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2.xml" ContentType="application/vnd.openxmlformats-officedocument.themeOverrid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3.xml" ContentType="application/vnd.openxmlformats-officedocument.themeOverride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4.xml" ContentType="application/vnd.openxmlformats-officedocument.themeOverride+xml"/>
  <Override PartName="/ppt/charts/chart7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8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9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0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612" r:id="rId5"/>
    <p:sldId id="282" r:id="rId6"/>
    <p:sldId id="610" r:id="rId7"/>
    <p:sldId id="277" r:id="rId8"/>
    <p:sldId id="261" r:id="rId9"/>
    <p:sldId id="263" r:id="rId10"/>
    <p:sldId id="262" r:id="rId11"/>
    <p:sldId id="265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0" r:id="rId25"/>
    <p:sldId id="278" r:id="rId26"/>
    <p:sldId id="613" r:id="rId27"/>
    <p:sldId id="61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1" y="9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\\ntfs-jr-01\sys\chartbook\hodaat_ribit\chartbook_hodaat_ribit_portal.xlsm" TargetMode="External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Monetary%20Policy%20Committee\&#1506;&#1493;&#1514;&#1511;-&#1513;&#1500;-&#1504;&#1514;&#1493;&#1504;&#1497;&#1501;-&#1499;&#1500;&#1499;&#1500;&#1497;&#1497;&#1501;-&#1506;&#1497;&#1511;&#1512;&#1497;&#1497;&#1501;-&#1489;&#1512;&#1511;&#1506;-&#1492;&#1495;&#1500;&#1496;&#1514;-&#1492;&#1493;&#1493;&#1506;&#1491;&#1492;-&#1492;&#1502;&#1493;&#1504;&#1497;&#1496;&#1512;&#1497;&#1514;-&#1506;&#1500;-&#1492;&#1512;&#1497;&#1489;&#1497;&#1514;-22052023_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user\Dropbox\Monetary%20Policy%20Committee\&#1506;&#1493;&#1514;&#1511;-&#1513;&#1500;-&#1504;&#1514;&#1493;&#1504;&#1497;&#1501;-&#1499;&#1500;&#1499;&#1500;&#1497;&#1497;&#1501;-&#1506;&#1497;&#1511;&#1512;&#1497;&#1497;&#1501;-&#1489;&#1512;&#1511;&#1506;-&#1492;&#1495;&#1500;&#1496;&#1514;-&#1492;&#1493;&#1493;&#1506;&#1491;&#1492;-&#1492;&#1502;&#1493;&#1504;&#1497;&#1496;&#1512;&#1497;&#1514;-&#1506;&#1500;-&#1492;&#1512;&#1497;&#1489;&#1497;&#1514;-22052023_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moshe\Dropbox\TAU%20Economics\&#1492;&#1512;&#1510;&#1488;&#1492;%20&#1500;&#1497;&#1493;&#1501;%20&#1508;&#1514;&#1493;&#1495;%202020\&#1488;&#1511;&#1505;&#1500;%20&#1512;&#1499;&#1497;&#1513;&#1493;&#1514;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4.xml"/><Relationship Id="rId4" Type="http://schemas.openxmlformats.org/officeDocument/2006/relationships/oleObject" Target="file:///\\mvsrvyhmm\Vyhmm\KOMA7\znkh\Dover\1-6%202021\&#1512;&#1497;&#1489;&#1497;&#1514;\31.5.21\&#1496;&#1497;&#1493;&#1496;&#1493;&#1514;\&#1488;&#1511;&#1505;&#1500;&#1497;&#1501;%20&#1493;&#1495;&#1493;&#1502;&#1512;&#1497;&#1501;%20&#1500;&#1502;&#1510;&#1490;&#1514;\&#1512;&#1497;&#1499;&#1493;&#1494;%20&#1504;&#1514;&#1493;&#1504;&#1497;&#1501;%20&#1492;&#1502;&#1506;&#1512;&#1499;&#1514;%20&#1492;&#1489;&#1504;&#1511;&#1488;&#1497;&#1514;%20&#1500;&#1514;&#1488;&#1512;&#1497;&#1498;%2030.04.2021%20-%20&#1504;&#1514;&#1493;&#1504;&#1497;&#1501;%20&#1500;&#1492;&#1508;&#1510;&#1492;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\\mvsrvyhmm\Vyhmm\KOMA7\znkh\Dover\1-6%202021\&#1512;&#1497;&#1489;&#1497;&#1514;\31.5.21\&#1496;&#1497;&#1493;&#1496;&#1493;&#1514;\&#1488;&#1511;&#1505;&#1500;&#1497;&#1501;%20&#1493;&#1495;&#1493;&#1502;&#1512;&#1497;&#1501;%20&#1500;&#1502;&#1510;&#1490;&#1514;\&#1512;&#1497;&#1489;&#1497;&#1514;%20&#1502;&#1513;&#1493;&#1511;&#1500;&#1500;&#1514;%20&#1500;&#1508;&#1497;%20&#1506;&#1504;&#1508;&#1497;&#1501;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\\mvsrvyhmm\Vyhmm\KOMA7\znkh\Dover\1-6%202021\&#1512;&#1497;&#1489;&#1497;&#1514;\31.5.21\&#1496;&#1497;&#1493;&#1496;&#1493;&#1514;\&#1488;&#1511;&#1505;&#1500;&#1497;&#1501;%20&#1493;&#1495;&#1493;&#1502;&#1512;&#1497;&#1501;%20&#1500;&#1502;&#1510;&#1490;&#1514;\&#1512;&#1497;&#1489;&#1497;&#1493;&#1514;%20&#1512;&#1497;&#1488;&#1500;&#1497;&#1493;&#1514;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Academics\teaching\Macro%20B%20TAU\Moshe%2019-22\&#1504;&#1514;&#1493;&#1504;&#1497;&#1501;%20&#1499;&#1500;&#1499;&#1500;&#1497;&#1497;&#1501;%20&#1506;&#1497;&#1511;&#1512;&#1497;&#1497;&#1501;%20&#1489;&#1512;&#1511;&#1506;%20&#1492;&#1495;&#1500;&#1496;&#1514;%20&#1492;&#1493;&#1493;&#1506;&#1491;&#1492;%20&#1492;&#1502;&#1493;&#1504;&#1497;&#1496;&#1512;&#1497;&#1514;%20&#1506;&#1500;%20&#1492;&#1512;&#1497;&#1489;&#1497;&#1514;%2023.05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\\mvsrvyhmm\vyhmm\KOMA7\ZNKH\Dover\1-6%202023\&#1512;&#1497;&#1489;&#1497;&#1514;\2.1.23\&#1502;&#1510;&#1490;&#1493;&#1514;%20&#1493;&#1495;&#1493;&#1502;&#1512;&#1497;&#1501;\&#1506;&#1493;&#1514;&#1511;%20&#1513;&#1500;%20&#1512;&#1497;&#1489;&#1497;&#1493;&#1514;%20&#1512;&#1497;&#1488;&#1500;&#1497;&#1493;&#1514;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ntfs-jr-01\sys\chartbook\hodaat_ribit\chartbook_hodaat_ribit_portal.xlsm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kern="1200" baseline="0">
                <a:solidFill>
                  <a:srgbClr val="000000"/>
                </a:solidFill>
                <a:latin typeface="David"/>
                <a:ea typeface="David"/>
                <a:cs typeface="David"/>
              </a:defRPr>
            </a:pPr>
            <a:r>
              <a:rPr lang="he-IL" sz="1800" dirty="0"/>
              <a:t>איור 1: התרומה של הרכיבים העיקריים במדד לאינפלציה השנתית
</a:t>
            </a:r>
            <a:r>
              <a:rPr lang="he-IL" sz="1800" b="0" dirty="0"/>
              <a:t>נובמבר 2016 עד אפריל 2023</a:t>
            </a:r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3.7564239986890069E-2"/>
          <c:y val="0.11557673567566457"/>
          <c:w val="0.94217898811778522"/>
          <c:h val="0.65803256567850654"/>
        </c:manualLayout>
      </c:layout>
      <c:barChart>
        <c:barDir val="col"/>
        <c:grouping val="stacked"/>
        <c:varyColors val="0"/>
        <c:ser>
          <c:idx val="2"/>
          <c:order val="0"/>
          <c:tx>
            <c:strRef>
              <c:f>'איור 1 נתונים'!$C$3</c:f>
              <c:strCache>
                <c:ptCount val="1"/>
                <c:pt idx="0">
                  <c:v>דיור (26.0%)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</c:spPr>
          <c:invertIfNegative val="0"/>
          <c:cat>
            <c:numRef>
              <c:f>'איור 1 נתונים'!$A$16:$A$150</c:f>
              <c:numCache>
                <c:formatCode>m/d/yyyy</c:formatCode>
                <c:ptCount val="135"/>
                <c:pt idx="0">
                  <c:v>41305</c:v>
                </c:pt>
                <c:pt idx="1">
                  <c:v>41333</c:v>
                </c:pt>
                <c:pt idx="2">
                  <c:v>41364</c:v>
                </c:pt>
                <c:pt idx="3">
                  <c:v>41394</c:v>
                </c:pt>
                <c:pt idx="4">
                  <c:v>41425</c:v>
                </c:pt>
                <c:pt idx="5">
                  <c:v>41455</c:v>
                </c:pt>
                <c:pt idx="6">
                  <c:v>41486</c:v>
                </c:pt>
                <c:pt idx="7">
                  <c:v>41517</c:v>
                </c:pt>
                <c:pt idx="8">
                  <c:v>41547</c:v>
                </c:pt>
                <c:pt idx="9">
                  <c:v>41578</c:v>
                </c:pt>
                <c:pt idx="10">
                  <c:v>41608</c:v>
                </c:pt>
                <c:pt idx="11">
                  <c:v>41639</c:v>
                </c:pt>
                <c:pt idx="12">
                  <c:v>41670</c:v>
                </c:pt>
                <c:pt idx="13">
                  <c:v>41698</c:v>
                </c:pt>
                <c:pt idx="14">
                  <c:v>41729</c:v>
                </c:pt>
                <c:pt idx="15">
                  <c:v>41759</c:v>
                </c:pt>
                <c:pt idx="16">
                  <c:v>41790</c:v>
                </c:pt>
                <c:pt idx="17">
                  <c:v>41820</c:v>
                </c:pt>
                <c:pt idx="18">
                  <c:v>41851</c:v>
                </c:pt>
                <c:pt idx="19">
                  <c:v>41882</c:v>
                </c:pt>
                <c:pt idx="20">
                  <c:v>41912</c:v>
                </c:pt>
                <c:pt idx="21">
                  <c:v>41943</c:v>
                </c:pt>
                <c:pt idx="22">
                  <c:v>41973</c:v>
                </c:pt>
                <c:pt idx="23">
                  <c:v>42004</c:v>
                </c:pt>
                <c:pt idx="24">
                  <c:v>42035</c:v>
                </c:pt>
                <c:pt idx="25">
                  <c:v>42063</c:v>
                </c:pt>
                <c:pt idx="26">
                  <c:v>42094</c:v>
                </c:pt>
                <c:pt idx="27">
                  <c:v>42124</c:v>
                </c:pt>
                <c:pt idx="28">
                  <c:v>42155</c:v>
                </c:pt>
                <c:pt idx="29">
                  <c:v>42185</c:v>
                </c:pt>
                <c:pt idx="30">
                  <c:v>42216</c:v>
                </c:pt>
                <c:pt idx="31">
                  <c:v>42247</c:v>
                </c:pt>
                <c:pt idx="32">
                  <c:v>42277</c:v>
                </c:pt>
                <c:pt idx="33">
                  <c:v>42308</c:v>
                </c:pt>
                <c:pt idx="34">
                  <c:v>42338</c:v>
                </c:pt>
                <c:pt idx="35">
                  <c:v>42369</c:v>
                </c:pt>
                <c:pt idx="36">
                  <c:v>42400</c:v>
                </c:pt>
                <c:pt idx="37">
                  <c:v>42429</c:v>
                </c:pt>
                <c:pt idx="38">
                  <c:v>42460</c:v>
                </c:pt>
                <c:pt idx="39">
                  <c:v>42490</c:v>
                </c:pt>
                <c:pt idx="40">
                  <c:v>42521</c:v>
                </c:pt>
                <c:pt idx="41">
                  <c:v>42551</c:v>
                </c:pt>
                <c:pt idx="42">
                  <c:v>42582</c:v>
                </c:pt>
                <c:pt idx="43">
                  <c:v>42613</c:v>
                </c:pt>
                <c:pt idx="44">
                  <c:v>42643</c:v>
                </c:pt>
                <c:pt idx="45">
                  <c:v>42674</c:v>
                </c:pt>
                <c:pt idx="46">
                  <c:v>42704</c:v>
                </c:pt>
                <c:pt idx="47">
                  <c:v>42735</c:v>
                </c:pt>
                <c:pt idx="48">
                  <c:v>42766</c:v>
                </c:pt>
                <c:pt idx="49">
                  <c:v>42794</c:v>
                </c:pt>
                <c:pt idx="50">
                  <c:v>42825</c:v>
                </c:pt>
                <c:pt idx="51">
                  <c:v>42855</c:v>
                </c:pt>
                <c:pt idx="52">
                  <c:v>42886</c:v>
                </c:pt>
                <c:pt idx="53">
                  <c:v>42916</c:v>
                </c:pt>
                <c:pt idx="54">
                  <c:v>42947</c:v>
                </c:pt>
                <c:pt idx="55">
                  <c:v>42978</c:v>
                </c:pt>
                <c:pt idx="56">
                  <c:v>43008</c:v>
                </c:pt>
                <c:pt idx="57">
                  <c:v>43039</c:v>
                </c:pt>
                <c:pt idx="58">
                  <c:v>43069</c:v>
                </c:pt>
                <c:pt idx="59">
                  <c:v>43100</c:v>
                </c:pt>
                <c:pt idx="60">
                  <c:v>43131</c:v>
                </c:pt>
                <c:pt idx="61">
                  <c:v>43159</c:v>
                </c:pt>
                <c:pt idx="62">
                  <c:v>43190</c:v>
                </c:pt>
                <c:pt idx="63">
                  <c:v>43220</c:v>
                </c:pt>
                <c:pt idx="64">
                  <c:v>43251</c:v>
                </c:pt>
                <c:pt idx="65">
                  <c:v>43281</c:v>
                </c:pt>
                <c:pt idx="66">
                  <c:v>43312</c:v>
                </c:pt>
                <c:pt idx="67">
                  <c:v>43343</c:v>
                </c:pt>
                <c:pt idx="68">
                  <c:v>43373</c:v>
                </c:pt>
                <c:pt idx="69">
                  <c:v>43404</c:v>
                </c:pt>
                <c:pt idx="70">
                  <c:v>43434</c:v>
                </c:pt>
                <c:pt idx="71">
                  <c:v>43465</c:v>
                </c:pt>
                <c:pt idx="72">
                  <c:v>43496</c:v>
                </c:pt>
                <c:pt idx="73">
                  <c:v>43524</c:v>
                </c:pt>
                <c:pt idx="74">
                  <c:v>43555</c:v>
                </c:pt>
                <c:pt idx="75">
                  <c:v>43585</c:v>
                </c:pt>
                <c:pt idx="76">
                  <c:v>43616</c:v>
                </c:pt>
                <c:pt idx="77">
                  <c:v>43646</c:v>
                </c:pt>
                <c:pt idx="78">
                  <c:v>43677</c:v>
                </c:pt>
                <c:pt idx="79">
                  <c:v>43708</c:v>
                </c:pt>
                <c:pt idx="80">
                  <c:v>43738</c:v>
                </c:pt>
                <c:pt idx="81">
                  <c:v>43769</c:v>
                </c:pt>
                <c:pt idx="82">
                  <c:v>43799</c:v>
                </c:pt>
                <c:pt idx="83">
                  <c:v>43830</c:v>
                </c:pt>
                <c:pt idx="84">
                  <c:v>43861</c:v>
                </c:pt>
                <c:pt idx="85">
                  <c:v>43890</c:v>
                </c:pt>
                <c:pt idx="86">
                  <c:v>43921</c:v>
                </c:pt>
                <c:pt idx="87">
                  <c:v>43951</c:v>
                </c:pt>
                <c:pt idx="88">
                  <c:v>43982</c:v>
                </c:pt>
                <c:pt idx="89">
                  <c:v>44012</c:v>
                </c:pt>
                <c:pt idx="90">
                  <c:v>44043</c:v>
                </c:pt>
                <c:pt idx="91">
                  <c:v>44074</c:v>
                </c:pt>
                <c:pt idx="92">
                  <c:v>44104</c:v>
                </c:pt>
                <c:pt idx="93">
                  <c:v>44135</c:v>
                </c:pt>
                <c:pt idx="94">
                  <c:v>44165</c:v>
                </c:pt>
                <c:pt idx="95">
                  <c:v>44196</c:v>
                </c:pt>
                <c:pt idx="96">
                  <c:v>44227</c:v>
                </c:pt>
                <c:pt idx="97">
                  <c:v>44255</c:v>
                </c:pt>
                <c:pt idx="98">
                  <c:v>44286</c:v>
                </c:pt>
                <c:pt idx="99">
                  <c:v>44316</c:v>
                </c:pt>
                <c:pt idx="100">
                  <c:v>44347</c:v>
                </c:pt>
                <c:pt idx="101">
                  <c:v>44377</c:v>
                </c:pt>
                <c:pt idx="102">
                  <c:v>44408</c:v>
                </c:pt>
                <c:pt idx="103">
                  <c:v>44439</c:v>
                </c:pt>
                <c:pt idx="104">
                  <c:v>44469</c:v>
                </c:pt>
                <c:pt idx="105">
                  <c:v>44500</c:v>
                </c:pt>
                <c:pt idx="106">
                  <c:v>44530</c:v>
                </c:pt>
                <c:pt idx="107">
                  <c:v>44561</c:v>
                </c:pt>
                <c:pt idx="108">
                  <c:v>44592</c:v>
                </c:pt>
                <c:pt idx="109">
                  <c:v>44620</c:v>
                </c:pt>
                <c:pt idx="110">
                  <c:v>44651</c:v>
                </c:pt>
                <c:pt idx="111">
                  <c:v>44681</c:v>
                </c:pt>
                <c:pt idx="112">
                  <c:v>44712</c:v>
                </c:pt>
                <c:pt idx="113">
                  <c:v>44742</c:v>
                </c:pt>
                <c:pt idx="114">
                  <c:v>44773</c:v>
                </c:pt>
                <c:pt idx="115">
                  <c:v>44804</c:v>
                </c:pt>
                <c:pt idx="116">
                  <c:v>44834</c:v>
                </c:pt>
                <c:pt idx="117">
                  <c:v>44865</c:v>
                </c:pt>
                <c:pt idx="118">
                  <c:v>44895</c:v>
                </c:pt>
                <c:pt idx="119">
                  <c:v>44926</c:v>
                </c:pt>
                <c:pt idx="120">
                  <c:v>44957</c:v>
                </c:pt>
                <c:pt idx="121">
                  <c:v>44985</c:v>
                </c:pt>
                <c:pt idx="122">
                  <c:v>45016</c:v>
                </c:pt>
                <c:pt idx="123">
                  <c:v>45046</c:v>
                </c:pt>
              </c:numCache>
            </c:numRef>
          </c:cat>
          <c:val>
            <c:numRef>
              <c:f>'איור 1 נתונים'!$C$16:$C$150</c:f>
              <c:numCache>
                <c:formatCode>0.0</c:formatCode>
                <c:ptCount val="135"/>
                <c:pt idx="0">
                  <c:v>0.72316184024404195</c:v>
                </c:pt>
                <c:pt idx="1">
                  <c:v>0.62402557272709447</c:v>
                </c:pt>
                <c:pt idx="2">
                  <c:v>0.73108630139212405</c:v>
                </c:pt>
                <c:pt idx="3">
                  <c:v>0.74993681224919551</c:v>
                </c:pt>
                <c:pt idx="4">
                  <c:v>0.75840298081840407</c:v>
                </c:pt>
                <c:pt idx="5">
                  <c:v>0.81285055283409502</c:v>
                </c:pt>
                <c:pt idx="6">
                  <c:v>0.80031053205441349</c:v>
                </c:pt>
                <c:pt idx="7">
                  <c:v>0.69804059621038506</c:v>
                </c:pt>
                <c:pt idx="8">
                  <c:v>0.69974028638284524</c:v>
                </c:pt>
                <c:pt idx="9">
                  <c:v>0.93953233998709185</c:v>
                </c:pt>
                <c:pt idx="10">
                  <c:v>0.90929906614465794</c:v>
                </c:pt>
                <c:pt idx="11">
                  <c:v>0.73783377888514823</c:v>
                </c:pt>
                <c:pt idx="12">
                  <c:v>0.60926337449755852</c:v>
                </c:pt>
                <c:pt idx="13">
                  <c:v>0.79016917379670126</c:v>
                </c:pt>
                <c:pt idx="14">
                  <c:v>0.81316621847022619</c:v>
                </c:pt>
                <c:pt idx="15">
                  <c:v>0.60795850810654006</c:v>
                </c:pt>
                <c:pt idx="16">
                  <c:v>0.60616374733716227</c:v>
                </c:pt>
                <c:pt idx="17">
                  <c:v>0.60553398947127846</c:v>
                </c:pt>
                <c:pt idx="18">
                  <c:v>0.5746662221693839</c:v>
                </c:pt>
                <c:pt idx="19">
                  <c:v>0.5251259905800354</c:v>
                </c:pt>
                <c:pt idx="20">
                  <c:v>0.55379475136973433</c:v>
                </c:pt>
                <c:pt idx="21">
                  <c:v>0.5801144197391418</c:v>
                </c:pt>
                <c:pt idx="22">
                  <c:v>0.70750744395226572</c:v>
                </c:pt>
                <c:pt idx="23">
                  <c:v>0.81402463568235117</c:v>
                </c:pt>
                <c:pt idx="24">
                  <c:v>0.67865718705979949</c:v>
                </c:pt>
                <c:pt idx="25">
                  <c:v>0.61357244391244636</c:v>
                </c:pt>
                <c:pt idx="26">
                  <c:v>0.57355176994417401</c:v>
                </c:pt>
                <c:pt idx="27">
                  <c:v>0.52539170625776377</c:v>
                </c:pt>
                <c:pt idx="28">
                  <c:v>0.52417564888048174</c:v>
                </c:pt>
                <c:pt idx="29">
                  <c:v>0.55242290556658791</c:v>
                </c:pt>
                <c:pt idx="30">
                  <c:v>0.58511899131230294</c:v>
                </c:pt>
                <c:pt idx="31">
                  <c:v>0.64382846198547983</c:v>
                </c:pt>
                <c:pt idx="32">
                  <c:v>0.67490366867744889</c:v>
                </c:pt>
                <c:pt idx="33">
                  <c:v>0.52679733612566482</c:v>
                </c:pt>
                <c:pt idx="34">
                  <c:v>0.47528608885118395</c:v>
                </c:pt>
                <c:pt idx="35">
                  <c:v>0.55423172043702951</c:v>
                </c:pt>
                <c:pt idx="36">
                  <c:v>0.6692455278420294</c:v>
                </c:pt>
                <c:pt idx="37">
                  <c:v>0.69514207251420357</c:v>
                </c:pt>
                <c:pt idx="38">
                  <c:v>0.61610340447027201</c:v>
                </c:pt>
                <c:pt idx="39">
                  <c:v>0.69790773108024695</c:v>
                </c:pt>
                <c:pt idx="40">
                  <c:v>0.61720512715361575</c:v>
                </c:pt>
                <c:pt idx="41">
                  <c:v>0.53630114266189022</c:v>
                </c:pt>
                <c:pt idx="42">
                  <c:v>0.58046649191606525</c:v>
                </c:pt>
                <c:pt idx="43">
                  <c:v>0.50508899710910238</c:v>
                </c:pt>
                <c:pt idx="44">
                  <c:v>0.50805238435934708</c:v>
                </c:pt>
                <c:pt idx="45">
                  <c:v>0.53656867470350678</c:v>
                </c:pt>
                <c:pt idx="46">
                  <c:v>0.50854108478614601</c:v>
                </c:pt>
                <c:pt idx="47">
                  <c:v>0.3811093386947827</c:v>
                </c:pt>
                <c:pt idx="48">
                  <c:v>0.36493715772933843</c:v>
                </c:pt>
                <c:pt idx="49">
                  <c:v>0.41783496762214112</c:v>
                </c:pt>
                <c:pt idx="50">
                  <c:v>0.52313975271637703</c:v>
                </c:pt>
                <c:pt idx="51">
                  <c:v>0.45069040597008286</c:v>
                </c:pt>
                <c:pt idx="52">
                  <c:v>0.37336559348946347</c:v>
                </c:pt>
                <c:pt idx="53">
                  <c:v>0.39663342876898083</c:v>
                </c:pt>
                <c:pt idx="54">
                  <c:v>0.33339465178677491</c:v>
                </c:pt>
                <c:pt idx="55">
                  <c:v>0.39020190293716533</c:v>
                </c:pt>
                <c:pt idx="56">
                  <c:v>0.46783683144859795</c:v>
                </c:pt>
                <c:pt idx="57">
                  <c:v>0.54347820172310113</c:v>
                </c:pt>
                <c:pt idx="58">
                  <c:v>0.54128005046003236</c:v>
                </c:pt>
                <c:pt idx="59">
                  <c:v>0.61809601384161683</c:v>
                </c:pt>
                <c:pt idx="60">
                  <c:v>0.58829458016238578</c:v>
                </c:pt>
                <c:pt idx="61">
                  <c:v>0.43316266515270896</c:v>
                </c:pt>
                <c:pt idx="62">
                  <c:v>0.45323530898321895</c:v>
                </c:pt>
                <c:pt idx="63">
                  <c:v>0.5577116043174849</c:v>
                </c:pt>
                <c:pt idx="64">
                  <c:v>0.63496485946245373</c:v>
                </c:pt>
                <c:pt idx="65">
                  <c:v>0.70624710790005962</c:v>
                </c:pt>
                <c:pt idx="66">
                  <c:v>0.47683630257631027</c:v>
                </c:pt>
                <c:pt idx="67">
                  <c:v>0.42414801921992162</c:v>
                </c:pt>
                <c:pt idx="68">
                  <c:v>0.47355727197870445</c:v>
                </c:pt>
                <c:pt idx="69">
                  <c:v>0.575983228274903</c:v>
                </c:pt>
                <c:pt idx="70">
                  <c:v>0.55194738439860502</c:v>
                </c:pt>
                <c:pt idx="71">
                  <c:v>0.50132317851050989</c:v>
                </c:pt>
                <c:pt idx="72">
                  <c:v>0.50071534838885978</c:v>
                </c:pt>
                <c:pt idx="73">
                  <c:v>0.6504627079569848</c:v>
                </c:pt>
                <c:pt idx="74">
                  <c:v>0.629831925055791</c:v>
                </c:pt>
                <c:pt idx="75">
                  <c:v>0.53456578729209958</c:v>
                </c:pt>
                <c:pt idx="76">
                  <c:v>0.53245441412573458</c:v>
                </c:pt>
                <c:pt idx="77">
                  <c:v>0.4342688115590761</c:v>
                </c:pt>
                <c:pt idx="78">
                  <c:v>0.53444779961758704</c:v>
                </c:pt>
                <c:pt idx="79">
                  <c:v>0.53973943765379362</c:v>
                </c:pt>
                <c:pt idx="80">
                  <c:v>0.44605462913638072</c:v>
                </c:pt>
                <c:pt idx="81">
                  <c:v>0.32836712517071048</c:v>
                </c:pt>
                <c:pt idx="82">
                  <c:v>0.37396391535497492</c:v>
                </c:pt>
                <c:pt idx="83">
                  <c:v>0.52124850587358595</c:v>
                </c:pt>
                <c:pt idx="84">
                  <c:v>0.54015490376885134</c:v>
                </c:pt>
                <c:pt idx="85">
                  <c:v>0.46515662695751692</c:v>
                </c:pt>
                <c:pt idx="86">
                  <c:v>0.4862750451983871</c:v>
                </c:pt>
                <c:pt idx="87">
                  <c:v>0.4646071130405689</c:v>
                </c:pt>
                <c:pt idx="88">
                  <c:v>0.3916610607716644</c:v>
                </c:pt>
                <c:pt idx="89">
                  <c:v>0.34239847775014903</c:v>
                </c:pt>
                <c:pt idx="90">
                  <c:v>0.2923447984344395</c:v>
                </c:pt>
                <c:pt idx="91">
                  <c:v>0.16985910051242473</c:v>
                </c:pt>
                <c:pt idx="92">
                  <c:v>0.19355963559262726</c:v>
                </c:pt>
                <c:pt idx="93">
                  <c:v>0.19450489919039407</c:v>
                </c:pt>
                <c:pt idx="94">
                  <c:v>9.6868262102513786E-2</c:v>
                </c:pt>
                <c:pt idx="95">
                  <c:v>-4.8062453988442978E-2</c:v>
                </c:pt>
                <c:pt idx="96">
                  <c:v>0.12097768037497454</c:v>
                </c:pt>
                <c:pt idx="97">
                  <c:v>0.17132258115957869</c:v>
                </c:pt>
                <c:pt idx="98">
                  <c:v>0.10269812429576242</c:v>
                </c:pt>
                <c:pt idx="99">
                  <c:v>0.12605005301873598</c:v>
                </c:pt>
                <c:pt idx="100">
                  <c:v>0.17296622256938668</c:v>
                </c:pt>
                <c:pt idx="101">
                  <c:v>0.24532684428914367</c:v>
                </c:pt>
                <c:pt idx="102">
                  <c:v>0.29584412337045013</c:v>
                </c:pt>
                <c:pt idx="103">
                  <c:v>0.44302511553748919</c:v>
                </c:pt>
                <c:pt idx="104">
                  <c:v>0.44497484654278657</c:v>
                </c:pt>
                <c:pt idx="105">
                  <c:v>0.46969487789319403</c:v>
                </c:pt>
                <c:pt idx="106">
                  <c:v>0.64086489773629518</c:v>
                </c:pt>
                <c:pt idx="107">
                  <c:v>0.84182588730595453</c:v>
                </c:pt>
                <c:pt idx="108">
                  <c:v>0.79532126353179067</c:v>
                </c:pt>
                <c:pt idx="109">
                  <c:v>0.79295877348499078</c:v>
                </c:pt>
                <c:pt idx="110">
                  <c:v>0.80894152626363058</c:v>
                </c:pt>
                <c:pt idx="111">
                  <c:v>0.83508316941890703</c:v>
                </c:pt>
                <c:pt idx="112">
                  <c:v>0.90273200655469421</c:v>
                </c:pt>
                <c:pt idx="113">
                  <c:v>1.0188271734484422</c:v>
                </c:pt>
                <c:pt idx="114">
                  <c:v>1.2358388485104419</c:v>
                </c:pt>
                <c:pt idx="115">
                  <c:v>1.303444354559113</c:v>
                </c:pt>
                <c:pt idx="116">
                  <c:v>1.386012039309334</c:v>
                </c:pt>
                <c:pt idx="117">
                  <c:v>1.537602749732258</c:v>
                </c:pt>
                <c:pt idx="118">
                  <c:v>1.6060362598745352</c:v>
                </c:pt>
                <c:pt idx="119">
                  <c:v>1.5766627619068156</c:v>
                </c:pt>
                <c:pt idx="120">
                  <c:v>1.720581611529902</c:v>
                </c:pt>
                <c:pt idx="121">
                  <c:v>1.7996693012483191</c:v>
                </c:pt>
                <c:pt idx="122">
                  <c:v>1.7696950992034994</c:v>
                </c:pt>
                <c:pt idx="123">
                  <c:v>1.9074919186476178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52-411A-AA25-79F65F173EDB}"/>
            </c:ext>
          </c:extLst>
        </c:ser>
        <c:ser>
          <c:idx val="7"/>
          <c:order val="1"/>
          <c:tx>
            <c:strRef>
              <c:f>'איור 1 נתונים'!$E$3</c:f>
              <c:strCache>
                <c:ptCount val="1"/>
                <c:pt idx="0">
                  <c:v>תקשורת (2.3%)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</c:spPr>
          <c:invertIfNegative val="0"/>
          <c:cat>
            <c:numRef>
              <c:f>'איור 1 נתונים'!$A$16:$A$150</c:f>
              <c:numCache>
                <c:formatCode>m/d/yyyy</c:formatCode>
                <c:ptCount val="135"/>
                <c:pt idx="0">
                  <c:v>41305</c:v>
                </c:pt>
                <c:pt idx="1">
                  <c:v>41333</c:v>
                </c:pt>
                <c:pt idx="2">
                  <c:v>41364</c:v>
                </c:pt>
                <c:pt idx="3">
                  <c:v>41394</c:v>
                </c:pt>
                <c:pt idx="4">
                  <c:v>41425</c:v>
                </c:pt>
                <c:pt idx="5">
                  <c:v>41455</c:v>
                </c:pt>
                <c:pt idx="6">
                  <c:v>41486</c:v>
                </c:pt>
                <c:pt idx="7">
                  <c:v>41517</c:v>
                </c:pt>
                <c:pt idx="8">
                  <c:v>41547</c:v>
                </c:pt>
                <c:pt idx="9">
                  <c:v>41578</c:v>
                </c:pt>
                <c:pt idx="10">
                  <c:v>41608</c:v>
                </c:pt>
                <c:pt idx="11">
                  <c:v>41639</c:v>
                </c:pt>
                <c:pt idx="12">
                  <c:v>41670</c:v>
                </c:pt>
                <c:pt idx="13">
                  <c:v>41698</c:v>
                </c:pt>
                <c:pt idx="14">
                  <c:v>41729</c:v>
                </c:pt>
                <c:pt idx="15">
                  <c:v>41759</c:v>
                </c:pt>
                <c:pt idx="16">
                  <c:v>41790</c:v>
                </c:pt>
                <c:pt idx="17">
                  <c:v>41820</c:v>
                </c:pt>
                <c:pt idx="18">
                  <c:v>41851</c:v>
                </c:pt>
                <c:pt idx="19">
                  <c:v>41882</c:v>
                </c:pt>
                <c:pt idx="20">
                  <c:v>41912</c:v>
                </c:pt>
                <c:pt idx="21">
                  <c:v>41943</c:v>
                </c:pt>
                <c:pt idx="22">
                  <c:v>41973</c:v>
                </c:pt>
                <c:pt idx="23">
                  <c:v>42004</c:v>
                </c:pt>
                <c:pt idx="24">
                  <c:v>42035</c:v>
                </c:pt>
                <c:pt idx="25">
                  <c:v>42063</c:v>
                </c:pt>
                <c:pt idx="26">
                  <c:v>42094</c:v>
                </c:pt>
                <c:pt idx="27">
                  <c:v>42124</c:v>
                </c:pt>
                <c:pt idx="28">
                  <c:v>42155</c:v>
                </c:pt>
                <c:pt idx="29">
                  <c:v>42185</c:v>
                </c:pt>
                <c:pt idx="30">
                  <c:v>42216</c:v>
                </c:pt>
                <c:pt idx="31">
                  <c:v>42247</c:v>
                </c:pt>
                <c:pt idx="32">
                  <c:v>42277</c:v>
                </c:pt>
                <c:pt idx="33">
                  <c:v>42308</c:v>
                </c:pt>
                <c:pt idx="34">
                  <c:v>42338</c:v>
                </c:pt>
                <c:pt idx="35">
                  <c:v>42369</c:v>
                </c:pt>
                <c:pt idx="36">
                  <c:v>42400</c:v>
                </c:pt>
                <c:pt idx="37">
                  <c:v>42429</c:v>
                </c:pt>
                <c:pt idx="38">
                  <c:v>42460</c:v>
                </c:pt>
                <c:pt idx="39">
                  <c:v>42490</c:v>
                </c:pt>
                <c:pt idx="40">
                  <c:v>42521</c:v>
                </c:pt>
                <c:pt idx="41">
                  <c:v>42551</c:v>
                </c:pt>
                <c:pt idx="42">
                  <c:v>42582</c:v>
                </c:pt>
                <c:pt idx="43">
                  <c:v>42613</c:v>
                </c:pt>
                <c:pt idx="44">
                  <c:v>42643</c:v>
                </c:pt>
                <c:pt idx="45">
                  <c:v>42674</c:v>
                </c:pt>
                <c:pt idx="46">
                  <c:v>42704</c:v>
                </c:pt>
                <c:pt idx="47">
                  <c:v>42735</c:v>
                </c:pt>
                <c:pt idx="48">
                  <c:v>42766</c:v>
                </c:pt>
                <c:pt idx="49">
                  <c:v>42794</c:v>
                </c:pt>
                <c:pt idx="50">
                  <c:v>42825</c:v>
                </c:pt>
                <c:pt idx="51">
                  <c:v>42855</c:v>
                </c:pt>
                <c:pt idx="52">
                  <c:v>42886</c:v>
                </c:pt>
                <c:pt idx="53">
                  <c:v>42916</c:v>
                </c:pt>
                <c:pt idx="54">
                  <c:v>42947</c:v>
                </c:pt>
                <c:pt idx="55">
                  <c:v>42978</c:v>
                </c:pt>
                <c:pt idx="56">
                  <c:v>43008</c:v>
                </c:pt>
                <c:pt idx="57">
                  <c:v>43039</c:v>
                </c:pt>
                <c:pt idx="58">
                  <c:v>43069</c:v>
                </c:pt>
                <c:pt idx="59">
                  <c:v>43100</c:v>
                </c:pt>
                <c:pt idx="60">
                  <c:v>43131</c:v>
                </c:pt>
                <c:pt idx="61">
                  <c:v>43159</c:v>
                </c:pt>
                <c:pt idx="62">
                  <c:v>43190</c:v>
                </c:pt>
                <c:pt idx="63">
                  <c:v>43220</c:v>
                </c:pt>
                <c:pt idx="64">
                  <c:v>43251</c:v>
                </c:pt>
                <c:pt idx="65">
                  <c:v>43281</c:v>
                </c:pt>
                <c:pt idx="66">
                  <c:v>43312</c:v>
                </c:pt>
                <c:pt idx="67">
                  <c:v>43343</c:v>
                </c:pt>
                <c:pt idx="68">
                  <c:v>43373</c:v>
                </c:pt>
                <c:pt idx="69">
                  <c:v>43404</c:v>
                </c:pt>
                <c:pt idx="70">
                  <c:v>43434</c:v>
                </c:pt>
                <c:pt idx="71">
                  <c:v>43465</c:v>
                </c:pt>
                <c:pt idx="72">
                  <c:v>43496</c:v>
                </c:pt>
                <c:pt idx="73">
                  <c:v>43524</c:v>
                </c:pt>
                <c:pt idx="74">
                  <c:v>43555</c:v>
                </c:pt>
                <c:pt idx="75">
                  <c:v>43585</c:v>
                </c:pt>
                <c:pt idx="76">
                  <c:v>43616</c:v>
                </c:pt>
                <c:pt idx="77">
                  <c:v>43646</c:v>
                </c:pt>
                <c:pt idx="78">
                  <c:v>43677</c:v>
                </c:pt>
                <c:pt idx="79">
                  <c:v>43708</c:v>
                </c:pt>
                <c:pt idx="80">
                  <c:v>43738</c:v>
                </c:pt>
                <c:pt idx="81">
                  <c:v>43769</c:v>
                </c:pt>
                <c:pt idx="82">
                  <c:v>43799</c:v>
                </c:pt>
                <c:pt idx="83">
                  <c:v>43830</c:v>
                </c:pt>
                <c:pt idx="84">
                  <c:v>43861</c:v>
                </c:pt>
                <c:pt idx="85">
                  <c:v>43890</c:v>
                </c:pt>
                <c:pt idx="86">
                  <c:v>43921</c:v>
                </c:pt>
                <c:pt idx="87">
                  <c:v>43951</c:v>
                </c:pt>
                <c:pt idx="88">
                  <c:v>43982</c:v>
                </c:pt>
                <c:pt idx="89">
                  <c:v>44012</c:v>
                </c:pt>
                <c:pt idx="90">
                  <c:v>44043</c:v>
                </c:pt>
                <c:pt idx="91">
                  <c:v>44074</c:v>
                </c:pt>
                <c:pt idx="92">
                  <c:v>44104</c:v>
                </c:pt>
                <c:pt idx="93">
                  <c:v>44135</c:v>
                </c:pt>
                <c:pt idx="94">
                  <c:v>44165</c:v>
                </c:pt>
                <c:pt idx="95">
                  <c:v>44196</c:v>
                </c:pt>
                <c:pt idx="96">
                  <c:v>44227</c:v>
                </c:pt>
                <c:pt idx="97">
                  <c:v>44255</c:v>
                </c:pt>
                <c:pt idx="98">
                  <c:v>44286</c:v>
                </c:pt>
                <c:pt idx="99">
                  <c:v>44316</c:v>
                </c:pt>
                <c:pt idx="100">
                  <c:v>44347</c:v>
                </c:pt>
                <c:pt idx="101">
                  <c:v>44377</c:v>
                </c:pt>
                <c:pt idx="102">
                  <c:v>44408</c:v>
                </c:pt>
                <c:pt idx="103">
                  <c:v>44439</c:v>
                </c:pt>
                <c:pt idx="104">
                  <c:v>44469</c:v>
                </c:pt>
                <c:pt idx="105">
                  <c:v>44500</c:v>
                </c:pt>
                <c:pt idx="106">
                  <c:v>44530</c:v>
                </c:pt>
                <c:pt idx="107">
                  <c:v>44561</c:v>
                </c:pt>
                <c:pt idx="108">
                  <c:v>44592</c:v>
                </c:pt>
                <c:pt idx="109">
                  <c:v>44620</c:v>
                </c:pt>
                <c:pt idx="110">
                  <c:v>44651</c:v>
                </c:pt>
                <c:pt idx="111">
                  <c:v>44681</c:v>
                </c:pt>
                <c:pt idx="112">
                  <c:v>44712</c:v>
                </c:pt>
                <c:pt idx="113">
                  <c:v>44742</c:v>
                </c:pt>
                <c:pt idx="114">
                  <c:v>44773</c:v>
                </c:pt>
                <c:pt idx="115">
                  <c:v>44804</c:v>
                </c:pt>
                <c:pt idx="116">
                  <c:v>44834</c:v>
                </c:pt>
                <c:pt idx="117">
                  <c:v>44865</c:v>
                </c:pt>
                <c:pt idx="118">
                  <c:v>44895</c:v>
                </c:pt>
                <c:pt idx="119">
                  <c:v>44926</c:v>
                </c:pt>
                <c:pt idx="120">
                  <c:v>44957</c:v>
                </c:pt>
                <c:pt idx="121">
                  <c:v>44985</c:v>
                </c:pt>
                <c:pt idx="122">
                  <c:v>45016</c:v>
                </c:pt>
                <c:pt idx="123">
                  <c:v>45046</c:v>
                </c:pt>
              </c:numCache>
            </c:numRef>
          </c:cat>
          <c:val>
            <c:numRef>
              <c:f>'איור 1 נתונים'!$E$16:$E$150</c:f>
              <c:numCache>
                <c:formatCode>0.0</c:formatCode>
                <c:ptCount val="135"/>
                <c:pt idx="0">
                  <c:v>-0.33441418497868458</c:v>
                </c:pt>
                <c:pt idx="1">
                  <c:v>-0.37257053907712945</c:v>
                </c:pt>
                <c:pt idx="2">
                  <c:v>-0.43296331838647778</c:v>
                </c:pt>
                <c:pt idx="3">
                  <c:v>-0.41662745392803524</c:v>
                </c:pt>
                <c:pt idx="4">
                  <c:v>-0.45667309944013196</c:v>
                </c:pt>
                <c:pt idx="5">
                  <c:v>-0.40800610363470891</c:v>
                </c:pt>
                <c:pt idx="6">
                  <c:v>-0.37985163985755044</c:v>
                </c:pt>
                <c:pt idx="7">
                  <c:v>-0.35788496206694886</c:v>
                </c:pt>
                <c:pt idx="8">
                  <c:v>-0.37117750272436806</c:v>
                </c:pt>
                <c:pt idx="9">
                  <c:v>-0.37439566252531298</c:v>
                </c:pt>
                <c:pt idx="10">
                  <c:v>-0.32708563794874707</c:v>
                </c:pt>
                <c:pt idx="11">
                  <c:v>-0.23258019114626163</c:v>
                </c:pt>
                <c:pt idx="12">
                  <c:v>-0.1828649938296994</c:v>
                </c:pt>
                <c:pt idx="13">
                  <c:v>-0.20981005707925321</c:v>
                </c:pt>
                <c:pt idx="14">
                  <c:v>-0.14247621192631157</c:v>
                </c:pt>
                <c:pt idx="15">
                  <c:v>-0.14203050949067139</c:v>
                </c:pt>
                <c:pt idx="16">
                  <c:v>-9.923051173080305E-2</c:v>
                </c:pt>
                <c:pt idx="17">
                  <c:v>-0.11472069463704405</c:v>
                </c:pt>
                <c:pt idx="18">
                  <c:v>-0.11458806955653882</c:v>
                </c:pt>
                <c:pt idx="19">
                  <c:v>-0.19288642157140473</c:v>
                </c:pt>
                <c:pt idx="20">
                  <c:v>-0.19334265459808131</c:v>
                </c:pt>
                <c:pt idx="21">
                  <c:v>-0.18985765929821583</c:v>
                </c:pt>
                <c:pt idx="22">
                  <c:v>-0.18985765929821583</c:v>
                </c:pt>
                <c:pt idx="23">
                  <c:v>-0.18774125596184502</c:v>
                </c:pt>
                <c:pt idx="24">
                  <c:v>-0.1663488450251723</c:v>
                </c:pt>
                <c:pt idx="25">
                  <c:v>-0.16335612373478614</c:v>
                </c:pt>
                <c:pt idx="26">
                  <c:v>-0.18169901807338901</c:v>
                </c:pt>
                <c:pt idx="27">
                  <c:v>-0.18374613435769335</c:v>
                </c:pt>
                <c:pt idx="28">
                  <c:v>-0.18520316385164301</c:v>
                </c:pt>
                <c:pt idx="29">
                  <c:v>-0.1823418119380715</c:v>
                </c:pt>
                <c:pt idx="30">
                  <c:v>-0.18215479469505813</c:v>
                </c:pt>
                <c:pt idx="31">
                  <c:v>-0.16347612132072367</c:v>
                </c:pt>
                <c:pt idx="32">
                  <c:v>-0.16188049244220623</c:v>
                </c:pt>
                <c:pt idx="33">
                  <c:v>-0.18379594246675951</c:v>
                </c:pt>
                <c:pt idx="34">
                  <c:v>-0.18720611695932374</c:v>
                </c:pt>
                <c:pt idx="35">
                  <c:v>-0.19134370064185144</c:v>
                </c:pt>
                <c:pt idx="36">
                  <c:v>-0.19130175154028264</c:v>
                </c:pt>
                <c:pt idx="37">
                  <c:v>-0.14621383647798761</c:v>
                </c:pt>
                <c:pt idx="38">
                  <c:v>-0.12650642398532205</c:v>
                </c:pt>
                <c:pt idx="39">
                  <c:v>-0.1278837831266717</c:v>
                </c:pt>
                <c:pt idx="40">
                  <c:v>-0.12580928093950905</c:v>
                </c:pt>
                <c:pt idx="41">
                  <c:v>-0.12566995726183516</c:v>
                </c:pt>
                <c:pt idx="42">
                  <c:v>-0.11878963110668025</c:v>
                </c:pt>
                <c:pt idx="43">
                  <c:v>-8.4508267387248509E-2</c:v>
                </c:pt>
                <c:pt idx="44">
                  <c:v>-8.7966430177424504E-2</c:v>
                </c:pt>
                <c:pt idx="45">
                  <c:v>-7.9548367038339729E-2</c:v>
                </c:pt>
                <c:pt idx="46">
                  <c:v>-7.9364609519762236E-2</c:v>
                </c:pt>
                <c:pt idx="47">
                  <c:v>-7.9705812759947717E-2</c:v>
                </c:pt>
                <c:pt idx="48">
                  <c:v>-7.1991602828955115E-2</c:v>
                </c:pt>
                <c:pt idx="49">
                  <c:v>-9.2213187399107485E-2</c:v>
                </c:pt>
                <c:pt idx="50">
                  <c:v>-9.8535579454549618E-2</c:v>
                </c:pt>
                <c:pt idx="51">
                  <c:v>-9.5970978093676496E-2</c:v>
                </c:pt>
                <c:pt idx="52">
                  <c:v>-0.10743077716362506</c:v>
                </c:pt>
                <c:pt idx="53">
                  <c:v>-0.10917079549516492</c:v>
                </c:pt>
                <c:pt idx="54">
                  <c:v>-0.1195631121831861</c:v>
                </c:pt>
                <c:pt idx="55">
                  <c:v>-0.15447098731564951</c:v>
                </c:pt>
                <c:pt idx="56">
                  <c:v>-0.1477330722567039</c:v>
                </c:pt>
                <c:pt idx="57">
                  <c:v>-0.14047733416493696</c:v>
                </c:pt>
                <c:pt idx="58">
                  <c:v>-0.14468470301353586</c:v>
                </c:pt>
                <c:pt idx="59">
                  <c:v>-0.14941299881913803</c:v>
                </c:pt>
                <c:pt idx="60">
                  <c:v>-0.14684118278238614</c:v>
                </c:pt>
                <c:pt idx="61">
                  <c:v>-0.13904206649798592</c:v>
                </c:pt>
                <c:pt idx="62">
                  <c:v>-0.13446801022870439</c:v>
                </c:pt>
                <c:pt idx="63">
                  <c:v>-0.13444750824305196</c:v>
                </c:pt>
                <c:pt idx="64">
                  <c:v>-0.1203069906361839</c:v>
                </c:pt>
                <c:pt idx="65">
                  <c:v>-0.12961772582884371</c:v>
                </c:pt>
                <c:pt idx="66">
                  <c:v>-0.12373179728596655</c:v>
                </c:pt>
                <c:pt idx="67">
                  <c:v>-9.7493424134557319E-2</c:v>
                </c:pt>
                <c:pt idx="68">
                  <c:v>-9.6313674414651634E-2</c:v>
                </c:pt>
                <c:pt idx="69">
                  <c:v>-9.7077969731857283E-2</c:v>
                </c:pt>
                <c:pt idx="70">
                  <c:v>-9.3001082990349884E-2</c:v>
                </c:pt>
                <c:pt idx="71">
                  <c:v>-9.1351504243296702E-2</c:v>
                </c:pt>
                <c:pt idx="72">
                  <c:v>-8.8798390100216937E-2</c:v>
                </c:pt>
                <c:pt idx="73">
                  <c:v>-8.3161458088561929E-2</c:v>
                </c:pt>
                <c:pt idx="74">
                  <c:v>-8.1969324526011619E-2</c:v>
                </c:pt>
                <c:pt idx="75">
                  <c:v>-8.6883722847588662E-2</c:v>
                </c:pt>
                <c:pt idx="76">
                  <c:v>-9.1167296099691569E-2</c:v>
                </c:pt>
                <c:pt idx="77">
                  <c:v>-7.8200255615391803E-2</c:v>
                </c:pt>
                <c:pt idx="78">
                  <c:v>-7.8592888414597745E-2</c:v>
                </c:pt>
                <c:pt idx="79">
                  <c:v>-6.9534875154924375E-2</c:v>
                </c:pt>
                <c:pt idx="80">
                  <c:v>-6.9096371268680429E-2</c:v>
                </c:pt>
                <c:pt idx="81">
                  <c:v>-7.7580283970763719E-2</c:v>
                </c:pt>
                <c:pt idx="82">
                  <c:v>-8.0780000324056273E-2</c:v>
                </c:pt>
                <c:pt idx="83">
                  <c:v>-8.7310615078596179E-2</c:v>
                </c:pt>
                <c:pt idx="84">
                  <c:v>-8.0268613867565258E-2</c:v>
                </c:pt>
                <c:pt idx="85">
                  <c:v>-8.1006522196507613E-2</c:v>
                </c:pt>
                <c:pt idx="86">
                  <c:v>-7.4744684100667064E-2</c:v>
                </c:pt>
                <c:pt idx="87">
                  <c:v>-6.8901979457179977E-2</c:v>
                </c:pt>
                <c:pt idx="88">
                  <c:v>-6.4878563885955809E-2</c:v>
                </c:pt>
                <c:pt idx="89">
                  <c:v>-6.2986487588820902E-2</c:v>
                </c:pt>
                <c:pt idx="90">
                  <c:v>-6.6484039577233534E-2</c:v>
                </c:pt>
                <c:pt idx="91">
                  <c:v>-7.0414509631224448E-2</c:v>
                </c:pt>
                <c:pt idx="92">
                  <c:v>-6.5699928812607417E-2</c:v>
                </c:pt>
                <c:pt idx="93">
                  <c:v>-5.7913207687707545E-2</c:v>
                </c:pt>
                <c:pt idx="94">
                  <c:v>-6.4251765833161029E-2</c:v>
                </c:pt>
                <c:pt idx="95">
                  <c:v>-6.8453471304370905E-2</c:v>
                </c:pt>
                <c:pt idx="96">
                  <c:v>-6.5562763481191125E-2</c:v>
                </c:pt>
                <c:pt idx="97">
                  <c:v>-5.9743294570213927E-2</c:v>
                </c:pt>
                <c:pt idx="98">
                  <c:v>-6.4119298308311617E-2</c:v>
                </c:pt>
                <c:pt idx="99">
                  <c:v>-8.2108205494116571E-2</c:v>
                </c:pt>
                <c:pt idx="100">
                  <c:v>-8.2687236116715454E-2</c:v>
                </c:pt>
                <c:pt idx="101">
                  <c:v>-8.9287723159371335E-2</c:v>
                </c:pt>
                <c:pt idx="102">
                  <c:v>-8.2185560210040975E-2</c:v>
                </c:pt>
                <c:pt idx="103">
                  <c:v>-7.9101763355721916E-2</c:v>
                </c:pt>
                <c:pt idx="104">
                  <c:v>-8.3343388508325705E-2</c:v>
                </c:pt>
                <c:pt idx="105">
                  <c:v>-8.1405091409205266E-2</c:v>
                </c:pt>
                <c:pt idx="106">
                  <c:v>-7.0328234997827588E-2</c:v>
                </c:pt>
                <c:pt idx="107">
                  <c:v>-5.9733156891320784E-2</c:v>
                </c:pt>
                <c:pt idx="108">
                  <c:v>-5.5512124151309267E-2</c:v>
                </c:pt>
                <c:pt idx="109">
                  <c:v>-4.8943836844464371E-2</c:v>
                </c:pt>
                <c:pt idx="110">
                  <c:v>-5.1313055771388977E-2</c:v>
                </c:pt>
                <c:pt idx="111">
                  <c:v>-4.9364187156222088E-2</c:v>
                </c:pt>
                <c:pt idx="112">
                  <c:v>-4.3104616849119655E-2</c:v>
                </c:pt>
                <c:pt idx="113">
                  <c:v>-4.1494581721149781E-2</c:v>
                </c:pt>
                <c:pt idx="114">
                  <c:v>-4.6660331541344288E-2</c:v>
                </c:pt>
                <c:pt idx="115">
                  <c:v>-5.0125264334993029E-2</c:v>
                </c:pt>
                <c:pt idx="116">
                  <c:v>-4.9859680448000404E-2</c:v>
                </c:pt>
                <c:pt idx="117">
                  <c:v>-5.3204768118227948E-2</c:v>
                </c:pt>
                <c:pt idx="118">
                  <c:v>-5.4297572034518023E-2</c:v>
                </c:pt>
                <c:pt idx="119">
                  <c:v>-5.4200177286474041E-2</c:v>
                </c:pt>
                <c:pt idx="120">
                  <c:v>-7.2405805976807097E-2</c:v>
                </c:pt>
                <c:pt idx="121">
                  <c:v>-6.936958087643498E-2</c:v>
                </c:pt>
                <c:pt idx="122">
                  <c:v>-5.5183826640253085E-2</c:v>
                </c:pt>
                <c:pt idx="123">
                  <c:v>-3.378041556819595E-2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52-411A-AA25-79F65F173EDB}"/>
            </c:ext>
          </c:extLst>
        </c:ser>
        <c:ser>
          <c:idx val="0"/>
          <c:order val="2"/>
          <c:tx>
            <c:strRef>
              <c:f>'איור 1 נתונים'!$B$3</c:f>
              <c:strCache>
                <c:ptCount val="1"/>
                <c:pt idx="0">
                  <c:v>מזון (14.9%)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</c:spPr>
          <c:invertIfNegative val="0"/>
          <c:cat>
            <c:numRef>
              <c:f>'איור 1 נתונים'!$A$16:$A$150</c:f>
              <c:numCache>
                <c:formatCode>m/d/yyyy</c:formatCode>
                <c:ptCount val="135"/>
                <c:pt idx="0">
                  <c:v>41305</c:v>
                </c:pt>
                <c:pt idx="1">
                  <c:v>41333</c:v>
                </c:pt>
                <c:pt idx="2">
                  <c:v>41364</c:v>
                </c:pt>
                <c:pt idx="3">
                  <c:v>41394</c:v>
                </c:pt>
                <c:pt idx="4">
                  <c:v>41425</c:v>
                </c:pt>
                <c:pt idx="5">
                  <c:v>41455</c:v>
                </c:pt>
                <c:pt idx="6">
                  <c:v>41486</c:v>
                </c:pt>
                <c:pt idx="7">
                  <c:v>41517</c:v>
                </c:pt>
                <c:pt idx="8">
                  <c:v>41547</c:v>
                </c:pt>
                <c:pt idx="9">
                  <c:v>41578</c:v>
                </c:pt>
                <c:pt idx="10">
                  <c:v>41608</c:v>
                </c:pt>
                <c:pt idx="11">
                  <c:v>41639</c:v>
                </c:pt>
                <c:pt idx="12">
                  <c:v>41670</c:v>
                </c:pt>
                <c:pt idx="13">
                  <c:v>41698</c:v>
                </c:pt>
                <c:pt idx="14">
                  <c:v>41729</c:v>
                </c:pt>
                <c:pt idx="15">
                  <c:v>41759</c:v>
                </c:pt>
                <c:pt idx="16">
                  <c:v>41790</c:v>
                </c:pt>
                <c:pt idx="17">
                  <c:v>41820</c:v>
                </c:pt>
                <c:pt idx="18">
                  <c:v>41851</c:v>
                </c:pt>
                <c:pt idx="19">
                  <c:v>41882</c:v>
                </c:pt>
                <c:pt idx="20">
                  <c:v>41912</c:v>
                </c:pt>
                <c:pt idx="21">
                  <c:v>41943</c:v>
                </c:pt>
                <c:pt idx="22">
                  <c:v>41973</c:v>
                </c:pt>
                <c:pt idx="23">
                  <c:v>42004</c:v>
                </c:pt>
                <c:pt idx="24">
                  <c:v>42035</c:v>
                </c:pt>
                <c:pt idx="25">
                  <c:v>42063</c:v>
                </c:pt>
                <c:pt idx="26">
                  <c:v>42094</c:v>
                </c:pt>
                <c:pt idx="27">
                  <c:v>42124</c:v>
                </c:pt>
                <c:pt idx="28">
                  <c:v>42155</c:v>
                </c:pt>
                <c:pt idx="29">
                  <c:v>42185</c:v>
                </c:pt>
                <c:pt idx="30">
                  <c:v>42216</c:v>
                </c:pt>
                <c:pt idx="31">
                  <c:v>42247</c:v>
                </c:pt>
                <c:pt idx="32">
                  <c:v>42277</c:v>
                </c:pt>
                <c:pt idx="33">
                  <c:v>42308</c:v>
                </c:pt>
                <c:pt idx="34">
                  <c:v>42338</c:v>
                </c:pt>
                <c:pt idx="35">
                  <c:v>42369</c:v>
                </c:pt>
                <c:pt idx="36">
                  <c:v>42400</c:v>
                </c:pt>
                <c:pt idx="37">
                  <c:v>42429</c:v>
                </c:pt>
                <c:pt idx="38">
                  <c:v>42460</c:v>
                </c:pt>
                <c:pt idx="39">
                  <c:v>42490</c:v>
                </c:pt>
                <c:pt idx="40">
                  <c:v>42521</c:v>
                </c:pt>
                <c:pt idx="41">
                  <c:v>42551</c:v>
                </c:pt>
                <c:pt idx="42">
                  <c:v>42582</c:v>
                </c:pt>
                <c:pt idx="43">
                  <c:v>42613</c:v>
                </c:pt>
                <c:pt idx="44">
                  <c:v>42643</c:v>
                </c:pt>
                <c:pt idx="45">
                  <c:v>42674</c:v>
                </c:pt>
                <c:pt idx="46">
                  <c:v>42704</c:v>
                </c:pt>
                <c:pt idx="47">
                  <c:v>42735</c:v>
                </c:pt>
                <c:pt idx="48">
                  <c:v>42766</c:v>
                </c:pt>
                <c:pt idx="49">
                  <c:v>42794</c:v>
                </c:pt>
                <c:pt idx="50">
                  <c:v>42825</c:v>
                </c:pt>
                <c:pt idx="51">
                  <c:v>42855</c:v>
                </c:pt>
                <c:pt idx="52">
                  <c:v>42886</c:v>
                </c:pt>
                <c:pt idx="53">
                  <c:v>42916</c:v>
                </c:pt>
                <c:pt idx="54">
                  <c:v>42947</c:v>
                </c:pt>
                <c:pt idx="55">
                  <c:v>42978</c:v>
                </c:pt>
                <c:pt idx="56">
                  <c:v>43008</c:v>
                </c:pt>
                <c:pt idx="57">
                  <c:v>43039</c:v>
                </c:pt>
                <c:pt idx="58">
                  <c:v>43069</c:v>
                </c:pt>
                <c:pt idx="59">
                  <c:v>43100</c:v>
                </c:pt>
                <c:pt idx="60">
                  <c:v>43131</c:v>
                </c:pt>
                <c:pt idx="61">
                  <c:v>43159</c:v>
                </c:pt>
                <c:pt idx="62">
                  <c:v>43190</c:v>
                </c:pt>
                <c:pt idx="63">
                  <c:v>43220</c:v>
                </c:pt>
                <c:pt idx="64">
                  <c:v>43251</c:v>
                </c:pt>
                <c:pt idx="65">
                  <c:v>43281</c:v>
                </c:pt>
                <c:pt idx="66">
                  <c:v>43312</c:v>
                </c:pt>
                <c:pt idx="67">
                  <c:v>43343</c:v>
                </c:pt>
                <c:pt idx="68">
                  <c:v>43373</c:v>
                </c:pt>
                <c:pt idx="69">
                  <c:v>43404</c:v>
                </c:pt>
                <c:pt idx="70">
                  <c:v>43434</c:v>
                </c:pt>
                <c:pt idx="71">
                  <c:v>43465</c:v>
                </c:pt>
                <c:pt idx="72">
                  <c:v>43496</c:v>
                </c:pt>
                <c:pt idx="73">
                  <c:v>43524</c:v>
                </c:pt>
                <c:pt idx="74">
                  <c:v>43555</c:v>
                </c:pt>
                <c:pt idx="75">
                  <c:v>43585</c:v>
                </c:pt>
                <c:pt idx="76">
                  <c:v>43616</c:v>
                </c:pt>
                <c:pt idx="77">
                  <c:v>43646</c:v>
                </c:pt>
                <c:pt idx="78">
                  <c:v>43677</c:v>
                </c:pt>
                <c:pt idx="79">
                  <c:v>43708</c:v>
                </c:pt>
                <c:pt idx="80">
                  <c:v>43738</c:v>
                </c:pt>
                <c:pt idx="81">
                  <c:v>43769</c:v>
                </c:pt>
                <c:pt idx="82">
                  <c:v>43799</c:v>
                </c:pt>
                <c:pt idx="83">
                  <c:v>43830</c:v>
                </c:pt>
                <c:pt idx="84">
                  <c:v>43861</c:v>
                </c:pt>
                <c:pt idx="85">
                  <c:v>43890</c:v>
                </c:pt>
                <c:pt idx="86">
                  <c:v>43921</c:v>
                </c:pt>
                <c:pt idx="87">
                  <c:v>43951</c:v>
                </c:pt>
                <c:pt idx="88">
                  <c:v>43982</c:v>
                </c:pt>
                <c:pt idx="89">
                  <c:v>44012</c:v>
                </c:pt>
                <c:pt idx="90">
                  <c:v>44043</c:v>
                </c:pt>
                <c:pt idx="91">
                  <c:v>44074</c:v>
                </c:pt>
                <c:pt idx="92">
                  <c:v>44104</c:v>
                </c:pt>
                <c:pt idx="93">
                  <c:v>44135</c:v>
                </c:pt>
                <c:pt idx="94">
                  <c:v>44165</c:v>
                </c:pt>
                <c:pt idx="95">
                  <c:v>44196</c:v>
                </c:pt>
                <c:pt idx="96">
                  <c:v>44227</c:v>
                </c:pt>
                <c:pt idx="97">
                  <c:v>44255</c:v>
                </c:pt>
                <c:pt idx="98">
                  <c:v>44286</c:v>
                </c:pt>
                <c:pt idx="99">
                  <c:v>44316</c:v>
                </c:pt>
                <c:pt idx="100">
                  <c:v>44347</c:v>
                </c:pt>
                <c:pt idx="101">
                  <c:v>44377</c:v>
                </c:pt>
                <c:pt idx="102">
                  <c:v>44408</c:v>
                </c:pt>
                <c:pt idx="103">
                  <c:v>44439</c:v>
                </c:pt>
                <c:pt idx="104">
                  <c:v>44469</c:v>
                </c:pt>
                <c:pt idx="105">
                  <c:v>44500</c:v>
                </c:pt>
                <c:pt idx="106">
                  <c:v>44530</c:v>
                </c:pt>
                <c:pt idx="107">
                  <c:v>44561</c:v>
                </c:pt>
                <c:pt idx="108">
                  <c:v>44592</c:v>
                </c:pt>
                <c:pt idx="109">
                  <c:v>44620</c:v>
                </c:pt>
                <c:pt idx="110">
                  <c:v>44651</c:v>
                </c:pt>
                <c:pt idx="111">
                  <c:v>44681</c:v>
                </c:pt>
                <c:pt idx="112">
                  <c:v>44712</c:v>
                </c:pt>
                <c:pt idx="113">
                  <c:v>44742</c:v>
                </c:pt>
                <c:pt idx="114">
                  <c:v>44773</c:v>
                </c:pt>
                <c:pt idx="115">
                  <c:v>44804</c:v>
                </c:pt>
                <c:pt idx="116">
                  <c:v>44834</c:v>
                </c:pt>
                <c:pt idx="117">
                  <c:v>44865</c:v>
                </c:pt>
                <c:pt idx="118">
                  <c:v>44895</c:v>
                </c:pt>
                <c:pt idx="119">
                  <c:v>44926</c:v>
                </c:pt>
                <c:pt idx="120">
                  <c:v>44957</c:v>
                </c:pt>
                <c:pt idx="121">
                  <c:v>44985</c:v>
                </c:pt>
                <c:pt idx="122">
                  <c:v>45016</c:v>
                </c:pt>
                <c:pt idx="123">
                  <c:v>45046</c:v>
                </c:pt>
              </c:numCache>
            </c:numRef>
          </c:cat>
          <c:val>
            <c:numRef>
              <c:f>'איור 1 נתונים'!$B$16:$B$150</c:f>
              <c:numCache>
                <c:formatCode>0.0</c:formatCode>
                <c:ptCount val="135"/>
                <c:pt idx="0">
                  <c:v>0.50326121164928694</c:v>
                </c:pt>
                <c:pt idx="1">
                  <c:v>0.64315283243425547</c:v>
                </c:pt>
                <c:pt idx="2">
                  <c:v>0.57903868114956858</c:v>
                </c:pt>
                <c:pt idx="3">
                  <c:v>0.71684221571363704</c:v>
                </c:pt>
                <c:pt idx="4">
                  <c:v>0.74961581504647834</c:v>
                </c:pt>
                <c:pt idx="5">
                  <c:v>0.86112965939623975</c:v>
                </c:pt>
                <c:pt idx="6">
                  <c:v>1.0049652206549646</c:v>
                </c:pt>
                <c:pt idx="7">
                  <c:v>0.90360524187061408</c:v>
                </c:pt>
                <c:pt idx="8">
                  <c:v>0.84525661568869959</c:v>
                </c:pt>
                <c:pt idx="9">
                  <c:v>0.76358373098265042</c:v>
                </c:pt>
                <c:pt idx="10">
                  <c:v>0.54126354756473427</c:v>
                </c:pt>
                <c:pt idx="11">
                  <c:v>0.47166979238715978</c:v>
                </c:pt>
                <c:pt idx="12">
                  <c:v>0.32970950927501463</c:v>
                </c:pt>
                <c:pt idx="13">
                  <c:v>0.13569690265486675</c:v>
                </c:pt>
                <c:pt idx="14">
                  <c:v>0.20415057915057958</c:v>
                </c:pt>
                <c:pt idx="15">
                  <c:v>2.6905997963993313E-2</c:v>
                </c:pt>
                <c:pt idx="16">
                  <c:v>5.3708428742773477E-2</c:v>
                </c:pt>
                <c:pt idx="17">
                  <c:v>-9.31835532692184E-2</c:v>
                </c:pt>
                <c:pt idx="18">
                  <c:v>-0.1977715664711627</c:v>
                </c:pt>
                <c:pt idx="19">
                  <c:v>-0.20954675685255089</c:v>
                </c:pt>
                <c:pt idx="20">
                  <c:v>-0.40487072037401428</c:v>
                </c:pt>
                <c:pt idx="21">
                  <c:v>-0.36188367605711547</c:v>
                </c:pt>
                <c:pt idx="22">
                  <c:v>-0.30037082019218275</c:v>
                </c:pt>
                <c:pt idx="23">
                  <c:v>-0.33923982789322338</c:v>
                </c:pt>
                <c:pt idx="24">
                  <c:v>-0.26879150564242615</c:v>
                </c:pt>
                <c:pt idx="25">
                  <c:v>-0.20204517261707425</c:v>
                </c:pt>
                <c:pt idx="26">
                  <c:v>-0.23081976151295</c:v>
                </c:pt>
                <c:pt idx="27">
                  <c:v>-0.16310663606748441</c:v>
                </c:pt>
                <c:pt idx="28">
                  <c:v>-0.14867524653071279</c:v>
                </c:pt>
                <c:pt idx="29">
                  <c:v>-8.1660692645399394E-2</c:v>
                </c:pt>
                <c:pt idx="30">
                  <c:v>-1.1413090503156241E-3</c:v>
                </c:pt>
                <c:pt idx="31">
                  <c:v>-4.2047429172229367E-2</c:v>
                </c:pt>
                <c:pt idx="32">
                  <c:v>7.7426819024404653E-2</c:v>
                </c:pt>
                <c:pt idx="33">
                  <c:v>9.5057678023931044E-2</c:v>
                </c:pt>
                <c:pt idx="34">
                  <c:v>1.0560834301075636E-2</c:v>
                </c:pt>
                <c:pt idx="35">
                  <c:v>-1.8622073214604191E-2</c:v>
                </c:pt>
                <c:pt idx="36">
                  <c:v>-1.3993939393939482E-2</c:v>
                </c:pt>
                <c:pt idx="37">
                  <c:v>-4.2024653618396794E-2</c:v>
                </c:pt>
                <c:pt idx="38">
                  <c:v>-9.8456035140268447E-2</c:v>
                </c:pt>
                <c:pt idx="39">
                  <c:v>-0.16793192715984537</c:v>
                </c:pt>
                <c:pt idx="40">
                  <c:v>-0.13881026259077245</c:v>
                </c:pt>
                <c:pt idx="41">
                  <c:v>-0.23550651187746469</c:v>
                </c:pt>
                <c:pt idx="42">
                  <c:v>-0.27427339037307746</c:v>
                </c:pt>
                <c:pt idx="43">
                  <c:v>-0.23242376944965323</c:v>
                </c:pt>
                <c:pt idx="44">
                  <c:v>-0.21985842113794604</c:v>
                </c:pt>
                <c:pt idx="45">
                  <c:v>-0.24561551269501061</c:v>
                </c:pt>
                <c:pt idx="46">
                  <c:v>-0.19336021497214523</c:v>
                </c:pt>
                <c:pt idx="47">
                  <c:v>-0.20800103867058589</c:v>
                </c:pt>
                <c:pt idx="48">
                  <c:v>-0.11073924520319518</c:v>
                </c:pt>
                <c:pt idx="49">
                  <c:v>-6.9937598891384178E-2</c:v>
                </c:pt>
                <c:pt idx="50">
                  <c:v>-5.040934270112876E-4</c:v>
                </c:pt>
                <c:pt idx="51">
                  <c:v>5.5246751287354005E-2</c:v>
                </c:pt>
                <c:pt idx="52">
                  <c:v>-2.7888304469065223E-2</c:v>
                </c:pt>
                <c:pt idx="53">
                  <c:v>2.8086222280642965E-2</c:v>
                </c:pt>
                <c:pt idx="54">
                  <c:v>1.4772373041473526E-2</c:v>
                </c:pt>
                <c:pt idx="55">
                  <c:v>2.8226203562660302E-2</c:v>
                </c:pt>
                <c:pt idx="56">
                  <c:v>2.8198146717336191E-2</c:v>
                </c:pt>
                <c:pt idx="57">
                  <c:v>-1.4373967167502838E-2</c:v>
                </c:pt>
                <c:pt idx="58">
                  <c:v>2.7611416284626204E-2</c:v>
                </c:pt>
                <c:pt idx="59">
                  <c:v>2.9070831143457366E-2</c:v>
                </c:pt>
                <c:pt idx="60">
                  <c:v>0</c:v>
                </c:pt>
                <c:pt idx="61">
                  <c:v>0</c:v>
                </c:pt>
                <c:pt idx="62">
                  <c:v>-4.1163000000001088E-2</c:v>
                </c:pt>
                <c:pt idx="63">
                  <c:v>1.3625403947679795E-2</c:v>
                </c:pt>
                <c:pt idx="64">
                  <c:v>-2.736024627606452E-2</c:v>
                </c:pt>
                <c:pt idx="65">
                  <c:v>5.4178914091956354E-2</c:v>
                </c:pt>
                <c:pt idx="66">
                  <c:v>0.1498907314242777</c:v>
                </c:pt>
                <c:pt idx="67">
                  <c:v>8.2001654171448057E-2</c:v>
                </c:pt>
                <c:pt idx="68">
                  <c:v>0.176966774466772</c:v>
                </c:pt>
                <c:pt idx="69">
                  <c:v>0.16383766850535209</c:v>
                </c:pt>
                <c:pt idx="70">
                  <c:v>0.12288089709897215</c:v>
                </c:pt>
                <c:pt idx="71">
                  <c:v>0.17820714384632344</c:v>
                </c:pt>
                <c:pt idx="72">
                  <c:v>0.20107128251565412</c:v>
                </c:pt>
                <c:pt idx="73">
                  <c:v>0.18763664613377504</c:v>
                </c:pt>
                <c:pt idx="74">
                  <c:v>0.20267664205669725</c:v>
                </c:pt>
                <c:pt idx="75">
                  <c:v>8.5941441077104525E-2</c:v>
                </c:pt>
                <c:pt idx="76">
                  <c:v>0.25754913798747658</c:v>
                </c:pt>
                <c:pt idx="77">
                  <c:v>0.19937147340752398</c:v>
                </c:pt>
                <c:pt idx="78">
                  <c:v>0.17155538994145667</c:v>
                </c:pt>
                <c:pt idx="79">
                  <c:v>0.21609524312161613</c:v>
                </c:pt>
                <c:pt idx="80">
                  <c:v>2.9053939221807639E-2</c:v>
                </c:pt>
                <c:pt idx="81">
                  <c:v>9.9994063374226186E-2</c:v>
                </c:pt>
                <c:pt idx="82">
                  <c:v>0.18615721981737846</c:v>
                </c:pt>
                <c:pt idx="83">
                  <c:v>0.15859452915741551</c:v>
                </c:pt>
                <c:pt idx="84">
                  <c:v>2.8584036044973442E-2</c:v>
                </c:pt>
                <c:pt idx="85">
                  <c:v>0</c:v>
                </c:pt>
                <c:pt idx="86">
                  <c:v>0.11434007501305565</c:v>
                </c:pt>
                <c:pt idx="87">
                  <c:v>0.25853494790200204</c:v>
                </c:pt>
                <c:pt idx="88">
                  <c:v>4.325741839762922E-2</c:v>
                </c:pt>
                <c:pt idx="89">
                  <c:v>0</c:v>
                </c:pt>
                <c:pt idx="90">
                  <c:v>-2.8529426600985505E-2</c:v>
                </c:pt>
                <c:pt idx="91">
                  <c:v>-2.8500616500988459E-2</c:v>
                </c:pt>
                <c:pt idx="92">
                  <c:v>-4.3005142341680277E-2</c:v>
                </c:pt>
                <c:pt idx="93">
                  <c:v>-8.4912186238957743E-2</c:v>
                </c:pt>
                <c:pt idx="94">
                  <c:v>-9.8966110019645143E-2</c:v>
                </c:pt>
                <c:pt idx="95">
                  <c:v>-8.5333040323291934E-2</c:v>
                </c:pt>
                <c:pt idx="96">
                  <c:v>2.8870777753320392E-2</c:v>
                </c:pt>
                <c:pt idx="97">
                  <c:v>4.3610479970985994E-2</c:v>
                </c:pt>
                <c:pt idx="98">
                  <c:v>-1.3848121701345606E-2</c:v>
                </c:pt>
                <c:pt idx="99">
                  <c:v>-1.2505040502518491E-2</c:v>
                </c:pt>
                <c:pt idx="100">
                  <c:v>0.10230456670012786</c:v>
                </c:pt>
                <c:pt idx="101">
                  <c:v>0.24688076834739373</c:v>
                </c:pt>
                <c:pt idx="102">
                  <c:v>0.26312931780715726</c:v>
                </c:pt>
                <c:pt idx="103">
                  <c:v>0.20429118075265063</c:v>
                </c:pt>
                <c:pt idx="104">
                  <c:v>0.39264281037370552</c:v>
                </c:pt>
                <c:pt idx="105">
                  <c:v>0.46622363246209519</c:v>
                </c:pt>
                <c:pt idx="106">
                  <c:v>0.41086359941946371</c:v>
                </c:pt>
                <c:pt idx="107">
                  <c:v>0.51329572476515961</c:v>
                </c:pt>
                <c:pt idx="108">
                  <c:v>0.65993684210526227</c:v>
                </c:pt>
                <c:pt idx="109">
                  <c:v>0.74031513233847657</c:v>
                </c:pt>
                <c:pt idx="110">
                  <c:v>0.70853318305951718</c:v>
                </c:pt>
                <c:pt idx="111">
                  <c:v>0.6849927811224934</c:v>
                </c:pt>
                <c:pt idx="112">
                  <c:v>0.8299285647475857</c:v>
                </c:pt>
                <c:pt idx="113">
                  <c:v>0.76774533406031276</c:v>
                </c:pt>
                <c:pt idx="114">
                  <c:v>0.80957890727731208</c:v>
                </c:pt>
                <c:pt idx="115">
                  <c:v>0.85067268286625131</c:v>
                </c:pt>
                <c:pt idx="116">
                  <c:v>0.70365680264996988</c:v>
                </c:pt>
                <c:pt idx="117">
                  <c:v>0.72192233009708462</c:v>
                </c:pt>
                <c:pt idx="118">
                  <c:v>0.79870891143584211</c:v>
                </c:pt>
                <c:pt idx="119">
                  <c:v>0.72453731294940527</c:v>
                </c:pt>
                <c:pt idx="120">
                  <c:v>0.67976980751439253</c:v>
                </c:pt>
                <c:pt idx="121">
                  <c:v>0.71258847386962121</c:v>
                </c:pt>
                <c:pt idx="122">
                  <c:v>0.79069806653265418</c:v>
                </c:pt>
                <c:pt idx="123">
                  <c:v>0.76238877806259586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52-411A-AA25-79F65F173EDB}"/>
            </c:ext>
          </c:extLst>
        </c:ser>
        <c:ser>
          <c:idx val="3"/>
          <c:order val="3"/>
          <c:tx>
            <c:strRef>
              <c:f>'איור 1 נתונים'!$D$3</c:f>
              <c:strCache>
                <c:ptCount val="1"/>
                <c:pt idx="0">
                  <c:v>ירקות ופירות (3.4%)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</c:spPr>
          <c:invertIfNegative val="0"/>
          <c:cat>
            <c:numRef>
              <c:f>'איור 1 נתונים'!$A$16:$A$150</c:f>
              <c:numCache>
                <c:formatCode>m/d/yyyy</c:formatCode>
                <c:ptCount val="135"/>
                <c:pt idx="0">
                  <c:v>41305</c:v>
                </c:pt>
                <c:pt idx="1">
                  <c:v>41333</c:v>
                </c:pt>
                <c:pt idx="2">
                  <c:v>41364</c:v>
                </c:pt>
                <c:pt idx="3">
                  <c:v>41394</c:v>
                </c:pt>
                <c:pt idx="4">
                  <c:v>41425</c:v>
                </c:pt>
                <c:pt idx="5">
                  <c:v>41455</c:v>
                </c:pt>
                <c:pt idx="6">
                  <c:v>41486</c:v>
                </c:pt>
                <c:pt idx="7">
                  <c:v>41517</c:v>
                </c:pt>
                <c:pt idx="8">
                  <c:v>41547</c:v>
                </c:pt>
                <c:pt idx="9">
                  <c:v>41578</c:v>
                </c:pt>
                <c:pt idx="10">
                  <c:v>41608</c:v>
                </c:pt>
                <c:pt idx="11">
                  <c:v>41639</c:v>
                </c:pt>
                <c:pt idx="12">
                  <c:v>41670</c:v>
                </c:pt>
                <c:pt idx="13">
                  <c:v>41698</c:v>
                </c:pt>
                <c:pt idx="14">
                  <c:v>41729</c:v>
                </c:pt>
                <c:pt idx="15">
                  <c:v>41759</c:v>
                </c:pt>
                <c:pt idx="16">
                  <c:v>41790</c:v>
                </c:pt>
                <c:pt idx="17">
                  <c:v>41820</c:v>
                </c:pt>
                <c:pt idx="18">
                  <c:v>41851</c:v>
                </c:pt>
                <c:pt idx="19">
                  <c:v>41882</c:v>
                </c:pt>
                <c:pt idx="20">
                  <c:v>41912</c:v>
                </c:pt>
                <c:pt idx="21">
                  <c:v>41943</c:v>
                </c:pt>
                <c:pt idx="22">
                  <c:v>41973</c:v>
                </c:pt>
                <c:pt idx="23">
                  <c:v>42004</c:v>
                </c:pt>
                <c:pt idx="24">
                  <c:v>42035</c:v>
                </c:pt>
                <c:pt idx="25">
                  <c:v>42063</c:v>
                </c:pt>
                <c:pt idx="26">
                  <c:v>42094</c:v>
                </c:pt>
                <c:pt idx="27">
                  <c:v>42124</c:v>
                </c:pt>
                <c:pt idx="28">
                  <c:v>42155</c:v>
                </c:pt>
                <c:pt idx="29">
                  <c:v>42185</c:v>
                </c:pt>
                <c:pt idx="30">
                  <c:v>42216</c:v>
                </c:pt>
                <c:pt idx="31">
                  <c:v>42247</c:v>
                </c:pt>
                <c:pt idx="32">
                  <c:v>42277</c:v>
                </c:pt>
                <c:pt idx="33">
                  <c:v>42308</c:v>
                </c:pt>
                <c:pt idx="34">
                  <c:v>42338</c:v>
                </c:pt>
                <c:pt idx="35">
                  <c:v>42369</c:v>
                </c:pt>
                <c:pt idx="36">
                  <c:v>42400</c:v>
                </c:pt>
                <c:pt idx="37">
                  <c:v>42429</c:v>
                </c:pt>
                <c:pt idx="38">
                  <c:v>42460</c:v>
                </c:pt>
                <c:pt idx="39">
                  <c:v>42490</c:v>
                </c:pt>
                <c:pt idx="40">
                  <c:v>42521</c:v>
                </c:pt>
                <c:pt idx="41">
                  <c:v>42551</c:v>
                </c:pt>
                <c:pt idx="42">
                  <c:v>42582</c:v>
                </c:pt>
                <c:pt idx="43">
                  <c:v>42613</c:v>
                </c:pt>
                <c:pt idx="44">
                  <c:v>42643</c:v>
                </c:pt>
                <c:pt idx="45">
                  <c:v>42674</c:v>
                </c:pt>
                <c:pt idx="46">
                  <c:v>42704</c:v>
                </c:pt>
                <c:pt idx="47">
                  <c:v>42735</c:v>
                </c:pt>
                <c:pt idx="48">
                  <c:v>42766</c:v>
                </c:pt>
                <c:pt idx="49">
                  <c:v>42794</c:v>
                </c:pt>
                <c:pt idx="50">
                  <c:v>42825</c:v>
                </c:pt>
                <c:pt idx="51">
                  <c:v>42855</c:v>
                </c:pt>
                <c:pt idx="52">
                  <c:v>42886</c:v>
                </c:pt>
                <c:pt idx="53">
                  <c:v>42916</c:v>
                </c:pt>
                <c:pt idx="54">
                  <c:v>42947</c:v>
                </c:pt>
                <c:pt idx="55">
                  <c:v>42978</c:v>
                </c:pt>
                <c:pt idx="56">
                  <c:v>43008</c:v>
                </c:pt>
                <c:pt idx="57">
                  <c:v>43039</c:v>
                </c:pt>
                <c:pt idx="58">
                  <c:v>43069</c:v>
                </c:pt>
                <c:pt idx="59">
                  <c:v>43100</c:v>
                </c:pt>
                <c:pt idx="60">
                  <c:v>43131</c:v>
                </c:pt>
                <c:pt idx="61">
                  <c:v>43159</c:v>
                </c:pt>
                <c:pt idx="62">
                  <c:v>43190</c:v>
                </c:pt>
                <c:pt idx="63">
                  <c:v>43220</c:v>
                </c:pt>
                <c:pt idx="64">
                  <c:v>43251</c:v>
                </c:pt>
                <c:pt idx="65">
                  <c:v>43281</c:v>
                </c:pt>
                <c:pt idx="66">
                  <c:v>43312</c:v>
                </c:pt>
                <c:pt idx="67">
                  <c:v>43343</c:v>
                </c:pt>
                <c:pt idx="68">
                  <c:v>43373</c:v>
                </c:pt>
                <c:pt idx="69">
                  <c:v>43404</c:v>
                </c:pt>
                <c:pt idx="70">
                  <c:v>43434</c:v>
                </c:pt>
                <c:pt idx="71">
                  <c:v>43465</c:v>
                </c:pt>
                <c:pt idx="72">
                  <c:v>43496</c:v>
                </c:pt>
                <c:pt idx="73">
                  <c:v>43524</c:v>
                </c:pt>
                <c:pt idx="74">
                  <c:v>43555</c:v>
                </c:pt>
                <c:pt idx="75">
                  <c:v>43585</c:v>
                </c:pt>
                <c:pt idx="76">
                  <c:v>43616</c:v>
                </c:pt>
                <c:pt idx="77">
                  <c:v>43646</c:v>
                </c:pt>
                <c:pt idx="78">
                  <c:v>43677</c:v>
                </c:pt>
                <c:pt idx="79">
                  <c:v>43708</c:v>
                </c:pt>
                <c:pt idx="80">
                  <c:v>43738</c:v>
                </c:pt>
                <c:pt idx="81">
                  <c:v>43769</c:v>
                </c:pt>
                <c:pt idx="82">
                  <c:v>43799</c:v>
                </c:pt>
                <c:pt idx="83">
                  <c:v>43830</c:v>
                </c:pt>
                <c:pt idx="84">
                  <c:v>43861</c:v>
                </c:pt>
                <c:pt idx="85">
                  <c:v>43890</c:v>
                </c:pt>
                <c:pt idx="86">
                  <c:v>43921</c:v>
                </c:pt>
                <c:pt idx="87">
                  <c:v>43951</c:v>
                </c:pt>
                <c:pt idx="88">
                  <c:v>43982</c:v>
                </c:pt>
                <c:pt idx="89">
                  <c:v>44012</c:v>
                </c:pt>
                <c:pt idx="90">
                  <c:v>44043</c:v>
                </c:pt>
                <c:pt idx="91">
                  <c:v>44074</c:v>
                </c:pt>
                <c:pt idx="92">
                  <c:v>44104</c:v>
                </c:pt>
                <c:pt idx="93">
                  <c:v>44135</c:v>
                </c:pt>
                <c:pt idx="94">
                  <c:v>44165</c:v>
                </c:pt>
                <c:pt idx="95">
                  <c:v>44196</c:v>
                </c:pt>
                <c:pt idx="96">
                  <c:v>44227</c:v>
                </c:pt>
                <c:pt idx="97">
                  <c:v>44255</c:v>
                </c:pt>
                <c:pt idx="98">
                  <c:v>44286</c:v>
                </c:pt>
                <c:pt idx="99">
                  <c:v>44316</c:v>
                </c:pt>
                <c:pt idx="100">
                  <c:v>44347</c:v>
                </c:pt>
                <c:pt idx="101">
                  <c:v>44377</c:v>
                </c:pt>
                <c:pt idx="102">
                  <c:v>44408</c:v>
                </c:pt>
                <c:pt idx="103">
                  <c:v>44439</c:v>
                </c:pt>
                <c:pt idx="104">
                  <c:v>44469</c:v>
                </c:pt>
                <c:pt idx="105">
                  <c:v>44500</c:v>
                </c:pt>
                <c:pt idx="106">
                  <c:v>44530</c:v>
                </c:pt>
                <c:pt idx="107">
                  <c:v>44561</c:v>
                </c:pt>
                <c:pt idx="108">
                  <c:v>44592</c:v>
                </c:pt>
                <c:pt idx="109">
                  <c:v>44620</c:v>
                </c:pt>
                <c:pt idx="110">
                  <c:v>44651</c:v>
                </c:pt>
                <c:pt idx="111">
                  <c:v>44681</c:v>
                </c:pt>
                <c:pt idx="112">
                  <c:v>44712</c:v>
                </c:pt>
                <c:pt idx="113">
                  <c:v>44742</c:v>
                </c:pt>
                <c:pt idx="114">
                  <c:v>44773</c:v>
                </c:pt>
                <c:pt idx="115">
                  <c:v>44804</c:v>
                </c:pt>
                <c:pt idx="116">
                  <c:v>44834</c:v>
                </c:pt>
                <c:pt idx="117">
                  <c:v>44865</c:v>
                </c:pt>
                <c:pt idx="118">
                  <c:v>44895</c:v>
                </c:pt>
                <c:pt idx="119">
                  <c:v>44926</c:v>
                </c:pt>
                <c:pt idx="120">
                  <c:v>44957</c:v>
                </c:pt>
                <c:pt idx="121">
                  <c:v>44985</c:v>
                </c:pt>
                <c:pt idx="122">
                  <c:v>45016</c:v>
                </c:pt>
                <c:pt idx="123">
                  <c:v>45046</c:v>
                </c:pt>
              </c:numCache>
            </c:numRef>
          </c:cat>
          <c:val>
            <c:numRef>
              <c:f>'איור 1 נתונים'!$D$16:$D$150</c:f>
              <c:numCache>
                <c:formatCode>0.0</c:formatCode>
                <c:ptCount val="135"/>
                <c:pt idx="0">
                  <c:v>0.17377455754470111</c:v>
                </c:pt>
                <c:pt idx="1">
                  <c:v>0.11304495482991521</c:v>
                </c:pt>
                <c:pt idx="2">
                  <c:v>5.3900957178855589E-2</c:v>
                </c:pt>
                <c:pt idx="3">
                  <c:v>0.14074994465222182</c:v>
                </c:pt>
                <c:pt idx="4">
                  <c:v>2.4438882935089928E-2</c:v>
                </c:pt>
                <c:pt idx="5">
                  <c:v>0.22355537438290554</c:v>
                </c:pt>
                <c:pt idx="6">
                  <c:v>0.28426982372202558</c:v>
                </c:pt>
                <c:pt idx="7">
                  <c:v>-2.3500987334253404E-2</c:v>
                </c:pt>
                <c:pt idx="8">
                  <c:v>-0.10900858005485396</c:v>
                </c:pt>
                <c:pt idx="9">
                  <c:v>0.13205675202447156</c:v>
                </c:pt>
                <c:pt idx="10">
                  <c:v>0.26738014391571446</c:v>
                </c:pt>
                <c:pt idx="11">
                  <c:v>0.35607062402895462</c:v>
                </c:pt>
                <c:pt idx="12">
                  <c:v>0.20486242909643451</c:v>
                </c:pt>
                <c:pt idx="13">
                  <c:v>7.8674181630724385E-2</c:v>
                </c:pt>
                <c:pt idx="14">
                  <c:v>0.15775703645320213</c:v>
                </c:pt>
                <c:pt idx="15">
                  <c:v>2.0459492472068828E-2</c:v>
                </c:pt>
                <c:pt idx="16">
                  <c:v>2.8866578735797913E-2</c:v>
                </c:pt>
                <c:pt idx="17">
                  <c:v>-6.325942713968441E-2</c:v>
                </c:pt>
                <c:pt idx="18">
                  <c:v>-9.9931025953217095E-2</c:v>
                </c:pt>
                <c:pt idx="19">
                  <c:v>9.8520161048464283E-2</c:v>
                </c:pt>
                <c:pt idx="20">
                  <c:v>5.9093816239955297E-3</c:v>
                </c:pt>
                <c:pt idx="21">
                  <c:v>-0.14068530481283414</c:v>
                </c:pt>
                <c:pt idx="22">
                  <c:v>-9.8543011213346729E-2</c:v>
                </c:pt>
                <c:pt idx="23">
                  <c:v>-0.27207800534185989</c:v>
                </c:pt>
                <c:pt idx="24">
                  <c:v>-0.25684094148265613</c:v>
                </c:pt>
                <c:pt idx="25">
                  <c:v>-0.14902960354806338</c:v>
                </c:pt>
                <c:pt idx="26">
                  <c:v>-0.18820537957289024</c:v>
                </c:pt>
                <c:pt idx="27">
                  <c:v>5.1573486593682508E-2</c:v>
                </c:pt>
                <c:pt idx="28">
                  <c:v>0.16917525279742263</c:v>
                </c:pt>
                <c:pt idx="29">
                  <c:v>0.13964964619167422</c:v>
                </c:pt>
                <c:pt idx="30">
                  <c:v>0.11019490396904598</c:v>
                </c:pt>
                <c:pt idx="31">
                  <c:v>-6.3809743845680583E-2</c:v>
                </c:pt>
                <c:pt idx="32">
                  <c:v>0.25706850938920062</c:v>
                </c:pt>
                <c:pt idx="33">
                  <c:v>0.42231894628861433</c:v>
                </c:pt>
                <c:pt idx="34">
                  <c:v>0.45280129125425722</c:v>
                </c:pt>
                <c:pt idx="35">
                  <c:v>0.42441327572159115</c:v>
                </c:pt>
                <c:pt idx="36">
                  <c:v>0.35038898986779998</c:v>
                </c:pt>
                <c:pt idx="37">
                  <c:v>0.26489921399594313</c:v>
                </c:pt>
                <c:pt idx="38">
                  <c:v>0.18919775094959998</c:v>
                </c:pt>
                <c:pt idx="39">
                  <c:v>-5.1522286271007627E-2</c:v>
                </c:pt>
                <c:pt idx="40">
                  <c:v>-3.8284869062426341E-2</c:v>
                </c:pt>
                <c:pt idx="41">
                  <c:v>-3.2541978670296824E-2</c:v>
                </c:pt>
                <c:pt idx="42">
                  <c:v>9.8501788469768425E-2</c:v>
                </c:pt>
                <c:pt idx="43">
                  <c:v>0.17433058679379174</c:v>
                </c:pt>
                <c:pt idx="44">
                  <c:v>-0.11009326908848883</c:v>
                </c:pt>
                <c:pt idx="45">
                  <c:v>-0.19551479045676823</c:v>
                </c:pt>
                <c:pt idx="46">
                  <c:v>-0.27072903019264832</c:v>
                </c:pt>
                <c:pt idx="47">
                  <c:v>-8.0503221228432689E-2</c:v>
                </c:pt>
                <c:pt idx="48">
                  <c:v>-7.5484331827343085E-2</c:v>
                </c:pt>
                <c:pt idx="49">
                  <c:v>8.4972831891679257E-2</c:v>
                </c:pt>
                <c:pt idx="50">
                  <c:v>0.21320040892481182</c:v>
                </c:pt>
                <c:pt idx="51">
                  <c:v>0.27249372353833995</c:v>
                </c:pt>
                <c:pt idx="52">
                  <c:v>0.18699978914745971</c:v>
                </c:pt>
                <c:pt idx="53">
                  <c:v>7.3044471984218623E-2</c:v>
                </c:pt>
                <c:pt idx="54">
                  <c:v>-9.4194149256061149E-2</c:v>
                </c:pt>
                <c:pt idx="55">
                  <c:v>-7.2869749993839883E-2</c:v>
                </c:pt>
                <c:pt idx="56">
                  <c:v>6.540159619793158E-2</c:v>
                </c:pt>
                <c:pt idx="57">
                  <c:v>5.3420306489909246E-2</c:v>
                </c:pt>
                <c:pt idx="58">
                  <c:v>1.3779049621024733E-2</c:v>
                </c:pt>
                <c:pt idx="59">
                  <c:v>-0.11127663448187121</c:v>
                </c:pt>
                <c:pt idx="60">
                  <c:v>-0.10987736578835558</c:v>
                </c:pt>
                <c:pt idx="61">
                  <c:v>-0.15225703922702952</c:v>
                </c:pt>
                <c:pt idx="62">
                  <c:v>-0.23085790503875914</c:v>
                </c:pt>
                <c:pt idx="63">
                  <c:v>-0.18037016431621092</c:v>
                </c:pt>
                <c:pt idx="64">
                  <c:v>-3.2216624473754105E-2</c:v>
                </c:pt>
                <c:pt idx="65">
                  <c:v>0.25295300790115</c:v>
                </c:pt>
                <c:pt idx="66">
                  <c:v>0.32691903835990704</c:v>
                </c:pt>
                <c:pt idx="67">
                  <c:v>0.20837112758026188</c:v>
                </c:pt>
                <c:pt idx="68">
                  <c:v>0.17106360660615999</c:v>
                </c:pt>
                <c:pt idx="69">
                  <c:v>0.14765402737562588</c:v>
                </c:pt>
                <c:pt idx="70">
                  <c:v>0.28781800321486017</c:v>
                </c:pt>
                <c:pt idx="71">
                  <c:v>0.38872684034158478</c:v>
                </c:pt>
                <c:pt idx="72">
                  <c:v>0.49544872738129142</c:v>
                </c:pt>
                <c:pt idx="73">
                  <c:v>0.53464795412663713</c:v>
                </c:pt>
                <c:pt idx="74">
                  <c:v>0.65339707655917445</c:v>
                </c:pt>
                <c:pt idx="75">
                  <c:v>0.52063122080545965</c:v>
                </c:pt>
                <c:pt idx="76">
                  <c:v>0.38579292140629484</c:v>
                </c:pt>
                <c:pt idx="77">
                  <c:v>-1.9394781549009598E-2</c:v>
                </c:pt>
                <c:pt idx="78">
                  <c:v>-0.19076028637529399</c:v>
                </c:pt>
                <c:pt idx="79">
                  <c:v>-2.9399797515977915E-2</c:v>
                </c:pt>
                <c:pt idx="80">
                  <c:v>-3.1186635567967808E-3</c:v>
                </c:pt>
                <c:pt idx="81">
                  <c:v>4.4008200859043708E-2</c:v>
                </c:pt>
                <c:pt idx="82">
                  <c:v>-4.6805166957724128E-3</c:v>
                </c:pt>
                <c:pt idx="83">
                  <c:v>-8.9448816136815434E-2</c:v>
                </c:pt>
                <c:pt idx="84">
                  <c:v>-9.4422473320778688E-2</c:v>
                </c:pt>
                <c:pt idx="85">
                  <c:v>-0.12731760743984608</c:v>
                </c:pt>
                <c:pt idx="86">
                  <c:v>-0.13581815327498187</c:v>
                </c:pt>
                <c:pt idx="87">
                  <c:v>1.4959112181579911E-2</c:v>
                </c:pt>
                <c:pt idx="88">
                  <c:v>-7.8792494617802661E-2</c:v>
                </c:pt>
                <c:pt idx="89">
                  <c:v>3.0354023537438966E-2</c:v>
                </c:pt>
                <c:pt idx="90">
                  <c:v>0.17104536842105245</c:v>
                </c:pt>
                <c:pt idx="91">
                  <c:v>6.4027391732726632E-2</c:v>
                </c:pt>
                <c:pt idx="92">
                  <c:v>6.8480702396544399E-2</c:v>
                </c:pt>
                <c:pt idx="93">
                  <c:v>9.4284002514339479E-2</c:v>
                </c:pt>
                <c:pt idx="94">
                  <c:v>0.12275946215139398</c:v>
                </c:pt>
                <c:pt idx="95">
                  <c:v>0.14735436192292084</c:v>
                </c:pt>
                <c:pt idx="96">
                  <c:v>-2.924990235856402E-2</c:v>
                </c:pt>
                <c:pt idx="97">
                  <c:v>-3.7897315122247602E-2</c:v>
                </c:pt>
                <c:pt idx="98">
                  <c:v>-7.2135732079292303E-2</c:v>
                </c:pt>
                <c:pt idx="99">
                  <c:v>-0.12313604809700014</c:v>
                </c:pt>
                <c:pt idx="100">
                  <c:v>-4.8800318695938795E-2</c:v>
                </c:pt>
                <c:pt idx="101">
                  <c:v>8.7539677577314221E-2</c:v>
                </c:pt>
                <c:pt idx="102">
                  <c:v>4.299847145052324E-2</c:v>
                </c:pt>
                <c:pt idx="103">
                  <c:v>0.10159937076245543</c:v>
                </c:pt>
                <c:pt idx="104">
                  <c:v>0.1412243210077245</c:v>
                </c:pt>
                <c:pt idx="105">
                  <c:v>3.8446304424355083E-3</c:v>
                </c:pt>
                <c:pt idx="106">
                  <c:v>-7.6706648146131012E-2</c:v>
                </c:pt>
                <c:pt idx="107">
                  <c:v>-6.3090199338814171E-2</c:v>
                </c:pt>
                <c:pt idx="108">
                  <c:v>6.8075556283516303E-2</c:v>
                </c:pt>
                <c:pt idx="109">
                  <c:v>0.16532576585124747</c:v>
                </c:pt>
                <c:pt idx="110">
                  <c:v>0.15001560974628961</c:v>
                </c:pt>
                <c:pt idx="111">
                  <c:v>0.1384604255814629</c:v>
                </c:pt>
                <c:pt idx="112">
                  <c:v>0.17464840957161581</c:v>
                </c:pt>
                <c:pt idx="113">
                  <c:v>-5.0555637540085921E-2</c:v>
                </c:pt>
                <c:pt idx="114">
                  <c:v>2.1650763733683152E-2</c:v>
                </c:pt>
                <c:pt idx="115">
                  <c:v>-3.0526344925321736E-2</c:v>
                </c:pt>
                <c:pt idx="116">
                  <c:v>-8.5318490775419475E-2</c:v>
                </c:pt>
                <c:pt idx="117">
                  <c:v>5.7842824986944881E-2</c:v>
                </c:pt>
                <c:pt idx="118">
                  <c:v>0.11467602605985473</c:v>
                </c:pt>
                <c:pt idx="119">
                  <c:v>9.7092851466913599E-2</c:v>
                </c:pt>
                <c:pt idx="120">
                  <c:v>4.2881956605862886E-2</c:v>
                </c:pt>
                <c:pt idx="121">
                  <c:v>3.6577793534355264E-3</c:v>
                </c:pt>
                <c:pt idx="122">
                  <c:v>3.5824035957737033E-2</c:v>
                </c:pt>
                <c:pt idx="123">
                  <c:v>5.1944922136770648E-2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352-411A-AA25-79F65F173EDB}"/>
            </c:ext>
          </c:extLst>
        </c:ser>
        <c:ser>
          <c:idx val="6"/>
          <c:order val="4"/>
          <c:tx>
            <c:strRef>
              <c:f>'איור 1 נתונים'!$F$3</c:f>
              <c:strCache>
                <c:ptCount val="1"/>
                <c:pt idx="0">
                  <c:v>אנרגיה (5.5%)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</c:spPr>
          <c:invertIfNegative val="0"/>
          <c:cat>
            <c:numRef>
              <c:f>'איור 1 נתונים'!$A$16:$A$150</c:f>
              <c:numCache>
                <c:formatCode>m/d/yyyy</c:formatCode>
                <c:ptCount val="135"/>
                <c:pt idx="0">
                  <c:v>41305</c:v>
                </c:pt>
                <c:pt idx="1">
                  <c:v>41333</c:v>
                </c:pt>
                <c:pt idx="2">
                  <c:v>41364</c:v>
                </c:pt>
                <c:pt idx="3">
                  <c:v>41394</c:v>
                </c:pt>
                <c:pt idx="4">
                  <c:v>41425</c:v>
                </c:pt>
                <c:pt idx="5">
                  <c:v>41455</c:v>
                </c:pt>
                <c:pt idx="6">
                  <c:v>41486</c:v>
                </c:pt>
                <c:pt idx="7">
                  <c:v>41517</c:v>
                </c:pt>
                <c:pt idx="8">
                  <c:v>41547</c:v>
                </c:pt>
                <c:pt idx="9">
                  <c:v>41578</c:v>
                </c:pt>
                <c:pt idx="10">
                  <c:v>41608</c:v>
                </c:pt>
                <c:pt idx="11">
                  <c:v>41639</c:v>
                </c:pt>
                <c:pt idx="12">
                  <c:v>41670</c:v>
                </c:pt>
                <c:pt idx="13">
                  <c:v>41698</c:v>
                </c:pt>
                <c:pt idx="14">
                  <c:v>41729</c:v>
                </c:pt>
                <c:pt idx="15">
                  <c:v>41759</c:v>
                </c:pt>
                <c:pt idx="16">
                  <c:v>41790</c:v>
                </c:pt>
                <c:pt idx="17">
                  <c:v>41820</c:v>
                </c:pt>
                <c:pt idx="18">
                  <c:v>41851</c:v>
                </c:pt>
                <c:pt idx="19">
                  <c:v>41882</c:v>
                </c:pt>
                <c:pt idx="20">
                  <c:v>41912</c:v>
                </c:pt>
                <c:pt idx="21">
                  <c:v>41943</c:v>
                </c:pt>
                <c:pt idx="22">
                  <c:v>41973</c:v>
                </c:pt>
                <c:pt idx="23">
                  <c:v>42004</c:v>
                </c:pt>
                <c:pt idx="24">
                  <c:v>42035</c:v>
                </c:pt>
                <c:pt idx="25">
                  <c:v>42063</c:v>
                </c:pt>
                <c:pt idx="26">
                  <c:v>42094</c:v>
                </c:pt>
                <c:pt idx="27">
                  <c:v>42124</c:v>
                </c:pt>
                <c:pt idx="28">
                  <c:v>42155</c:v>
                </c:pt>
                <c:pt idx="29">
                  <c:v>42185</c:v>
                </c:pt>
                <c:pt idx="30">
                  <c:v>42216</c:v>
                </c:pt>
                <c:pt idx="31">
                  <c:v>42247</c:v>
                </c:pt>
                <c:pt idx="32">
                  <c:v>42277</c:v>
                </c:pt>
                <c:pt idx="33">
                  <c:v>42308</c:v>
                </c:pt>
                <c:pt idx="34">
                  <c:v>42338</c:v>
                </c:pt>
                <c:pt idx="35">
                  <c:v>42369</c:v>
                </c:pt>
                <c:pt idx="36">
                  <c:v>42400</c:v>
                </c:pt>
                <c:pt idx="37">
                  <c:v>42429</c:v>
                </c:pt>
                <c:pt idx="38">
                  <c:v>42460</c:v>
                </c:pt>
                <c:pt idx="39">
                  <c:v>42490</c:v>
                </c:pt>
                <c:pt idx="40">
                  <c:v>42521</c:v>
                </c:pt>
                <c:pt idx="41">
                  <c:v>42551</c:v>
                </c:pt>
                <c:pt idx="42">
                  <c:v>42582</c:v>
                </c:pt>
                <c:pt idx="43">
                  <c:v>42613</c:v>
                </c:pt>
                <c:pt idx="44">
                  <c:v>42643</c:v>
                </c:pt>
                <c:pt idx="45">
                  <c:v>42674</c:v>
                </c:pt>
                <c:pt idx="46">
                  <c:v>42704</c:v>
                </c:pt>
                <c:pt idx="47">
                  <c:v>42735</c:v>
                </c:pt>
                <c:pt idx="48">
                  <c:v>42766</c:v>
                </c:pt>
                <c:pt idx="49">
                  <c:v>42794</c:v>
                </c:pt>
                <c:pt idx="50">
                  <c:v>42825</c:v>
                </c:pt>
                <c:pt idx="51">
                  <c:v>42855</c:v>
                </c:pt>
                <c:pt idx="52">
                  <c:v>42886</c:v>
                </c:pt>
                <c:pt idx="53">
                  <c:v>42916</c:v>
                </c:pt>
                <c:pt idx="54">
                  <c:v>42947</c:v>
                </c:pt>
                <c:pt idx="55">
                  <c:v>42978</c:v>
                </c:pt>
                <c:pt idx="56">
                  <c:v>43008</c:v>
                </c:pt>
                <c:pt idx="57">
                  <c:v>43039</c:v>
                </c:pt>
                <c:pt idx="58">
                  <c:v>43069</c:v>
                </c:pt>
                <c:pt idx="59">
                  <c:v>43100</c:v>
                </c:pt>
                <c:pt idx="60">
                  <c:v>43131</c:v>
                </c:pt>
                <c:pt idx="61">
                  <c:v>43159</c:v>
                </c:pt>
                <c:pt idx="62">
                  <c:v>43190</c:v>
                </c:pt>
                <c:pt idx="63">
                  <c:v>43220</c:v>
                </c:pt>
                <c:pt idx="64">
                  <c:v>43251</c:v>
                </c:pt>
                <c:pt idx="65">
                  <c:v>43281</c:v>
                </c:pt>
                <c:pt idx="66">
                  <c:v>43312</c:v>
                </c:pt>
                <c:pt idx="67">
                  <c:v>43343</c:v>
                </c:pt>
                <c:pt idx="68">
                  <c:v>43373</c:v>
                </c:pt>
                <c:pt idx="69">
                  <c:v>43404</c:v>
                </c:pt>
                <c:pt idx="70">
                  <c:v>43434</c:v>
                </c:pt>
                <c:pt idx="71">
                  <c:v>43465</c:v>
                </c:pt>
                <c:pt idx="72">
                  <c:v>43496</c:v>
                </c:pt>
                <c:pt idx="73">
                  <c:v>43524</c:v>
                </c:pt>
                <c:pt idx="74">
                  <c:v>43555</c:v>
                </c:pt>
                <c:pt idx="75">
                  <c:v>43585</c:v>
                </c:pt>
                <c:pt idx="76">
                  <c:v>43616</c:v>
                </c:pt>
                <c:pt idx="77">
                  <c:v>43646</c:v>
                </c:pt>
                <c:pt idx="78">
                  <c:v>43677</c:v>
                </c:pt>
                <c:pt idx="79">
                  <c:v>43708</c:v>
                </c:pt>
                <c:pt idx="80">
                  <c:v>43738</c:v>
                </c:pt>
                <c:pt idx="81">
                  <c:v>43769</c:v>
                </c:pt>
                <c:pt idx="82">
                  <c:v>43799</c:v>
                </c:pt>
                <c:pt idx="83">
                  <c:v>43830</c:v>
                </c:pt>
                <c:pt idx="84">
                  <c:v>43861</c:v>
                </c:pt>
                <c:pt idx="85">
                  <c:v>43890</c:v>
                </c:pt>
                <c:pt idx="86">
                  <c:v>43921</c:v>
                </c:pt>
                <c:pt idx="87">
                  <c:v>43951</c:v>
                </c:pt>
                <c:pt idx="88">
                  <c:v>43982</c:v>
                </c:pt>
                <c:pt idx="89">
                  <c:v>44012</c:v>
                </c:pt>
                <c:pt idx="90">
                  <c:v>44043</c:v>
                </c:pt>
                <c:pt idx="91">
                  <c:v>44074</c:v>
                </c:pt>
                <c:pt idx="92">
                  <c:v>44104</c:v>
                </c:pt>
                <c:pt idx="93">
                  <c:v>44135</c:v>
                </c:pt>
                <c:pt idx="94">
                  <c:v>44165</c:v>
                </c:pt>
                <c:pt idx="95">
                  <c:v>44196</c:v>
                </c:pt>
                <c:pt idx="96">
                  <c:v>44227</c:v>
                </c:pt>
                <c:pt idx="97">
                  <c:v>44255</c:v>
                </c:pt>
                <c:pt idx="98">
                  <c:v>44286</c:v>
                </c:pt>
                <c:pt idx="99">
                  <c:v>44316</c:v>
                </c:pt>
                <c:pt idx="100">
                  <c:v>44347</c:v>
                </c:pt>
                <c:pt idx="101">
                  <c:v>44377</c:v>
                </c:pt>
                <c:pt idx="102">
                  <c:v>44408</c:v>
                </c:pt>
                <c:pt idx="103">
                  <c:v>44439</c:v>
                </c:pt>
                <c:pt idx="104">
                  <c:v>44469</c:v>
                </c:pt>
                <c:pt idx="105">
                  <c:v>44500</c:v>
                </c:pt>
                <c:pt idx="106">
                  <c:v>44530</c:v>
                </c:pt>
                <c:pt idx="107">
                  <c:v>44561</c:v>
                </c:pt>
                <c:pt idx="108">
                  <c:v>44592</c:v>
                </c:pt>
                <c:pt idx="109">
                  <c:v>44620</c:v>
                </c:pt>
                <c:pt idx="110">
                  <c:v>44651</c:v>
                </c:pt>
                <c:pt idx="111">
                  <c:v>44681</c:v>
                </c:pt>
                <c:pt idx="112">
                  <c:v>44712</c:v>
                </c:pt>
                <c:pt idx="113">
                  <c:v>44742</c:v>
                </c:pt>
                <c:pt idx="114">
                  <c:v>44773</c:v>
                </c:pt>
                <c:pt idx="115">
                  <c:v>44804</c:v>
                </c:pt>
                <c:pt idx="116">
                  <c:v>44834</c:v>
                </c:pt>
                <c:pt idx="117">
                  <c:v>44865</c:v>
                </c:pt>
                <c:pt idx="118">
                  <c:v>44895</c:v>
                </c:pt>
                <c:pt idx="119">
                  <c:v>44926</c:v>
                </c:pt>
                <c:pt idx="120">
                  <c:v>44957</c:v>
                </c:pt>
                <c:pt idx="121">
                  <c:v>44985</c:v>
                </c:pt>
                <c:pt idx="122">
                  <c:v>45016</c:v>
                </c:pt>
                <c:pt idx="123">
                  <c:v>45046</c:v>
                </c:pt>
              </c:numCache>
            </c:numRef>
          </c:cat>
          <c:val>
            <c:numRef>
              <c:f>'איור 1 נתונים'!$F$16:$F$150</c:f>
              <c:numCache>
                <c:formatCode>0.0</c:formatCode>
                <c:ptCount val="135"/>
                <c:pt idx="0">
                  <c:v>0.39375227832711729</c:v>
                </c:pt>
                <c:pt idx="1">
                  <c:v>0.4267368860477338</c:v>
                </c:pt>
                <c:pt idx="2">
                  <c:v>0.31328970165890269</c:v>
                </c:pt>
                <c:pt idx="3">
                  <c:v>-0.11600208490863381</c:v>
                </c:pt>
                <c:pt idx="4">
                  <c:v>-0.13156561997152505</c:v>
                </c:pt>
                <c:pt idx="5">
                  <c:v>0.24726554406307602</c:v>
                </c:pt>
                <c:pt idx="6">
                  <c:v>0.31368449527216258</c:v>
                </c:pt>
                <c:pt idx="7">
                  <c:v>0.15663654784802211</c:v>
                </c:pt>
                <c:pt idx="8">
                  <c:v>-2.9304850054499978E-2</c:v>
                </c:pt>
                <c:pt idx="9">
                  <c:v>-9.2321271776061517E-2</c:v>
                </c:pt>
                <c:pt idx="10">
                  <c:v>3.6080313090131828E-2</c:v>
                </c:pt>
                <c:pt idx="11">
                  <c:v>0.11789007033692905</c:v>
                </c:pt>
                <c:pt idx="12">
                  <c:v>0.15649036123017468</c:v>
                </c:pt>
                <c:pt idx="13">
                  <c:v>-5.0943726781376354E-2</c:v>
                </c:pt>
                <c:pt idx="14">
                  <c:v>-2.5642376880436177E-2</c:v>
                </c:pt>
                <c:pt idx="15">
                  <c:v>0.15798201065492953</c:v>
                </c:pt>
                <c:pt idx="16">
                  <c:v>0.28500855294090144</c:v>
                </c:pt>
                <c:pt idx="17">
                  <c:v>9.9989118284581624E-3</c:v>
                </c:pt>
                <c:pt idx="18">
                  <c:v>0.10079797943126233</c:v>
                </c:pt>
                <c:pt idx="19">
                  <c:v>-0.10172088359486373</c:v>
                </c:pt>
                <c:pt idx="20">
                  <c:v>-0.23649796743132212</c:v>
                </c:pt>
                <c:pt idx="21">
                  <c:v>-5.686922893390628E-2</c:v>
                </c:pt>
                <c:pt idx="22">
                  <c:v>-0.14795755685559706</c:v>
                </c:pt>
                <c:pt idx="23">
                  <c:v>-0.28918396648496014</c:v>
                </c:pt>
                <c:pt idx="24">
                  <c:v>-0.65200974028622016</c:v>
                </c:pt>
                <c:pt idx="25">
                  <c:v>-1.0041549493897581</c:v>
                </c:pt>
                <c:pt idx="26">
                  <c:v>-0.86780461850623392</c:v>
                </c:pt>
                <c:pt idx="27">
                  <c:v>-0.81453496930866065</c:v>
                </c:pt>
                <c:pt idx="28">
                  <c:v>-0.79041587028255411</c:v>
                </c:pt>
                <c:pt idx="29">
                  <c:v>-0.76165527641727493</c:v>
                </c:pt>
                <c:pt idx="30">
                  <c:v>-0.80881897734086616</c:v>
                </c:pt>
                <c:pt idx="31">
                  <c:v>-0.85380682416615783</c:v>
                </c:pt>
                <c:pt idx="32">
                  <c:v>-1.0911452082116038</c:v>
                </c:pt>
                <c:pt idx="33">
                  <c:v>-1.1582642470476188</c:v>
                </c:pt>
                <c:pt idx="34">
                  <c:v>-1.0952287977745672</c:v>
                </c:pt>
                <c:pt idx="35">
                  <c:v>-1.0047952196977479</c:v>
                </c:pt>
                <c:pt idx="36">
                  <c:v>-0.82013824171860283</c:v>
                </c:pt>
                <c:pt idx="37">
                  <c:v>-0.45040012881750524</c:v>
                </c:pt>
                <c:pt idx="38">
                  <c:v>-0.78003473554341873</c:v>
                </c:pt>
                <c:pt idx="39">
                  <c:v>-0.63373388083985316</c:v>
                </c:pt>
                <c:pt idx="40">
                  <c:v>-0.67646519043977726</c:v>
                </c:pt>
                <c:pt idx="41">
                  <c:v>-0.58197390955746586</c:v>
                </c:pt>
                <c:pt idx="42">
                  <c:v>-0.60677968355608303</c:v>
                </c:pt>
                <c:pt idx="43">
                  <c:v>-0.6141479687678485</c:v>
                </c:pt>
                <c:pt idx="44">
                  <c:v>-0.18774180544058375</c:v>
                </c:pt>
                <c:pt idx="45">
                  <c:v>-0.11962868441984786</c:v>
                </c:pt>
                <c:pt idx="46">
                  <c:v>4.8288985212628359E-2</c:v>
                </c:pt>
                <c:pt idx="47">
                  <c:v>-1.3167157826953036E-2</c:v>
                </c:pt>
                <c:pt idx="48">
                  <c:v>0.30154151685370001</c:v>
                </c:pt>
                <c:pt idx="49">
                  <c:v>0.3362114828854928</c:v>
                </c:pt>
                <c:pt idx="50">
                  <c:v>0.40833679638146864</c:v>
                </c:pt>
                <c:pt idx="51">
                  <c:v>0.15990665954348635</c:v>
                </c:pt>
                <c:pt idx="52">
                  <c:v>0.18203117826411677</c:v>
                </c:pt>
                <c:pt idx="53">
                  <c:v>7.6326169977255928E-2</c:v>
                </c:pt>
                <c:pt idx="54">
                  <c:v>-2.4517653521672563E-2</c:v>
                </c:pt>
                <c:pt idx="55">
                  <c:v>0.21848108087795665</c:v>
                </c:pt>
                <c:pt idx="56">
                  <c:v>0.10621619220625748</c:v>
                </c:pt>
                <c:pt idx="57">
                  <c:v>0.19164976525096222</c:v>
                </c:pt>
                <c:pt idx="58">
                  <c:v>0.10988051749309627</c:v>
                </c:pt>
                <c:pt idx="59">
                  <c:v>0.19876715104078671</c:v>
                </c:pt>
                <c:pt idx="60">
                  <c:v>1.3434633488569055E-2</c:v>
                </c:pt>
                <c:pt idx="61">
                  <c:v>4.4326304774208923E-2</c:v>
                </c:pt>
                <c:pt idx="62">
                  <c:v>1.3279339680582581E-2</c:v>
                </c:pt>
                <c:pt idx="63">
                  <c:v>0.18034719991835105</c:v>
                </c:pt>
                <c:pt idx="64">
                  <c:v>0.21774896618521983</c:v>
                </c:pt>
                <c:pt idx="65">
                  <c:v>0.31334591832727721</c:v>
                </c:pt>
                <c:pt idx="66">
                  <c:v>0.3834746115783999</c:v>
                </c:pt>
                <c:pt idx="67">
                  <c:v>0.32728340322201582</c:v>
                </c:pt>
                <c:pt idx="68">
                  <c:v>0.31055304243156229</c:v>
                </c:pt>
                <c:pt idx="69">
                  <c:v>0.26334678902245046</c:v>
                </c:pt>
                <c:pt idx="70">
                  <c:v>0.21225817411614006</c:v>
                </c:pt>
                <c:pt idx="71">
                  <c:v>-8.5650609229854485E-2</c:v>
                </c:pt>
                <c:pt idx="72">
                  <c:v>-0.10848728971807964</c:v>
                </c:pt>
                <c:pt idx="73">
                  <c:v>-9.4302537219185786E-2</c:v>
                </c:pt>
                <c:pt idx="74">
                  <c:v>7.3716259344800805E-2</c:v>
                </c:pt>
                <c:pt idx="75">
                  <c:v>7.7818422141705521E-2</c:v>
                </c:pt>
                <c:pt idx="76">
                  <c:v>0.10884304600594191</c:v>
                </c:pt>
                <c:pt idx="77">
                  <c:v>-4.2631735738384503E-2</c:v>
                </c:pt>
                <c:pt idx="78">
                  <c:v>-4.3432528619981148E-2</c:v>
                </c:pt>
                <c:pt idx="79">
                  <c:v>-8.7514812904078393E-2</c:v>
                </c:pt>
                <c:pt idx="80">
                  <c:v>-0.19547196678591539</c:v>
                </c:pt>
                <c:pt idx="81">
                  <c:v>-0.14032023993842965</c:v>
                </c:pt>
                <c:pt idx="82">
                  <c:v>-0.11996214937372762</c:v>
                </c:pt>
                <c:pt idx="83">
                  <c:v>0.15072924584665706</c:v>
                </c:pt>
                <c:pt idx="84">
                  <c:v>7.1650240984415275E-2</c:v>
                </c:pt>
                <c:pt idx="85">
                  <c:v>-7.601478486027205E-2</c:v>
                </c:pt>
                <c:pt idx="86">
                  <c:v>-0.22097000812620876</c:v>
                </c:pt>
                <c:pt idx="87">
                  <c:v>-0.84092335412064434</c:v>
                </c:pt>
                <c:pt idx="88">
                  <c:v>-0.99247750458308825</c:v>
                </c:pt>
                <c:pt idx="89">
                  <c:v>-0.71244036816781398</c:v>
                </c:pt>
                <c:pt idx="90">
                  <c:v>-0.53525083689789865</c:v>
                </c:pt>
                <c:pt idx="91">
                  <c:v>-0.53124345068467194</c:v>
                </c:pt>
                <c:pt idx="92">
                  <c:v>-0.41932522341326167</c:v>
                </c:pt>
                <c:pt idx="93">
                  <c:v>-0.49856104780230387</c:v>
                </c:pt>
                <c:pt idx="94">
                  <c:v>-0.53166164899540103</c:v>
                </c:pt>
                <c:pt idx="95">
                  <c:v>-0.49783853204955902</c:v>
                </c:pt>
                <c:pt idx="96">
                  <c:v>-0.36906813058285209</c:v>
                </c:pt>
                <c:pt idx="97">
                  <c:v>-0.20603020961815433</c:v>
                </c:pt>
                <c:pt idx="98">
                  <c:v>-5.0977075906152143E-2</c:v>
                </c:pt>
                <c:pt idx="99">
                  <c:v>0.4789294046340643</c:v>
                </c:pt>
                <c:pt idx="100">
                  <c:v>0.55957011874673734</c:v>
                </c:pt>
                <c:pt idx="101">
                  <c:v>0.36095785256958979</c:v>
                </c:pt>
                <c:pt idx="102">
                  <c:v>0.32576311768077426</c:v>
                </c:pt>
                <c:pt idx="103">
                  <c:v>0.33727531726819182</c:v>
                </c:pt>
                <c:pt idx="104">
                  <c:v>0.29661679648756972</c:v>
                </c:pt>
                <c:pt idx="105">
                  <c:v>0.36509417515049569</c:v>
                </c:pt>
                <c:pt idx="106">
                  <c:v>0.53999867873243157</c:v>
                </c:pt>
                <c:pt idx="107">
                  <c:v>0.3880435813063523</c:v>
                </c:pt>
                <c:pt idx="108">
                  <c:v>0.41132940748322033</c:v>
                </c:pt>
                <c:pt idx="109">
                  <c:v>0.55291164155719985</c:v>
                </c:pt>
                <c:pt idx="110">
                  <c:v>0.57181531372521643</c:v>
                </c:pt>
                <c:pt idx="111">
                  <c:v>0.62381402941219377</c:v>
                </c:pt>
                <c:pt idx="112">
                  <c:v>0.56461359457440741</c:v>
                </c:pt>
                <c:pt idx="113">
                  <c:v>0.80984443840846898</c:v>
                </c:pt>
                <c:pt idx="114">
                  <c:v>0.89213683397824783</c:v>
                </c:pt>
                <c:pt idx="115">
                  <c:v>0.4142628404569752</c:v>
                </c:pt>
                <c:pt idx="116">
                  <c:v>0.36126548555607674</c:v>
                </c:pt>
                <c:pt idx="117">
                  <c:v>0.30746015994910736</c:v>
                </c:pt>
                <c:pt idx="118">
                  <c:v>0.25293537791357418</c:v>
                </c:pt>
                <c:pt idx="119">
                  <c:v>0.48570084380130224</c:v>
                </c:pt>
                <c:pt idx="120">
                  <c:v>0.79313493676365854</c:v>
                </c:pt>
                <c:pt idx="121">
                  <c:v>0.49141319941411415</c:v>
                </c:pt>
                <c:pt idx="122">
                  <c:v>0.28564237348836097</c:v>
                </c:pt>
                <c:pt idx="123">
                  <c:v>0.15023300043113949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352-411A-AA25-79F65F173EDB}"/>
            </c:ext>
          </c:extLst>
        </c:ser>
        <c:ser>
          <c:idx val="4"/>
          <c:order val="5"/>
          <c:tx>
            <c:strRef>
              <c:f>'איור 1 נתונים'!$H$3</c:f>
              <c:strCache>
                <c:ptCount val="1"/>
                <c:pt idx="0">
                  <c:v>שאר הסעיפים* (47.9%)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invertIfNegative val="0"/>
          <c:cat>
            <c:numRef>
              <c:f>'איור 1 נתונים'!$A$16:$A$150</c:f>
              <c:numCache>
                <c:formatCode>m/d/yyyy</c:formatCode>
                <c:ptCount val="135"/>
                <c:pt idx="0">
                  <c:v>41305</c:v>
                </c:pt>
                <c:pt idx="1">
                  <c:v>41333</c:v>
                </c:pt>
                <c:pt idx="2">
                  <c:v>41364</c:v>
                </c:pt>
                <c:pt idx="3">
                  <c:v>41394</c:v>
                </c:pt>
                <c:pt idx="4">
                  <c:v>41425</c:v>
                </c:pt>
                <c:pt idx="5">
                  <c:v>41455</c:v>
                </c:pt>
                <c:pt idx="6">
                  <c:v>41486</c:v>
                </c:pt>
                <c:pt idx="7">
                  <c:v>41517</c:v>
                </c:pt>
                <c:pt idx="8">
                  <c:v>41547</c:v>
                </c:pt>
                <c:pt idx="9">
                  <c:v>41578</c:v>
                </c:pt>
                <c:pt idx="10">
                  <c:v>41608</c:v>
                </c:pt>
                <c:pt idx="11">
                  <c:v>41639</c:v>
                </c:pt>
                <c:pt idx="12">
                  <c:v>41670</c:v>
                </c:pt>
                <c:pt idx="13">
                  <c:v>41698</c:v>
                </c:pt>
                <c:pt idx="14">
                  <c:v>41729</c:v>
                </c:pt>
                <c:pt idx="15">
                  <c:v>41759</c:v>
                </c:pt>
                <c:pt idx="16">
                  <c:v>41790</c:v>
                </c:pt>
                <c:pt idx="17">
                  <c:v>41820</c:v>
                </c:pt>
                <c:pt idx="18">
                  <c:v>41851</c:v>
                </c:pt>
                <c:pt idx="19">
                  <c:v>41882</c:v>
                </c:pt>
                <c:pt idx="20">
                  <c:v>41912</c:v>
                </c:pt>
                <c:pt idx="21">
                  <c:v>41943</c:v>
                </c:pt>
                <c:pt idx="22">
                  <c:v>41973</c:v>
                </c:pt>
                <c:pt idx="23">
                  <c:v>42004</c:v>
                </c:pt>
                <c:pt idx="24">
                  <c:v>42035</c:v>
                </c:pt>
                <c:pt idx="25">
                  <c:v>42063</c:v>
                </c:pt>
                <c:pt idx="26">
                  <c:v>42094</c:v>
                </c:pt>
                <c:pt idx="27">
                  <c:v>42124</c:v>
                </c:pt>
                <c:pt idx="28">
                  <c:v>42155</c:v>
                </c:pt>
                <c:pt idx="29">
                  <c:v>42185</c:v>
                </c:pt>
                <c:pt idx="30">
                  <c:v>42216</c:v>
                </c:pt>
                <c:pt idx="31">
                  <c:v>42247</c:v>
                </c:pt>
                <c:pt idx="32">
                  <c:v>42277</c:v>
                </c:pt>
                <c:pt idx="33">
                  <c:v>42308</c:v>
                </c:pt>
                <c:pt idx="34">
                  <c:v>42338</c:v>
                </c:pt>
                <c:pt idx="35">
                  <c:v>42369</c:v>
                </c:pt>
                <c:pt idx="36">
                  <c:v>42400</c:v>
                </c:pt>
                <c:pt idx="37">
                  <c:v>42429</c:v>
                </c:pt>
                <c:pt idx="38">
                  <c:v>42460</c:v>
                </c:pt>
                <c:pt idx="39">
                  <c:v>42490</c:v>
                </c:pt>
                <c:pt idx="40">
                  <c:v>42521</c:v>
                </c:pt>
                <c:pt idx="41">
                  <c:v>42551</c:v>
                </c:pt>
                <c:pt idx="42">
                  <c:v>42582</c:v>
                </c:pt>
                <c:pt idx="43">
                  <c:v>42613</c:v>
                </c:pt>
                <c:pt idx="44">
                  <c:v>42643</c:v>
                </c:pt>
                <c:pt idx="45">
                  <c:v>42674</c:v>
                </c:pt>
                <c:pt idx="46">
                  <c:v>42704</c:v>
                </c:pt>
                <c:pt idx="47">
                  <c:v>42735</c:v>
                </c:pt>
                <c:pt idx="48">
                  <c:v>42766</c:v>
                </c:pt>
                <c:pt idx="49">
                  <c:v>42794</c:v>
                </c:pt>
                <c:pt idx="50">
                  <c:v>42825</c:v>
                </c:pt>
                <c:pt idx="51">
                  <c:v>42855</c:v>
                </c:pt>
                <c:pt idx="52">
                  <c:v>42886</c:v>
                </c:pt>
                <c:pt idx="53">
                  <c:v>42916</c:v>
                </c:pt>
                <c:pt idx="54">
                  <c:v>42947</c:v>
                </c:pt>
                <c:pt idx="55">
                  <c:v>42978</c:v>
                </c:pt>
                <c:pt idx="56">
                  <c:v>43008</c:v>
                </c:pt>
                <c:pt idx="57">
                  <c:v>43039</c:v>
                </c:pt>
                <c:pt idx="58">
                  <c:v>43069</c:v>
                </c:pt>
                <c:pt idx="59">
                  <c:v>43100</c:v>
                </c:pt>
                <c:pt idx="60">
                  <c:v>43131</c:v>
                </c:pt>
                <c:pt idx="61">
                  <c:v>43159</c:v>
                </c:pt>
                <c:pt idx="62">
                  <c:v>43190</c:v>
                </c:pt>
                <c:pt idx="63">
                  <c:v>43220</c:v>
                </c:pt>
                <c:pt idx="64">
                  <c:v>43251</c:v>
                </c:pt>
                <c:pt idx="65">
                  <c:v>43281</c:v>
                </c:pt>
                <c:pt idx="66">
                  <c:v>43312</c:v>
                </c:pt>
                <c:pt idx="67">
                  <c:v>43343</c:v>
                </c:pt>
                <c:pt idx="68">
                  <c:v>43373</c:v>
                </c:pt>
                <c:pt idx="69">
                  <c:v>43404</c:v>
                </c:pt>
                <c:pt idx="70">
                  <c:v>43434</c:v>
                </c:pt>
                <c:pt idx="71">
                  <c:v>43465</c:v>
                </c:pt>
                <c:pt idx="72">
                  <c:v>43496</c:v>
                </c:pt>
                <c:pt idx="73">
                  <c:v>43524</c:v>
                </c:pt>
                <c:pt idx="74">
                  <c:v>43555</c:v>
                </c:pt>
                <c:pt idx="75">
                  <c:v>43585</c:v>
                </c:pt>
                <c:pt idx="76">
                  <c:v>43616</c:v>
                </c:pt>
                <c:pt idx="77">
                  <c:v>43646</c:v>
                </c:pt>
                <c:pt idx="78">
                  <c:v>43677</c:v>
                </c:pt>
                <c:pt idx="79">
                  <c:v>43708</c:v>
                </c:pt>
                <c:pt idx="80">
                  <c:v>43738</c:v>
                </c:pt>
                <c:pt idx="81">
                  <c:v>43769</c:v>
                </c:pt>
                <c:pt idx="82">
                  <c:v>43799</c:v>
                </c:pt>
                <c:pt idx="83">
                  <c:v>43830</c:v>
                </c:pt>
                <c:pt idx="84">
                  <c:v>43861</c:v>
                </c:pt>
                <c:pt idx="85">
                  <c:v>43890</c:v>
                </c:pt>
                <c:pt idx="86">
                  <c:v>43921</c:v>
                </c:pt>
                <c:pt idx="87">
                  <c:v>43951</c:v>
                </c:pt>
                <c:pt idx="88">
                  <c:v>43982</c:v>
                </c:pt>
                <c:pt idx="89">
                  <c:v>44012</c:v>
                </c:pt>
                <c:pt idx="90">
                  <c:v>44043</c:v>
                </c:pt>
                <c:pt idx="91">
                  <c:v>44074</c:v>
                </c:pt>
                <c:pt idx="92">
                  <c:v>44104</c:v>
                </c:pt>
                <c:pt idx="93">
                  <c:v>44135</c:v>
                </c:pt>
                <c:pt idx="94">
                  <c:v>44165</c:v>
                </c:pt>
                <c:pt idx="95">
                  <c:v>44196</c:v>
                </c:pt>
                <c:pt idx="96">
                  <c:v>44227</c:v>
                </c:pt>
                <c:pt idx="97">
                  <c:v>44255</c:v>
                </c:pt>
                <c:pt idx="98">
                  <c:v>44286</c:v>
                </c:pt>
                <c:pt idx="99">
                  <c:v>44316</c:v>
                </c:pt>
                <c:pt idx="100">
                  <c:v>44347</c:v>
                </c:pt>
                <c:pt idx="101">
                  <c:v>44377</c:v>
                </c:pt>
                <c:pt idx="102">
                  <c:v>44408</c:v>
                </c:pt>
                <c:pt idx="103">
                  <c:v>44439</c:v>
                </c:pt>
                <c:pt idx="104">
                  <c:v>44469</c:v>
                </c:pt>
                <c:pt idx="105">
                  <c:v>44500</c:v>
                </c:pt>
                <c:pt idx="106">
                  <c:v>44530</c:v>
                </c:pt>
                <c:pt idx="107">
                  <c:v>44561</c:v>
                </c:pt>
                <c:pt idx="108">
                  <c:v>44592</c:v>
                </c:pt>
                <c:pt idx="109">
                  <c:v>44620</c:v>
                </c:pt>
                <c:pt idx="110">
                  <c:v>44651</c:v>
                </c:pt>
                <c:pt idx="111">
                  <c:v>44681</c:v>
                </c:pt>
                <c:pt idx="112">
                  <c:v>44712</c:v>
                </c:pt>
                <c:pt idx="113">
                  <c:v>44742</c:v>
                </c:pt>
                <c:pt idx="114">
                  <c:v>44773</c:v>
                </c:pt>
                <c:pt idx="115">
                  <c:v>44804</c:v>
                </c:pt>
                <c:pt idx="116">
                  <c:v>44834</c:v>
                </c:pt>
                <c:pt idx="117">
                  <c:v>44865</c:v>
                </c:pt>
                <c:pt idx="118">
                  <c:v>44895</c:v>
                </c:pt>
                <c:pt idx="119">
                  <c:v>44926</c:v>
                </c:pt>
                <c:pt idx="120">
                  <c:v>44957</c:v>
                </c:pt>
                <c:pt idx="121">
                  <c:v>44985</c:v>
                </c:pt>
                <c:pt idx="122">
                  <c:v>45016</c:v>
                </c:pt>
                <c:pt idx="123">
                  <c:v>45046</c:v>
                </c:pt>
              </c:numCache>
            </c:numRef>
          </c:cat>
          <c:val>
            <c:numRef>
              <c:f>'איור 1 נתונים'!$H$16:$H$150</c:f>
              <c:numCache>
                <c:formatCode>0.0</c:formatCode>
                <c:ptCount val="135"/>
                <c:pt idx="0">
                  <c:v>-2.2235957002455509E-3</c:v>
                </c:pt>
                <c:pt idx="1">
                  <c:v>2.2922400124347542E-2</c:v>
                </c:pt>
                <c:pt idx="2">
                  <c:v>2.576702616872939E-2</c:v>
                </c:pt>
                <c:pt idx="3">
                  <c:v>-0.2707165099083737</c:v>
                </c:pt>
                <c:pt idx="4">
                  <c:v>-4.0130997932691259E-2</c:v>
                </c:pt>
                <c:pt idx="5">
                  <c:v>0.25711417299101036</c:v>
                </c:pt>
                <c:pt idx="6">
                  <c:v>0.1737715907676316</c:v>
                </c:pt>
                <c:pt idx="7">
                  <c:v>-4.0168863154910084E-2</c:v>
                </c:pt>
                <c:pt idx="8">
                  <c:v>0.30122160413508592</c:v>
                </c:pt>
                <c:pt idx="9">
                  <c:v>0.45720891947297726</c:v>
                </c:pt>
                <c:pt idx="10">
                  <c:v>0.4824508879398155</c:v>
                </c:pt>
                <c:pt idx="11">
                  <c:v>0.36520361039144189</c:v>
                </c:pt>
                <c:pt idx="12">
                  <c:v>0.27835188204354278</c:v>
                </c:pt>
                <c:pt idx="13">
                  <c:v>0.45262429347525757</c:v>
                </c:pt>
                <c:pt idx="14">
                  <c:v>0.28657709304122947</c:v>
                </c:pt>
                <c:pt idx="15">
                  <c:v>0.319804777795616</c:v>
                </c:pt>
                <c:pt idx="16">
                  <c:v>0.11558221387549195</c:v>
                </c:pt>
                <c:pt idx="17">
                  <c:v>0.14678990930571484</c:v>
                </c:pt>
                <c:pt idx="18">
                  <c:v>3.065603922485674E-2</c:v>
                </c:pt>
                <c:pt idx="19">
                  <c:v>-0.11949208960968036</c:v>
                </c:pt>
                <c:pt idx="20">
                  <c:v>-1.8247922554455176E-2</c:v>
                </c:pt>
                <c:pt idx="21">
                  <c:v>-0.12321621145610273</c:v>
                </c:pt>
                <c:pt idx="22">
                  <c:v>-6.8625754514662074E-2</c:v>
                </c:pt>
                <c:pt idx="23">
                  <c:v>7.8714998689797699E-2</c:v>
                </c:pt>
                <c:pt idx="24">
                  <c:v>0.15795735364625951</c:v>
                </c:pt>
                <c:pt idx="25">
                  <c:v>-0.10976677071974991</c:v>
                </c:pt>
                <c:pt idx="26">
                  <c:v>-0.11091875304539492</c:v>
                </c:pt>
                <c:pt idx="27">
                  <c:v>8.1967300656184433E-2</c:v>
                </c:pt>
                <c:pt idx="28">
                  <c:v>3.0941516516849343E-2</c:v>
                </c:pt>
                <c:pt idx="29">
                  <c:v>-5.9378510191465381E-2</c:v>
                </c:pt>
                <c:pt idx="30">
                  <c:v>5.7836962970189186E-3</c:v>
                </c:pt>
                <c:pt idx="31">
                  <c:v>8.6347917085362491E-2</c:v>
                </c:pt>
                <c:pt idx="32">
                  <c:v>-0.25637515703744074</c:v>
                </c:pt>
                <c:pt idx="33">
                  <c:v>-0.39419773936847757</c:v>
                </c:pt>
                <c:pt idx="34">
                  <c:v>-0.55337480025011843</c:v>
                </c:pt>
                <c:pt idx="35">
                  <c:v>-0.76094755812087023</c:v>
                </c:pt>
                <c:pt idx="36">
                  <c:v>-0.59903929473443995</c:v>
                </c:pt>
                <c:pt idx="37">
                  <c:v>-0.52444835287543667</c:v>
                </c:pt>
                <c:pt idx="38">
                  <c:v>-0.50880598504236463</c:v>
                </c:pt>
                <c:pt idx="39">
                  <c:v>-0.62226844925633229</c:v>
                </c:pt>
                <c:pt idx="40">
                  <c:v>-0.44104837552674092</c:v>
                </c:pt>
                <c:pt idx="41">
                  <c:v>-0.36140958609564372</c:v>
                </c:pt>
                <c:pt idx="42">
                  <c:v>-0.27852617475059421</c:v>
                </c:pt>
                <c:pt idx="43">
                  <c:v>-0.4490402789988398</c:v>
                </c:pt>
                <c:pt idx="44">
                  <c:v>-0.30440250876619301</c:v>
                </c:pt>
                <c:pt idx="45">
                  <c:v>-0.19746613937065252</c:v>
                </c:pt>
                <c:pt idx="46">
                  <c:v>-0.31579557015291976</c:v>
                </c:pt>
                <c:pt idx="47">
                  <c:v>-0.20154845533294746</c:v>
                </c:pt>
                <c:pt idx="48">
                  <c:v>-0.30461011069476607</c:v>
                </c:pt>
                <c:pt idx="49">
                  <c:v>-0.26771057479409255</c:v>
                </c:pt>
                <c:pt idx="50">
                  <c:v>-0.12932511044613004</c:v>
                </c:pt>
                <c:pt idx="51">
                  <c:v>-0.13505463548612928</c:v>
                </c:pt>
                <c:pt idx="52">
                  <c:v>0.19484788188811394</c:v>
                </c:pt>
                <c:pt idx="53">
                  <c:v>-0.66673358315197628</c:v>
                </c:pt>
                <c:pt idx="54">
                  <c:v>-0.81230192002461821</c:v>
                </c:pt>
                <c:pt idx="55">
                  <c:v>-0.51259037988994904</c:v>
                </c:pt>
                <c:pt idx="56">
                  <c:v>-0.42233922220637982</c:v>
                </c:pt>
                <c:pt idx="57">
                  <c:v>-0.43893135825294366</c:v>
                </c:pt>
                <c:pt idx="58">
                  <c:v>-0.24786405798575389</c:v>
                </c:pt>
                <c:pt idx="59">
                  <c:v>-0.18524208759929672</c:v>
                </c:pt>
                <c:pt idx="60">
                  <c:v>-0.24481026427860425</c:v>
                </c:pt>
                <c:pt idx="61">
                  <c:v>1.4210937401315293E-2</c:v>
                </c:pt>
                <c:pt idx="62">
                  <c:v>0.13977446640387828</c:v>
                </c:pt>
                <c:pt idx="63">
                  <c:v>-3.8062946391931245E-2</c:v>
                </c:pt>
                <c:pt idx="64">
                  <c:v>-0.1763056345695326</c:v>
                </c:pt>
                <c:pt idx="65">
                  <c:v>0.10289277760839061</c:v>
                </c:pt>
                <c:pt idx="66">
                  <c:v>0.18801251474848588</c:v>
                </c:pt>
                <c:pt idx="67">
                  <c:v>0.25329401036005889</c:v>
                </c:pt>
                <c:pt idx="68">
                  <c:v>0.16058374662835107</c:v>
                </c:pt>
                <c:pt idx="69">
                  <c:v>0.13909919889946543</c:v>
                </c:pt>
                <c:pt idx="70">
                  <c:v>0.1145073918586707</c:v>
                </c:pt>
                <c:pt idx="71">
                  <c:v>-9.4442300221283554E-2</c:v>
                </c:pt>
                <c:pt idx="72">
                  <c:v>0.20225156815111942</c:v>
                </c:pt>
                <c:pt idx="73">
                  <c:v>6.7157315086622538E-3</c:v>
                </c:pt>
                <c:pt idx="74">
                  <c:v>-7.4861910843438323E-2</c:v>
                </c:pt>
                <c:pt idx="75">
                  <c:v>0.16881963880920461</c:v>
                </c:pt>
                <c:pt idx="76">
                  <c:v>0.30553867589560602</c:v>
                </c:pt>
                <c:pt idx="77">
                  <c:v>0.3071778362434639</c:v>
                </c:pt>
                <c:pt idx="78">
                  <c:v>0.10826231513046539</c:v>
                </c:pt>
                <c:pt idx="79">
                  <c:v>3.2191764157489894E-2</c:v>
                </c:pt>
                <c:pt idx="80">
                  <c:v>9.6025762018020724E-2</c:v>
                </c:pt>
                <c:pt idx="81">
                  <c:v>0.1502453141531489</c:v>
                </c:pt>
                <c:pt idx="82">
                  <c:v>-5.125114001398054E-2</c:v>
                </c:pt>
                <c:pt idx="83">
                  <c:v>-5.3023285733119707E-2</c:v>
                </c:pt>
                <c:pt idx="84">
                  <c:v>-0.16599779390957325</c:v>
                </c:pt>
                <c:pt idx="85">
                  <c:v>-8.1017313259280632E-2</c:v>
                </c:pt>
                <c:pt idx="86">
                  <c:v>-0.16908227470958503</c:v>
                </c:pt>
                <c:pt idx="87">
                  <c:v>-0.42233524548691004</c:v>
                </c:pt>
                <c:pt idx="88">
                  <c:v>-0.87202458668226868</c:v>
                </c:pt>
                <c:pt idx="89">
                  <c:v>-0.6853572973608214</c:v>
                </c:pt>
                <c:pt idx="90">
                  <c:v>-0.42836395901746738</c:v>
                </c:pt>
                <c:pt idx="91">
                  <c:v>-0.39580712334905932</c:v>
                </c:pt>
                <c:pt idx="92">
                  <c:v>-0.42845448786606422</c:v>
                </c:pt>
                <c:pt idx="93">
                  <c:v>-0.43791629396786574</c:v>
                </c:pt>
                <c:pt idx="94">
                  <c:v>-0.11998629464379371</c:v>
                </c:pt>
                <c:pt idx="95">
                  <c:v>-0.14211130870169797</c:v>
                </c:pt>
                <c:pt idx="96">
                  <c:v>-8.526836709489273E-2</c:v>
                </c:pt>
                <c:pt idx="97">
                  <c:v>8.8739849988133473E-2</c:v>
                </c:pt>
                <c:pt idx="98">
                  <c:v>0.29878141916307877</c:v>
                </c:pt>
                <c:pt idx="99">
                  <c:v>0.41227393700483189</c:v>
                </c:pt>
                <c:pt idx="100">
                  <c:v>0.79904637242935461</c:v>
                </c:pt>
                <c:pt idx="101">
                  <c:v>0.85278470783260762</c:v>
                </c:pt>
                <c:pt idx="102">
                  <c:v>1.0560494678741954</c:v>
                </c:pt>
                <c:pt idx="103">
                  <c:v>1.1948091244872816</c:v>
                </c:pt>
                <c:pt idx="104">
                  <c:v>1.3122823626873754</c:v>
                </c:pt>
                <c:pt idx="105">
                  <c:v>1.0745578834664622</c:v>
                </c:pt>
                <c:pt idx="106">
                  <c:v>0.9574056576943214</c:v>
                </c:pt>
                <c:pt idx="107">
                  <c:v>1.1846553183308637</c:v>
                </c:pt>
                <c:pt idx="108">
                  <c:v>1.2301770386993904</c:v>
                </c:pt>
                <c:pt idx="109">
                  <c:v>1.2974325236125419</c:v>
                </c:pt>
                <c:pt idx="110">
                  <c:v>1.2911326714856646</c:v>
                </c:pt>
                <c:pt idx="111">
                  <c:v>1.7313348916310705</c:v>
                </c:pt>
                <c:pt idx="112">
                  <c:v>1.7172827324176132</c:v>
                </c:pt>
                <c:pt idx="113">
                  <c:v>1.9335030958292077</c:v>
                </c:pt>
                <c:pt idx="114">
                  <c:v>2.2937418149768174</c:v>
                </c:pt>
                <c:pt idx="115">
                  <c:v>2.1156017999382168</c:v>
                </c:pt>
                <c:pt idx="116">
                  <c:v>2.2785742444900494</c:v>
                </c:pt>
                <c:pt idx="117">
                  <c:v>2.5065017033528334</c:v>
                </c:pt>
                <c:pt idx="118">
                  <c:v>2.5605333721172761</c:v>
                </c:pt>
                <c:pt idx="119">
                  <c:v>2.4333643018988735</c:v>
                </c:pt>
                <c:pt idx="120">
                  <c:v>2.2209611910086227</c:v>
                </c:pt>
                <c:pt idx="121">
                  <c:v>2.2458104584919232</c:v>
                </c:pt>
                <c:pt idx="122">
                  <c:v>2.1577638044906946</c:v>
                </c:pt>
                <c:pt idx="123">
                  <c:v>2.1531437094588646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352-411A-AA25-79F65F173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205780480"/>
        <c:axId val="205782016"/>
      </c:barChart>
      <c:lineChart>
        <c:grouping val="standard"/>
        <c:varyColors val="0"/>
        <c:ser>
          <c:idx val="5"/>
          <c:order val="6"/>
          <c:tx>
            <c:strRef>
              <c:f>'איור 1 נתונים'!$G$3</c:f>
              <c:strCache>
                <c:ptCount val="1"/>
                <c:pt idx="0">
                  <c:v>המדד הכללי</c:v>
                </c:pt>
              </c:strCache>
            </c:strRef>
          </c:tx>
          <c:spPr>
            <a:ln w="317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Ref>
              <c:f>'איור 1 נתונים'!$A$16:$A$150</c:f>
              <c:numCache>
                <c:formatCode>m/d/yyyy</c:formatCode>
                <c:ptCount val="135"/>
                <c:pt idx="0">
                  <c:v>41305</c:v>
                </c:pt>
                <c:pt idx="1">
                  <c:v>41333</c:v>
                </c:pt>
                <c:pt idx="2">
                  <c:v>41364</c:v>
                </c:pt>
                <c:pt idx="3">
                  <c:v>41394</c:v>
                </c:pt>
                <c:pt idx="4">
                  <c:v>41425</c:v>
                </c:pt>
                <c:pt idx="5">
                  <c:v>41455</c:v>
                </c:pt>
                <c:pt idx="6">
                  <c:v>41486</c:v>
                </c:pt>
                <c:pt idx="7">
                  <c:v>41517</c:v>
                </c:pt>
                <c:pt idx="8">
                  <c:v>41547</c:v>
                </c:pt>
                <c:pt idx="9">
                  <c:v>41578</c:v>
                </c:pt>
                <c:pt idx="10">
                  <c:v>41608</c:v>
                </c:pt>
                <c:pt idx="11">
                  <c:v>41639</c:v>
                </c:pt>
                <c:pt idx="12">
                  <c:v>41670</c:v>
                </c:pt>
                <c:pt idx="13">
                  <c:v>41698</c:v>
                </c:pt>
                <c:pt idx="14">
                  <c:v>41729</c:v>
                </c:pt>
                <c:pt idx="15">
                  <c:v>41759</c:v>
                </c:pt>
                <c:pt idx="16">
                  <c:v>41790</c:v>
                </c:pt>
                <c:pt idx="17">
                  <c:v>41820</c:v>
                </c:pt>
                <c:pt idx="18">
                  <c:v>41851</c:v>
                </c:pt>
                <c:pt idx="19">
                  <c:v>41882</c:v>
                </c:pt>
                <c:pt idx="20">
                  <c:v>41912</c:v>
                </c:pt>
                <c:pt idx="21">
                  <c:v>41943</c:v>
                </c:pt>
                <c:pt idx="22">
                  <c:v>41973</c:v>
                </c:pt>
                <c:pt idx="23">
                  <c:v>42004</c:v>
                </c:pt>
                <c:pt idx="24">
                  <c:v>42035</c:v>
                </c:pt>
                <c:pt idx="25">
                  <c:v>42063</c:v>
                </c:pt>
                <c:pt idx="26">
                  <c:v>42094</c:v>
                </c:pt>
                <c:pt idx="27">
                  <c:v>42124</c:v>
                </c:pt>
                <c:pt idx="28">
                  <c:v>42155</c:v>
                </c:pt>
                <c:pt idx="29">
                  <c:v>42185</c:v>
                </c:pt>
                <c:pt idx="30">
                  <c:v>42216</c:v>
                </c:pt>
                <c:pt idx="31">
                  <c:v>42247</c:v>
                </c:pt>
                <c:pt idx="32">
                  <c:v>42277</c:v>
                </c:pt>
                <c:pt idx="33">
                  <c:v>42308</c:v>
                </c:pt>
                <c:pt idx="34">
                  <c:v>42338</c:v>
                </c:pt>
                <c:pt idx="35">
                  <c:v>42369</c:v>
                </c:pt>
                <c:pt idx="36">
                  <c:v>42400</c:v>
                </c:pt>
                <c:pt idx="37">
                  <c:v>42429</c:v>
                </c:pt>
                <c:pt idx="38">
                  <c:v>42460</c:v>
                </c:pt>
                <c:pt idx="39">
                  <c:v>42490</c:v>
                </c:pt>
                <c:pt idx="40">
                  <c:v>42521</c:v>
                </c:pt>
                <c:pt idx="41">
                  <c:v>42551</c:v>
                </c:pt>
                <c:pt idx="42">
                  <c:v>42582</c:v>
                </c:pt>
                <c:pt idx="43">
                  <c:v>42613</c:v>
                </c:pt>
                <c:pt idx="44">
                  <c:v>42643</c:v>
                </c:pt>
                <c:pt idx="45">
                  <c:v>42674</c:v>
                </c:pt>
                <c:pt idx="46">
                  <c:v>42704</c:v>
                </c:pt>
                <c:pt idx="47">
                  <c:v>42735</c:v>
                </c:pt>
                <c:pt idx="48">
                  <c:v>42766</c:v>
                </c:pt>
                <c:pt idx="49">
                  <c:v>42794</c:v>
                </c:pt>
                <c:pt idx="50">
                  <c:v>42825</c:v>
                </c:pt>
                <c:pt idx="51">
                  <c:v>42855</c:v>
                </c:pt>
                <c:pt idx="52">
                  <c:v>42886</c:v>
                </c:pt>
                <c:pt idx="53">
                  <c:v>42916</c:v>
                </c:pt>
                <c:pt idx="54">
                  <c:v>42947</c:v>
                </c:pt>
                <c:pt idx="55">
                  <c:v>42978</c:v>
                </c:pt>
                <c:pt idx="56">
                  <c:v>43008</c:v>
                </c:pt>
                <c:pt idx="57">
                  <c:v>43039</c:v>
                </c:pt>
                <c:pt idx="58">
                  <c:v>43069</c:v>
                </c:pt>
                <c:pt idx="59">
                  <c:v>43100</c:v>
                </c:pt>
                <c:pt idx="60">
                  <c:v>43131</c:v>
                </c:pt>
                <c:pt idx="61">
                  <c:v>43159</c:v>
                </c:pt>
                <c:pt idx="62">
                  <c:v>43190</c:v>
                </c:pt>
                <c:pt idx="63">
                  <c:v>43220</c:v>
                </c:pt>
                <c:pt idx="64">
                  <c:v>43251</c:v>
                </c:pt>
                <c:pt idx="65">
                  <c:v>43281</c:v>
                </c:pt>
                <c:pt idx="66">
                  <c:v>43312</c:v>
                </c:pt>
                <c:pt idx="67">
                  <c:v>43343</c:v>
                </c:pt>
                <c:pt idx="68">
                  <c:v>43373</c:v>
                </c:pt>
                <c:pt idx="69">
                  <c:v>43404</c:v>
                </c:pt>
                <c:pt idx="70">
                  <c:v>43434</c:v>
                </c:pt>
                <c:pt idx="71">
                  <c:v>43465</c:v>
                </c:pt>
                <c:pt idx="72">
                  <c:v>43496</c:v>
                </c:pt>
                <c:pt idx="73">
                  <c:v>43524</c:v>
                </c:pt>
                <c:pt idx="74">
                  <c:v>43555</c:v>
                </c:pt>
                <c:pt idx="75">
                  <c:v>43585</c:v>
                </c:pt>
                <c:pt idx="76">
                  <c:v>43616</c:v>
                </c:pt>
                <c:pt idx="77">
                  <c:v>43646</c:v>
                </c:pt>
                <c:pt idx="78">
                  <c:v>43677</c:v>
                </c:pt>
                <c:pt idx="79">
                  <c:v>43708</c:v>
                </c:pt>
                <c:pt idx="80">
                  <c:v>43738</c:v>
                </c:pt>
                <c:pt idx="81">
                  <c:v>43769</c:v>
                </c:pt>
                <c:pt idx="82">
                  <c:v>43799</c:v>
                </c:pt>
                <c:pt idx="83">
                  <c:v>43830</c:v>
                </c:pt>
                <c:pt idx="84">
                  <c:v>43861</c:v>
                </c:pt>
                <c:pt idx="85">
                  <c:v>43890</c:v>
                </c:pt>
                <c:pt idx="86">
                  <c:v>43921</c:v>
                </c:pt>
                <c:pt idx="87">
                  <c:v>43951</c:v>
                </c:pt>
                <c:pt idx="88">
                  <c:v>43982</c:v>
                </c:pt>
                <c:pt idx="89">
                  <c:v>44012</c:v>
                </c:pt>
                <c:pt idx="90">
                  <c:v>44043</c:v>
                </c:pt>
                <c:pt idx="91">
                  <c:v>44074</c:v>
                </c:pt>
                <c:pt idx="92">
                  <c:v>44104</c:v>
                </c:pt>
                <c:pt idx="93">
                  <c:v>44135</c:v>
                </c:pt>
                <c:pt idx="94">
                  <c:v>44165</c:v>
                </c:pt>
                <c:pt idx="95">
                  <c:v>44196</c:v>
                </c:pt>
                <c:pt idx="96">
                  <c:v>44227</c:v>
                </c:pt>
                <c:pt idx="97">
                  <c:v>44255</c:v>
                </c:pt>
                <c:pt idx="98">
                  <c:v>44286</c:v>
                </c:pt>
                <c:pt idx="99">
                  <c:v>44316</c:v>
                </c:pt>
                <c:pt idx="100">
                  <c:v>44347</c:v>
                </c:pt>
                <c:pt idx="101">
                  <c:v>44377</c:v>
                </c:pt>
                <c:pt idx="102">
                  <c:v>44408</c:v>
                </c:pt>
                <c:pt idx="103">
                  <c:v>44439</c:v>
                </c:pt>
                <c:pt idx="104">
                  <c:v>44469</c:v>
                </c:pt>
                <c:pt idx="105">
                  <c:v>44500</c:v>
                </c:pt>
                <c:pt idx="106">
                  <c:v>44530</c:v>
                </c:pt>
                <c:pt idx="107">
                  <c:v>44561</c:v>
                </c:pt>
                <c:pt idx="108">
                  <c:v>44592</c:v>
                </c:pt>
                <c:pt idx="109">
                  <c:v>44620</c:v>
                </c:pt>
                <c:pt idx="110">
                  <c:v>44651</c:v>
                </c:pt>
                <c:pt idx="111">
                  <c:v>44681</c:v>
                </c:pt>
                <c:pt idx="112">
                  <c:v>44712</c:v>
                </c:pt>
                <c:pt idx="113">
                  <c:v>44742</c:v>
                </c:pt>
                <c:pt idx="114">
                  <c:v>44773</c:v>
                </c:pt>
                <c:pt idx="115">
                  <c:v>44804</c:v>
                </c:pt>
                <c:pt idx="116">
                  <c:v>44834</c:v>
                </c:pt>
                <c:pt idx="117">
                  <c:v>44865</c:v>
                </c:pt>
                <c:pt idx="118">
                  <c:v>44895</c:v>
                </c:pt>
                <c:pt idx="119">
                  <c:v>44926</c:v>
                </c:pt>
                <c:pt idx="120">
                  <c:v>44957</c:v>
                </c:pt>
                <c:pt idx="121">
                  <c:v>44985</c:v>
                </c:pt>
                <c:pt idx="122">
                  <c:v>45016</c:v>
                </c:pt>
                <c:pt idx="123">
                  <c:v>45046</c:v>
                </c:pt>
              </c:numCache>
            </c:numRef>
          </c:cat>
          <c:val>
            <c:numRef>
              <c:f>'איור 1 נתונים'!$G$16:$G$150</c:f>
              <c:numCache>
                <c:formatCode>0.0</c:formatCode>
                <c:ptCount val="135"/>
                <c:pt idx="0">
                  <c:v>1.4573121070862172</c:v>
                </c:pt>
                <c:pt idx="1">
                  <c:v>1.4573121070862172</c:v>
                </c:pt>
                <c:pt idx="2">
                  <c:v>1.2701193491617024</c:v>
                </c:pt>
                <c:pt idx="3">
                  <c:v>0.80418292387001156</c:v>
                </c:pt>
                <c:pt idx="4">
                  <c:v>0.90408796145562409</c:v>
                </c:pt>
                <c:pt idx="5">
                  <c:v>1.9939092000326175</c:v>
                </c:pt>
                <c:pt idx="6">
                  <c:v>2.1971500226136476</c:v>
                </c:pt>
                <c:pt idx="7">
                  <c:v>1.3367275733729089</c:v>
                </c:pt>
                <c:pt idx="8">
                  <c:v>1.3367275733729089</c:v>
                </c:pt>
                <c:pt idx="9">
                  <c:v>1.8256648081658167</c:v>
                </c:pt>
                <c:pt idx="10">
                  <c:v>1.9093883207063067</c:v>
                </c:pt>
                <c:pt idx="11">
                  <c:v>1.8160876848833718</c:v>
                </c:pt>
                <c:pt idx="12">
                  <c:v>1.3958125623130258</c:v>
                </c:pt>
                <c:pt idx="13">
                  <c:v>1.1964107676969205</c:v>
                </c:pt>
                <c:pt idx="14">
                  <c:v>1.2935323383084896</c:v>
                </c:pt>
                <c:pt idx="15">
                  <c:v>0.99108027750247629</c:v>
                </c:pt>
                <c:pt idx="16">
                  <c:v>0.99009900990132405</c:v>
                </c:pt>
                <c:pt idx="17">
                  <c:v>0.49115913555950463</c:v>
                </c:pt>
                <c:pt idx="18">
                  <c:v>0.29382957884458438</c:v>
                </c:pt>
                <c:pt idx="19">
                  <c:v>0</c:v>
                </c:pt>
                <c:pt idx="20">
                  <c:v>-0.29325513196414299</c:v>
                </c:pt>
                <c:pt idx="21">
                  <c:v>-0.29239766081903262</c:v>
                </c:pt>
                <c:pt idx="22">
                  <c:v>-9.7847358121738726E-2</c:v>
                </c:pt>
                <c:pt idx="23">
                  <c:v>-0.19550342130973952</c:v>
                </c:pt>
                <c:pt idx="24">
                  <c:v>-0.50737649173041577</c:v>
                </c:pt>
                <c:pt idx="25">
                  <c:v>-1.0147801760969855</c:v>
                </c:pt>
                <c:pt idx="26">
                  <c:v>-1.0058957607666841</c:v>
                </c:pt>
                <c:pt idx="27">
                  <c:v>-0.50245524622620774</c:v>
                </c:pt>
                <c:pt idx="28">
                  <c:v>-0.40000186247015623</c:v>
                </c:pt>
                <c:pt idx="29">
                  <c:v>-0.39296373943394913</c:v>
                </c:pt>
                <c:pt idx="30">
                  <c:v>-0.2910174895078721</c:v>
                </c:pt>
                <c:pt idx="31">
                  <c:v>-0.39296373943394913</c:v>
                </c:pt>
                <c:pt idx="32">
                  <c:v>-0.50000186060019658</c:v>
                </c:pt>
                <c:pt idx="33">
                  <c:v>-0.69208396844464559</c:v>
                </c:pt>
                <c:pt idx="34">
                  <c:v>-0.89716150057749244</c:v>
                </c:pt>
                <c:pt idx="35">
                  <c:v>-0.99706355551645309</c:v>
                </c:pt>
                <c:pt idx="36">
                  <c:v>-0.60483870967743547</c:v>
                </c:pt>
                <c:pt idx="37">
                  <c:v>-0.20304568527917954</c:v>
                </c:pt>
                <c:pt idx="38">
                  <c:v>-0.70850202429150189</c:v>
                </c:pt>
                <c:pt idx="39">
                  <c:v>-0.90543259557346323</c:v>
                </c:pt>
                <c:pt idx="40">
                  <c:v>-0.80321285140561027</c:v>
                </c:pt>
                <c:pt idx="41">
                  <c:v>-0.80080080080081606</c:v>
                </c:pt>
                <c:pt idx="42">
                  <c:v>-0.59940059940060131</c:v>
                </c:pt>
                <c:pt idx="43">
                  <c:v>-0.70070070070069601</c:v>
                </c:pt>
                <c:pt idx="44">
                  <c:v>-0.40201005025128911</c:v>
                </c:pt>
                <c:pt idx="45">
                  <c:v>-0.30120481927711218</c:v>
                </c:pt>
                <c:pt idx="46">
                  <c:v>-0.30241935483870108</c:v>
                </c:pt>
                <c:pt idx="47">
                  <c:v>-0.20181634712408414</c:v>
                </c:pt>
                <c:pt idx="48">
                  <c:v>0.10365338402877899</c:v>
                </c:pt>
                <c:pt idx="49">
                  <c:v>0.40915792131472895</c:v>
                </c:pt>
                <c:pt idx="50">
                  <c:v>0.91631217469496651</c:v>
                </c:pt>
                <c:pt idx="51">
                  <c:v>0.70731192675945742</c:v>
                </c:pt>
                <c:pt idx="52">
                  <c:v>0.80192536115646362</c:v>
                </c:pt>
                <c:pt idx="53">
                  <c:v>-0.20181408563604286</c:v>
                </c:pt>
                <c:pt idx="54">
                  <c:v>-0.70240981015728954</c:v>
                </c:pt>
                <c:pt idx="55">
                  <c:v>-0.10302192982165614</c:v>
                </c:pt>
                <c:pt idx="56">
                  <c:v>9.7580472107039462E-2</c:v>
                </c:pt>
                <c:pt idx="57">
                  <c:v>0.19476561387858915</c:v>
                </c:pt>
                <c:pt idx="58">
                  <c:v>0.30000227285948977</c:v>
                </c:pt>
                <c:pt idx="59">
                  <c:v>0.40000227512555497</c:v>
                </c:pt>
                <c:pt idx="60">
                  <c:v>0.10020040080160886</c:v>
                </c:pt>
                <c:pt idx="61">
                  <c:v>0.20040080160321772</c:v>
                </c:pt>
                <c:pt idx="62">
                  <c:v>0.19980019980021524</c:v>
                </c:pt>
                <c:pt idx="63">
                  <c:v>0.39880358923232162</c:v>
                </c:pt>
                <c:pt idx="64">
                  <c:v>0.49652432969213844</c:v>
                </c:pt>
                <c:pt idx="65">
                  <c:v>1.2999999999999901</c:v>
                </c:pt>
                <c:pt idx="66">
                  <c:v>1.4014014014014142</c:v>
                </c:pt>
                <c:pt idx="67">
                  <c:v>1.1976047904191489</c:v>
                </c:pt>
                <c:pt idx="68">
                  <c:v>1.1964107676968982</c:v>
                </c:pt>
                <c:pt idx="69">
                  <c:v>1.1928429423459397</c:v>
                </c:pt>
                <c:pt idx="70">
                  <c:v>1.1964107676968982</c:v>
                </c:pt>
                <c:pt idx="71">
                  <c:v>0.79681274900398336</c:v>
                </c:pt>
                <c:pt idx="72">
                  <c:v>1.2022012466186283</c:v>
                </c:pt>
                <c:pt idx="73">
                  <c:v>1.2019990444183115</c:v>
                </c:pt>
                <c:pt idx="74">
                  <c:v>1.4027906676470137</c:v>
                </c:pt>
                <c:pt idx="75">
                  <c:v>1.3008927872779852</c:v>
                </c:pt>
                <c:pt idx="76">
                  <c:v>1.4990108993213624</c:v>
                </c:pt>
                <c:pt idx="77">
                  <c:v>0.80059134830727796</c:v>
                </c:pt>
                <c:pt idx="78">
                  <c:v>0.50147980127963621</c:v>
                </c:pt>
                <c:pt idx="79">
                  <c:v>0.60157695935791899</c:v>
                </c:pt>
                <c:pt idx="80">
                  <c:v>0.3034473287648165</c:v>
                </c:pt>
                <c:pt idx="81">
                  <c:v>0.40471417964793588</c:v>
                </c:pt>
                <c:pt idx="82">
                  <c:v>0.3034473287648165</c:v>
                </c:pt>
                <c:pt idx="83">
                  <c:v>0.60078956392912719</c:v>
                </c:pt>
                <c:pt idx="84">
                  <c:v>0.29970029970032286</c:v>
                </c:pt>
                <c:pt idx="85">
                  <c:v>9.9800399201610546E-2</c:v>
                </c:pt>
                <c:pt idx="86">
                  <c:v>0</c:v>
                </c:pt>
                <c:pt idx="87">
                  <c:v>-0.59405940594058348</c:v>
                </c:pt>
                <c:pt idx="88">
                  <c:v>-1.5732546705998218</c:v>
                </c:pt>
                <c:pt idx="89">
                  <c:v>-1.0880316518298683</c:v>
                </c:pt>
                <c:pt idx="90">
                  <c:v>-0.59523809523809312</c:v>
                </c:pt>
                <c:pt idx="91">
                  <c:v>-0.79207920792079278</c:v>
                </c:pt>
                <c:pt idx="92">
                  <c:v>-0.69444444444444198</c:v>
                </c:pt>
                <c:pt idx="93">
                  <c:v>-0.7905138339921014</c:v>
                </c:pt>
                <c:pt idx="94">
                  <c:v>-0.59523809523809312</c:v>
                </c:pt>
                <c:pt idx="95">
                  <c:v>-0.69444444444444198</c:v>
                </c:pt>
                <c:pt idx="96">
                  <c:v>-0.39930070538920504</c:v>
                </c:pt>
                <c:pt idx="97">
                  <c:v>2.0918080823051355E-6</c:v>
                </c:pt>
                <c:pt idx="98">
                  <c:v>0.20039931546373957</c:v>
                </c:pt>
                <c:pt idx="99">
                  <c:v>0.7995041005639969</c:v>
                </c:pt>
                <c:pt idx="100">
                  <c:v>1.5023997256329524</c:v>
                </c:pt>
                <c:pt idx="101">
                  <c:v>1.7042021274566777</c:v>
                </c:pt>
                <c:pt idx="102">
                  <c:v>1.9015989379730591</c:v>
                </c:pt>
                <c:pt idx="103">
                  <c:v>2.2018983454523466</c:v>
                </c:pt>
                <c:pt idx="104">
                  <c:v>2.5043977485908364</c:v>
                </c:pt>
                <c:pt idx="105">
                  <c:v>2.2980101080054771</c:v>
                </c:pt>
                <c:pt idx="106">
                  <c:v>2.4020979504385531</c:v>
                </c:pt>
                <c:pt idx="107">
                  <c:v>2.8049971554781949</c:v>
                </c:pt>
                <c:pt idx="108">
                  <c:v>3.1093279839518706</c:v>
                </c:pt>
                <c:pt idx="109">
                  <c:v>3.499999999999992</c:v>
                </c:pt>
                <c:pt idx="110">
                  <c:v>3.4791252485089297</c:v>
                </c:pt>
                <c:pt idx="111">
                  <c:v>3.9643211100099052</c:v>
                </c:pt>
                <c:pt idx="112">
                  <c:v>4.1461006910167963</c:v>
                </c:pt>
                <c:pt idx="113">
                  <c:v>4.4378698224851965</c:v>
                </c:pt>
                <c:pt idx="114">
                  <c:v>5.2062868369351589</c:v>
                </c:pt>
                <c:pt idx="115">
                  <c:v>4.6033300685602407</c:v>
                </c:pt>
                <c:pt idx="116">
                  <c:v>4.5943304007820096</c:v>
                </c:pt>
                <c:pt idx="117">
                  <c:v>5.078125</c:v>
                </c:pt>
                <c:pt idx="118">
                  <c:v>5.2785923753665642</c:v>
                </c:pt>
                <c:pt idx="119">
                  <c:v>5.2631578947368363</c:v>
                </c:pt>
                <c:pt idx="120">
                  <c:v>5.3849236974456316</c:v>
                </c:pt>
                <c:pt idx="121">
                  <c:v>5.1837696315009785</c:v>
                </c:pt>
                <c:pt idx="122">
                  <c:v>4.9844395530326935</c:v>
                </c:pt>
                <c:pt idx="123">
                  <c:v>4.991421913168792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352-411A-AA25-79F65F173EDB}"/>
            </c:ext>
          </c:extLst>
        </c:ser>
        <c:ser>
          <c:idx val="1"/>
          <c:order val="7"/>
          <c:tx>
            <c:strRef>
              <c:f>'איור 1 נתונים'!$I$3</c:f>
              <c:strCache>
                <c:ptCount val="1"/>
                <c:pt idx="0">
                  <c:v>יעד האינפלציה</c:v>
                </c:pt>
              </c:strCache>
            </c:strRef>
          </c:tx>
          <c:spPr>
            <a:ln w="12700">
              <a:solidFill>
                <a:schemeClr val="tx1"/>
              </a:solidFill>
              <a:prstDash val="lgDash"/>
            </a:ln>
          </c:spPr>
          <c:marker>
            <c:symbol val="none"/>
          </c:marker>
          <c:cat>
            <c:numRef>
              <c:f>'איור 1 נתונים'!$A$16:$A$150</c:f>
              <c:numCache>
                <c:formatCode>m/d/yyyy</c:formatCode>
                <c:ptCount val="135"/>
                <c:pt idx="0">
                  <c:v>41305</c:v>
                </c:pt>
                <c:pt idx="1">
                  <c:v>41333</c:v>
                </c:pt>
                <c:pt idx="2">
                  <c:v>41364</c:v>
                </c:pt>
                <c:pt idx="3">
                  <c:v>41394</c:v>
                </c:pt>
                <c:pt idx="4">
                  <c:v>41425</c:v>
                </c:pt>
                <c:pt idx="5">
                  <c:v>41455</c:v>
                </c:pt>
                <c:pt idx="6">
                  <c:v>41486</c:v>
                </c:pt>
                <c:pt idx="7">
                  <c:v>41517</c:v>
                </c:pt>
                <c:pt idx="8">
                  <c:v>41547</c:v>
                </c:pt>
                <c:pt idx="9">
                  <c:v>41578</c:v>
                </c:pt>
                <c:pt idx="10">
                  <c:v>41608</c:v>
                </c:pt>
                <c:pt idx="11">
                  <c:v>41639</c:v>
                </c:pt>
                <c:pt idx="12">
                  <c:v>41670</c:v>
                </c:pt>
                <c:pt idx="13">
                  <c:v>41698</c:v>
                </c:pt>
                <c:pt idx="14">
                  <c:v>41729</c:v>
                </c:pt>
                <c:pt idx="15">
                  <c:v>41759</c:v>
                </c:pt>
                <c:pt idx="16">
                  <c:v>41790</c:v>
                </c:pt>
                <c:pt idx="17">
                  <c:v>41820</c:v>
                </c:pt>
                <c:pt idx="18">
                  <c:v>41851</c:v>
                </c:pt>
                <c:pt idx="19">
                  <c:v>41882</c:v>
                </c:pt>
                <c:pt idx="20">
                  <c:v>41912</c:v>
                </c:pt>
                <c:pt idx="21">
                  <c:v>41943</c:v>
                </c:pt>
                <c:pt idx="22">
                  <c:v>41973</c:v>
                </c:pt>
                <c:pt idx="23">
                  <c:v>42004</c:v>
                </c:pt>
                <c:pt idx="24">
                  <c:v>42035</c:v>
                </c:pt>
                <c:pt idx="25">
                  <c:v>42063</c:v>
                </c:pt>
                <c:pt idx="26">
                  <c:v>42094</c:v>
                </c:pt>
                <c:pt idx="27">
                  <c:v>42124</c:v>
                </c:pt>
                <c:pt idx="28">
                  <c:v>42155</c:v>
                </c:pt>
                <c:pt idx="29">
                  <c:v>42185</c:v>
                </c:pt>
                <c:pt idx="30">
                  <c:v>42216</c:v>
                </c:pt>
                <c:pt idx="31">
                  <c:v>42247</c:v>
                </c:pt>
                <c:pt idx="32">
                  <c:v>42277</c:v>
                </c:pt>
                <c:pt idx="33">
                  <c:v>42308</c:v>
                </c:pt>
                <c:pt idx="34">
                  <c:v>42338</c:v>
                </c:pt>
                <c:pt idx="35">
                  <c:v>42369</c:v>
                </c:pt>
                <c:pt idx="36">
                  <c:v>42400</c:v>
                </c:pt>
                <c:pt idx="37">
                  <c:v>42429</c:v>
                </c:pt>
                <c:pt idx="38">
                  <c:v>42460</c:v>
                </c:pt>
                <c:pt idx="39">
                  <c:v>42490</c:v>
                </c:pt>
                <c:pt idx="40">
                  <c:v>42521</c:v>
                </c:pt>
                <c:pt idx="41">
                  <c:v>42551</c:v>
                </c:pt>
                <c:pt idx="42">
                  <c:v>42582</c:v>
                </c:pt>
                <c:pt idx="43">
                  <c:v>42613</c:v>
                </c:pt>
                <c:pt idx="44">
                  <c:v>42643</c:v>
                </c:pt>
                <c:pt idx="45">
                  <c:v>42674</c:v>
                </c:pt>
                <c:pt idx="46">
                  <c:v>42704</c:v>
                </c:pt>
                <c:pt idx="47">
                  <c:v>42735</c:v>
                </c:pt>
                <c:pt idx="48">
                  <c:v>42766</c:v>
                </c:pt>
                <c:pt idx="49">
                  <c:v>42794</c:v>
                </c:pt>
                <c:pt idx="50">
                  <c:v>42825</c:v>
                </c:pt>
                <c:pt idx="51">
                  <c:v>42855</c:v>
                </c:pt>
                <c:pt idx="52">
                  <c:v>42886</c:v>
                </c:pt>
                <c:pt idx="53">
                  <c:v>42916</c:v>
                </c:pt>
                <c:pt idx="54">
                  <c:v>42947</c:v>
                </c:pt>
                <c:pt idx="55">
                  <c:v>42978</c:v>
                </c:pt>
                <c:pt idx="56">
                  <c:v>43008</c:v>
                </c:pt>
                <c:pt idx="57">
                  <c:v>43039</c:v>
                </c:pt>
                <c:pt idx="58">
                  <c:v>43069</c:v>
                </c:pt>
                <c:pt idx="59">
                  <c:v>43100</c:v>
                </c:pt>
                <c:pt idx="60">
                  <c:v>43131</c:v>
                </c:pt>
                <c:pt idx="61">
                  <c:v>43159</c:v>
                </c:pt>
                <c:pt idx="62">
                  <c:v>43190</c:v>
                </c:pt>
                <c:pt idx="63">
                  <c:v>43220</c:v>
                </c:pt>
                <c:pt idx="64">
                  <c:v>43251</c:v>
                </c:pt>
                <c:pt idx="65">
                  <c:v>43281</c:v>
                </c:pt>
                <c:pt idx="66">
                  <c:v>43312</c:v>
                </c:pt>
                <c:pt idx="67">
                  <c:v>43343</c:v>
                </c:pt>
                <c:pt idx="68">
                  <c:v>43373</c:v>
                </c:pt>
                <c:pt idx="69">
                  <c:v>43404</c:v>
                </c:pt>
                <c:pt idx="70">
                  <c:v>43434</c:v>
                </c:pt>
                <c:pt idx="71">
                  <c:v>43465</c:v>
                </c:pt>
                <c:pt idx="72">
                  <c:v>43496</c:v>
                </c:pt>
                <c:pt idx="73">
                  <c:v>43524</c:v>
                </c:pt>
                <c:pt idx="74">
                  <c:v>43555</c:v>
                </c:pt>
                <c:pt idx="75">
                  <c:v>43585</c:v>
                </c:pt>
                <c:pt idx="76">
                  <c:v>43616</c:v>
                </c:pt>
                <c:pt idx="77">
                  <c:v>43646</c:v>
                </c:pt>
                <c:pt idx="78">
                  <c:v>43677</c:v>
                </c:pt>
                <c:pt idx="79">
                  <c:v>43708</c:v>
                </c:pt>
                <c:pt idx="80">
                  <c:v>43738</c:v>
                </c:pt>
                <c:pt idx="81">
                  <c:v>43769</c:v>
                </c:pt>
                <c:pt idx="82">
                  <c:v>43799</c:v>
                </c:pt>
                <c:pt idx="83">
                  <c:v>43830</c:v>
                </c:pt>
                <c:pt idx="84">
                  <c:v>43861</c:v>
                </c:pt>
                <c:pt idx="85">
                  <c:v>43890</c:v>
                </c:pt>
                <c:pt idx="86">
                  <c:v>43921</c:v>
                </c:pt>
                <c:pt idx="87">
                  <c:v>43951</c:v>
                </c:pt>
                <c:pt idx="88">
                  <c:v>43982</c:v>
                </c:pt>
                <c:pt idx="89">
                  <c:v>44012</c:v>
                </c:pt>
                <c:pt idx="90">
                  <c:v>44043</c:v>
                </c:pt>
                <c:pt idx="91">
                  <c:v>44074</c:v>
                </c:pt>
                <c:pt idx="92">
                  <c:v>44104</c:v>
                </c:pt>
                <c:pt idx="93">
                  <c:v>44135</c:v>
                </c:pt>
                <c:pt idx="94">
                  <c:v>44165</c:v>
                </c:pt>
                <c:pt idx="95">
                  <c:v>44196</c:v>
                </c:pt>
                <c:pt idx="96">
                  <c:v>44227</c:v>
                </c:pt>
                <c:pt idx="97">
                  <c:v>44255</c:v>
                </c:pt>
                <c:pt idx="98">
                  <c:v>44286</c:v>
                </c:pt>
                <c:pt idx="99">
                  <c:v>44316</c:v>
                </c:pt>
                <c:pt idx="100">
                  <c:v>44347</c:v>
                </c:pt>
                <c:pt idx="101">
                  <c:v>44377</c:v>
                </c:pt>
                <c:pt idx="102">
                  <c:v>44408</c:v>
                </c:pt>
                <c:pt idx="103">
                  <c:v>44439</c:v>
                </c:pt>
                <c:pt idx="104">
                  <c:v>44469</c:v>
                </c:pt>
                <c:pt idx="105">
                  <c:v>44500</c:v>
                </c:pt>
                <c:pt idx="106">
                  <c:v>44530</c:v>
                </c:pt>
                <c:pt idx="107">
                  <c:v>44561</c:v>
                </c:pt>
                <c:pt idx="108">
                  <c:v>44592</c:v>
                </c:pt>
                <c:pt idx="109">
                  <c:v>44620</c:v>
                </c:pt>
                <c:pt idx="110">
                  <c:v>44651</c:v>
                </c:pt>
                <c:pt idx="111">
                  <c:v>44681</c:v>
                </c:pt>
                <c:pt idx="112">
                  <c:v>44712</c:v>
                </c:pt>
                <c:pt idx="113">
                  <c:v>44742</c:v>
                </c:pt>
                <c:pt idx="114">
                  <c:v>44773</c:v>
                </c:pt>
                <c:pt idx="115">
                  <c:v>44804</c:v>
                </c:pt>
                <c:pt idx="116">
                  <c:v>44834</c:v>
                </c:pt>
                <c:pt idx="117">
                  <c:v>44865</c:v>
                </c:pt>
                <c:pt idx="118">
                  <c:v>44895</c:v>
                </c:pt>
                <c:pt idx="119">
                  <c:v>44926</c:v>
                </c:pt>
                <c:pt idx="120">
                  <c:v>44957</c:v>
                </c:pt>
                <c:pt idx="121">
                  <c:v>44985</c:v>
                </c:pt>
                <c:pt idx="122">
                  <c:v>45016</c:v>
                </c:pt>
                <c:pt idx="123">
                  <c:v>45046</c:v>
                </c:pt>
              </c:numCache>
            </c:numRef>
          </c:cat>
          <c:val>
            <c:numRef>
              <c:f>'איור 1 נתונים'!$I$16:$I$150</c:f>
              <c:numCache>
                <c:formatCode>0.0</c:formatCode>
                <c:ptCount val="13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352-411A-AA25-79F65F173EDB}"/>
            </c:ext>
          </c:extLst>
        </c:ser>
        <c:ser>
          <c:idx val="8"/>
          <c:order val="8"/>
          <c:tx>
            <c:strRef>
              <c:f>'איור 1 נתונים'!$J$3</c:f>
              <c:strCache>
                <c:ptCount val="1"/>
                <c:pt idx="0">
                  <c:v>יעד האינפלציה</c:v>
                </c:pt>
              </c:strCache>
            </c:strRef>
          </c:tx>
          <c:spPr>
            <a:ln w="12700">
              <a:solidFill>
                <a:srgbClr val="000000"/>
              </a:solidFill>
              <a:prstDash val="lgDash"/>
            </a:ln>
          </c:spPr>
          <c:marker>
            <c:symbol val="none"/>
          </c:marker>
          <c:cat>
            <c:numRef>
              <c:f>'איור 1 נתונים'!$A$16:$A$150</c:f>
              <c:numCache>
                <c:formatCode>m/d/yyyy</c:formatCode>
                <c:ptCount val="135"/>
                <c:pt idx="0">
                  <c:v>41305</c:v>
                </c:pt>
                <c:pt idx="1">
                  <c:v>41333</c:v>
                </c:pt>
                <c:pt idx="2">
                  <c:v>41364</c:v>
                </c:pt>
                <c:pt idx="3">
                  <c:v>41394</c:v>
                </c:pt>
                <c:pt idx="4">
                  <c:v>41425</c:v>
                </c:pt>
                <c:pt idx="5">
                  <c:v>41455</c:v>
                </c:pt>
                <c:pt idx="6">
                  <c:v>41486</c:v>
                </c:pt>
                <c:pt idx="7">
                  <c:v>41517</c:v>
                </c:pt>
                <c:pt idx="8">
                  <c:v>41547</c:v>
                </c:pt>
                <c:pt idx="9">
                  <c:v>41578</c:v>
                </c:pt>
                <c:pt idx="10">
                  <c:v>41608</c:v>
                </c:pt>
                <c:pt idx="11">
                  <c:v>41639</c:v>
                </c:pt>
                <c:pt idx="12">
                  <c:v>41670</c:v>
                </c:pt>
                <c:pt idx="13">
                  <c:v>41698</c:v>
                </c:pt>
                <c:pt idx="14">
                  <c:v>41729</c:v>
                </c:pt>
                <c:pt idx="15">
                  <c:v>41759</c:v>
                </c:pt>
                <c:pt idx="16">
                  <c:v>41790</c:v>
                </c:pt>
                <c:pt idx="17">
                  <c:v>41820</c:v>
                </c:pt>
                <c:pt idx="18">
                  <c:v>41851</c:v>
                </c:pt>
                <c:pt idx="19">
                  <c:v>41882</c:v>
                </c:pt>
                <c:pt idx="20">
                  <c:v>41912</c:v>
                </c:pt>
                <c:pt idx="21">
                  <c:v>41943</c:v>
                </c:pt>
                <c:pt idx="22">
                  <c:v>41973</c:v>
                </c:pt>
                <c:pt idx="23">
                  <c:v>42004</c:v>
                </c:pt>
                <c:pt idx="24">
                  <c:v>42035</c:v>
                </c:pt>
                <c:pt idx="25">
                  <c:v>42063</c:v>
                </c:pt>
                <c:pt idx="26">
                  <c:v>42094</c:v>
                </c:pt>
                <c:pt idx="27">
                  <c:v>42124</c:v>
                </c:pt>
                <c:pt idx="28">
                  <c:v>42155</c:v>
                </c:pt>
                <c:pt idx="29">
                  <c:v>42185</c:v>
                </c:pt>
                <c:pt idx="30">
                  <c:v>42216</c:v>
                </c:pt>
                <c:pt idx="31">
                  <c:v>42247</c:v>
                </c:pt>
                <c:pt idx="32">
                  <c:v>42277</c:v>
                </c:pt>
                <c:pt idx="33">
                  <c:v>42308</c:v>
                </c:pt>
                <c:pt idx="34">
                  <c:v>42338</c:v>
                </c:pt>
                <c:pt idx="35">
                  <c:v>42369</c:v>
                </c:pt>
                <c:pt idx="36">
                  <c:v>42400</c:v>
                </c:pt>
                <c:pt idx="37">
                  <c:v>42429</c:v>
                </c:pt>
                <c:pt idx="38">
                  <c:v>42460</c:v>
                </c:pt>
                <c:pt idx="39">
                  <c:v>42490</c:v>
                </c:pt>
                <c:pt idx="40">
                  <c:v>42521</c:v>
                </c:pt>
                <c:pt idx="41">
                  <c:v>42551</c:v>
                </c:pt>
                <c:pt idx="42">
                  <c:v>42582</c:v>
                </c:pt>
                <c:pt idx="43">
                  <c:v>42613</c:v>
                </c:pt>
                <c:pt idx="44">
                  <c:v>42643</c:v>
                </c:pt>
                <c:pt idx="45">
                  <c:v>42674</c:v>
                </c:pt>
                <c:pt idx="46">
                  <c:v>42704</c:v>
                </c:pt>
                <c:pt idx="47">
                  <c:v>42735</c:v>
                </c:pt>
                <c:pt idx="48">
                  <c:v>42766</c:v>
                </c:pt>
                <c:pt idx="49">
                  <c:v>42794</c:v>
                </c:pt>
                <c:pt idx="50">
                  <c:v>42825</c:v>
                </c:pt>
                <c:pt idx="51">
                  <c:v>42855</c:v>
                </c:pt>
                <c:pt idx="52">
                  <c:v>42886</c:v>
                </c:pt>
                <c:pt idx="53">
                  <c:v>42916</c:v>
                </c:pt>
                <c:pt idx="54">
                  <c:v>42947</c:v>
                </c:pt>
                <c:pt idx="55">
                  <c:v>42978</c:v>
                </c:pt>
                <c:pt idx="56">
                  <c:v>43008</c:v>
                </c:pt>
                <c:pt idx="57">
                  <c:v>43039</c:v>
                </c:pt>
                <c:pt idx="58">
                  <c:v>43069</c:v>
                </c:pt>
                <c:pt idx="59">
                  <c:v>43100</c:v>
                </c:pt>
                <c:pt idx="60">
                  <c:v>43131</c:v>
                </c:pt>
                <c:pt idx="61">
                  <c:v>43159</c:v>
                </c:pt>
                <c:pt idx="62">
                  <c:v>43190</c:v>
                </c:pt>
                <c:pt idx="63">
                  <c:v>43220</c:v>
                </c:pt>
                <c:pt idx="64">
                  <c:v>43251</c:v>
                </c:pt>
                <c:pt idx="65">
                  <c:v>43281</c:v>
                </c:pt>
                <c:pt idx="66">
                  <c:v>43312</c:v>
                </c:pt>
                <c:pt idx="67">
                  <c:v>43343</c:v>
                </c:pt>
                <c:pt idx="68">
                  <c:v>43373</c:v>
                </c:pt>
                <c:pt idx="69">
                  <c:v>43404</c:v>
                </c:pt>
                <c:pt idx="70">
                  <c:v>43434</c:v>
                </c:pt>
                <c:pt idx="71">
                  <c:v>43465</c:v>
                </c:pt>
                <c:pt idx="72">
                  <c:v>43496</c:v>
                </c:pt>
                <c:pt idx="73">
                  <c:v>43524</c:v>
                </c:pt>
                <c:pt idx="74">
                  <c:v>43555</c:v>
                </c:pt>
                <c:pt idx="75">
                  <c:v>43585</c:v>
                </c:pt>
                <c:pt idx="76">
                  <c:v>43616</c:v>
                </c:pt>
                <c:pt idx="77">
                  <c:v>43646</c:v>
                </c:pt>
                <c:pt idx="78">
                  <c:v>43677</c:v>
                </c:pt>
                <c:pt idx="79">
                  <c:v>43708</c:v>
                </c:pt>
                <c:pt idx="80">
                  <c:v>43738</c:v>
                </c:pt>
                <c:pt idx="81">
                  <c:v>43769</c:v>
                </c:pt>
                <c:pt idx="82">
                  <c:v>43799</c:v>
                </c:pt>
                <c:pt idx="83">
                  <c:v>43830</c:v>
                </c:pt>
                <c:pt idx="84">
                  <c:v>43861</c:v>
                </c:pt>
                <c:pt idx="85">
                  <c:v>43890</c:v>
                </c:pt>
                <c:pt idx="86">
                  <c:v>43921</c:v>
                </c:pt>
                <c:pt idx="87">
                  <c:v>43951</c:v>
                </c:pt>
                <c:pt idx="88">
                  <c:v>43982</c:v>
                </c:pt>
                <c:pt idx="89">
                  <c:v>44012</c:v>
                </c:pt>
                <c:pt idx="90">
                  <c:v>44043</c:v>
                </c:pt>
                <c:pt idx="91">
                  <c:v>44074</c:v>
                </c:pt>
                <c:pt idx="92">
                  <c:v>44104</c:v>
                </c:pt>
                <c:pt idx="93">
                  <c:v>44135</c:v>
                </c:pt>
                <c:pt idx="94">
                  <c:v>44165</c:v>
                </c:pt>
                <c:pt idx="95">
                  <c:v>44196</c:v>
                </c:pt>
                <c:pt idx="96">
                  <c:v>44227</c:v>
                </c:pt>
                <c:pt idx="97">
                  <c:v>44255</c:v>
                </c:pt>
                <c:pt idx="98">
                  <c:v>44286</c:v>
                </c:pt>
                <c:pt idx="99">
                  <c:v>44316</c:v>
                </c:pt>
                <c:pt idx="100">
                  <c:v>44347</c:v>
                </c:pt>
                <c:pt idx="101">
                  <c:v>44377</c:v>
                </c:pt>
                <c:pt idx="102">
                  <c:v>44408</c:v>
                </c:pt>
                <c:pt idx="103">
                  <c:v>44439</c:v>
                </c:pt>
                <c:pt idx="104">
                  <c:v>44469</c:v>
                </c:pt>
                <c:pt idx="105">
                  <c:v>44500</c:v>
                </c:pt>
                <c:pt idx="106">
                  <c:v>44530</c:v>
                </c:pt>
                <c:pt idx="107">
                  <c:v>44561</c:v>
                </c:pt>
                <c:pt idx="108">
                  <c:v>44592</c:v>
                </c:pt>
                <c:pt idx="109">
                  <c:v>44620</c:v>
                </c:pt>
                <c:pt idx="110">
                  <c:v>44651</c:v>
                </c:pt>
                <c:pt idx="111">
                  <c:v>44681</c:v>
                </c:pt>
                <c:pt idx="112">
                  <c:v>44712</c:v>
                </c:pt>
                <c:pt idx="113">
                  <c:v>44742</c:v>
                </c:pt>
                <c:pt idx="114">
                  <c:v>44773</c:v>
                </c:pt>
                <c:pt idx="115">
                  <c:v>44804</c:v>
                </c:pt>
                <c:pt idx="116">
                  <c:v>44834</c:v>
                </c:pt>
                <c:pt idx="117">
                  <c:v>44865</c:v>
                </c:pt>
                <c:pt idx="118">
                  <c:v>44895</c:v>
                </c:pt>
                <c:pt idx="119">
                  <c:v>44926</c:v>
                </c:pt>
                <c:pt idx="120">
                  <c:v>44957</c:v>
                </c:pt>
                <c:pt idx="121">
                  <c:v>44985</c:v>
                </c:pt>
                <c:pt idx="122">
                  <c:v>45016</c:v>
                </c:pt>
                <c:pt idx="123">
                  <c:v>45046</c:v>
                </c:pt>
              </c:numCache>
            </c:numRef>
          </c:cat>
          <c:val>
            <c:numRef>
              <c:f>'איור 1 נתונים'!$J$16:$J$150</c:f>
              <c:numCache>
                <c:formatCode>0.0</c:formatCode>
                <c:ptCount val="13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3</c:v>
                </c:pt>
                <c:pt idx="71">
                  <c:v>3</c:v>
                </c:pt>
                <c:pt idx="72">
                  <c:v>3</c:v>
                </c:pt>
                <c:pt idx="73">
                  <c:v>3</c:v>
                </c:pt>
                <c:pt idx="74">
                  <c:v>3</c:v>
                </c:pt>
                <c:pt idx="75">
                  <c:v>3</c:v>
                </c:pt>
                <c:pt idx="76">
                  <c:v>3</c:v>
                </c:pt>
                <c:pt idx="77">
                  <c:v>3</c:v>
                </c:pt>
                <c:pt idx="78">
                  <c:v>3</c:v>
                </c:pt>
                <c:pt idx="79">
                  <c:v>3</c:v>
                </c:pt>
                <c:pt idx="80">
                  <c:v>3</c:v>
                </c:pt>
                <c:pt idx="81">
                  <c:v>3</c:v>
                </c:pt>
                <c:pt idx="82">
                  <c:v>3</c:v>
                </c:pt>
                <c:pt idx="83">
                  <c:v>3</c:v>
                </c:pt>
                <c:pt idx="84">
                  <c:v>3</c:v>
                </c:pt>
                <c:pt idx="85">
                  <c:v>3</c:v>
                </c:pt>
                <c:pt idx="86">
                  <c:v>3</c:v>
                </c:pt>
                <c:pt idx="87">
                  <c:v>3</c:v>
                </c:pt>
                <c:pt idx="88">
                  <c:v>3</c:v>
                </c:pt>
                <c:pt idx="89">
                  <c:v>3</c:v>
                </c:pt>
                <c:pt idx="90">
                  <c:v>3</c:v>
                </c:pt>
                <c:pt idx="91">
                  <c:v>3</c:v>
                </c:pt>
                <c:pt idx="92">
                  <c:v>3</c:v>
                </c:pt>
                <c:pt idx="93">
                  <c:v>3</c:v>
                </c:pt>
                <c:pt idx="94">
                  <c:v>3</c:v>
                </c:pt>
                <c:pt idx="95">
                  <c:v>3</c:v>
                </c:pt>
                <c:pt idx="96">
                  <c:v>3</c:v>
                </c:pt>
                <c:pt idx="97">
                  <c:v>3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  <c:pt idx="102">
                  <c:v>3</c:v>
                </c:pt>
                <c:pt idx="103">
                  <c:v>3</c:v>
                </c:pt>
                <c:pt idx="104">
                  <c:v>3</c:v>
                </c:pt>
                <c:pt idx="105">
                  <c:v>3</c:v>
                </c:pt>
                <c:pt idx="106">
                  <c:v>3</c:v>
                </c:pt>
                <c:pt idx="107">
                  <c:v>3</c:v>
                </c:pt>
                <c:pt idx="108">
                  <c:v>3</c:v>
                </c:pt>
                <c:pt idx="109">
                  <c:v>3</c:v>
                </c:pt>
                <c:pt idx="110">
                  <c:v>3</c:v>
                </c:pt>
                <c:pt idx="111">
                  <c:v>3</c:v>
                </c:pt>
                <c:pt idx="112">
                  <c:v>3</c:v>
                </c:pt>
                <c:pt idx="113">
                  <c:v>3</c:v>
                </c:pt>
                <c:pt idx="114">
                  <c:v>3</c:v>
                </c:pt>
                <c:pt idx="115">
                  <c:v>3</c:v>
                </c:pt>
                <c:pt idx="116">
                  <c:v>3</c:v>
                </c:pt>
                <c:pt idx="117">
                  <c:v>3</c:v>
                </c:pt>
                <c:pt idx="118">
                  <c:v>3</c:v>
                </c:pt>
                <c:pt idx="119">
                  <c:v>3</c:v>
                </c:pt>
                <c:pt idx="120">
                  <c:v>3</c:v>
                </c:pt>
                <c:pt idx="121">
                  <c:v>3</c:v>
                </c:pt>
                <c:pt idx="122">
                  <c:v>3</c:v>
                </c:pt>
                <c:pt idx="123">
                  <c:v>3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C352-411A-AA25-79F65F173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780480"/>
        <c:axId val="205782016"/>
      </c:lineChart>
      <c:dateAx>
        <c:axId val="205780480"/>
        <c:scaling>
          <c:orientation val="minMax"/>
          <c:min val="42675"/>
        </c:scaling>
        <c:delete val="0"/>
        <c:axPos val="b"/>
        <c:numFmt formatCode="mmm\-yy" sourceLinked="0"/>
        <c:majorTickMark val="out"/>
        <c:minorTickMark val="none"/>
        <c:tickLblPos val="low"/>
        <c:txPr>
          <a:bodyPr rot="-2700000" vert="horz"/>
          <a:lstStyle/>
          <a:p>
            <a:pPr>
              <a:defRPr sz="1400" b="0"/>
            </a:pPr>
            <a:endParaRPr lang="en-IL"/>
          </a:p>
        </c:txPr>
        <c:crossAx val="205782016"/>
        <c:crosses val="autoZero"/>
        <c:auto val="1"/>
        <c:lblOffset val="100"/>
        <c:baseTimeUnit val="months"/>
      </c:dateAx>
      <c:valAx>
        <c:axId val="205782016"/>
        <c:scaling>
          <c:orientation val="minMax"/>
          <c:min val="-2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b="1"/>
                </a:pPr>
                <a:r>
                  <a:rPr lang="en-US"/>
                  <a:t>%</a:t>
                </a:r>
                <a:endParaRPr lang="he-IL"/>
              </a:p>
            </c:rich>
          </c:tx>
          <c:layout>
            <c:manualLayout>
              <c:xMode val="edge"/>
              <c:yMode val="edge"/>
              <c:x val="2.4564994882292732E-2"/>
              <c:y val="5.808950213511712E-2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400" b="0"/>
            </a:pPr>
            <a:endParaRPr lang="en-IL"/>
          </a:p>
        </c:txPr>
        <c:crossAx val="205780480"/>
        <c:crosses val="autoZero"/>
        <c:crossBetween val="between"/>
      </c:valAx>
      <c:spPr>
        <a:noFill/>
        <a:ln w="12700">
          <a:noFill/>
        </a:ln>
      </c:spPr>
    </c:plotArea>
    <c:legend>
      <c:legendPos val="t"/>
      <c:legendEntry>
        <c:idx val="8"/>
        <c:delete val="1"/>
      </c:legendEntry>
      <c:layout>
        <c:manualLayout>
          <c:xMode val="edge"/>
          <c:yMode val="edge"/>
          <c:x val="4.2691001124859393E-2"/>
          <c:y val="0.13528110236220472"/>
          <c:w val="0.53026990868720736"/>
          <c:h val="0.13118982384255259"/>
        </c:manualLayout>
      </c:layout>
      <c:overlay val="0"/>
      <c:spPr>
        <a:noFill/>
        <a:ln>
          <a:noFill/>
        </a:ln>
        <a:effectLst/>
      </c:spPr>
      <c:txPr>
        <a:bodyPr/>
        <a:lstStyle/>
        <a:p>
          <a:pPr>
            <a:defRPr sz="1400" b="0"/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19050">
      <a:noFill/>
    </a:ln>
  </c:spPr>
  <c:txPr>
    <a:bodyPr/>
    <a:lstStyle/>
    <a:p>
      <a:pPr>
        <a:defRPr sz="1600" b="1" i="0" u="none" strike="noStrike" baseline="0">
          <a:solidFill>
            <a:srgbClr val="000000"/>
          </a:solidFill>
          <a:latin typeface="David"/>
          <a:ea typeface="David"/>
          <a:cs typeface="David"/>
        </a:defRPr>
      </a:pPr>
      <a:endParaRPr lang="en-IL"/>
    </a:p>
  </c:txPr>
  <c:externalData r:id="rId2">
    <c:autoUpdate val="0"/>
  </c:externalData>
  <c:userShapes r:id="rId3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075534601063611E-2"/>
          <c:y val="9.8419003367980817E-2"/>
          <c:w val="0.93539500306683043"/>
          <c:h val="0.59499978973572931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'איור 39 נתונים'!$F$2</c:f>
              <c:strCache>
                <c:ptCount val="1"/>
                <c:pt idx="0">
                  <c:v>האינפלציה בפועל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74D-45FA-9EB2-598B5B68A0F6}"/>
              </c:ext>
            </c:extLst>
          </c:dPt>
          <c:dPt>
            <c:idx val="2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74D-45FA-9EB2-598B5B68A0F6}"/>
              </c:ext>
            </c:extLst>
          </c:dPt>
          <c:dPt>
            <c:idx val="3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74D-45FA-9EB2-598B5B68A0F6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274D-45FA-9EB2-598B5B68A0F6}"/>
              </c:ext>
            </c:extLst>
          </c:dPt>
          <c:dPt>
            <c:idx val="5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274D-45FA-9EB2-598B5B68A0F6}"/>
              </c:ext>
            </c:extLst>
          </c:dPt>
          <c:dPt>
            <c:idx val="6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274D-45FA-9EB2-598B5B68A0F6}"/>
              </c:ext>
            </c:extLst>
          </c:dPt>
          <c:dPt>
            <c:idx val="7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274D-45FA-9EB2-598B5B68A0F6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274D-45FA-9EB2-598B5B68A0F6}"/>
              </c:ext>
            </c:extLst>
          </c:dPt>
          <c:dPt>
            <c:idx val="9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274D-45FA-9EB2-598B5B68A0F6}"/>
              </c:ext>
            </c:extLst>
          </c:dPt>
          <c:dPt>
            <c:idx val="10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274D-45FA-9EB2-598B5B68A0F6}"/>
              </c:ext>
            </c:extLst>
          </c:dPt>
          <c:dPt>
            <c:idx val="11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274D-45FA-9EB2-598B5B68A0F6}"/>
              </c:ext>
            </c:extLst>
          </c:dPt>
          <c:dPt>
            <c:idx val="15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274D-45FA-9EB2-598B5B68A0F6}"/>
              </c:ext>
            </c:extLst>
          </c:dPt>
          <c:dPt>
            <c:idx val="17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274D-45FA-9EB2-598B5B68A0F6}"/>
              </c:ext>
            </c:extLst>
          </c:dPt>
          <c:dPt>
            <c:idx val="1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8-274D-45FA-9EB2-598B5B68A0F6}"/>
              </c:ext>
            </c:extLst>
          </c:dPt>
          <c:dPt>
            <c:idx val="2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9-274D-45FA-9EB2-598B5B68A0F6}"/>
              </c:ext>
            </c:extLst>
          </c:dPt>
          <c:dPt>
            <c:idx val="22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274D-45FA-9EB2-598B5B68A0F6}"/>
              </c:ext>
            </c:extLst>
          </c:dPt>
          <c:dPt>
            <c:idx val="23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274D-45FA-9EB2-598B5B68A0F6}"/>
              </c:ext>
            </c:extLst>
          </c:dPt>
          <c:dPt>
            <c:idx val="24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274D-45FA-9EB2-598B5B68A0F6}"/>
              </c:ext>
            </c:extLst>
          </c:dPt>
          <c:dPt>
            <c:idx val="25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274D-45FA-9EB2-598B5B68A0F6}"/>
              </c:ext>
            </c:extLst>
          </c:dPt>
          <c:dPt>
            <c:idx val="2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22-274D-45FA-9EB2-598B5B68A0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Assistant" panose="00000500000000000000" pitchFamily="2" charset="-79"/>
                    <a:ea typeface="+mn-ea"/>
                    <a:cs typeface="Assistant" panose="00000500000000000000" pitchFamily="2" charset="-79"/>
                  </a:defRPr>
                </a:pPr>
                <a:endParaRPr lang="en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'איור 39 נתונים'!$C$3:$C$31</c:f>
              <c:strCache>
                <c:ptCount val="29"/>
                <c:pt idx="0">
                  <c:v>הונגריה</c:v>
                </c:pt>
                <c:pt idx="1">
                  <c:v>פולין</c:v>
                </c:pt>
                <c:pt idx="2">
                  <c:v>קולומביה</c:v>
                </c:pt>
                <c:pt idx="3">
                  <c:v>צ'כיה</c:v>
                </c:pt>
                <c:pt idx="4">
                  <c:v>שוודיה</c:v>
                </c:pt>
                <c:pt idx="5">
                  <c:v>בריטניה</c:v>
                </c:pt>
                <c:pt idx="6">
                  <c:v>צ'ילה</c:v>
                </c:pt>
                <c:pt idx="7">
                  <c:v>איסלנד</c:v>
                </c:pt>
                <c:pt idx="8">
                  <c:v>איטליה</c:v>
                </c:pt>
                <c:pt idx="9">
                  <c:v>פרו</c:v>
                </c:pt>
                <c:pt idx="10">
                  <c:v>גרמניה</c:v>
                </c:pt>
                <c:pt idx="11">
                  <c:v>דרום אפריקה</c:v>
                </c:pt>
                <c:pt idx="12">
                  <c:v>אוסטרליה</c:v>
                </c:pt>
                <c:pt idx="13">
                  <c:v>גוש היורו</c:v>
                </c:pt>
                <c:pt idx="14">
                  <c:v>ניו זילנד</c:v>
                </c:pt>
                <c:pt idx="15">
                  <c:v>פיליפינים</c:v>
                </c:pt>
                <c:pt idx="16">
                  <c:v>נורווגיה</c:v>
                </c:pt>
                <c:pt idx="17">
                  <c:v>מכסיקו</c:v>
                </c:pt>
                <c:pt idx="18">
                  <c:v>צרפת</c:v>
                </c:pt>
                <c:pt idx="19">
                  <c:v>דנמרק</c:v>
                </c:pt>
                <c:pt idx="20">
                  <c:v>ישראל</c:v>
                </c:pt>
                <c:pt idx="21">
                  <c:v>ארה"ב</c:v>
                </c:pt>
                <c:pt idx="22">
                  <c:v>הודו</c:v>
                </c:pt>
                <c:pt idx="23">
                  <c:v>קנדה</c:v>
                </c:pt>
                <c:pt idx="24">
                  <c:v>ברזיל</c:v>
                </c:pt>
                <c:pt idx="25">
                  <c:v>דרום קוריאה</c:v>
                </c:pt>
                <c:pt idx="26">
                  <c:v>יפן</c:v>
                </c:pt>
                <c:pt idx="27">
                  <c:v>שווייץ</c:v>
                </c:pt>
                <c:pt idx="28">
                  <c:v>סין</c:v>
                </c:pt>
              </c:strCache>
            </c:strRef>
          </c:cat>
          <c:val>
            <c:numRef>
              <c:f>'איור 39 נתונים'!$F$3:$F$31</c:f>
              <c:numCache>
                <c:formatCode>0.0</c:formatCode>
                <c:ptCount val="29"/>
                <c:pt idx="0">
                  <c:v>24</c:v>
                </c:pt>
                <c:pt idx="1">
                  <c:v>14.7</c:v>
                </c:pt>
                <c:pt idx="2">
                  <c:v>12.8</c:v>
                </c:pt>
                <c:pt idx="3">
                  <c:v>12.7</c:v>
                </c:pt>
                <c:pt idx="4">
                  <c:v>10.5</c:v>
                </c:pt>
                <c:pt idx="5">
                  <c:v>10.1</c:v>
                </c:pt>
                <c:pt idx="6">
                  <c:v>9.9</c:v>
                </c:pt>
                <c:pt idx="7">
                  <c:v>9.9</c:v>
                </c:pt>
                <c:pt idx="8">
                  <c:v>8.1999999999999993</c:v>
                </c:pt>
                <c:pt idx="9">
                  <c:v>8</c:v>
                </c:pt>
                <c:pt idx="10">
                  <c:v>7.2</c:v>
                </c:pt>
                <c:pt idx="11">
                  <c:v>7.1</c:v>
                </c:pt>
                <c:pt idx="12">
                  <c:v>7</c:v>
                </c:pt>
                <c:pt idx="13">
                  <c:v>7</c:v>
                </c:pt>
                <c:pt idx="14">
                  <c:v>6.7</c:v>
                </c:pt>
                <c:pt idx="15">
                  <c:v>6.6</c:v>
                </c:pt>
                <c:pt idx="16">
                  <c:v>6.4</c:v>
                </c:pt>
                <c:pt idx="17">
                  <c:v>6.3</c:v>
                </c:pt>
                <c:pt idx="18">
                  <c:v>5.9</c:v>
                </c:pt>
                <c:pt idx="19">
                  <c:v>5.3</c:v>
                </c:pt>
                <c:pt idx="20">
                  <c:v>4.99</c:v>
                </c:pt>
                <c:pt idx="21">
                  <c:v>4.9000000000000004</c:v>
                </c:pt>
                <c:pt idx="22">
                  <c:v>4.7</c:v>
                </c:pt>
                <c:pt idx="23">
                  <c:v>4.4000000000000004</c:v>
                </c:pt>
                <c:pt idx="24">
                  <c:v>4.2</c:v>
                </c:pt>
                <c:pt idx="25">
                  <c:v>3.7</c:v>
                </c:pt>
                <c:pt idx="26">
                  <c:v>3.5</c:v>
                </c:pt>
                <c:pt idx="27">
                  <c:v>2.6</c:v>
                </c:pt>
                <c:pt idx="28" formatCode="General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274D-45FA-9EB2-598B5B68A0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9"/>
        <c:overlap val="-27"/>
        <c:axId val="675133920"/>
        <c:axId val="675134248"/>
      </c:barChart>
      <c:scatterChart>
        <c:scatterStyle val="lineMarker"/>
        <c:varyColors val="0"/>
        <c:ser>
          <c:idx val="0"/>
          <c:order val="0"/>
          <c:tx>
            <c:strRef>
              <c:f>'איור 39 נתונים'!$D$2</c:f>
              <c:strCache>
                <c:ptCount val="1"/>
                <c:pt idx="0">
                  <c:v>הגבול התחתון של יעד האינפלציה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ash"/>
            <c:size val="15"/>
            <c:spPr>
              <a:solidFill>
                <a:srgbClr val="F18C55"/>
              </a:solidFill>
              <a:ln w="9525">
                <a:solidFill>
                  <a:srgbClr val="F18C55"/>
                </a:solidFill>
              </a:ln>
              <a:effectLst/>
            </c:spPr>
          </c:marker>
          <c:xVal>
            <c:strRef>
              <c:f>'איור 39 נתונים'!$C$3:$C$31</c:f>
              <c:strCache>
                <c:ptCount val="29"/>
                <c:pt idx="0">
                  <c:v>הונגריה</c:v>
                </c:pt>
                <c:pt idx="1">
                  <c:v>פולין</c:v>
                </c:pt>
                <c:pt idx="2">
                  <c:v>קולומביה</c:v>
                </c:pt>
                <c:pt idx="3">
                  <c:v>צ'כיה</c:v>
                </c:pt>
                <c:pt idx="4">
                  <c:v>שוודיה</c:v>
                </c:pt>
                <c:pt idx="5">
                  <c:v>בריטניה</c:v>
                </c:pt>
                <c:pt idx="6">
                  <c:v>צ'ילה</c:v>
                </c:pt>
                <c:pt idx="7">
                  <c:v>איסלנד</c:v>
                </c:pt>
                <c:pt idx="8">
                  <c:v>איטליה</c:v>
                </c:pt>
                <c:pt idx="9">
                  <c:v>פרו</c:v>
                </c:pt>
                <c:pt idx="10">
                  <c:v>גרמניה</c:v>
                </c:pt>
                <c:pt idx="11">
                  <c:v>דרום אפריקה</c:v>
                </c:pt>
                <c:pt idx="12">
                  <c:v>אוסטרליה</c:v>
                </c:pt>
                <c:pt idx="13">
                  <c:v>גוש היורו</c:v>
                </c:pt>
                <c:pt idx="14">
                  <c:v>ניו זילנד</c:v>
                </c:pt>
                <c:pt idx="15">
                  <c:v>פיליפינים</c:v>
                </c:pt>
                <c:pt idx="16">
                  <c:v>נורווגיה</c:v>
                </c:pt>
                <c:pt idx="17">
                  <c:v>מכסיקו</c:v>
                </c:pt>
                <c:pt idx="18">
                  <c:v>צרפת</c:v>
                </c:pt>
                <c:pt idx="19">
                  <c:v>דנמרק</c:v>
                </c:pt>
                <c:pt idx="20">
                  <c:v>ישראל</c:v>
                </c:pt>
                <c:pt idx="21">
                  <c:v>ארה"ב</c:v>
                </c:pt>
                <c:pt idx="22">
                  <c:v>הודו</c:v>
                </c:pt>
                <c:pt idx="23">
                  <c:v>קנדה</c:v>
                </c:pt>
                <c:pt idx="24">
                  <c:v>ברזיל</c:v>
                </c:pt>
                <c:pt idx="25">
                  <c:v>דרום קוריאה</c:v>
                </c:pt>
                <c:pt idx="26">
                  <c:v>יפן</c:v>
                </c:pt>
                <c:pt idx="27">
                  <c:v>שווייץ</c:v>
                </c:pt>
                <c:pt idx="28">
                  <c:v>סין</c:v>
                </c:pt>
              </c:strCache>
            </c:strRef>
          </c:xVal>
          <c:yVal>
            <c:numRef>
              <c:f>'איור 39 נתונים'!$D$3:$D$31</c:f>
              <c:numCache>
                <c:formatCode>General</c:formatCode>
                <c:ptCount val="29"/>
                <c:pt idx="0">
                  <c:v>2</c:v>
                </c:pt>
                <c:pt idx="1">
                  <c:v>1.5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1</c:v>
                </c:pt>
                <c:pt idx="21">
                  <c:v>2</c:v>
                </c:pt>
                <c:pt idx="22">
                  <c:v>2</c:v>
                </c:pt>
                <c:pt idx="23">
                  <c:v>1</c:v>
                </c:pt>
                <c:pt idx="24">
                  <c:v>2.25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4-274D-45FA-9EB2-598B5B68A0F6}"/>
            </c:ext>
          </c:extLst>
        </c:ser>
        <c:ser>
          <c:idx val="1"/>
          <c:order val="1"/>
          <c:tx>
            <c:strRef>
              <c:f>'איור 39 נתונים'!$E$2</c:f>
              <c:strCache>
                <c:ptCount val="1"/>
                <c:pt idx="0">
                  <c:v>יעד האינפלציה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ash"/>
            <c:size val="15"/>
            <c:spPr>
              <a:gradFill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noFill/>
              </a:ln>
              <a:effectLst/>
            </c:spPr>
          </c:marker>
          <c:xVal>
            <c:strRef>
              <c:f>'איור 39 נתונים'!$C$3:$C$31</c:f>
              <c:strCache>
                <c:ptCount val="29"/>
                <c:pt idx="0">
                  <c:v>הונגריה</c:v>
                </c:pt>
                <c:pt idx="1">
                  <c:v>פולין</c:v>
                </c:pt>
                <c:pt idx="2">
                  <c:v>קולומביה</c:v>
                </c:pt>
                <c:pt idx="3">
                  <c:v>צ'כיה</c:v>
                </c:pt>
                <c:pt idx="4">
                  <c:v>שוודיה</c:v>
                </c:pt>
                <c:pt idx="5">
                  <c:v>בריטניה</c:v>
                </c:pt>
                <c:pt idx="6">
                  <c:v>צ'ילה</c:v>
                </c:pt>
                <c:pt idx="7">
                  <c:v>איסלנד</c:v>
                </c:pt>
                <c:pt idx="8">
                  <c:v>איטליה</c:v>
                </c:pt>
                <c:pt idx="9">
                  <c:v>פרו</c:v>
                </c:pt>
                <c:pt idx="10">
                  <c:v>גרמניה</c:v>
                </c:pt>
                <c:pt idx="11">
                  <c:v>דרום אפריקה</c:v>
                </c:pt>
                <c:pt idx="12">
                  <c:v>אוסטרליה</c:v>
                </c:pt>
                <c:pt idx="13">
                  <c:v>גוש היורו</c:v>
                </c:pt>
                <c:pt idx="14">
                  <c:v>ניו זילנד</c:v>
                </c:pt>
                <c:pt idx="15">
                  <c:v>פיליפינים</c:v>
                </c:pt>
                <c:pt idx="16">
                  <c:v>נורווגיה</c:v>
                </c:pt>
                <c:pt idx="17">
                  <c:v>מכסיקו</c:v>
                </c:pt>
                <c:pt idx="18">
                  <c:v>צרפת</c:v>
                </c:pt>
                <c:pt idx="19">
                  <c:v>דנמרק</c:v>
                </c:pt>
                <c:pt idx="20">
                  <c:v>ישראל</c:v>
                </c:pt>
                <c:pt idx="21">
                  <c:v>ארה"ב</c:v>
                </c:pt>
                <c:pt idx="22">
                  <c:v>הודו</c:v>
                </c:pt>
                <c:pt idx="23">
                  <c:v>קנדה</c:v>
                </c:pt>
                <c:pt idx="24">
                  <c:v>ברזיל</c:v>
                </c:pt>
                <c:pt idx="25">
                  <c:v>דרום קוריאה</c:v>
                </c:pt>
                <c:pt idx="26">
                  <c:v>יפן</c:v>
                </c:pt>
                <c:pt idx="27">
                  <c:v>שווייץ</c:v>
                </c:pt>
                <c:pt idx="28">
                  <c:v>סין</c:v>
                </c:pt>
              </c:strCache>
            </c:strRef>
          </c:xVal>
          <c:yVal>
            <c:numRef>
              <c:f>'איור 39 נתונים'!$E$3:$E$31</c:f>
              <c:numCache>
                <c:formatCode>General</c:formatCode>
                <c:ptCount val="29"/>
                <c:pt idx="0">
                  <c:v>4</c:v>
                </c:pt>
                <c:pt idx="1">
                  <c:v>3.5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6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4</c:v>
                </c:pt>
                <c:pt idx="16">
                  <c:v>2</c:v>
                </c:pt>
                <c:pt idx="17">
                  <c:v>4</c:v>
                </c:pt>
                <c:pt idx="18">
                  <c:v>2</c:v>
                </c:pt>
                <c:pt idx="19">
                  <c:v>2</c:v>
                </c:pt>
                <c:pt idx="20">
                  <c:v>3</c:v>
                </c:pt>
                <c:pt idx="21">
                  <c:v>2</c:v>
                </c:pt>
                <c:pt idx="22">
                  <c:v>6</c:v>
                </c:pt>
                <c:pt idx="23">
                  <c:v>3</c:v>
                </c:pt>
                <c:pt idx="24">
                  <c:v>5.25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5-274D-45FA-9EB2-598B5B68A0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5133920"/>
        <c:axId val="675134248"/>
      </c:scatterChart>
      <c:scatterChart>
        <c:scatterStyle val="lineMarker"/>
        <c:varyColors val="0"/>
        <c:ser>
          <c:idx val="3"/>
          <c:order val="3"/>
          <c:tx>
            <c:strRef>
              <c:f>'איור 39 נתונים'!$H$2</c:f>
              <c:strCache>
                <c:ptCount val="1"/>
                <c:pt idx="0">
                  <c:v>שינוי ריבית (20 החודשים האחרונים)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rgbClr val="00B0F0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circle"/>
              <c:size val="8"/>
              <c:spPr>
                <a:solidFill>
                  <a:srgbClr val="00B0F0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7-274D-45FA-9EB2-598B5B68A0F6}"/>
              </c:ext>
            </c:extLst>
          </c:dPt>
          <c:dPt>
            <c:idx val="2"/>
            <c:marker>
              <c:symbol val="circle"/>
              <c:size val="8"/>
              <c:spPr>
                <a:solidFill>
                  <a:srgbClr val="00B0F0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9-274D-45FA-9EB2-598B5B68A0F6}"/>
              </c:ext>
            </c:extLst>
          </c:dPt>
          <c:dPt>
            <c:idx val="3"/>
            <c:marker>
              <c:symbol val="circle"/>
              <c:size val="8"/>
              <c:spPr>
                <a:solidFill>
                  <a:srgbClr val="00B0F0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B-274D-45FA-9EB2-598B5B68A0F6}"/>
              </c:ext>
            </c:extLst>
          </c:dPt>
          <c:dPt>
            <c:idx val="4"/>
            <c:marker>
              <c:symbol val="circle"/>
              <c:size val="8"/>
              <c:spPr>
                <a:solidFill>
                  <a:srgbClr val="00B0F0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D-274D-45FA-9EB2-598B5B68A0F6}"/>
              </c:ext>
            </c:extLst>
          </c:dPt>
          <c:dPt>
            <c:idx val="9"/>
            <c:marker>
              <c:symbol val="circle"/>
              <c:size val="8"/>
              <c:spPr>
                <a:solidFill>
                  <a:srgbClr val="00B0F0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F-274D-45FA-9EB2-598B5B68A0F6}"/>
              </c:ext>
            </c:extLst>
          </c:dPt>
          <c:dPt>
            <c:idx val="10"/>
            <c:marker>
              <c:symbol val="circle"/>
              <c:size val="8"/>
              <c:spPr>
                <a:solidFill>
                  <a:srgbClr val="00B0F0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1-274D-45FA-9EB2-598B5B68A0F6}"/>
              </c:ext>
            </c:extLst>
          </c:dPt>
          <c:dPt>
            <c:idx val="14"/>
            <c:marker>
              <c:symbol val="circle"/>
              <c:size val="8"/>
              <c:spPr>
                <a:solidFill>
                  <a:srgbClr val="00B0F0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3-274D-45FA-9EB2-598B5B68A0F6}"/>
              </c:ext>
            </c:extLst>
          </c:dPt>
          <c:dPt>
            <c:idx val="15"/>
            <c:marker>
              <c:symbol val="circle"/>
              <c:size val="8"/>
              <c:spPr>
                <a:solidFill>
                  <a:srgbClr val="00B0F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4-274D-45FA-9EB2-598B5B68A0F6}"/>
              </c:ext>
            </c:extLst>
          </c:dPt>
          <c:dPt>
            <c:idx val="18"/>
            <c:marker>
              <c:symbol val="circle"/>
              <c:size val="8"/>
              <c:spPr>
                <a:solidFill>
                  <a:srgbClr val="00B0F0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6-274D-45FA-9EB2-598B5B68A0F6}"/>
              </c:ext>
            </c:extLst>
          </c:dPt>
          <c:dPt>
            <c:idx val="19"/>
            <c:marker>
              <c:symbol val="circle"/>
              <c:size val="8"/>
              <c:spPr>
                <a:solidFill>
                  <a:srgbClr val="00B0F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7-274D-45FA-9EB2-598B5B68A0F6}"/>
              </c:ext>
            </c:extLst>
          </c:dPt>
          <c:dPt>
            <c:idx val="22"/>
            <c:marker>
              <c:symbol val="circle"/>
              <c:size val="8"/>
              <c:spPr>
                <a:solidFill>
                  <a:srgbClr val="00B0F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8-274D-45FA-9EB2-598B5B68A0F6}"/>
              </c:ext>
            </c:extLst>
          </c:dPt>
          <c:xVal>
            <c:strRef>
              <c:f>'איור 39 נתונים'!$C$3:$C$31</c:f>
              <c:strCache>
                <c:ptCount val="29"/>
                <c:pt idx="0">
                  <c:v>הונגריה</c:v>
                </c:pt>
                <c:pt idx="1">
                  <c:v>פולין</c:v>
                </c:pt>
                <c:pt idx="2">
                  <c:v>קולומביה</c:v>
                </c:pt>
                <c:pt idx="3">
                  <c:v>צ'כיה</c:v>
                </c:pt>
                <c:pt idx="4">
                  <c:v>שוודיה</c:v>
                </c:pt>
                <c:pt idx="5">
                  <c:v>בריטניה</c:v>
                </c:pt>
                <c:pt idx="6">
                  <c:v>צ'ילה</c:v>
                </c:pt>
                <c:pt idx="7">
                  <c:v>איסלנד</c:v>
                </c:pt>
                <c:pt idx="8">
                  <c:v>איטליה</c:v>
                </c:pt>
                <c:pt idx="9">
                  <c:v>פרו</c:v>
                </c:pt>
                <c:pt idx="10">
                  <c:v>גרמניה</c:v>
                </c:pt>
                <c:pt idx="11">
                  <c:v>דרום אפריקה</c:v>
                </c:pt>
                <c:pt idx="12">
                  <c:v>אוסטרליה</c:v>
                </c:pt>
                <c:pt idx="13">
                  <c:v>גוש היורו</c:v>
                </c:pt>
                <c:pt idx="14">
                  <c:v>ניו זילנד</c:v>
                </c:pt>
                <c:pt idx="15">
                  <c:v>פיליפינים</c:v>
                </c:pt>
                <c:pt idx="16">
                  <c:v>נורווגיה</c:v>
                </c:pt>
                <c:pt idx="17">
                  <c:v>מכסיקו</c:v>
                </c:pt>
                <c:pt idx="18">
                  <c:v>צרפת</c:v>
                </c:pt>
                <c:pt idx="19">
                  <c:v>דנמרק</c:v>
                </c:pt>
                <c:pt idx="20">
                  <c:v>ישראל</c:v>
                </c:pt>
                <c:pt idx="21">
                  <c:v>ארה"ב</c:v>
                </c:pt>
                <c:pt idx="22">
                  <c:v>הודו</c:v>
                </c:pt>
                <c:pt idx="23">
                  <c:v>קנדה</c:v>
                </c:pt>
                <c:pt idx="24">
                  <c:v>ברזיל</c:v>
                </c:pt>
                <c:pt idx="25">
                  <c:v>דרום קוריאה</c:v>
                </c:pt>
                <c:pt idx="26">
                  <c:v>יפן</c:v>
                </c:pt>
                <c:pt idx="27">
                  <c:v>שווייץ</c:v>
                </c:pt>
                <c:pt idx="28">
                  <c:v>סין</c:v>
                </c:pt>
              </c:strCache>
            </c:strRef>
          </c:xVal>
          <c:yVal>
            <c:numRef>
              <c:f>'איור 39 נתונים'!$H$3:$H$31</c:f>
              <c:numCache>
                <c:formatCode>0.00</c:formatCode>
                <c:ptCount val="29"/>
                <c:pt idx="0">
                  <c:v>11.8</c:v>
                </c:pt>
                <c:pt idx="1">
                  <c:v>6.65</c:v>
                </c:pt>
                <c:pt idx="2">
                  <c:v>11.5</c:v>
                </c:pt>
                <c:pt idx="3">
                  <c:v>6.5</c:v>
                </c:pt>
                <c:pt idx="4">
                  <c:v>3.5</c:v>
                </c:pt>
                <c:pt idx="5">
                  <c:v>4.5</c:v>
                </c:pt>
                <c:pt idx="6">
                  <c:v>10.5</c:v>
                </c:pt>
                <c:pt idx="7">
                  <c:v>6.5</c:v>
                </c:pt>
                <c:pt idx="8">
                  <c:v>3.65</c:v>
                </c:pt>
                <c:pt idx="9">
                  <c:v>8.1</c:v>
                </c:pt>
                <c:pt idx="10">
                  <c:v>3.75</c:v>
                </c:pt>
                <c:pt idx="11">
                  <c:v>4.25</c:v>
                </c:pt>
                <c:pt idx="12">
                  <c:v>3.75</c:v>
                </c:pt>
                <c:pt idx="13">
                  <c:v>3.5</c:v>
                </c:pt>
                <c:pt idx="14">
                  <c:v>5</c:v>
                </c:pt>
                <c:pt idx="15">
                  <c:v>4.25</c:v>
                </c:pt>
                <c:pt idx="16">
                  <c:v>3.25</c:v>
                </c:pt>
                <c:pt idx="17">
                  <c:v>7</c:v>
                </c:pt>
                <c:pt idx="18">
                  <c:v>3.75</c:v>
                </c:pt>
                <c:pt idx="19">
                  <c:v>2.6</c:v>
                </c:pt>
                <c:pt idx="20">
                  <c:v>4.6500000000000004</c:v>
                </c:pt>
                <c:pt idx="21">
                  <c:v>5.25</c:v>
                </c:pt>
                <c:pt idx="22">
                  <c:v>2.5</c:v>
                </c:pt>
                <c:pt idx="23">
                  <c:v>4.25</c:v>
                </c:pt>
                <c:pt idx="24">
                  <c:v>9.5</c:v>
                </c:pt>
                <c:pt idx="25">
                  <c:v>3</c:v>
                </c:pt>
                <c:pt idx="26">
                  <c:v>0</c:v>
                </c:pt>
                <c:pt idx="27">
                  <c:v>2.25</c:v>
                </c:pt>
                <c:pt idx="28">
                  <c:v>-0.69999999999999973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9-274D-45FA-9EB2-598B5B68A0F6}"/>
            </c:ext>
          </c:extLst>
        </c:ser>
        <c:ser>
          <c:idx val="4"/>
          <c:order val="4"/>
          <c:tx>
            <c:strRef>
              <c:f>'איור 39 נתונים'!$J$2</c:f>
              <c:strCache>
                <c:ptCount val="1"/>
                <c:pt idx="0">
                  <c:v>אינפלציה בתחילת העלאות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13"/>
            <c:spPr>
              <a:solidFill>
                <a:schemeClr val="accent6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'איור 39 נתונים'!$C$3:$C$31</c:f>
              <c:strCache>
                <c:ptCount val="29"/>
                <c:pt idx="0">
                  <c:v>הונגריה</c:v>
                </c:pt>
                <c:pt idx="1">
                  <c:v>פולין</c:v>
                </c:pt>
                <c:pt idx="2">
                  <c:v>קולומביה</c:v>
                </c:pt>
                <c:pt idx="3">
                  <c:v>צ'כיה</c:v>
                </c:pt>
                <c:pt idx="4">
                  <c:v>שוודיה</c:v>
                </c:pt>
                <c:pt idx="5">
                  <c:v>בריטניה</c:v>
                </c:pt>
                <c:pt idx="6">
                  <c:v>צ'ילה</c:v>
                </c:pt>
                <c:pt idx="7">
                  <c:v>איסלנד</c:v>
                </c:pt>
                <c:pt idx="8">
                  <c:v>איטליה</c:v>
                </c:pt>
                <c:pt idx="9">
                  <c:v>פרו</c:v>
                </c:pt>
                <c:pt idx="10">
                  <c:v>גרמניה</c:v>
                </c:pt>
                <c:pt idx="11">
                  <c:v>דרום אפריקה</c:v>
                </c:pt>
                <c:pt idx="12">
                  <c:v>אוסטרליה</c:v>
                </c:pt>
                <c:pt idx="13">
                  <c:v>גוש היורו</c:v>
                </c:pt>
                <c:pt idx="14">
                  <c:v>ניו זילנד</c:v>
                </c:pt>
                <c:pt idx="15">
                  <c:v>פיליפינים</c:v>
                </c:pt>
                <c:pt idx="16">
                  <c:v>נורווגיה</c:v>
                </c:pt>
                <c:pt idx="17">
                  <c:v>מכסיקו</c:v>
                </c:pt>
                <c:pt idx="18">
                  <c:v>צרפת</c:v>
                </c:pt>
                <c:pt idx="19">
                  <c:v>דנמרק</c:v>
                </c:pt>
                <c:pt idx="20">
                  <c:v>ישראל</c:v>
                </c:pt>
                <c:pt idx="21">
                  <c:v>ארה"ב</c:v>
                </c:pt>
                <c:pt idx="22">
                  <c:v>הודו</c:v>
                </c:pt>
                <c:pt idx="23">
                  <c:v>קנדה</c:v>
                </c:pt>
                <c:pt idx="24">
                  <c:v>ברזיל</c:v>
                </c:pt>
                <c:pt idx="25">
                  <c:v>דרום קוריאה</c:v>
                </c:pt>
                <c:pt idx="26">
                  <c:v>יפן</c:v>
                </c:pt>
                <c:pt idx="27">
                  <c:v>שווייץ</c:v>
                </c:pt>
                <c:pt idx="28">
                  <c:v>סין</c:v>
                </c:pt>
              </c:strCache>
            </c:strRef>
          </c:xVal>
          <c:yVal>
            <c:numRef>
              <c:f>'איור 39 נתונים'!$J$3:$J$31</c:f>
              <c:numCache>
                <c:formatCode>0.00</c:formatCode>
                <c:ptCount val="29"/>
                <c:pt idx="0">
                  <c:v>5.0999999999999996</c:v>
                </c:pt>
                <c:pt idx="1">
                  <c:v>5.8</c:v>
                </c:pt>
                <c:pt idx="2">
                  <c:v>4.51</c:v>
                </c:pt>
                <c:pt idx="3">
                  <c:v>2.9</c:v>
                </c:pt>
                <c:pt idx="4">
                  <c:v>6</c:v>
                </c:pt>
                <c:pt idx="5">
                  <c:v>5.0999999999999996</c:v>
                </c:pt>
                <c:pt idx="6">
                  <c:v>4.5</c:v>
                </c:pt>
                <c:pt idx="7">
                  <c:v>4.5999999999999996</c:v>
                </c:pt>
                <c:pt idx="8">
                  <c:v>8</c:v>
                </c:pt>
                <c:pt idx="9">
                  <c:v>3.81</c:v>
                </c:pt>
                <c:pt idx="10">
                  <c:v>7.6</c:v>
                </c:pt>
                <c:pt idx="11">
                  <c:v>5</c:v>
                </c:pt>
                <c:pt idx="12">
                  <c:v>5.0999999999999996</c:v>
                </c:pt>
                <c:pt idx="13">
                  <c:v>8.6</c:v>
                </c:pt>
                <c:pt idx="14">
                  <c:v>3.3</c:v>
                </c:pt>
                <c:pt idx="15">
                  <c:v>4.9000000000000004</c:v>
                </c:pt>
                <c:pt idx="16">
                  <c:v>3.4</c:v>
                </c:pt>
                <c:pt idx="17">
                  <c:v>5.89</c:v>
                </c:pt>
                <c:pt idx="18">
                  <c:v>5.8</c:v>
                </c:pt>
                <c:pt idx="19">
                  <c:v>7.4</c:v>
                </c:pt>
                <c:pt idx="20">
                  <c:v>3.5</c:v>
                </c:pt>
                <c:pt idx="21">
                  <c:v>7.9</c:v>
                </c:pt>
                <c:pt idx="22">
                  <c:v>6.07</c:v>
                </c:pt>
                <c:pt idx="23">
                  <c:v>5.0999999999999996</c:v>
                </c:pt>
                <c:pt idx="24">
                  <c:v>5.2</c:v>
                </c:pt>
                <c:pt idx="25">
                  <c:v>2.6</c:v>
                </c:pt>
                <c:pt idx="26">
                  <c:v>#N/A</c:v>
                </c:pt>
                <c:pt idx="27">
                  <c:v>2.9</c:v>
                </c:pt>
                <c:pt idx="28">
                  <c:v>#N/A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A-274D-45FA-9EB2-598B5B68A0F6}"/>
            </c:ext>
          </c:extLst>
        </c:ser>
        <c:ser>
          <c:idx val="5"/>
          <c:order val="5"/>
          <c:tx>
            <c:strRef>
              <c:f>'איור 39 נתונים'!$G$2</c:f>
              <c:strCache>
                <c:ptCount val="1"/>
                <c:pt idx="0">
                  <c:v>ריבית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  <a:effectLst/>
            </c:spPr>
          </c:marker>
          <c:xVal>
            <c:strRef>
              <c:f>'איור 39 נתונים'!$C$3:$C$33</c:f>
              <c:strCache>
                <c:ptCount val="29"/>
                <c:pt idx="0">
                  <c:v>הונגריה</c:v>
                </c:pt>
                <c:pt idx="1">
                  <c:v>פולין</c:v>
                </c:pt>
                <c:pt idx="2">
                  <c:v>קולומביה</c:v>
                </c:pt>
                <c:pt idx="3">
                  <c:v>צ'כיה</c:v>
                </c:pt>
                <c:pt idx="4">
                  <c:v>שוודיה</c:v>
                </c:pt>
                <c:pt idx="5">
                  <c:v>בריטניה</c:v>
                </c:pt>
                <c:pt idx="6">
                  <c:v>צ'ילה</c:v>
                </c:pt>
                <c:pt idx="7">
                  <c:v>איסלנד</c:v>
                </c:pt>
                <c:pt idx="8">
                  <c:v>איטליה</c:v>
                </c:pt>
                <c:pt idx="9">
                  <c:v>פרו</c:v>
                </c:pt>
                <c:pt idx="10">
                  <c:v>גרמניה</c:v>
                </c:pt>
                <c:pt idx="11">
                  <c:v>דרום אפריקה</c:v>
                </c:pt>
                <c:pt idx="12">
                  <c:v>אוסטרליה</c:v>
                </c:pt>
                <c:pt idx="13">
                  <c:v>גוש היורו</c:v>
                </c:pt>
                <c:pt idx="14">
                  <c:v>ניו זילנד</c:v>
                </c:pt>
                <c:pt idx="15">
                  <c:v>פיליפינים</c:v>
                </c:pt>
                <c:pt idx="16">
                  <c:v>נורווגיה</c:v>
                </c:pt>
                <c:pt idx="17">
                  <c:v>מכסיקו</c:v>
                </c:pt>
                <c:pt idx="18">
                  <c:v>צרפת</c:v>
                </c:pt>
                <c:pt idx="19">
                  <c:v>דנמרק</c:v>
                </c:pt>
                <c:pt idx="20">
                  <c:v>ישראל</c:v>
                </c:pt>
                <c:pt idx="21">
                  <c:v>ארה"ב</c:v>
                </c:pt>
                <c:pt idx="22">
                  <c:v>הודו</c:v>
                </c:pt>
                <c:pt idx="23">
                  <c:v>קנדה</c:v>
                </c:pt>
                <c:pt idx="24">
                  <c:v>ברזיל</c:v>
                </c:pt>
                <c:pt idx="25">
                  <c:v>דרום קוריאה</c:v>
                </c:pt>
                <c:pt idx="26">
                  <c:v>יפן</c:v>
                </c:pt>
                <c:pt idx="27">
                  <c:v>שווייץ</c:v>
                </c:pt>
                <c:pt idx="28">
                  <c:v>סין</c:v>
                </c:pt>
              </c:strCache>
            </c:strRef>
          </c:xVal>
          <c:yVal>
            <c:numRef>
              <c:f>'איור 39 נתונים'!$G$3:$G$31</c:f>
              <c:numCache>
                <c:formatCode>General</c:formatCode>
                <c:ptCount val="29"/>
                <c:pt idx="0">
                  <c:v>13</c:v>
                </c:pt>
                <c:pt idx="1">
                  <c:v>6.75</c:v>
                </c:pt>
                <c:pt idx="2">
                  <c:v>13.25</c:v>
                </c:pt>
                <c:pt idx="3">
                  <c:v>7</c:v>
                </c:pt>
                <c:pt idx="4">
                  <c:v>3.5</c:v>
                </c:pt>
                <c:pt idx="5">
                  <c:v>4.5</c:v>
                </c:pt>
                <c:pt idx="6">
                  <c:v>11.25</c:v>
                </c:pt>
                <c:pt idx="7">
                  <c:v>7.5</c:v>
                </c:pt>
                <c:pt idx="8">
                  <c:v>3.75</c:v>
                </c:pt>
                <c:pt idx="9">
                  <c:v>7.75</c:v>
                </c:pt>
                <c:pt idx="10">
                  <c:v>3.75</c:v>
                </c:pt>
                <c:pt idx="11">
                  <c:v>7.75</c:v>
                </c:pt>
                <c:pt idx="12">
                  <c:v>3.85</c:v>
                </c:pt>
                <c:pt idx="13">
                  <c:v>3.75</c:v>
                </c:pt>
                <c:pt idx="14">
                  <c:v>5.25</c:v>
                </c:pt>
                <c:pt idx="15">
                  <c:v>6.25</c:v>
                </c:pt>
                <c:pt idx="16">
                  <c:v>3.25</c:v>
                </c:pt>
                <c:pt idx="17">
                  <c:v>11.25</c:v>
                </c:pt>
                <c:pt idx="18">
                  <c:v>3.75</c:v>
                </c:pt>
                <c:pt idx="19">
                  <c:v>2.6</c:v>
                </c:pt>
                <c:pt idx="20">
                  <c:v>4.75</c:v>
                </c:pt>
                <c:pt idx="21">
                  <c:v>5.25</c:v>
                </c:pt>
                <c:pt idx="22">
                  <c:v>6.5</c:v>
                </c:pt>
                <c:pt idx="23">
                  <c:v>4.5</c:v>
                </c:pt>
                <c:pt idx="24">
                  <c:v>13.75</c:v>
                </c:pt>
                <c:pt idx="25">
                  <c:v>3.5</c:v>
                </c:pt>
                <c:pt idx="26">
                  <c:v>-0.1</c:v>
                </c:pt>
                <c:pt idx="27">
                  <c:v>1.5</c:v>
                </c:pt>
                <c:pt idx="28">
                  <c:v>3.65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B-274D-45FA-9EB2-598B5B68A0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6446944"/>
        <c:axId val="776447600"/>
      </c:scatterChart>
      <c:catAx>
        <c:axId val="67513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ysClr val="windowText" lastClr="000000"/>
                </a:solidFill>
                <a:latin typeface="Assistant" panose="00000500000000000000" pitchFamily="2" charset="-79"/>
                <a:ea typeface="+mn-ea"/>
                <a:cs typeface="Assistant" panose="00000500000000000000" pitchFamily="2" charset="-79"/>
              </a:defRPr>
            </a:pPr>
            <a:endParaRPr lang="en-IL"/>
          </a:p>
        </c:txPr>
        <c:crossAx val="675134248"/>
        <c:crosses val="autoZero"/>
        <c:auto val="1"/>
        <c:lblAlgn val="ctr"/>
        <c:lblOffset val="100"/>
        <c:noMultiLvlLbl val="0"/>
      </c:catAx>
      <c:valAx>
        <c:axId val="675134248"/>
        <c:scaling>
          <c:orientation val="minMax"/>
          <c:min val="-0.65000000000000013"/>
        </c:scaling>
        <c:delete val="0"/>
        <c:axPos val="l"/>
        <c:numFmt formatCode="0" sourceLinked="0"/>
        <c:majorTickMark val="in"/>
        <c:minorTickMark val="none"/>
        <c:tickLblPos val="nextTo"/>
        <c:spPr>
          <a:noFill/>
          <a:ln w="6350"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ysClr val="windowText" lastClr="000000"/>
                </a:solidFill>
                <a:latin typeface="Assistant" panose="00000500000000000000" pitchFamily="2" charset="-79"/>
                <a:ea typeface="+mn-ea"/>
                <a:cs typeface="Assistant" panose="00000500000000000000" pitchFamily="2" charset="-79"/>
              </a:defRPr>
            </a:pPr>
            <a:endParaRPr lang="en-IL"/>
          </a:p>
        </c:txPr>
        <c:crossAx val="675133920"/>
        <c:crosses val="autoZero"/>
        <c:crossBetween val="between"/>
      </c:valAx>
      <c:valAx>
        <c:axId val="776447600"/>
        <c:scaling>
          <c:orientation val="minMax"/>
        </c:scaling>
        <c:delete val="1"/>
        <c:axPos val="l"/>
        <c:numFmt formatCode="0.00" sourceLinked="1"/>
        <c:majorTickMark val="out"/>
        <c:minorTickMark val="none"/>
        <c:tickLblPos val="nextTo"/>
        <c:crossAx val="776446944"/>
        <c:crosses val="autoZero"/>
        <c:crossBetween val="midCat"/>
      </c:valAx>
      <c:valAx>
        <c:axId val="77644694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776447600"/>
        <c:crosses val="max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ysClr val="windowText" lastClr="000000"/>
              </a:solidFill>
              <a:latin typeface="Assistant" panose="00000500000000000000" pitchFamily="2" charset="-79"/>
              <a:ea typeface="+mn-ea"/>
              <a:cs typeface="Assistant" panose="00000500000000000000" pitchFamily="2" charset="-79"/>
            </a:defRPr>
          </a:pPr>
          <a:endParaRPr lang="en-IL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Assistant" panose="00000500000000000000" pitchFamily="2" charset="-79"/>
          <a:cs typeface="Assistant" panose="00000500000000000000" pitchFamily="2" charset="-79"/>
        </a:defRPr>
      </a:pPr>
      <a:endParaRPr lang="en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118482087360592E-2"/>
          <c:y val="0.12655367231638417"/>
          <c:w val="0.90107815619991671"/>
          <c:h val="0.65141242937853105"/>
        </c:manualLayout>
      </c:layout>
      <c:lineChart>
        <c:grouping val="standard"/>
        <c:varyColors val="0"/>
        <c:ser>
          <c:idx val="1"/>
          <c:order val="0"/>
          <c:tx>
            <c:strRef>
              <c:f>'איור 7 נתונים'!$B$3</c:f>
              <c:strCache>
                <c:ptCount val="1"/>
                <c:pt idx="0">
                  <c:v>1-2</c:v>
                </c:pt>
              </c:strCache>
            </c:strRef>
          </c:tx>
          <c:spPr>
            <a:ln w="38100">
              <a:solidFill>
                <a:srgbClr val="7030A0"/>
              </a:solidFill>
              <a:prstDash val="solid"/>
            </a:ln>
          </c:spPr>
          <c:marker>
            <c:symbol val="none"/>
          </c:marker>
          <c:cat>
            <c:numRef>
              <c:f>'איור 7 נתונים'!$A$4:$A$4000</c:f>
              <c:numCache>
                <c:formatCode>m/d/yyyy</c:formatCode>
                <c:ptCount val="3997"/>
                <c:pt idx="0">
                  <c:v>42370</c:v>
                </c:pt>
                <c:pt idx="1">
                  <c:v>42371</c:v>
                </c:pt>
                <c:pt idx="2">
                  <c:v>42372</c:v>
                </c:pt>
                <c:pt idx="3">
                  <c:v>42373</c:v>
                </c:pt>
                <c:pt idx="4">
                  <c:v>42374</c:v>
                </c:pt>
                <c:pt idx="5">
                  <c:v>42375</c:v>
                </c:pt>
                <c:pt idx="6">
                  <c:v>42376</c:v>
                </c:pt>
                <c:pt idx="7">
                  <c:v>42377</c:v>
                </c:pt>
                <c:pt idx="8">
                  <c:v>42378</c:v>
                </c:pt>
                <c:pt idx="9">
                  <c:v>42379</c:v>
                </c:pt>
                <c:pt idx="10">
                  <c:v>42380</c:v>
                </c:pt>
                <c:pt idx="11">
                  <c:v>42381</c:v>
                </c:pt>
                <c:pt idx="12">
                  <c:v>42382</c:v>
                </c:pt>
                <c:pt idx="13">
                  <c:v>42383</c:v>
                </c:pt>
                <c:pt idx="14">
                  <c:v>42384</c:v>
                </c:pt>
                <c:pt idx="15">
                  <c:v>42385</c:v>
                </c:pt>
                <c:pt idx="16">
                  <c:v>42386</c:v>
                </c:pt>
                <c:pt idx="17">
                  <c:v>42387</c:v>
                </c:pt>
                <c:pt idx="18">
                  <c:v>42388</c:v>
                </c:pt>
                <c:pt idx="19">
                  <c:v>42389</c:v>
                </c:pt>
                <c:pt idx="20">
                  <c:v>42390</c:v>
                </c:pt>
                <c:pt idx="21">
                  <c:v>42391</c:v>
                </c:pt>
                <c:pt idx="22">
                  <c:v>42392</c:v>
                </c:pt>
                <c:pt idx="23">
                  <c:v>42393</c:v>
                </c:pt>
                <c:pt idx="24">
                  <c:v>42394</c:v>
                </c:pt>
                <c:pt idx="25">
                  <c:v>42395</c:v>
                </c:pt>
                <c:pt idx="26">
                  <c:v>42396</c:v>
                </c:pt>
                <c:pt idx="27">
                  <c:v>42397</c:v>
                </c:pt>
                <c:pt idx="28">
                  <c:v>42398</c:v>
                </c:pt>
                <c:pt idx="29">
                  <c:v>42399</c:v>
                </c:pt>
                <c:pt idx="30">
                  <c:v>42400</c:v>
                </c:pt>
                <c:pt idx="31">
                  <c:v>42401</c:v>
                </c:pt>
                <c:pt idx="32">
                  <c:v>42402</c:v>
                </c:pt>
                <c:pt idx="33">
                  <c:v>42403</c:v>
                </c:pt>
                <c:pt idx="34">
                  <c:v>42404</c:v>
                </c:pt>
                <c:pt idx="35">
                  <c:v>42405</c:v>
                </c:pt>
                <c:pt idx="36">
                  <c:v>42406</c:v>
                </c:pt>
                <c:pt idx="37">
                  <c:v>42407</c:v>
                </c:pt>
                <c:pt idx="38">
                  <c:v>42408</c:v>
                </c:pt>
                <c:pt idx="39">
                  <c:v>42409</c:v>
                </c:pt>
                <c:pt idx="40">
                  <c:v>42410</c:v>
                </c:pt>
                <c:pt idx="41">
                  <c:v>42411</c:v>
                </c:pt>
                <c:pt idx="42">
                  <c:v>42412</c:v>
                </c:pt>
                <c:pt idx="43">
                  <c:v>42413</c:v>
                </c:pt>
                <c:pt idx="44">
                  <c:v>42414</c:v>
                </c:pt>
                <c:pt idx="45">
                  <c:v>42415</c:v>
                </c:pt>
                <c:pt idx="46">
                  <c:v>42416</c:v>
                </c:pt>
                <c:pt idx="47">
                  <c:v>42417</c:v>
                </c:pt>
                <c:pt idx="48">
                  <c:v>42418</c:v>
                </c:pt>
                <c:pt idx="49">
                  <c:v>42419</c:v>
                </c:pt>
                <c:pt idx="50">
                  <c:v>42420</c:v>
                </c:pt>
                <c:pt idx="51">
                  <c:v>42421</c:v>
                </c:pt>
                <c:pt idx="52">
                  <c:v>42422</c:v>
                </c:pt>
                <c:pt idx="53">
                  <c:v>42423</c:v>
                </c:pt>
                <c:pt idx="54">
                  <c:v>42424</c:v>
                </c:pt>
                <c:pt idx="55">
                  <c:v>42425</c:v>
                </c:pt>
                <c:pt idx="56">
                  <c:v>42426</c:v>
                </c:pt>
                <c:pt idx="57">
                  <c:v>42427</c:v>
                </c:pt>
                <c:pt idx="58">
                  <c:v>42428</c:v>
                </c:pt>
                <c:pt idx="59">
                  <c:v>42429</c:v>
                </c:pt>
                <c:pt idx="60">
                  <c:v>42430</c:v>
                </c:pt>
                <c:pt idx="61">
                  <c:v>42431</c:v>
                </c:pt>
                <c:pt idx="62">
                  <c:v>42432</c:v>
                </c:pt>
                <c:pt idx="63">
                  <c:v>42433</c:v>
                </c:pt>
                <c:pt idx="64">
                  <c:v>42434</c:v>
                </c:pt>
                <c:pt idx="65">
                  <c:v>42435</c:v>
                </c:pt>
                <c:pt idx="66">
                  <c:v>42436</c:v>
                </c:pt>
                <c:pt idx="67">
                  <c:v>42437</c:v>
                </c:pt>
                <c:pt idx="68">
                  <c:v>42438</c:v>
                </c:pt>
                <c:pt idx="69">
                  <c:v>42439</c:v>
                </c:pt>
                <c:pt idx="70">
                  <c:v>42440</c:v>
                </c:pt>
                <c:pt idx="71">
                  <c:v>42441</c:v>
                </c:pt>
                <c:pt idx="72">
                  <c:v>42442</c:v>
                </c:pt>
                <c:pt idx="73">
                  <c:v>42443</c:v>
                </c:pt>
                <c:pt idx="74">
                  <c:v>42444</c:v>
                </c:pt>
                <c:pt idx="75">
                  <c:v>42445</c:v>
                </c:pt>
                <c:pt idx="76">
                  <c:v>42446</c:v>
                </c:pt>
                <c:pt idx="77">
                  <c:v>42447</c:v>
                </c:pt>
                <c:pt idx="78">
                  <c:v>42448</c:v>
                </c:pt>
                <c:pt idx="79">
                  <c:v>42449</c:v>
                </c:pt>
                <c:pt idx="80">
                  <c:v>42450</c:v>
                </c:pt>
                <c:pt idx="81">
                  <c:v>42451</c:v>
                </c:pt>
                <c:pt idx="82">
                  <c:v>42452</c:v>
                </c:pt>
                <c:pt idx="83">
                  <c:v>42453</c:v>
                </c:pt>
                <c:pt idx="84">
                  <c:v>42454</c:v>
                </c:pt>
                <c:pt idx="85">
                  <c:v>42455</c:v>
                </c:pt>
                <c:pt idx="86">
                  <c:v>42456</c:v>
                </c:pt>
                <c:pt idx="87">
                  <c:v>42457</c:v>
                </c:pt>
                <c:pt idx="88">
                  <c:v>42458</c:v>
                </c:pt>
                <c:pt idx="89">
                  <c:v>42459</c:v>
                </c:pt>
                <c:pt idx="90">
                  <c:v>42460</c:v>
                </c:pt>
                <c:pt idx="91">
                  <c:v>42461</c:v>
                </c:pt>
                <c:pt idx="92">
                  <c:v>42462</c:v>
                </c:pt>
                <c:pt idx="93">
                  <c:v>42463</c:v>
                </c:pt>
                <c:pt idx="94">
                  <c:v>42464</c:v>
                </c:pt>
                <c:pt idx="95">
                  <c:v>42465</c:v>
                </c:pt>
                <c:pt idx="96">
                  <c:v>42466</c:v>
                </c:pt>
                <c:pt idx="97">
                  <c:v>42467</c:v>
                </c:pt>
                <c:pt idx="98">
                  <c:v>42468</c:v>
                </c:pt>
                <c:pt idx="99">
                  <c:v>42469</c:v>
                </c:pt>
                <c:pt idx="100">
                  <c:v>42470</c:v>
                </c:pt>
                <c:pt idx="101">
                  <c:v>42471</c:v>
                </c:pt>
                <c:pt idx="102">
                  <c:v>42472</c:v>
                </c:pt>
                <c:pt idx="103">
                  <c:v>42473</c:v>
                </c:pt>
                <c:pt idx="104">
                  <c:v>42474</c:v>
                </c:pt>
                <c:pt idx="105">
                  <c:v>42475</c:v>
                </c:pt>
                <c:pt idx="106">
                  <c:v>42476</c:v>
                </c:pt>
                <c:pt idx="107">
                  <c:v>42477</c:v>
                </c:pt>
                <c:pt idx="108">
                  <c:v>42478</c:v>
                </c:pt>
                <c:pt idx="109">
                  <c:v>42479</c:v>
                </c:pt>
                <c:pt idx="110">
                  <c:v>42480</c:v>
                </c:pt>
                <c:pt idx="111">
                  <c:v>42481</c:v>
                </c:pt>
                <c:pt idx="112">
                  <c:v>42482</c:v>
                </c:pt>
                <c:pt idx="113">
                  <c:v>42483</c:v>
                </c:pt>
                <c:pt idx="114">
                  <c:v>42484</c:v>
                </c:pt>
                <c:pt idx="115">
                  <c:v>42485</c:v>
                </c:pt>
                <c:pt idx="116">
                  <c:v>42486</c:v>
                </c:pt>
                <c:pt idx="117">
                  <c:v>42487</c:v>
                </c:pt>
                <c:pt idx="118">
                  <c:v>42488</c:v>
                </c:pt>
                <c:pt idx="119">
                  <c:v>42489</c:v>
                </c:pt>
                <c:pt idx="120">
                  <c:v>42490</c:v>
                </c:pt>
                <c:pt idx="121">
                  <c:v>42491</c:v>
                </c:pt>
                <c:pt idx="122">
                  <c:v>42492</c:v>
                </c:pt>
                <c:pt idx="123">
                  <c:v>42493</c:v>
                </c:pt>
                <c:pt idx="124">
                  <c:v>42494</c:v>
                </c:pt>
                <c:pt idx="125">
                  <c:v>42495</c:v>
                </c:pt>
                <c:pt idx="126">
                  <c:v>42496</c:v>
                </c:pt>
                <c:pt idx="127">
                  <c:v>42497</c:v>
                </c:pt>
                <c:pt idx="128">
                  <c:v>42498</c:v>
                </c:pt>
                <c:pt idx="129">
                  <c:v>42499</c:v>
                </c:pt>
                <c:pt idx="130">
                  <c:v>42500</c:v>
                </c:pt>
                <c:pt idx="131">
                  <c:v>42501</c:v>
                </c:pt>
                <c:pt idx="132">
                  <c:v>42502</c:v>
                </c:pt>
                <c:pt idx="133">
                  <c:v>42503</c:v>
                </c:pt>
                <c:pt idx="134">
                  <c:v>42504</c:v>
                </c:pt>
                <c:pt idx="135">
                  <c:v>42505</c:v>
                </c:pt>
                <c:pt idx="136">
                  <c:v>42506</c:v>
                </c:pt>
                <c:pt idx="137">
                  <c:v>42507</c:v>
                </c:pt>
                <c:pt idx="138">
                  <c:v>42508</c:v>
                </c:pt>
                <c:pt idx="139">
                  <c:v>42509</c:v>
                </c:pt>
                <c:pt idx="140">
                  <c:v>42510</c:v>
                </c:pt>
                <c:pt idx="141">
                  <c:v>42511</c:v>
                </c:pt>
                <c:pt idx="142">
                  <c:v>42512</c:v>
                </c:pt>
                <c:pt idx="143">
                  <c:v>42513</c:v>
                </c:pt>
                <c:pt idx="144">
                  <c:v>42514</c:v>
                </c:pt>
                <c:pt idx="145">
                  <c:v>42515</c:v>
                </c:pt>
                <c:pt idx="146">
                  <c:v>42516</c:v>
                </c:pt>
                <c:pt idx="147">
                  <c:v>42517</c:v>
                </c:pt>
                <c:pt idx="148">
                  <c:v>42518</c:v>
                </c:pt>
                <c:pt idx="149">
                  <c:v>42519</c:v>
                </c:pt>
                <c:pt idx="150">
                  <c:v>42520</c:v>
                </c:pt>
                <c:pt idx="151">
                  <c:v>42521</c:v>
                </c:pt>
                <c:pt idx="152">
                  <c:v>42522</c:v>
                </c:pt>
                <c:pt idx="153">
                  <c:v>42523</c:v>
                </c:pt>
                <c:pt idx="154">
                  <c:v>42524</c:v>
                </c:pt>
                <c:pt idx="155">
                  <c:v>42525</c:v>
                </c:pt>
                <c:pt idx="156">
                  <c:v>42526</c:v>
                </c:pt>
                <c:pt idx="157">
                  <c:v>42527</c:v>
                </c:pt>
                <c:pt idx="158">
                  <c:v>42528</c:v>
                </c:pt>
                <c:pt idx="159">
                  <c:v>42529</c:v>
                </c:pt>
                <c:pt idx="160">
                  <c:v>42530</c:v>
                </c:pt>
                <c:pt idx="161">
                  <c:v>42531</c:v>
                </c:pt>
                <c:pt idx="162">
                  <c:v>42532</c:v>
                </c:pt>
                <c:pt idx="163">
                  <c:v>42533</c:v>
                </c:pt>
                <c:pt idx="164">
                  <c:v>42534</c:v>
                </c:pt>
                <c:pt idx="165">
                  <c:v>42535</c:v>
                </c:pt>
                <c:pt idx="166">
                  <c:v>42536</c:v>
                </c:pt>
                <c:pt idx="167">
                  <c:v>42537</c:v>
                </c:pt>
                <c:pt idx="168">
                  <c:v>42538</c:v>
                </c:pt>
                <c:pt idx="169">
                  <c:v>42539</c:v>
                </c:pt>
                <c:pt idx="170">
                  <c:v>42540</c:v>
                </c:pt>
                <c:pt idx="171">
                  <c:v>42541</c:v>
                </c:pt>
                <c:pt idx="172">
                  <c:v>42542</c:v>
                </c:pt>
                <c:pt idx="173">
                  <c:v>42543</c:v>
                </c:pt>
                <c:pt idx="174">
                  <c:v>42544</c:v>
                </c:pt>
                <c:pt idx="175">
                  <c:v>42545</c:v>
                </c:pt>
                <c:pt idx="176">
                  <c:v>42546</c:v>
                </c:pt>
                <c:pt idx="177">
                  <c:v>42547</c:v>
                </c:pt>
                <c:pt idx="178">
                  <c:v>42548</c:v>
                </c:pt>
                <c:pt idx="179">
                  <c:v>42549</c:v>
                </c:pt>
                <c:pt idx="180">
                  <c:v>42550</c:v>
                </c:pt>
                <c:pt idx="181">
                  <c:v>42551</c:v>
                </c:pt>
                <c:pt idx="182">
                  <c:v>42552</c:v>
                </c:pt>
                <c:pt idx="183">
                  <c:v>42553</c:v>
                </c:pt>
                <c:pt idx="184">
                  <c:v>42554</c:v>
                </c:pt>
                <c:pt idx="185">
                  <c:v>42555</c:v>
                </c:pt>
                <c:pt idx="186">
                  <c:v>42556</c:v>
                </c:pt>
                <c:pt idx="187">
                  <c:v>42557</c:v>
                </c:pt>
                <c:pt idx="188">
                  <c:v>42558</c:v>
                </c:pt>
                <c:pt idx="189">
                  <c:v>42559</c:v>
                </c:pt>
                <c:pt idx="190">
                  <c:v>42560</c:v>
                </c:pt>
                <c:pt idx="191">
                  <c:v>42561</c:v>
                </c:pt>
                <c:pt idx="192">
                  <c:v>42562</c:v>
                </c:pt>
                <c:pt idx="193">
                  <c:v>42563</c:v>
                </c:pt>
                <c:pt idx="194">
                  <c:v>42564</c:v>
                </c:pt>
                <c:pt idx="195">
                  <c:v>42565</c:v>
                </c:pt>
                <c:pt idx="196">
                  <c:v>42566</c:v>
                </c:pt>
                <c:pt idx="197">
                  <c:v>42567</c:v>
                </c:pt>
                <c:pt idx="198">
                  <c:v>42568</c:v>
                </c:pt>
                <c:pt idx="199">
                  <c:v>42569</c:v>
                </c:pt>
                <c:pt idx="200">
                  <c:v>42570</c:v>
                </c:pt>
                <c:pt idx="201">
                  <c:v>42571</c:v>
                </c:pt>
                <c:pt idx="202">
                  <c:v>42572</c:v>
                </c:pt>
                <c:pt idx="203">
                  <c:v>42573</c:v>
                </c:pt>
                <c:pt idx="204">
                  <c:v>42574</c:v>
                </c:pt>
                <c:pt idx="205">
                  <c:v>42575</c:v>
                </c:pt>
                <c:pt idx="206">
                  <c:v>42576</c:v>
                </c:pt>
                <c:pt idx="207">
                  <c:v>42577</c:v>
                </c:pt>
                <c:pt idx="208">
                  <c:v>42578</c:v>
                </c:pt>
                <c:pt idx="209">
                  <c:v>42579</c:v>
                </c:pt>
                <c:pt idx="210">
                  <c:v>42580</c:v>
                </c:pt>
                <c:pt idx="211">
                  <c:v>42581</c:v>
                </c:pt>
                <c:pt idx="212">
                  <c:v>42582</c:v>
                </c:pt>
                <c:pt idx="213">
                  <c:v>42583</c:v>
                </c:pt>
                <c:pt idx="214">
                  <c:v>42584</c:v>
                </c:pt>
                <c:pt idx="215">
                  <c:v>42585</c:v>
                </c:pt>
                <c:pt idx="216">
                  <c:v>42586</c:v>
                </c:pt>
                <c:pt idx="217">
                  <c:v>42587</c:v>
                </c:pt>
                <c:pt idx="218">
                  <c:v>42588</c:v>
                </c:pt>
                <c:pt idx="219">
                  <c:v>42589</c:v>
                </c:pt>
                <c:pt idx="220">
                  <c:v>42590</c:v>
                </c:pt>
                <c:pt idx="221">
                  <c:v>42591</c:v>
                </c:pt>
                <c:pt idx="222">
                  <c:v>42592</c:v>
                </c:pt>
                <c:pt idx="223">
                  <c:v>42593</c:v>
                </c:pt>
                <c:pt idx="224">
                  <c:v>42594</c:v>
                </c:pt>
                <c:pt idx="225">
                  <c:v>42595</c:v>
                </c:pt>
                <c:pt idx="226">
                  <c:v>42596</c:v>
                </c:pt>
                <c:pt idx="227">
                  <c:v>42597</c:v>
                </c:pt>
                <c:pt idx="228">
                  <c:v>42598</c:v>
                </c:pt>
                <c:pt idx="229">
                  <c:v>42599</c:v>
                </c:pt>
                <c:pt idx="230">
                  <c:v>42600</c:v>
                </c:pt>
                <c:pt idx="231">
                  <c:v>42601</c:v>
                </c:pt>
                <c:pt idx="232">
                  <c:v>42602</c:v>
                </c:pt>
                <c:pt idx="233">
                  <c:v>42603</c:v>
                </c:pt>
                <c:pt idx="234">
                  <c:v>42604</c:v>
                </c:pt>
                <c:pt idx="235">
                  <c:v>42605</c:v>
                </c:pt>
                <c:pt idx="236">
                  <c:v>42606</c:v>
                </c:pt>
                <c:pt idx="237">
                  <c:v>42607</c:v>
                </c:pt>
                <c:pt idx="238">
                  <c:v>42608</c:v>
                </c:pt>
                <c:pt idx="239">
                  <c:v>42609</c:v>
                </c:pt>
                <c:pt idx="240">
                  <c:v>42610</c:v>
                </c:pt>
                <c:pt idx="241">
                  <c:v>42611</c:v>
                </c:pt>
                <c:pt idx="242">
                  <c:v>42612</c:v>
                </c:pt>
                <c:pt idx="243">
                  <c:v>42613</c:v>
                </c:pt>
                <c:pt idx="244">
                  <c:v>42614</c:v>
                </c:pt>
                <c:pt idx="245">
                  <c:v>42615</c:v>
                </c:pt>
                <c:pt idx="246">
                  <c:v>42616</c:v>
                </c:pt>
                <c:pt idx="247">
                  <c:v>42617</c:v>
                </c:pt>
                <c:pt idx="248">
                  <c:v>42618</c:v>
                </c:pt>
                <c:pt idx="249">
                  <c:v>42619</c:v>
                </c:pt>
                <c:pt idx="250">
                  <c:v>42620</c:v>
                </c:pt>
                <c:pt idx="251">
                  <c:v>42621</c:v>
                </c:pt>
                <c:pt idx="252">
                  <c:v>42622</c:v>
                </c:pt>
                <c:pt idx="253">
                  <c:v>42623</c:v>
                </c:pt>
                <c:pt idx="254">
                  <c:v>42624</c:v>
                </c:pt>
                <c:pt idx="255">
                  <c:v>42625</c:v>
                </c:pt>
                <c:pt idx="256">
                  <c:v>42626</c:v>
                </c:pt>
                <c:pt idx="257">
                  <c:v>42627</c:v>
                </c:pt>
                <c:pt idx="258">
                  <c:v>42628</c:v>
                </c:pt>
                <c:pt idx="259">
                  <c:v>42629</c:v>
                </c:pt>
                <c:pt idx="260">
                  <c:v>42630</c:v>
                </c:pt>
                <c:pt idx="261">
                  <c:v>42631</c:v>
                </c:pt>
                <c:pt idx="262">
                  <c:v>42632</c:v>
                </c:pt>
                <c:pt idx="263">
                  <c:v>42633</c:v>
                </c:pt>
                <c:pt idx="264">
                  <c:v>42634</c:v>
                </c:pt>
                <c:pt idx="265">
                  <c:v>42635</c:v>
                </c:pt>
                <c:pt idx="266">
                  <c:v>42636</c:v>
                </c:pt>
                <c:pt idx="267">
                  <c:v>42637</c:v>
                </c:pt>
                <c:pt idx="268">
                  <c:v>42638</c:v>
                </c:pt>
                <c:pt idx="269">
                  <c:v>42639</c:v>
                </c:pt>
                <c:pt idx="270">
                  <c:v>42640</c:v>
                </c:pt>
                <c:pt idx="271">
                  <c:v>42641</c:v>
                </c:pt>
                <c:pt idx="272">
                  <c:v>42642</c:v>
                </c:pt>
                <c:pt idx="273">
                  <c:v>42643</c:v>
                </c:pt>
                <c:pt idx="274">
                  <c:v>42644</c:v>
                </c:pt>
                <c:pt idx="275">
                  <c:v>42645</c:v>
                </c:pt>
                <c:pt idx="276">
                  <c:v>42646</c:v>
                </c:pt>
                <c:pt idx="277">
                  <c:v>42647</c:v>
                </c:pt>
                <c:pt idx="278">
                  <c:v>42648</c:v>
                </c:pt>
                <c:pt idx="279">
                  <c:v>42649</c:v>
                </c:pt>
                <c:pt idx="280">
                  <c:v>42650</c:v>
                </c:pt>
                <c:pt idx="281">
                  <c:v>42651</c:v>
                </c:pt>
                <c:pt idx="282">
                  <c:v>42652</c:v>
                </c:pt>
                <c:pt idx="283">
                  <c:v>42653</c:v>
                </c:pt>
                <c:pt idx="284">
                  <c:v>42654</c:v>
                </c:pt>
                <c:pt idx="285">
                  <c:v>42655</c:v>
                </c:pt>
                <c:pt idx="286">
                  <c:v>42656</c:v>
                </c:pt>
                <c:pt idx="287">
                  <c:v>42657</c:v>
                </c:pt>
                <c:pt idx="288">
                  <c:v>42658</c:v>
                </c:pt>
                <c:pt idx="289">
                  <c:v>42659</c:v>
                </c:pt>
                <c:pt idx="290">
                  <c:v>42660</c:v>
                </c:pt>
                <c:pt idx="291">
                  <c:v>42661</c:v>
                </c:pt>
                <c:pt idx="292">
                  <c:v>42662</c:v>
                </c:pt>
                <c:pt idx="293">
                  <c:v>42663</c:v>
                </c:pt>
                <c:pt idx="294">
                  <c:v>42664</c:v>
                </c:pt>
                <c:pt idx="295">
                  <c:v>42665</c:v>
                </c:pt>
                <c:pt idx="296">
                  <c:v>42666</c:v>
                </c:pt>
                <c:pt idx="297">
                  <c:v>42667</c:v>
                </c:pt>
                <c:pt idx="298">
                  <c:v>42668</c:v>
                </c:pt>
                <c:pt idx="299">
                  <c:v>42669</c:v>
                </c:pt>
                <c:pt idx="300">
                  <c:v>42670</c:v>
                </c:pt>
                <c:pt idx="301">
                  <c:v>42671</c:v>
                </c:pt>
                <c:pt idx="302">
                  <c:v>42672</c:v>
                </c:pt>
                <c:pt idx="303">
                  <c:v>42673</c:v>
                </c:pt>
                <c:pt idx="304">
                  <c:v>42674</c:v>
                </c:pt>
                <c:pt idx="305">
                  <c:v>42675</c:v>
                </c:pt>
                <c:pt idx="306">
                  <c:v>42676</c:v>
                </c:pt>
                <c:pt idx="307">
                  <c:v>42677</c:v>
                </c:pt>
                <c:pt idx="308">
                  <c:v>42678</c:v>
                </c:pt>
                <c:pt idx="309">
                  <c:v>42679</c:v>
                </c:pt>
                <c:pt idx="310">
                  <c:v>42680</c:v>
                </c:pt>
                <c:pt idx="311">
                  <c:v>42681</c:v>
                </c:pt>
                <c:pt idx="312">
                  <c:v>42682</c:v>
                </c:pt>
                <c:pt idx="313">
                  <c:v>42683</c:v>
                </c:pt>
                <c:pt idx="314">
                  <c:v>42684</c:v>
                </c:pt>
                <c:pt idx="315">
                  <c:v>42685</c:v>
                </c:pt>
                <c:pt idx="316">
                  <c:v>42686</c:v>
                </c:pt>
                <c:pt idx="317">
                  <c:v>42687</c:v>
                </c:pt>
                <c:pt idx="318">
                  <c:v>42688</c:v>
                </c:pt>
                <c:pt idx="319">
                  <c:v>42689</c:v>
                </c:pt>
                <c:pt idx="320">
                  <c:v>42690</c:v>
                </c:pt>
                <c:pt idx="321">
                  <c:v>42691</c:v>
                </c:pt>
                <c:pt idx="322">
                  <c:v>42692</c:v>
                </c:pt>
                <c:pt idx="323">
                  <c:v>42693</c:v>
                </c:pt>
                <c:pt idx="324">
                  <c:v>42694</c:v>
                </c:pt>
                <c:pt idx="325">
                  <c:v>42695</c:v>
                </c:pt>
                <c:pt idx="326">
                  <c:v>42696</c:v>
                </c:pt>
                <c:pt idx="327">
                  <c:v>42697</c:v>
                </c:pt>
                <c:pt idx="328">
                  <c:v>42698</c:v>
                </c:pt>
                <c:pt idx="329">
                  <c:v>42699</c:v>
                </c:pt>
                <c:pt idx="330">
                  <c:v>42700</c:v>
                </c:pt>
                <c:pt idx="331">
                  <c:v>42701</c:v>
                </c:pt>
                <c:pt idx="332">
                  <c:v>42702</c:v>
                </c:pt>
                <c:pt idx="333">
                  <c:v>42703</c:v>
                </c:pt>
                <c:pt idx="334">
                  <c:v>42704</c:v>
                </c:pt>
                <c:pt idx="335">
                  <c:v>42705</c:v>
                </c:pt>
                <c:pt idx="336">
                  <c:v>42706</c:v>
                </c:pt>
                <c:pt idx="337">
                  <c:v>42707</c:v>
                </c:pt>
                <c:pt idx="338">
                  <c:v>42708</c:v>
                </c:pt>
                <c:pt idx="339">
                  <c:v>42709</c:v>
                </c:pt>
                <c:pt idx="340">
                  <c:v>42710</c:v>
                </c:pt>
                <c:pt idx="341">
                  <c:v>42711</c:v>
                </c:pt>
                <c:pt idx="342">
                  <c:v>42712</c:v>
                </c:pt>
                <c:pt idx="343">
                  <c:v>42713</c:v>
                </c:pt>
                <c:pt idx="344">
                  <c:v>42714</c:v>
                </c:pt>
                <c:pt idx="345">
                  <c:v>42715</c:v>
                </c:pt>
                <c:pt idx="346">
                  <c:v>42716</c:v>
                </c:pt>
                <c:pt idx="347">
                  <c:v>42717</c:v>
                </c:pt>
                <c:pt idx="348">
                  <c:v>42718</c:v>
                </c:pt>
                <c:pt idx="349">
                  <c:v>42719</c:v>
                </c:pt>
                <c:pt idx="350">
                  <c:v>42720</c:v>
                </c:pt>
                <c:pt idx="351">
                  <c:v>42721</c:v>
                </c:pt>
                <c:pt idx="352">
                  <c:v>42722</c:v>
                </c:pt>
                <c:pt idx="353">
                  <c:v>42723</c:v>
                </c:pt>
                <c:pt idx="354">
                  <c:v>42724</c:v>
                </c:pt>
                <c:pt idx="355">
                  <c:v>42725</c:v>
                </c:pt>
                <c:pt idx="356">
                  <c:v>42726</c:v>
                </c:pt>
                <c:pt idx="357">
                  <c:v>42727</c:v>
                </c:pt>
                <c:pt idx="358">
                  <c:v>42728</c:v>
                </c:pt>
                <c:pt idx="359">
                  <c:v>42729</c:v>
                </c:pt>
                <c:pt idx="360">
                  <c:v>42730</c:v>
                </c:pt>
                <c:pt idx="361">
                  <c:v>42731</c:v>
                </c:pt>
                <c:pt idx="362">
                  <c:v>42732</c:v>
                </c:pt>
                <c:pt idx="363">
                  <c:v>42733</c:v>
                </c:pt>
                <c:pt idx="364">
                  <c:v>42734</c:v>
                </c:pt>
                <c:pt idx="365">
                  <c:v>42735</c:v>
                </c:pt>
                <c:pt idx="366">
                  <c:v>42736</c:v>
                </c:pt>
                <c:pt idx="367">
                  <c:v>42737</c:v>
                </c:pt>
                <c:pt idx="368">
                  <c:v>42738</c:v>
                </c:pt>
                <c:pt idx="369">
                  <c:v>42739</c:v>
                </c:pt>
                <c:pt idx="370">
                  <c:v>42740</c:v>
                </c:pt>
                <c:pt idx="371">
                  <c:v>42741</c:v>
                </c:pt>
                <c:pt idx="372">
                  <c:v>42742</c:v>
                </c:pt>
                <c:pt idx="373">
                  <c:v>42743</c:v>
                </c:pt>
                <c:pt idx="374">
                  <c:v>42744</c:v>
                </c:pt>
                <c:pt idx="375">
                  <c:v>42745</c:v>
                </c:pt>
                <c:pt idx="376">
                  <c:v>42746</c:v>
                </c:pt>
                <c:pt idx="377">
                  <c:v>42747</c:v>
                </c:pt>
                <c:pt idx="378">
                  <c:v>42748</c:v>
                </c:pt>
                <c:pt idx="379">
                  <c:v>42749</c:v>
                </c:pt>
                <c:pt idx="380">
                  <c:v>42750</c:v>
                </c:pt>
                <c:pt idx="381">
                  <c:v>42751</c:v>
                </c:pt>
                <c:pt idx="382">
                  <c:v>42752</c:v>
                </c:pt>
                <c:pt idx="383">
                  <c:v>42753</c:v>
                </c:pt>
                <c:pt idx="384">
                  <c:v>42754</c:v>
                </c:pt>
                <c:pt idx="385">
                  <c:v>42755</c:v>
                </c:pt>
                <c:pt idx="386">
                  <c:v>42756</c:v>
                </c:pt>
                <c:pt idx="387">
                  <c:v>42757</c:v>
                </c:pt>
                <c:pt idx="388">
                  <c:v>42758</c:v>
                </c:pt>
                <c:pt idx="389">
                  <c:v>42759</c:v>
                </c:pt>
                <c:pt idx="390">
                  <c:v>42760</c:v>
                </c:pt>
                <c:pt idx="391">
                  <c:v>42761</c:v>
                </c:pt>
                <c:pt idx="392">
                  <c:v>42762</c:v>
                </c:pt>
                <c:pt idx="393">
                  <c:v>42763</c:v>
                </c:pt>
                <c:pt idx="394">
                  <c:v>42764</c:v>
                </c:pt>
                <c:pt idx="395">
                  <c:v>42765</c:v>
                </c:pt>
                <c:pt idx="396">
                  <c:v>42766</c:v>
                </c:pt>
                <c:pt idx="397">
                  <c:v>42767</c:v>
                </c:pt>
                <c:pt idx="398">
                  <c:v>42768</c:v>
                </c:pt>
                <c:pt idx="399">
                  <c:v>42769</c:v>
                </c:pt>
                <c:pt idx="400">
                  <c:v>42770</c:v>
                </c:pt>
                <c:pt idx="401">
                  <c:v>42771</c:v>
                </c:pt>
                <c:pt idx="402">
                  <c:v>42772</c:v>
                </c:pt>
                <c:pt idx="403">
                  <c:v>42773</c:v>
                </c:pt>
                <c:pt idx="404">
                  <c:v>42774</c:v>
                </c:pt>
                <c:pt idx="405">
                  <c:v>42775</c:v>
                </c:pt>
                <c:pt idx="406">
                  <c:v>42776</c:v>
                </c:pt>
                <c:pt idx="407">
                  <c:v>42777</c:v>
                </c:pt>
                <c:pt idx="408">
                  <c:v>42778</c:v>
                </c:pt>
                <c:pt idx="409">
                  <c:v>42779</c:v>
                </c:pt>
                <c:pt idx="410">
                  <c:v>42780</c:v>
                </c:pt>
                <c:pt idx="411">
                  <c:v>42781</c:v>
                </c:pt>
                <c:pt idx="412">
                  <c:v>42782</c:v>
                </c:pt>
                <c:pt idx="413">
                  <c:v>42783</c:v>
                </c:pt>
                <c:pt idx="414">
                  <c:v>42784</c:v>
                </c:pt>
                <c:pt idx="415">
                  <c:v>42785</c:v>
                </c:pt>
                <c:pt idx="416">
                  <c:v>42786</c:v>
                </c:pt>
                <c:pt idx="417">
                  <c:v>42787</c:v>
                </c:pt>
                <c:pt idx="418">
                  <c:v>42788</c:v>
                </c:pt>
                <c:pt idx="419">
                  <c:v>42789</c:v>
                </c:pt>
                <c:pt idx="420">
                  <c:v>42790</c:v>
                </c:pt>
                <c:pt idx="421">
                  <c:v>42791</c:v>
                </c:pt>
                <c:pt idx="422">
                  <c:v>42792</c:v>
                </c:pt>
                <c:pt idx="423">
                  <c:v>42793</c:v>
                </c:pt>
                <c:pt idx="424">
                  <c:v>42794</c:v>
                </c:pt>
                <c:pt idx="425">
                  <c:v>42795</c:v>
                </c:pt>
                <c:pt idx="426">
                  <c:v>42796</c:v>
                </c:pt>
                <c:pt idx="427">
                  <c:v>42797</c:v>
                </c:pt>
                <c:pt idx="428">
                  <c:v>42798</c:v>
                </c:pt>
                <c:pt idx="429">
                  <c:v>42799</c:v>
                </c:pt>
                <c:pt idx="430">
                  <c:v>42800</c:v>
                </c:pt>
                <c:pt idx="431">
                  <c:v>42801</c:v>
                </c:pt>
                <c:pt idx="432">
                  <c:v>42802</c:v>
                </c:pt>
                <c:pt idx="433">
                  <c:v>42803</c:v>
                </c:pt>
                <c:pt idx="434">
                  <c:v>42804</c:v>
                </c:pt>
                <c:pt idx="435">
                  <c:v>42805</c:v>
                </c:pt>
                <c:pt idx="436">
                  <c:v>42806</c:v>
                </c:pt>
                <c:pt idx="437">
                  <c:v>42807</c:v>
                </c:pt>
                <c:pt idx="438">
                  <c:v>42808</c:v>
                </c:pt>
                <c:pt idx="439">
                  <c:v>42809</c:v>
                </c:pt>
                <c:pt idx="440">
                  <c:v>42810</c:v>
                </c:pt>
                <c:pt idx="441">
                  <c:v>42811</c:v>
                </c:pt>
                <c:pt idx="442">
                  <c:v>42812</c:v>
                </c:pt>
                <c:pt idx="443">
                  <c:v>42813</c:v>
                </c:pt>
                <c:pt idx="444">
                  <c:v>42814</c:v>
                </c:pt>
                <c:pt idx="445">
                  <c:v>42815</c:v>
                </c:pt>
                <c:pt idx="446">
                  <c:v>42816</c:v>
                </c:pt>
                <c:pt idx="447">
                  <c:v>42817</c:v>
                </c:pt>
                <c:pt idx="448">
                  <c:v>42818</c:v>
                </c:pt>
                <c:pt idx="449">
                  <c:v>42819</c:v>
                </c:pt>
                <c:pt idx="450">
                  <c:v>42820</c:v>
                </c:pt>
                <c:pt idx="451">
                  <c:v>42821</c:v>
                </c:pt>
                <c:pt idx="452">
                  <c:v>42822</c:v>
                </c:pt>
                <c:pt idx="453">
                  <c:v>42823</c:v>
                </c:pt>
                <c:pt idx="454">
                  <c:v>42824</c:v>
                </c:pt>
                <c:pt idx="455">
                  <c:v>42825</c:v>
                </c:pt>
                <c:pt idx="456">
                  <c:v>42826</c:v>
                </c:pt>
                <c:pt idx="457">
                  <c:v>42827</c:v>
                </c:pt>
                <c:pt idx="458">
                  <c:v>42828</c:v>
                </c:pt>
                <c:pt idx="459">
                  <c:v>42829</c:v>
                </c:pt>
                <c:pt idx="460">
                  <c:v>42830</c:v>
                </c:pt>
                <c:pt idx="461">
                  <c:v>42831</c:v>
                </c:pt>
                <c:pt idx="462">
                  <c:v>42832</c:v>
                </c:pt>
                <c:pt idx="463">
                  <c:v>42833</c:v>
                </c:pt>
                <c:pt idx="464">
                  <c:v>42834</c:v>
                </c:pt>
                <c:pt idx="465">
                  <c:v>42835</c:v>
                </c:pt>
                <c:pt idx="466">
                  <c:v>42836</c:v>
                </c:pt>
                <c:pt idx="467">
                  <c:v>42837</c:v>
                </c:pt>
                <c:pt idx="468">
                  <c:v>42838</c:v>
                </c:pt>
                <c:pt idx="469">
                  <c:v>42839</c:v>
                </c:pt>
                <c:pt idx="470">
                  <c:v>42840</c:v>
                </c:pt>
                <c:pt idx="471">
                  <c:v>42841</c:v>
                </c:pt>
                <c:pt idx="472">
                  <c:v>42842</c:v>
                </c:pt>
                <c:pt idx="473">
                  <c:v>42843</c:v>
                </c:pt>
                <c:pt idx="474">
                  <c:v>42844</c:v>
                </c:pt>
                <c:pt idx="475">
                  <c:v>42845</c:v>
                </c:pt>
                <c:pt idx="476">
                  <c:v>42846</c:v>
                </c:pt>
                <c:pt idx="477">
                  <c:v>42847</c:v>
                </c:pt>
                <c:pt idx="478">
                  <c:v>42848</c:v>
                </c:pt>
                <c:pt idx="479">
                  <c:v>42849</c:v>
                </c:pt>
                <c:pt idx="480">
                  <c:v>42850</c:v>
                </c:pt>
                <c:pt idx="481">
                  <c:v>42851</c:v>
                </c:pt>
                <c:pt idx="482">
                  <c:v>42852</c:v>
                </c:pt>
                <c:pt idx="483">
                  <c:v>42853</c:v>
                </c:pt>
                <c:pt idx="484">
                  <c:v>42854</c:v>
                </c:pt>
                <c:pt idx="485">
                  <c:v>42855</c:v>
                </c:pt>
                <c:pt idx="486">
                  <c:v>42856</c:v>
                </c:pt>
                <c:pt idx="487">
                  <c:v>42857</c:v>
                </c:pt>
                <c:pt idx="488">
                  <c:v>42858</c:v>
                </c:pt>
                <c:pt idx="489">
                  <c:v>42859</c:v>
                </c:pt>
                <c:pt idx="490">
                  <c:v>42860</c:v>
                </c:pt>
                <c:pt idx="491">
                  <c:v>42861</c:v>
                </c:pt>
                <c:pt idx="492">
                  <c:v>42862</c:v>
                </c:pt>
                <c:pt idx="493">
                  <c:v>42863</c:v>
                </c:pt>
                <c:pt idx="494">
                  <c:v>42864</c:v>
                </c:pt>
                <c:pt idx="495">
                  <c:v>42865</c:v>
                </c:pt>
                <c:pt idx="496">
                  <c:v>42866</c:v>
                </c:pt>
                <c:pt idx="497">
                  <c:v>42867</c:v>
                </c:pt>
                <c:pt idx="498">
                  <c:v>42868</c:v>
                </c:pt>
                <c:pt idx="499">
                  <c:v>42869</c:v>
                </c:pt>
                <c:pt idx="500">
                  <c:v>42870</c:v>
                </c:pt>
                <c:pt idx="501">
                  <c:v>42871</c:v>
                </c:pt>
                <c:pt idx="502">
                  <c:v>42872</c:v>
                </c:pt>
                <c:pt idx="503">
                  <c:v>42873</c:v>
                </c:pt>
                <c:pt idx="504">
                  <c:v>42874</c:v>
                </c:pt>
                <c:pt idx="505">
                  <c:v>42875</c:v>
                </c:pt>
                <c:pt idx="506">
                  <c:v>42876</c:v>
                </c:pt>
                <c:pt idx="507">
                  <c:v>42877</c:v>
                </c:pt>
                <c:pt idx="508">
                  <c:v>42878</c:v>
                </c:pt>
                <c:pt idx="509">
                  <c:v>42879</c:v>
                </c:pt>
                <c:pt idx="510">
                  <c:v>42880</c:v>
                </c:pt>
                <c:pt idx="511">
                  <c:v>42881</c:v>
                </c:pt>
                <c:pt idx="512">
                  <c:v>42882</c:v>
                </c:pt>
                <c:pt idx="513">
                  <c:v>42883</c:v>
                </c:pt>
                <c:pt idx="514">
                  <c:v>42884</c:v>
                </c:pt>
                <c:pt idx="515">
                  <c:v>42885</c:v>
                </c:pt>
                <c:pt idx="516">
                  <c:v>42886</c:v>
                </c:pt>
                <c:pt idx="517">
                  <c:v>42887</c:v>
                </c:pt>
                <c:pt idx="518">
                  <c:v>42888</c:v>
                </c:pt>
                <c:pt idx="519">
                  <c:v>42889</c:v>
                </c:pt>
                <c:pt idx="520">
                  <c:v>42890</c:v>
                </c:pt>
                <c:pt idx="521">
                  <c:v>42891</c:v>
                </c:pt>
                <c:pt idx="522">
                  <c:v>42892</c:v>
                </c:pt>
                <c:pt idx="523">
                  <c:v>42893</c:v>
                </c:pt>
                <c:pt idx="524">
                  <c:v>42894</c:v>
                </c:pt>
                <c:pt idx="525">
                  <c:v>42895</c:v>
                </c:pt>
                <c:pt idx="526">
                  <c:v>42896</c:v>
                </c:pt>
                <c:pt idx="527">
                  <c:v>42897</c:v>
                </c:pt>
                <c:pt idx="528">
                  <c:v>42898</c:v>
                </c:pt>
                <c:pt idx="529">
                  <c:v>42899</c:v>
                </c:pt>
                <c:pt idx="530">
                  <c:v>42900</c:v>
                </c:pt>
                <c:pt idx="531">
                  <c:v>42901</c:v>
                </c:pt>
                <c:pt idx="532">
                  <c:v>42902</c:v>
                </c:pt>
                <c:pt idx="533">
                  <c:v>42903</c:v>
                </c:pt>
                <c:pt idx="534">
                  <c:v>42904</c:v>
                </c:pt>
                <c:pt idx="535">
                  <c:v>42905</c:v>
                </c:pt>
                <c:pt idx="536">
                  <c:v>42906</c:v>
                </c:pt>
                <c:pt idx="537">
                  <c:v>42907</c:v>
                </c:pt>
                <c:pt idx="538">
                  <c:v>42908</c:v>
                </c:pt>
                <c:pt idx="539">
                  <c:v>42909</c:v>
                </c:pt>
                <c:pt idx="540">
                  <c:v>42910</c:v>
                </c:pt>
                <c:pt idx="541">
                  <c:v>42911</c:v>
                </c:pt>
                <c:pt idx="542">
                  <c:v>42912</c:v>
                </c:pt>
                <c:pt idx="543">
                  <c:v>42913</c:v>
                </c:pt>
                <c:pt idx="544">
                  <c:v>42914</c:v>
                </c:pt>
                <c:pt idx="545">
                  <c:v>42915</c:v>
                </c:pt>
                <c:pt idx="546">
                  <c:v>42916</c:v>
                </c:pt>
                <c:pt idx="547">
                  <c:v>42917</c:v>
                </c:pt>
                <c:pt idx="548">
                  <c:v>42918</c:v>
                </c:pt>
                <c:pt idx="549">
                  <c:v>42919</c:v>
                </c:pt>
                <c:pt idx="550">
                  <c:v>42920</c:v>
                </c:pt>
                <c:pt idx="551">
                  <c:v>42921</c:v>
                </c:pt>
                <c:pt idx="552">
                  <c:v>42922</c:v>
                </c:pt>
                <c:pt idx="553">
                  <c:v>42923</c:v>
                </c:pt>
                <c:pt idx="554">
                  <c:v>42924</c:v>
                </c:pt>
                <c:pt idx="555">
                  <c:v>42925</c:v>
                </c:pt>
                <c:pt idx="556">
                  <c:v>42926</c:v>
                </c:pt>
                <c:pt idx="557">
                  <c:v>42927</c:v>
                </c:pt>
                <c:pt idx="558">
                  <c:v>42928</c:v>
                </c:pt>
                <c:pt idx="559">
                  <c:v>42929</c:v>
                </c:pt>
                <c:pt idx="560">
                  <c:v>42930</c:v>
                </c:pt>
                <c:pt idx="561">
                  <c:v>42931</c:v>
                </c:pt>
                <c:pt idx="562">
                  <c:v>42932</c:v>
                </c:pt>
                <c:pt idx="563">
                  <c:v>42933</c:v>
                </c:pt>
                <c:pt idx="564">
                  <c:v>42934</c:v>
                </c:pt>
                <c:pt idx="565">
                  <c:v>42935</c:v>
                </c:pt>
                <c:pt idx="566">
                  <c:v>42936</c:v>
                </c:pt>
                <c:pt idx="567">
                  <c:v>42937</c:v>
                </c:pt>
                <c:pt idx="568">
                  <c:v>42938</c:v>
                </c:pt>
                <c:pt idx="569">
                  <c:v>42939</c:v>
                </c:pt>
                <c:pt idx="570">
                  <c:v>42940</c:v>
                </c:pt>
                <c:pt idx="571">
                  <c:v>42941</c:v>
                </c:pt>
                <c:pt idx="572">
                  <c:v>42942</c:v>
                </c:pt>
                <c:pt idx="573">
                  <c:v>42943</c:v>
                </c:pt>
                <c:pt idx="574">
                  <c:v>42944</c:v>
                </c:pt>
                <c:pt idx="575">
                  <c:v>42945</c:v>
                </c:pt>
                <c:pt idx="576">
                  <c:v>42946</c:v>
                </c:pt>
                <c:pt idx="577">
                  <c:v>42947</c:v>
                </c:pt>
                <c:pt idx="578">
                  <c:v>42948</c:v>
                </c:pt>
                <c:pt idx="579">
                  <c:v>42949</c:v>
                </c:pt>
                <c:pt idx="580">
                  <c:v>42950</c:v>
                </c:pt>
                <c:pt idx="581">
                  <c:v>42951</c:v>
                </c:pt>
                <c:pt idx="582">
                  <c:v>42952</c:v>
                </c:pt>
                <c:pt idx="583">
                  <c:v>42953</c:v>
                </c:pt>
                <c:pt idx="584">
                  <c:v>42954</c:v>
                </c:pt>
                <c:pt idx="585">
                  <c:v>42955</c:v>
                </c:pt>
                <c:pt idx="586">
                  <c:v>42956</c:v>
                </c:pt>
                <c:pt idx="587">
                  <c:v>42957</c:v>
                </c:pt>
                <c:pt idx="588">
                  <c:v>42958</c:v>
                </c:pt>
                <c:pt idx="589">
                  <c:v>42959</c:v>
                </c:pt>
                <c:pt idx="590">
                  <c:v>42960</c:v>
                </c:pt>
                <c:pt idx="591">
                  <c:v>42961</c:v>
                </c:pt>
                <c:pt idx="592">
                  <c:v>42962</c:v>
                </c:pt>
                <c:pt idx="593">
                  <c:v>42963</c:v>
                </c:pt>
                <c:pt idx="594">
                  <c:v>42964</c:v>
                </c:pt>
                <c:pt idx="595">
                  <c:v>42965</c:v>
                </c:pt>
                <c:pt idx="596">
                  <c:v>42966</c:v>
                </c:pt>
                <c:pt idx="597">
                  <c:v>42967</c:v>
                </c:pt>
                <c:pt idx="598">
                  <c:v>42968</c:v>
                </c:pt>
                <c:pt idx="599">
                  <c:v>42969</c:v>
                </c:pt>
                <c:pt idx="600">
                  <c:v>42970</c:v>
                </c:pt>
                <c:pt idx="601">
                  <c:v>42971</c:v>
                </c:pt>
                <c:pt idx="602">
                  <c:v>42972</c:v>
                </c:pt>
                <c:pt idx="603">
                  <c:v>42973</c:v>
                </c:pt>
                <c:pt idx="604">
                  <c:v>42974</c:v>
                </c:pt>
                <c:pt idx="605">
                  <c:v>42975</c:v>
                </c:pt>
                <c:pt idx="606">
                  <c:v>42976</c:v>
                </c:pt>
                <c:pt idx="607">
                  <c:v>42977</c:v>
                </c:pt>
                <c:pt idx="608">
                  <c:v>42978</c:v>
                </c:pt>
                <c:pt idx="609">
                  <c:v>42979</c:v>
                </c:pt>
                <c:pt idx="610">
                  <c:v>42980</c:v>
                </c:pt>
                <c:pt idx="611">
                  <c:v>42981</c:v>
                </c:pt>
                <c:pt idx="612">
                  <c:v>42982</c:v>
                </c:pt>
                <c:pt idx="613">
                  <c:v>42983</c:v>
                </c:pt>
                <c:pt idx="614">
                  <c:v>42984</c:v>
                </c:pt>
                <c:pt idx="615">
                  <c:v>42985</c:v>
                </c:pt>
                <c:pt idx="616">
                  <c:v>42986</c:v>
                </c:pt>
                <c:pt idx="617">
                  <c:v>42987</c:v>
                </c:pt>
                <c:pt idx="618">
                  <c:v>42988</c:v>
                </c:pt>
                <c:pt idx="619">
                  <c:v>42989</c:v>
                </c:pt>
                <c:pt idx="620">
                  <c:v>42990</c:v>
                </c:pt>
                <c:pt idx="621">
                  <c:v>42991</c:v>
                </c:pt>
                <c:pt idx="622">
                  <c:v>42992</c:v>
                </c:pt>
                <c:pt idx="623">
                  <c:v>42993</c:v>
                </c:pt>
                <c:pt idx="624">
                  <c:v>42994</c:v>
                </c:pt>
                <c:pt idx="625">
                  <c:v>42995</c:v>
                </c:pt>
                <c:pt idx="626">
                  <c:v>42996</c:v>
                </c:pt>
                <c:pt idx="627">
                  <c:v>42997</c:v>
                </c:pt>
                <c:pt idx="628">
                  <c:v>42998</c:v>
                </c:pt>
                <c:pt idx="629">
                  <c:v>42999</c:v>
                </c:pt>
                <c:pt idx="630">
                  <c:v>43000</c:v>
                </c:pt>
                <c:pt idx="631">
                  <c:v>43001</c:v>
                </c:pt>
                <c:pt idx="632">
                  <c:v>43002</c:v>
                </c:pt>
                <c:pt idx="633">
                  <c:v>43003</c:v>
                </c:pt>
                <c:pt idx="634">
                  <c:v>43004</c:v>
                </c:pt>
                <c:pt idx="635">
                  <c:v>43005</c:v>
                </c:pt>
                <c:pt idx="636">
                  <c:v>43006</c:v>
                </c:pt>
                <c:pt idx="637">
                  <c:v>43007</c:v>
                </c:pt>
                <c:pt idx="638">
                  <c:v>43008</c:v>
                </c:pt>
                <c:pt idx="639">
                  <c:v>43009</c:v>
                </c:pt>
                <c:pt idx="640">
                  <c:v>43010</c:v>
                </c:pt>
                <c:pt idx="641">
                  <c:v>43011</c:v>
                </c:pt>
                <c:pt idx="642">
                  <c:v>43012</c:v>
                </c:pt>
                <c:pt idx="643">
                  <c:v>43013</c:v>
                </c:pt>
                <c:pt idx="644">
                  <c:v>43014</c:v>
                </c:pt>
                <c:pt idx="645">
                  <c:v>43015</c:v>
                </c:pt>
                <c:pt idx="646">
                  <c:v>43016</c:v>
                </c:pt>
                <c:pt idx="647">
                  <c:v>43017</c:v>
                </c:pt>
                <c:pt idx="648">
                  <c:v>43018</c:v>
                </c:pt>
                <c:pt idx="649">
                  <c:v>43019</c:v>
                </c:pt>
                <c:pt idx="650">
                  <c:v>43020</c:v>
                </c:pt>
                <c:pt idx="651">
                  <c:v>43021</c:v>
                </c:pt>
                <c:pt idx="652">
                  <c:v>43022</c:v>
                </c:pt>
                <c:pt idx="653">
                  <c:v>43023</c:v>
                </c:pt>
                <c:pt idx="654">
                  <c:v>43024</c:v>
                </c:pt>
                <c:pt idx="655">
                  <c:v>43025</c:v>
                </c:pt>
                <c:pt idx="656">
                  <c:v>43026</c:v>
                </c:pt>
                <c:pt idx="657">
                  <c:v>43027</c:v>
                </c:pt>
                <c:pt idx="658">
                  <c:v>43028</c:v>
                </c:pt>
                <c:pt idx="659">
                  <c:v>43029</c:v>
                </c:pt>
                <c:pt idx="660">
                  <c:v>43030</c:v>
                </c:pt>
                <c:pt idx="661">
                  <c:v>43031</c:v>
                </c:pt>
                <c:pt idx="662">
                  <c:v>43032</c:v>
                </c:pt>
                <c:pt idx="663">
                  <c:v>43033</c:v>
                </c:pt>
                <c:pt idx="664">
                  <c:v>43034</c:v>
                </c:pt>
                <c:pt idx="665">
                  <c:v>43035</c:v>
                </c:pt>
                <c:pt idx="666">
                  <c:v>43036</c:v>
                </c:pt>
                <c:pt idx="667">
                  <c:v>43037</c:v>
                </c:pt>
                <c:pt idx="668">
                  <c:v>43038</c:v>
                </c:pt>
                <c:pt idx="669">
                  <c:v>43039</c:v>
                </c:pt>
                <c:pt idx="670">
                  <c:v>43040</c:v>
                </c:pt>
                <c:pt idx="671">
                  <c:v>43041</c:v>
                </c:pt>
                <c:pt idx="672">
                  <c:v>43042</c:v>
                </c:pt>
                <c:pt idx="673">
                  <c:v>43043</c:v>
                </c:pt>
                <c:pt idx="674">
                  <c:v>43044</c:v>
                </c:pt>
                <c:pt idx="675">
                  <c:v>43045</c:v>
                </c:pt>
                <c:pt idx="676">
                  <c:v>43046</c:v>
                </c:pt>
                <c:pt idx="677">
                  <c:v>43047</c:v>
                </c:pt>
                <c:pt idx="678">
                  <c:v>43048</c:v>
                </c:pt>
                <c:pt idx="679">
                  <c:v>43049</c:v>
                </c:pt>
                <c:pt idx="680">
                  <c:v>43050</c:v>
                </c:pt>
                <c:pt idx="681">
                  <c:v>43051</c:v>
                </c:pt>
                <c:pt idx="682">
                  <c:v>43052</c:v>
                </c:pt>
                <c:pt idx="683">
                  <c:v>43053</c:v>
                </c:pt>
                <c:pt idx="684">
                  <c:v>43054</c:v>
                </c:pt>
                <c:pt idx="685">
                  <c:v>43055</c:v>
                </c:pt>
                <c:pt idx="686">
                  <c:v>43056</c:v>
                </c:pt>
                <c:pt idx="687">
                  <c:v>43057</c:v>
                </c:pt>
                <c:pt idx="688">
                  <c:v>43058</c:v>
                </c:pt>
                <c:pt idx="689">
                  <c:v>43059</c:v>
                </c:pt>
                <c:pt idx="690">
                  <c:v>43060</c:v>
                </c:pt>
                <c:pt idx="691">
                  <c:v>43061</c:v>
                </c:pt>
                <c:pt idx="692">
                  <c:v>43062</c:v>
                </c:pt>
                <c:pt idx="693">
                  <c:v>43063</c:v>
                </c:pt>
                <c:pt idx="694">
                  <c:v>43064</c:v>
                </c:pt>
                <c:pt idx="695">
                  <c:v>43065</c:v>
                </c:pt>
                <c:pt idx="696">
                  <c:v>43066</c:v>
                </c:pt>
                <c:pt idx="697">
                  <c:v>43067</c:v>
                </c:pt>
                <c:pt idx="698">
                  <c:v>43068</c:v>
                </c:pt>
                <c:pt idx="699">
                  <c:v>43069</c:v>
                </c:pt>
                <c:pt idx="700">
                  <c:v>43070</c:v>
                </c:pt>
                <c:pt idx="701">
                  <c:v>43071</c:v>
                </c:pt>
                <c:pt idx="702">
                  <c:v>43072</c:v>
                </c:pt>
                <c:pt idx="703">
                  <c:v>43073</c:v>
                </c:pt>
                <c:pt idx="704">
                  <c:v>43074</c:v>
                </c:pt>
                <c:pt idx="705">
                  <c:v>43075</c:v>
                </c:pt>
                <c:pt idx="706">
                  <c:v>43076</c:v>
                </c:pt>
                <c:pt idx="707">
                  <c:v>43077</c:v>
                </c:pt>
                <c:pt idx="708">
                  <c:v>43078</c:v>
                </c:pt>
                <c:pt idx="709">
                  <c:v>43079</c:v>
                </c:pt>
                <c:pt idx="710">
                  <c:v>43080</c:v>
                </c:pt>
                <c:pt idx="711">
                  <c:v>43081</c:v>
                </c:pt>
                <c:pt idx="712">
                  <c:v>43082</c:v>
                </c:pt>
                <c:pt idx="713">
                  <c:v>43083</c:v>
                </c:pt>
                <c:pt idx="714">
                  <c:v>43084</c:v>
                </c:pt>
                <c:pt idx="715">
                  <c:v>43085</c:v>
                </c:pt>
                <c:pt idx="716">
                  <c:v>43086</c:v>
                </c:pt>
                <c:pt idx="717">
                  <c:v>43087</c:v>
                </c:pt>
                <c:pt idx="718">
                  <c:v>43088</c:v>
                </c:pt>
                <c:pt idx="719">
                  <c:v>43089</c:v>
                </c:pt>
                <c:pt idx="720">
                  <c:v>43090</c:v>
                </c:pt>
                <c:pt idx="721">
                  <c:v>43091</c:v>
                </c:pt>
                <c:pt idx="722">
                  <c:v>43092</c:v>
                </c:pt>
                <c:pt idx="723">
                  <c:v>43093</c:v>
                </c:pt>
                <c:pt idx="724">
                  <c:v>43094</c:v>
                </c:pt>
                <c:pt idx="725">
                  <c:v>43095</c:v>
                </c:pt>
                <c:pt idx="726">
                  <c:v>43096</c:v>
                </c:pt>
                <c:pt idx="727">
                  <c:v>43097</c:v>
                </c:pt>
                <c:pt idx="728">
                  <c:v>43098</c:v>
                </c:pt>
                <c:pt idx="729">
                  <c:v>43099</c:v>
                </c:pt>
                <c:pt idx="730">
                  <c:v>43100</c:v>
                </c:pt>
                <c:pt idx="731">
                  <c:v>43101</c:v>
                </c:pt>
                <c:pt idx="732">
                  <c:v>43102</c:v>
                </c:pt>
                <c:pt idx="733">
                  <c:v>43103</c:v>
                </c:pt>
                <c:pt idx="734">
                  <c:v>43104</c:v>
                </c:pt>
                <c:pt idx="735">
                  <c:v>43105</c:v>
                </c:pt>
                <c:pt idx="736">
                  <c:v>43106</c:v>
                </c:pt>
                <c:pt idx="737">
                  <c:v>43107</c:v>
                </c:pt>
                <c:pt idx="738">
                  <c:v>43108</c:v>
                </c:pt>
                <c:pt idx="739">
                  <c:v>43109</c:v>
                </c:pt>
                <c:pt idx="740">
                  <c:v>43110</c:v>
                </c:pt>
                <c:pt idx="741">
                  <c:v>43111</c:v>
                </c:pt>
                <c:pt idx="742">
                  <c:v>43112</c:v>
                </c:pt>
                <c:pt idx="743">
                  <c:v>43113</c:v>
                </c:pt>
                <c:pt idx="744">
                  <c:v>43114</c:v>
                </c:pt>
                <c:pt idx="745">
                  <c:v>43115</c:v>
                </c:pt>
                <c:pt idx="746">
                  <c:v>43116</c:v>
                </c:pt>
                <c:pt idx="747">
                  <c:v>43117</c:v>
                </c:pt>
                <c:pt idx="748">
                  <c:v>43118</c:v>
                </c:pt>
                <c:pt idx="749">
                  <c:v>43119</c:v>
                </c:pt>
                <c:pt idx="750">
                  <c:v>43120</c:v>
                </c:pt>
                <c:pt idx="751">
                  <c:v>43121</c:v>
                </c:pt>
                <c:pt idx="752">
                  <c:v>43122</c:v>
                </c:pt>
                <c:pt idx="753">
                  <c:v>43123</c:v>
                </c:pt>
                <c:pt idx="754">
                  <c:v>43124</c:v>
                </c:pt>
                <c:pt idx="755">
                  <c:v>43125</c:v>
                </c:pt>
                <c:pt idx="756">
                  <c:v>43126</c:v>
                </c:pt>
                <c:pt idx="757">
                  <c:v>43127</c:v>
                </c:pt>
                <c:pt idx="758">
                  <c:v>43128</c:v>
                </c:pt>
                <c:pt idx="759">
                  <c:v>43129</c:v>
                </c:pt>
                <c:pt idx="760">
                  <c:v>43130</c:v>
                </c:pt>
                <c:pt idx="761">
                  <c:v>43131</c:v>
                </c:pt>
                <c:pt idx="762">
                  <c:v>43132</c:v>
                </c:pt>
                <c:pt idx="763">
                  <c:v>43133</c:v>
                </c:pt>
                <c:pt idx="764">
                  <c:v>43134</c:v>
                </c:pt>
                <c:pt idx="765">
                  <c:v>43135</c:v>
                </c:pt>
                <c:pt idx="766">
                  <c:v>43136</c:v>
                </c:pt>
                <c:pt idx="767">
                  <c:v>43137</c:v>
                </c:pt>
                <c:pt idx="768">
                  <c:v>43138</c:v>
                </c:pt>
                <c:pt idx="769">
                  <c:v>43139</c:v>
                </c:pt>
                <c:pt idx="770">
                  <c:v>43140</c:v>
                </c:pt>
                <c:pt idx="771">
                  <c:v>43141</c:v>
                </c:pt>
                <c:pt idx="772">
                  <c:v>43142</c:v>
                </c:pt>
                <c:pt idx="773">
                  <c:v>43143</c:v>
                </c:pt>
                <c:pt idx="774">
                  <c:v>43144</c:v>
                </c:pt>
                <c:pt idx="775">
                  <c:v>43145</c:v>
                </c:pt>
                <c:pt idx="776">
                  <c:v>43146</c:v>
                </c:pt>
                <c:pt idx="777">
                  <c:v>43147</c:v>
                </c:pt>
                <c:pt idx="778">
                  <c:v>43148</c:v>
                </c:pt>
                <c:pt idx="779">
                  <c:v>43149</c:v>
                </c:pt>
                <c:pt idx="780">
                  <c:v>43150</c:v>
                </c:pt>
                <c:pt idx="781">
                  <c:v>43151</c:v>
                </c:pt>
                <c:pt idx="782">
                  <c:v>43152</c:v>
                </c:pt>
                <c:pt idx="783">
                  <c:v>43153</c:v>
                </c:pt>
                <c:pt idx="784">
                  <c:v>43154</c:v>
                </c:pt>
                <c:pt idx="785">
                  <c:v>43155</c:v>
                </c:pt>
                <c:pt idx="786">
                  <c:v>43156</c:v>
                </c:pt>
                <c:pt idx="787">
                  <c:v>43157</c:v>
                </c:pt>
                <c:pt idx="788">
                  <c:v>43158</c:v>
                </c:pt>
                <c:pt idx="789">
                  <c:v>43159</c:v>
                </c:pt>
                <c:pt idx="790">
                  <c:v>43160</c:v>
                </c:pt>
                <c:pt idx="791">
                  <c:v>43161</c:v>
                </c:pt>
                <c:pt idx="792">
                  <c:v>43162</c:v>
                </c:pt>
                <c:pt idx="793">
                  <c:v>43163</c:v>
                </c:pt>
                <c:pt idx="794">
                  <c:v>43164</c:v>
                </c:pt>
                <c:pt idx="795">
                  <c:v>43165</c:v>
                </c:pt>
                <c:pt idx="796">
                  <c:v>43166</c:v>
                </c:pt>
                <c:pt idx="797">
                  <c:v>43167</c:v>
                </c:pt>
                <c:pt idx="798">
                  <c:v>43168</c:v>
                </c:pt>
                <c:pt idx="799">
                  <c:v>43169</c:v>
                </c:pt>
                <c:pt idx="800">
                  <c:v>43170</c:v>
                </c:pt>
                <c:pt idx="801">
                  <c:v>43171</c:v>
                </c:pt>
                <c:pt idx="802">
                  <c:v>43172</c:v>
                </c:pt>
                <c:pt idx="803">
                  <c:v>43173</c:v>
                </c:pt>
                <c:pt idx="804">
                  <c:v>43174</c:v>
                </c:pt>
                <c:pt idx="805">
                  <c:v>43175</c:v>
                </c:pt>
                <c:pt idx="806">
                  <c:v>43176</c:v>
                </c:pt>
                <c:pt idx="807">
                  <c:v>43177</c:v>
                </c:pt>
                <c:pt idx="808">
                  <c:v>43178</c:v>
                </c:pt>
                <c:pt idx="809">
                  <c:v>43179</c:v>
                </c:pt>
                <c:pt idx="810">
                  <c:v>43180</c:v>
                </c:pt>
                <c:pt idx="811">
                  <c:v>43181</c:v>
                </c:pt>
                <c:pt idx="812">
                  <c:v>43182</c:v>
                </c:pt>
                <c:pt idx="813">
                  <c:v>43183</c:v>
                </c:pt>
                <c:pt idx="814">
                  <c:v>43184</c:v>
                </c:pt>
                <c:pt idx="815">
                  <c:v>43185</c:v>
                </c:pt>
                <c:pt idx="816">
                  <c:v>43186</c:v>
                </c:pt>
                <c:pt idx="817">
                  <c:v>43187</c:v>
                </c:pt>
                <c:pt idx="818">
                  <c:v>43188</c:v>
                </c:pt>
                <c:pt idx="819">
                  <c:v>43189</c:v>
                </c:pt>
                <c:pt idx="820">
                  <c:v>43190</c:v>
                </c:pt>
                <c:pt idx="821">
                  <c:v>43191</c:v>
                </c:pt>
                <c:pt idx="822">
                  <c:v>43192</c:v>
                </c:pt>
                <c:pt idx="823">
                  <c:v>43193</c:v>
                </c:pt>
                <c:pt idx="824">
                  <c:v>43194</c:v>
                </c:pt>
                <c:pt idx="825">
                  <c:v>43195</c:v>
                </c:pt>
                <c:pt idx="826">
                  <c:v>43196</c:v>
                </c:pt>
                <c:pt idx="827">
                  <c:v>43197</c:v>
                </c:pt>
                <c:pt idx="828">
                  <c:v>43198</c:v>
                </c:pt>
                <c:pt idx="829">
                  <c:v>43199</c:v>
                </c:pt>
                <c:pt idx="830">
                  <c:v>43200</c:v>
                </c:pt>
                <c:pt idx="831">
                  <c:v>43201</c:v>
                </c:pt>
                <c:pt idx="832">
                  <c:v>43202</c:v>
                </c:pt>
                <c:pt idx="833">
                  <c:v>43203</c:v>
                </c:pt>
                <c:pt idx="834">
                  <c:v>43204</c:v>
                </c:pt>
                <c:pt idx="835">
                  <c:v>43205</c:v>
                </c:pt>
                <c:pt idx="836">
                  <c:v>43206</c:v>
                </c:pt>
                <c:pt idx="837">
                  <c:v>43207</c:v>
                </c:pt>
                <c:pt idx="838">
                  <c:v>43208</c:v>
                </c:pt>
                <c:pt idx="839">
                  <c:v>43209</c:v>
                </c:pt>
                <c:pt idx="840">
                  <c:v>43210</c:v>
                </c:pt>
                <c:pt idx="841">
                  <c:v>43211</c:v>
                </c:pt>
                <c:pt idx="842">
                  <c:v>43212</c:v>
                </c:pt>
                <c:pt idx="843">
                  <c:v>43213</c:v>
                </c:pt>
                <c:pt idx="844">
                  <c:v>43214</c:v>
                </c:pt>
                <c:pt idx="845">
                  <c:v>43215</c:v>
                </c:pt>
                <c:pt idx="846">
                  <c:v>43216</c:v>
                </c:pt>
                <c:pt idx="847">
                  <c:v>43217</c:v>
                </c:pt>
                <c:pt idx="848">
                  <c:v>43218</c:v>
                </c:pt>
                <c:pt idx="849">
                  <c:v>43219</c:v>
                </c:pt>
                <c:pt idx="850">
                  <c:v>43220</c:v>
                </c:pt>
                <c:pt idx="851">
                  <c:v>43221</c:v>
                </c:pt>
                <c:pt idx="852">
                  <c:v>43222</c:v>
                </c:pt>
                <c:pt idx="853">
                  <c:v>43223</c:v>
                </c:pt>
                <c:pt idx="854">
                  <c:v>43224</c:v>
                </c:pt>
                <c:pt idx="855">
                  <c:v>43225</c:v>
                </c:pt>
                <c:pt idx="856">
                  <c:v>43226</c:v>
                </c:pt>
                <c:pt idx="857">
                  <c:v>43227</c:v>
                </c:pt>
                <c:pt idx="858">
                  <c:v>43228</c:v>
                </c:pt>
                <c:pt idx="859">
                  <c:v>43229</c:v>
                </c:pt>
                <c:pt idx="860">
                  <c:v>43230</c:v>
                </c:pt>
                <c:pt idx="861">
                  <c:v>43231</c:v>
                </c:pt>
                <c:pt idx="862">
                  <c:v>43232</c:v>
                </c:pt>
                <c:pt idx="863">
                  <c:v>43233</c:v>
                </c:pt>
                <c:pt idx="864">
                  <c:v>43234</c:v>
                </c:pt>
                <c:pt idx="865">
                  <c:v>43235</c:v>
                </c:pt>
                <c:pt idx="866">
                  <c:v>43236</c:v>
                </c:pt>
                <c:pt idx="867">
                  <c:v>43237</c:v>
                </c:pt>
                <c:pt idx="868">
                  <c:v>43238</c:v>
                </c:pt>
                <c:pt idx="869">
                  <c:v>43239</c:v>
                </c:pt>
                <c:pt idx="870">
                  <c:v>43240</c:v>
                </c:pt>
                <c:pt idx="871">
                  <c:v>43241</c:v>
                </c:pt>
                <c:pt idx="872">
                  <c:v>43242</c:v>
                </c:pt>
                <c:pt idx="873">
                  <c:v>43243</c:v>
                </c:pt>
                <c:pt idx="874">
                  <c:v>43244</c:v>
                </c:pt>
                <c:pt idx="875">
                  <c:v>43245</c:v>
                </c:pt>
                <c:pt idx="876">
                  <c:v>43246</c:v>
                </c:pt>
                <c:pt idx="877">
                  <c:v>43247</c:v>
                </c:pt>
                <c:pt idx="878">
                  <c:v>43248</c:v>
                </c:pt>
                <c:pt idx="879">
                  <c:v>43249</c:v>
                </c:pt>
                <c:pt idx="880">
                  <c:v>43250</c:v>
                </c:pt>
                <c:pt idx="881">
                  <c:v>43251</c:v>
                </c:pt>
                <c:pt idx="882">
                  <c:v>43252</c:v>
                </c:pt>
                <c:pt idx="883">
                  <c:v>43253</c:v>
                </c:pt>
                <c:pt idx="884">
                  <c:v>43254</c:v>
                </c:pt>
                <c:pt idx="885">
                  <c:v>43255</c:v>
                </c:pt>
                <c:pt idx="886">
                  <c:v>43256</c:v>
                </c:pt>
                <c:pt idx="887">
                  <c:v>43257</c:v>
                </c:pt>
                <c:pt idx="888">
                  <c:v>43258</c:v>
                </c:pt>
                <c:pt idx="889">
                  <c:v>43259</c:v>
                </c:pt>
                <c:pt idx="890">
                  <c:v>43260</c:v>
                </c:pt>
                <c:pt idx="891">
                  <c:v>43261</c:v>
                </c:pt>
                <c:pt idx="892">
                  <c:v>43262</c:v>
                </c:pt>
                <c:pt idx="893">
                  <c:v>43263</c:v>
                </c:pt>
                <c:pt idx="894">
                  <c:v>43264</c:v>
                </c:pt>
                <c:pt idx="895">
                  <c:v>43265</c:v>
                </c:pt>
                <c:pt idx="896">
                  <c:v>43266</c:v>
                </c:pt>
                <c:pt idx="897">
                  <c:v>43267</c:v>
                </c:pt>
                <c:pt idx="898">
                  <c:v>43268</c:v>
                </c:pt>
                <c:pt idx="899">
                  <c:v>43269</c:v>
                </c:pt>
                <c:pt idx="900">
                  <c:v>43270</c:v>
                </c:pt>
                <c:pt idx="901">
                  <c:v>43271</c:v>
                </c:pt>
                <c:pt idx="902">
                  <c:v>43272</c:v>
                </c:pt>
                <c:pt idx="903">
                  <c:v>43273</c:v>
                </c:pt>
                <c:pt idx="904">
                  <c:v>43274</c:v>
                </c:pt>
                <c:pt idx="905">
                  <c:v>43275</c:v>
                </c:pt>
                <c:pt idx="906">
                  <c:v>43276</c:v>
                </c:pt>
                <c:pt idx="907">
                  <c:v>43277</c:v>
                </c:pt>
                <c:pt idx="908">
                  <c:v>43278</c:v>
                </c:pt>
                <c:pt idx="909">
                  <c:v>43279</c:v>
                </c:pt>
                <c:pt idx="910">
                  <c:v>43280</c:v>
                </c:pt>
                <c:pt idx="911">
                  <c:v>43281</c:v>
                </c:pt>
                <c:pt idx="912">
                  <c:v>43282</c:v>
                </c:pt>
                <c:pt idx="913">
                  <c:v>43283</c:v>
                </c:pt>
                <c:pt idx="914">
                  <c:v>43284</c:v>
                </c:pt>
                <c:pt idx="915">
                  <c:v>43285</c:v>
                </c:pt>
                <c:pt idx="916">
                  <c:v>43286</c:v>
                </c:pt>
                <c:pt idx="917">
                  <c:v>43287</c:v>
                </c:pt>
                <c:pt idx="918">
                  <c:v>43288</c:v>
                </c:pt>
                <c:pt idx="919">
                  <c:v>43289</c:v>
                </c:pt>
                <c:pt idx="920">
                  <c:v>43290</c:v>
                </c:pt>
                <c:pt idx="921">
                  <c:v>43291</c:v>
                </c:pt>
                <c:pt idx="922">
                  <c:v>43292</c:v>
                </c:pt>
                <c:pt idx="923">
                  <c:v>43293</c:v>
                </c:pt>
                <c:pt idx="924">
                  <c:v>43294</c:v>
                </c:pt>
                <c:pt idx="925">
                  <c:v>43295</c:v>
                </c:pt>
                <c:pt idx="926">
                  <c:v>43296</c:v>
                </c:pt>
                <c:pt idx="927">
                  <c:v>43297</c:v>
                </c:pt>
                <c:pt idx="928">
                  <c:v>43298</c:v>
                </c:pt>
                <c:pt idx="929">
                  <c:v>43299</c:v>
                </c:pt>
                <c:pt idx="930">
                  <c:v>43300</c:v>
                </c:pt>
                <c:pt idx="931">
                  <c:v>43301</c:v>
                </c:pt>
                <c:pt idx="932">
                  <c:v>43302</c:v>
                </c:pt>
                <c:pt idx="933">
                  <c:v>43303</c:v>
                </c:pt>
                <c:pt idx="934">
                  <c:v>43304</c:v>
                </c:pt>
                <c:pt idx="935">
                  <c:v>43305</c:v>
                </c:pt>
                <c:pt idx="936">
                  <c:v>43306</c:v>
                </c:pt>
                <c:pt idx="937">
                  <c:v>43307</c:v>
                </c:pt>
                <c:pt idx="938">
                  <c:v>43308</c:v>
                </c:pt>
                <c:pt idx="939">
                  <c:v>43309</c:v>
                </c:pt>
                <c:pt idx="940">
                  <c:v>43310</c:v>
                </c:pt>
                <c:pt idx="941">
                  <c:v>43311</c:v>
                </c:pt>
                <c:pt idx="942">
                  <c:v>43312</c:v>
                </c:pt>
                <c:pt idx="943">
                  <c:v>43313</c:v>
                </c:pt>
                <c:pt idx="944">
                  <c:v>43314</c:v>
                </c:pt>
                <c:pt idx="945">
                  <c:v>43315</c:v>
                </c:pt>
                <c:pt idx="946">
                  <c:v>43316</c:v>
                </c:pt>
                <c:pt idx="947">
                  <c:v>43317</c:v>
                </c:pt>
                <c:pt idx="948">
                  <c:v>43318</c:v>
                </c:pt>
                <c:pt idx="949">
                  <c:v>43319</c:v>
                </c:pt>
                <c:pt idx="950">
                  <c:v>43320</c:v>
                </c:pt>
                <c:pt idx="951">
                  <c:v>43321</c:v>
                </c:pt>
                <c:pt idx="952">
                  <c:v>43322</c:v>
                </c:pt>
                <c:pt idx="953">
                  <c:v>43323</c:v>
                </c:pt>
                <c:pt idx="954">
                  <c:v>43324</c:v>
                </c:pt>
                <c:pt idx="955">
                  <c:v>43325</c:v>
                </c:pt>
                <c:pt idx="956">
                  <c:v>43326</c:v>
                </c:pt>
                <c:pt idx="957">
                  <c:v>43327</c:v>
                </c:pt>
                <c:pt idx="958">
                  <c:v>43328</c:v>
                </c:pt>
                <c:pt idx="959">
                  <c:v>43329</c:v>
                </c:pt>
                <c:pt idx="960">
                  <c:v>43330</c:v>
                </c:pt>
                <c:pt idx="961">
                  <c:v>43331</c:v>
                </c:pt>
                <c:pt idx="962">
                  <c:v>43332</c:v>
                </c:pt>
                <c:pt idx="963">
                  <c:v>43333</c:v>
                </c:pt>
                <c:pt idx="964">
                  <c:v>43334</c:v>
                </c:pt>
                <c:pt idx="965">
                  <c:v>43335</c:v>
                </c:pt>
                <c:pt idx="966">
                  <c:v>43336</c:v>
                </c:pt>
                <c:pt idx="967">
                  <c:v>43337</c:v>
                </c:pt>
                <c:pt idx="968">
                  <c:v>43338</c:v>
                </c:pt>
                <c:pt idx="969">
                  <c:v>43339</c:v>
                </c:pt>
                <c:pt idx="970">
                  <c:v>43340</c:v>
                </c:pt>
                <c:pt idx="971">
                  <c:v>43341</c:v>
                </c:pt>
                <c:pt idx="972">
                  <c:v>43342</c:v>
                </c:pt>
                <c:pt idx="973">
                  <c:v>43343</c:v>
                </c:pt>
                <c:pt idx="974">
                  <c:v>43344</c:v>
                </c:pt>
                <c:pt idx="975">
                  <c:v>43345</c:v>
                </c:pt>
                <c:pt idx="976">
                  <c:v>43346</c:v>
                </c:pt>
                <c:pt idx="977">
                  <c:v>43347</c:v>
                </c:pt>
                <c:pt idx="978">
                  <c:v>43348</c:v>
                </c:pt>
                <c:pt idx="979">
                  <c:v>43349</c:v>
                </c:pt>
                <c:pt idx="980">
                  <c:v>43350</c:v>
                </c:pt>
                <c:pt idx="981">
                  <c:v>43351</c:v>
                </c:pt>
                <c:pt idx="982">
                  <c:v>43352</c:v>
                </c:pt>
                <c:pt idx="983">
                  <c:v>43353</c:v>
                </c:pt>
                <c:pt idx="984">
                  <c:v>43354</c:v>
                </c:pt>
                <c:pt idx="985">
                  <c:v>43355</c:v>
                </c:pt>
                <c:pt idx="986">
                  <c:v>43356</c:v>
                </c:pt>
                <c:pt idx="987">
                  <c:v>43357</c:v>
                </c:pt>
                <c:pt idx="988">
                  <c:v>43358</c:v>
                </c:pt>
                <c:pt idx="989">
                  <c:v>43359</c:v>
                </c:pt>
                <c:pt idx="990">
                  <c:v>43360</c:v>
                </c:pt>
                <c:pt idx="991">
                  <c:v>43361</c:v>
                </c:pt>
                <c:pt idx="992">
                  <c:v>43362</c:v>
                </c:pt>
                <c:pt idx="993">
                  <c:v>43363</c:v>
                </c:pt>
                <c:pt idx="994">
                  <c:v>43364</c:v>
                </c:pt>
                <c:pt idx="995">
                  <c:v>43365</c:v>
                </c:pt>
                <c:pt idx="996">
                  <c:v>43366</c:v>
                </c:pt>
                <c:pt idx="997">
                  <c:v>43367</c:v>
                </c:pt>
                <c:pt idx="998">
                  <c:v>43368</c:v>
                </c:pt>
                <c:pt idx="999">
                  <c:v>43369</c:v>
                </c:pt>
                <c:pt idx="1000">
                  <c:v>43370</c:v>
                </c:pt>
                <c:pt idx="1001">
                  <c:v>43371</c:v>
                </c:pt>
                <c:pt idx="1002">
                  <c:v>43372</c:v>
                </c:pt>
                <c:pt idx="1003">
                  <c:v>43373</c:v>
                </c:pt>
                <c:pt idx="1004">
                  <c:v>43374</c:v>
                </c:pt>
                <c:pt idx="1005">
                  <c:v>43375</c:v>
                </c:pt>
                <c:pt idx="1006">
                  <c:v>43376</c:v>
                </c:pt>
                <c:pt idx="1007">
                  <c:v>43377</c:v>
                </c:pt>
                <c:pt idx="1008">
                  <c:v>43378</c:v>
                </c:pt>
                <c:pt idx="1009">
                  <c:v>43379</c:v>
                </c:pt>
                <c:pt idx="1010">
                  <c:v>43380</c:v>
                </c:pt>
                <c:pt idx="1011">
                  <c:v>43381</c:v>
                </c:pt>
                <c:pt idx="1012">
                  <c:v>43382</c:v>
                </c:pt>
                <c:pt idx="1013">
                  <c:v>43383</c:v>
                </c:pt>
                <c:pt idx="1014">
                  <c:v>43384</c:v>
                </c:pt>
                <c:pt idx="1015">
                  <c:v>43385</c:v>
                </c:pt>
                <c:pt idx="1016">
                  <c:v>43386</c:v>
                </c:pt>
                <c:pt idx="1017">
                  <c:v>43387</c:v>
                </c:pt>
                <c:pt idx="1018">
                  <c:v>43388</c:v>
                </c:pt>
                <c:pt idx="1019">
                  <c:v>43389</c:v>
                </c:pt>
                <c:pt idx="1020">
                  <c:v>43390</c:v>
                </c:pt>
                <c:pt idx="1021">
                  <c:v>43391</c:v>
                </c:pt>
                <c:pt idx="1022">
                  <c:v>43392</c:v>
                </c:pt>
                <c:pt idx="1023">
                  <c:v>43393</c:v>
                </c:pt>
                <c:pt idx="1024">
                  <c:v>43394</c:v>
                </c:pt>
                <c:pt idx="1025">
                  <c:v>43395</c:v>
                </c:pt>
                <c:pt idx="1026">
                  <c:v>43396</c:v>
                </c:pt>
                <c:pt idx="1027">
                  <c:v>43397</c:v>
                </c:pt>
                <c:pt idx="1028">
                  <c:v>43398</c:v>
                </c:pt>
                <c:pt idx="1029">
                  <c:v>43399</c:v>
                </c:pt>
                <c:pt idx="1030">
                  <c:v>43400</c:v>
                </c:pt>
                <c:pt idx="1031">
                  <c:v>43401</c:v>
                </c:pt>
                <c:pt idx="1032">
                  <c:v>43402</c:v>
                </c:pt>
                <c:pt idx="1033">
                  <c:v>43403</c:v>
                </c:pt>
                <c:pt idx="1034">
                  <c:v>43404</c:v>
                </c:pt>
                <c:pt idx="1035">
                  <c:v>43405</c:v>
                </c:pt>
                <c:pt idx="1036">
                  <c:v>43406</c:v>
                </c:pt>
                <c:pt idx="1037">
                  <c:v>43407</c:v>
                </c:pt>
                <c:pt idx="1038">
                  <c:v>43408</c:v>
                </c:pt>
                <c:pt idx="1039">
                  <c:v>43409</c:v>
                </c:pt>
                <c:pt idx="1040">
                  <c:v>43410</c:v>
                </c:pt>
                <c:pt idx="1041">
                  <c:v>43411</c:v>
                </c:pt>
                <c:pt idx="1042">
                  <c:v>43412</c:v>
                </c:pt>
                <c:pt idx="1043">
                  <c:v>43413</c:v>
                </c:pt>
                <c:pt idx="1044">
                  <c:v>43414</c:v>
                </c:pt>
                <c:pt idx="1045">
                  <c:v>43415</c:v>
                </c:pt>
                <c:pt idx="1046">
                  <c:v>43416</c:v>
                </c:pt>
                <c:pt idx="1047">
                  <c:v>43417</c:v>
                </c:pt>
                <c:pt idx="1048">
                  <c:v>43418</c:v>
                </c:pt>
                <c:pt idx="1049">
                  <c:v>43419</c:v>
                </c:pt>
                <c:pt idx="1050">
                  <c:v>43420</c:v>
                </c:pt>
                <c:pt idx="1051">
                  <c:v>43421</c:v>
                </c:pt>
                <c:pt idx="1052">
                  <c:v>43422</c:v>
                </c:pt>
                <c:pt idx="1053">
                  <c:v>43423</c:v>
                </c:pt>
                <c:pt idx="1054">
                  <c:v>43424</c:v>
                </c:pt>
                <c:pt idx="1055">
                  <c:v>43425</c:v>
                </c:pt>
                <c:pt idx="1056">
                  <c:v>43426</c:v>
                </c:pt>
                <c:pt idx="1057">
                  <c:v>43427</c:v>
                </c:pt>
                <c:pt idx="1058">
                  <c:v>43428</c:v>
                </c:pt>
                <c:pt idx="1059">
                  <c:v>43429</c:v>
                </c:pt>
                <c:pt idx="1060">
                  <c:v>43430</c:v>
                </c:pt>
                <c:pt idx="1061">
                  <c:v>43431</c:v>
                </c:pt>
                <c:pt idx="1062">
                  <c:v>43432</c:v>
                </c:pt>
                <c:pt idx="1063">
                  <c:v>43433</c:v>
                </c:pt>
                <c:pt idx="1064">
                  <c:v>43434</c:v>
                </c:pt>
                <c:pt idx="1065">
                  <c:v>43435</c:v>
                </c:pt>
                <c:pt idx="1066">
                  <c:v>43436</c:v>
                </c:pt>
                <c:pt idx="1067">
                  <c:v>43437</c:v>
                </c:pt>
                <c:pt idx="1068">
                  <c:v>43438</c:v>
                </c:pt>
                <c:pt idx="1069">
                  <c:v>43439</c:v>
                </c:pt>
                <c:pt idx="1070">
                  <c:v>43440</c:v>
                </c:pt>
                <c:pt idx="1071">
                  <c:v>43441</c:v>
                </c:pt>
                <c:pt idx="1072">
                  <c:v>43442</c:v>
                </c:pt>
                <c:pt idx="1073">
                  <c:v>43443</c:v>
                </c:pt>
                <c:pt idx="1074">
                  <c:v>43444</c:v>
                </c:pt>
                <c:pt idx="1075">
                  <c:v>43445</c:v>
                </c:pt>
                <c:pt idx="1076">
                  <c:v>43446</c:v>
                </c:pt>
                <c:pt idx="1077">
                  <c:v>43447</c:v>
                </c:pt>
                <c:pt idx="1078">
                  <c:v>43448</c:v>
                </c:pt>
                <c:pt idx="1079">
                  <c:v>43449</c:v>
                </c:pt>
                <c:pt idx="1080">
                  <c:v>43450</c:v>
                </c:pt>
                <c:pt idx="1081">
                  <c:v>43451</c:v>
                </c:pt>
                <c:pt idx="1082">
                  <c:v>43452</c:v>
                </c:pt>
                <c:pt idx="1083">
                  <c:v>43453</c:v>
                </c:pt>
                <c:pt idx="1084">
                  <c:v>43454</c:v>
                </c:pt>
                <c:pt idx="1085">
                  <c:v>43455</c:v>
                </c:pt>
                <c:pt idx="1086">
                  <c:v>43456</c:v>
                </c:pt>
                <c:pt idx="1087">
                  <c:v>43457</c:v>
                </c:pt>
                <c:pt idx="1088">
                  <c:v>43458</c:v>
                </c:pt>
                <c:pt idx="1089">
                  <c:v>43459</c:v>
                </c:pt>
                <c:pt idx="1090">
                  <c:v>43460</c:v>
                </c:pt>
                <c:pt idx="1091">
                  <c:v>43461</c:v>
                </c:pt>
                <c:pt idx="1092">
                  <c:v>43462</c:v>
                </c:pt>
                <c:pt idx="1093">
                  <c:v>43463</c:v>
                </c:pt>
                <c:pt idx="1094">
                  <c:v>43464</c:v>
                </c:pt>
                <c:pt idx="1095">
                  <c:v>43465</c:v>
                </c:pt>
                <c:pt idx="1096">
                  <c:v>43466</c:v>
                </c:pt>
                <c:pt idx="1097">
                  <c:v>43467</c:v>
                </c:pt>
                <c:pt idx="1098">
                  <c:v>43468</c:v>
                </c:pt>
                <c:pt idx="1099">
                  <c:v>43469</c:v>
                </c:pt>
                <c:pt idx="1100">
                  <c:v>43470</c:v>
                </c:pt>
                <c:pt idx="1101">
                  <c:v>43471</c:v>
                </c:pt>
                <c:pt idx="1102">
                  <c:v>43472</c:v>
                </c:pt>
                <c:pt idx="1103">
                  <c:v>43473</c:v>
                </c:pt>
                <c:pt idx="1104">
                  <c:v>43474</c:v>
                </c:pt>
                <c:pt idx="1105">
                  <c:v>43475</c:v>
                </c:pt>
                <c:pt idx="1106">
                  <c:v>43476</c:v>
                </c:pt>
                <c:pt idx="1107">
                  <c:v>43477</c:v>
                </c:pt>
                <c:pt idx="1108">
                  <c:v>43478</c:v>
                </c:pt>
                <c:pt idx="1109">
                  <c:v>43479</c:v>
                </c:pt>
                <c:pt idx="1110">
                  <c:v>43480</c:v>
                </c:pt>
                <c:pt idx="1111">
                  <c:v>43481</c:v>
                </c:pt>
                <c:pt idx="1112">
                  <c:v>43482</c:v>
                </c:pt>
                <c:pt idx="1113">
                  <c:v>43483</c:v>
                </c:pt>
                <c:pt idx="1114">
                  <c:v>43484</c:v>
                </c:pt>
                <c:pt idx="1115">
                  <c:v>43485</c:v>
                </c:pt>
                <c:pt idx="1116">
                  <c:v>43486</c:v>
                </c:pt>
                <c:pt idx="1117">
                  <c:v>43487</c:v>
                </c:pt>
                <c:pt idx="1118">
                  <c:v>43488</c:v>
                </c:pt>
                <c:pt idx="1119">
                  <c:v>43489</c:v>
                </c:pt>
                <c:pt idx="1120">
                  <c:v>43490</c:v>
                </c:pt>
                <c:pt idx="1121">
                  <c:v>43491</c:v>
                </c:pt>
                <c:pt idx="1122">
                  <c:v>43492</c:v>
                </c:pt>
                <c:pt idx="1123">
                  <c:v>43493</c:v>
                </c:pt>
                <c:pt idx="1124">
                  <c:v>43494</c:v>
                </c:pt>
                <c:pt idx="1125">
                  <c:v>43495</c:v>
                </c:pt>
                <c:pt idx="1126">
                  <c:v>43496</c:v>
                </c:pt>
                <c:pt idx="1127">
                  <c:v>43497</c:v>
                </c:pt>
                <c:pt idx="1128">
                  <c:v>43498</c:v>
                </c:pt>
                <c:pt idx="1129">
                  <c:v>43499</c:v>
                </c:pt>
                <c:pt idx="1130">
                  <c:v>43500</c:v>
                </c:pt>
                <c:pt idx="1131">
                  <c:v>43501</c:v>
                </c:pt>
                <c:pt idx="1132">
                  <c:v>43502</c:v>
                </c:pt>
                <c:pt idx="1133">
                  <c:v>43503</c:v>
                </c:pt>
                <c:pt idx="1134">
                  <c:v>43504</c:v>
                </c:pt>
                <c:pt idx="1135">
                  <c:v>43505</c:v>
                </c:pt>
                <c:pt idx="1136">
                  <c:v>43506</c:v>
                </c:pt>
                <c:pt idx="1137">
                  <c:v>43507</c:v>
                </c:pt>
                <c:pt idx="1138">
                  <c:v>43508</c:v>
                </c:pt>
                <c:pt idx="1139">
                  <c:v>43509</c:v>
                </c:pt>
                <c:pt idx="1140">
                  <c:v>43510</c:v>
                </c:pt>
                <c:pt idx="1141">
                  <c:v>43511</c:v>
                </c:pt>
                <c:pt idx="1142">
                  <c:v>43512</c:v>
                </c:pt>
                <c:pt idx="1143">
                  <c:v>43513</c:v>
                </c:pt>
                <c:pt idx="1144">
                  <c:v>43514</c:v>
                </c:pt>
                <c:pt idx="1145">
                  <c:v>43515</c:v>
                </c:pt>
                <c:pt idx="1146">
                  <c:v>43516</c:v>
                </c:pt>
                <c:pt idx="1147">
                  <c:v>43517</c:v>
                </c:pt>
                <c:pt idx="1148">
                  <c:v>43518</c:v>
                </c:pt>
                <c:pt idx="1149">
                  <c:v>43519</c:v>
                </c:pt>
                <c:pt idx="1150">
                  <c:v>43520</c:v>
                </c:pt>
                <c:pt idx="1151">
                  <c:v>43521</c:v>
                </c:pt>
                <c:pt idx="1152">
                  <c:v>43522</c:v>
                </c:pt>
                <c:pt idx="1153">
                  <c:v>43523</c:v>
                </c:pt>
                <c:pt idx="1154">
                  <c:v>43524</c:v>
                </c:pt>
                <c:pt idx="1155">
                  <c:v>43525</c:v>
                </c:pt>
                <c:pt idx="1156">
                  <c:v>43526</c:v>
                </c:pt>
                <c:pt idx="1157">
                  <c:v>43527</c:v>
                </c:pt>
                <c:pt idx="1158">
                  <c:v>43528</c:v>
                </c:pt>
                <c:pt idx="1159">
                  <c:v>43529</c:v>
                </c:pt>
                <c:pt idx="1160">
                  <c:v>43530</c:v>
                </c:pt>
                <c:pt idx="1161">
                  <c:v>43531</c:v>
                </c:pt>
                <c:pt idx="1162">
                  <c:v>43532</c:v>
                </c:pt>
                <c:pt idx="1163">
                  <c:v>43533</c:v>
                </c:pt>
                <c:pt idx="1164">
                  <c:v>43534</c:v>
                </c:pt>
                <c:pt idx="1165">
                  <c:v>43535</c:v>
                </c:pt>
                <c:pt idx="1166">
                  <c:v>43536</c:v>
                </c:pt>
                <c:pt idx="1167">
                  <c:v>43537</c:v>
                </c:pt>
                <c:pt idx="1168">
                  <c:v>43538</c:v>
                </c:pt>
                <c:pt idx="1169">
                  <c:v>43539</c:v>
                </c:pt>
                <c:pt idx="1170">
                  <c:v>43540</c:v>
                </c:pt>
                <c:pt idx="1171">
                  <c:v>43541</c:v>
                </c:pt>
                <c:pt idx="1172">
                  <c:v>43542</c:v>
                </c:pt>
                <c:pt idx="1173">
                  <c:v>43543</c:v>
                </c:pt>
                <c:pt idx="1174">
                  <c:v>43544</c:v>
                </c:pt>
                <c:pt idx="1175">
                  <c:v>43545</c:v>
                </c:pt>
                <c:pt idx="1176">
                  <c:v>43546</c:v>
                </c:pt>
                <c:pt idx="1177">
                  <c:v>43547</c:v>
                </c:pt>
                <c:pt idx="1178">
                  <c:v>43548</c:v>
                </c:pt>
                <c:pt idx="1179">
                  <c:v>43549</c:v>
                </c:pt>
                <c:pt idx="1180">
                  <c:v>43550</c:v>
                </c:pt>
                <c:pt idx="1181">
                  <c:v>43551</c:v>
                </c:pt>
                <c:pt idx="1182">
                  <c:v>43552</c:v>
                </c:pt>
                <c:pt idx="1183">
                  <c:v>43553</c:v>
                </c:pt>
                <c:pt idx="1184">
                  <c:v>43554</c:v>
                </c:pt>
                <c:pt idx="1185">
                  <c:v>43555</c:v>
                </c:pt>
                <c:pt idx="1186">
                  <c:v>43556</c:v>
                </c:pt>
                <c:pt idx="1187">
                  <c:v>43557</c:v>
                </c:pt>
                <c:pt idx="1188">
                  <c:v>43558</c:v>
                </c:pt>
                <c:pt idx="1189">
                  <c:v>43559</c:v>
                </c:pt>
                <c:pt idx="1190">
                  <c:v>43560</c:v>
                </c:pt>
                <c:pt idx="1191">
                  <c:v>43561</c:v>
                </c:pt>
                <c:pt idx="1192">
                  <c:v>43562</c:v>
                </c:pt>
                <c:pt idx="1193">
                  <c:v>43563</c:v>
                </c:pt>
                <c:pt idx="1194">
                  <c:v>43564</c:v>
                </c:pt>
                <c:pt idx="1195">
                  <c:v>43565</c:v>
                </c:pt>
                <c:pt idx="1196">
                  <c:v>43566</c:v>
                </c:pt>
                <c:pt idx="1197">
                  <c:v>43567</c:v>
                </c:pt>
                <c:pt idx="1198">
                  <c:v>43568</c:v>
                </c:pt>
                <c:pt idx="1199">
                  <c:v>43569</c:v>
                </c:pt>
                <c:pt idx="1200">
                  <c:v>43570</c:v>
                </c:pt>
                <c:pt idx="1201">
                  <c:v>43571</c:v>
                </c:pt>
                <c:pt idx="1202">
                  <c:v>43572</c:v>
                </c:pt>
                <c:pt idx="1203">
                  <c:v>43573</c:v>
                </c:pt>
                <c:pt idx="1204">
                  <c:v>43574</c:v>
                </c:pt>
                <c:pt idx="1205">
                  <c:v>43575</c:v>
                </c:pt>
                <c:pt idx="1206">
                  <c:v>43576</c:v>
                </c:pt>
                <c:pt idx="1207">
                  <c:v>43577</c:v>
                </c:pt>
                <c:pt idx="1208">
                  <c:v>43578</c:v>
                </c:pt>
                <c:pt idx="1209">
                  <c:v>43579</c:v>
                </c:pt>
                <c:pt idx="1210">
                  <c:v>43580</c:v>
                </c:pt>
                <c:pt idx="1211">
                  <c:v>43581</c:v>
                </c:pt>
                <c:pt idx="1212">
                  <c:v>43582</c:v>
                </c:pt>
                <c:pt idx="1213">
                  <c:v>43583</c:v>
                </c:pt>
                <c:pt idx="1214">
                  <c:v>43584</c:v>
                </c:pt>
                <c:pt idx="1215">
                  <c:v>43585</c:v>
                </c:pt>
                <c:pt idx="1216">
                  <c:v>43586</c:v>
                </c:pt>
                <c:pt idx="1217">
                  <c:v>43587</c:v>
                </c:pt>
                <c:pt idx="1218">
                  <c:v>43588</c:v>
                </c:pt>
                <c:pt idx="1219">
                  <c:v>43589</c:v>
                </c:pt>
                <c:pt idx="1220">
                  <c:v>43590</c:v>
                </c:pt>
                <c:pt idx="1221">
                  <c:v>43591</c:v>
                </c:pt>
                <c:pt idx="1222">
                  <c:v>43592</c:v>
                </c:pt>
                <c:pt idx="1223">
                  <c:v>43593</c:v>
                </c:pt>
                <c:pt idx="1224">
                  <c:v>43594</c:v>
                </c:pt>
                <c:pt idx="1225">
                  <c:v>43595</c:v>
                </c:pt>
                <c:pt idx="1226">
                  <c:v>43596</c:v>
                </c:pt>
                <c:pt idx="1227">
                  <c:v>43597</c:v>
                </c:pt>
                <c:pt idx="1228">
                  <c:v>43598</c:v>
                </c:pt>
                <c:pt idx="1229">
                  <c:v>43599</c:v>
                </c:pt>
                <c:pt idx="1230">
                  <c:v>43600</c:v>
                </c:pt>
                <c:pt idx="1231">
                  <c:v>43601</c:v>
                </c:pt>
                <c:pt idx="1232">
                  <c:v>43602</c:v>
                </c:pt>
                <c:pt idx="1233">
                  <c:v>43603</c:v>
                </c:pt>
                <c:pt idx="1234">
                  <c:v>43604</c:v>
                </c:pt>
                <c:pt idx="1235">
                  <c:v>43605</c:v>
                </c:pt>
                <c:pt idx="1236">
                  <c:v>43606</c:v>
                </c:pt>
                <c:pt idx="1237">
                  <c:v>43607</c:v>
                </c:pt>
                <c:pt idx="1238">
                  <c:v>43608</c:v>
                </c:pt>
                <c:pt idx="1239">
                  <c:v>43609</c:v>
                </c:pt>
                <c:pt idx="1240">
                  <c:v>43610</c:v>
                </c:pt>
                <c:pt idx="1241">
                  <c:v>43611</c:v>
                </c:pt>
                <c:pt idx="1242">
                  <c:v>43612</c:v>
                </c:pt>
                <c:pt idx="1243">
                  <c:v>43613</c:v>
                </c:pt>
                <c:pt idx="1244">
                  <c:v>43614</c:v>
                </c:pt>
                <c:pt idx="1245">
                  <c:v>43615</c:v>
                </c:pt>
                <c:pt idx="1246">
                  <c:v>43616</c:v>
                </c:pt>
                <c:pt idx="1247">
                  <c:v>43617</c:v>
                </c:pt>
                <c:pt idx="1248">
                  <c:v>43618</c:v>
                </c:pt>
                <c:pt idx="1249">
                  <c:v>43619</c:v>
                </c:pt>
                <c:pt idx="1250">
                  <c:v>43620</c:v>
                </c:pt>
                <c:pt idx="1251">
                  <c:v>43621</c:v>
                </c:pt>
                <c:pt idx="1252">
                  <c:v>43622</c:v>
                </c:pt>
                <c:pt idx="1253">
                  <c:v>43623</c:v>
                </c:pt>
                <c:pt idx="1254">
                  <c:v>43624</c:v>
                </c:pt>
                <c:pt idx="1255">
                  <c:v>43625</c:v>
                </c:pt>
                <c:pt idx="1256">
                  <c:v>43626</c:v>
                </c:pt>
                <c:pt idx="1257">
                  <c:v>43627</c:v>
                </c:pt>
                <c:pt idx="1258">
                  <c:v>43628</c:v>
                </c:pt>
                <c:pt idx="1259">
                  <c:v>43629</c:v>
                </c:pt>
                <c:pt idx="1260">
                  <c:v>43630</c:v>
                </c:pt>
                <c:pt idx="1261">
                  <c:v>43631</c:v>
                </c:pt>
                <c:pt idx="1262">
                  <c:v>43632</c:v>
                </c:pt>
                <c:pt idx="1263">
                  <c:v>43633</c:v>
                </c:pt>
                <c:pt idx="1264">
                  <c:v>43634</c:v>
                </c:pt>
                <c:pt idx="1265">
                  <c:v>43635</c:v>
                </c:pt>
                <c:pt idx="1266">
                  <c:v>43636</c:v>
                </c:pt>
                <c:pt idx="1267">
                  <c:v>43637</c:v>
                </c:pt>
                <c:pt idx="1268">
                  <c:v>43638</c:v>
                </c:pt>
                <c:pt idx="1269">
                  <c:v>43639</c:v>
                </c:pt>
                <c:pt idx="1270">
                  <c:v>43640</c:v>
                </c:pt>
                <c:pt idx="1271">
                  <c:v>43641</c:v>
                </c:pt>
                <c:pt idx="1272">
                  <c:v>43642</c:v>
                </c:pt>
                <c:pt idx="1273">
                  <c:v>43643</c:v>
                </c:pt>
                <c:pt idx="1274">
                  <c:v>43644</c:v>
                </c:pt>
                <c:pt idx="1275">
                  <c:v>43645</c:v>
                </c:pt>
                <c:pt idx="1276">
                  <c:v>43646</c:v>
                </c:pt>
                <c:pt idx="1277">
                  <c:v>43647</c:v>
                </c:pt>
                <c:pt idx="1278">
                  <c:v>43648</c:v>
                </c:pt>
                <c:pt idx="1279">
                  <c:v>43649</c:v>
                </c:pt>
                <c:pt idx="1280">
                  <c:v>43650</c:v>
                </c:pt>
                <c:pt idx="1281">
                  <c:v>43651</c:v>
                </c:pt>
                <c:pt idx="1282">
                  <c:v>43652</c:v>
                </c:pt>
                <c:pt idx="1283">
                  <c:v>43653</c:v>
                </c:pt>
                <c:pt idx="1284">
                  <c:v>43654</c:v>
                </c:pt>
                <c:pt idx="1285">
                  <c:v>43655</c:v>
                </c:pt>
                <c:pt idx="1286">
                  <c:v>43656</c:v>
                </c:pt>
                <c:pt idx="1287">
                  <c:v>43657</c:v>
                </c:pt>
                <c:pt idx="1288">
                  <c:v>43658</c:v>
                </c:pt>
                <c:pt idx="1289">
                  <c:v>43659</c:v>
                </c:pt>
                <c:pt idx="1290">
                  <c:v>43660</c:v>
                </c:pt>
                <c:pt idx="1291">
                  <c:v>43661</c:v>
                </c:pt>
                <c:pt idx="1292">
                  <c:v>43662</c:v>
                </c:pt>
                <c:pt idx="1293">
                  <c:v>43663</c:v>
                </c:pt>
                <c:pt idx="1294">
                  <c:v>43664</c:v>
                </c:pt>
                <c:pt idx="1295">
                  <c:v>43665</c:v>
                </c:pt>
                <c:pt idx="1296">
                  <c:v>43666</c:v>
                </c:pt>
                <c:pt idx="1297">
                  <c:v>43667</c:v>
                </c:pt>
                <c:pt idx="1298">
                  <c:v>43668</c:v>
                </c:pt>
                <c:pt idx="1299">
                  <c:v>43669</c:v>
                </c:pt>
                <c:pt idx="1300">
                  <c:v>43670</c:v>
                </c:pt>
                <c:pt idx="1301">
                  <c:v>43671</c:v>
                </c:pt>
                <c:pt idx="1302">
                  <c:v>43672</c:v>
                </c:pt>
                <c:pt idx="1303">
                  <c:v>43673</c:v>
                </c:pt>
                <c:pt idx="1304">
                  <c:v>43674</c:v>
                </c:pt>
                <c:pt idx="1305">
                  <c:v>43675</c:v>
                </c:pt>
                <c:pt idx="1306">
                  <c:v>43676</c:v>
                </c:pt>
                <c:pt idx="1307">
                  <c:v>43677</c:v>
                </c:pt>
                <c:pt idx="1308">
                  <c:v>43678</c:v>
                </c:pt>
                <c:pt idx="1309">
                  <c:v>43679</c:v>
                </c:pt>
                <c:pt idx="1310">
                  <c:v>43680</c:v>
                </c:pt>
                <c:pt idx="1311">
                  <c:v>43681</c:v>
                </c:pt>
                <c:pt idx="1312">
                  <c:v>43682</c:v>
                </c:pt>
                <c:pt idx="1313">
                  <c:v>43683</c:v>
                </c:pt>
                <c:pt idx="1314">
                  <c:v>43684</c:v>
                </c:pt>
                <c:pt idx="1315">
                  <c:v>43685</c:v>
                </c:pt>
                <c:pt idx="1316">
                  <c:v>43686</c:v>
                </c:pt>
                <c:pt idx="1317">
                  <c:v>43687</c:v>
                </c:pt>
                <c:pt idx="1318">
                  <c:v>43688</c:v>
                </c:pt>
                <c:pt idx="1319">
                  <c:v>43689</c:v>
                </c:pt>
                <c:pt idx="1320">
                  <c:v>43690</c:v>
                </c:pt>
                <c:pt idx="1321">
                  <c:v>43691</c:v>
                </c:pt>
                <c:pt idx="1322">
                  <c:v>43692</c:v>
                </c:pt>
                <c:pt idx="1323">
                  <c:v>43693</c:v>
                </c:pt>
                <c:pt idx="1324">
                  <c:v>43694</c:v>
                </c:pt>
                <c:pt idx="1325">
                  <c:v>43695</c:v>
                </c:pt>
                <c:pt idx="1326">
                  <c:v>43696</c:v>
                </c:pt>
                <c:pt idx="1327">
                  <c:v>43697</c:v>
                </c:pt>
                <c:pt idx="1328">
                  <c:v>43698</c:v>
                </c:pt>
                <c:pt idx="1329">
                  <c:v>43699</c:v>
                </c:pt>
                <c:pt idx="1330">
                  <c:v>43700</c:v>
                </c:pt>
                <c:pt idx="1331">
                  <c:v>43701</c:v>
                </c:pt>
                <c:pt idx="1332">
                  <c:v>43702</c:v>
                </c:pt>
                <c:pt idx="1333">
                  <c:v>43703</c:v>
                </c:pt>
                <c:pt idx="1334">
                  <c:v>43704</c:v>
                </c:pt>
                <c:pt idx="1335">
                  <c:v>43705</c:v>
                </c:pt>
                <c:pt idx="1336">
                  <c:v>43706</c:v>
                </c:pt>
                <c:pt idx="1337">
                  <c:v>43707</c:v>
                </c:pt>
                <c:pt idx="1338">
                  <c:v>43708</c:v>
                </c:pt>
                <c:pt idx="1339">
                  <c:v>43709</c:v>
                </c:pt>
                <c:pt idx="1340">
                  <c:v>43710</c:v>
                </c:pt>
                <c:pt idx="1341">
                  <c:v>43711</c:v>
                </c:pt>
                <c:pt idx="1342">
                  <c:v>43712</c:v>
                </c:pt>
                <c:pt idx="1343">
                  <c:v>43713</c:v>
                </c:pt>
                <c:pt idx="1344">
                  <c:v>43714</c:v>
                </c:pt>
                <c:pt idx="1345">
                  <c:v>43715</c:v>
                </c:pt>
                <c:pt idx="1346">
                  <c:v>43716</c:v>
                </c:pt>
                <c:pt idx="1347">
                  <c:v>43717</c:v>
                </c:pt>
                <c:pt idx="1348">
                  <c:v>43718</c:v>
                </c:pt>
                <c:pt idx="1349">
                  <c:v>43719</c:v>
                </c:pt>
                <c:pt idx="1350">
                  <c:v>43720</c:v>
                </c:pt>
                <c:pt idx="1351">
                  <c:v>43721</c:v>
                </c:pt>
                <c:pt idx="1352">
                  <c:v>43722</c:v>
                </c:pt>
                <c:pt idx="1353">
                  <c:v>43723</c:v>
                </c:pt>
                <c:pt idx="1354">
                  <c:v>43724</c:v>
                </c:pt>
                <c:pt idx="1355">
                  <c:v>43725</c:v>
                </c:pt>
                <c:pt idx="1356">
                  <c:v>43726</c:v>
                </c:pt>
                <c:pt idx="1357">
                  <c:v>43727</c:v>
                </c:pt>
                <c:pt idx="1358">
                  <c:v>43728</c:v>
                </c:pt>
                <c:pt idx="1359">
                  <c:v>43729</c:v>
                </c:pt>
                <c:pt idx="1360">
                  <c:v>43730</c:v>
                </c:pt>
                <c:pt idx="1361">
                  <c:v>43731</c:v>
                </c:pt>
                <c:pt idx="1362">
                  <c:v>43732</c:v>
                </c:pt>
                <c:pt idx="1363">
                  <c:v>43733</c:v>
                </c:pt>
                <c:pt idx="1364">
                  <c:v>43734</c:v>
                </c:pt>
                <c:pt idx="1365">
                  <c:v>43735</c:v>
                </c:pt>
                <c:pt idx="1366">
                  <c:v>43736</c:v>
                </c:pt>
                <c:pt idx="1367">
                  <c:v>43737</c:v>
                </c:pt>
                <c:pt idx="1368">
                  <c:v>43738</c:v>
                </c:pt>
                <c:pt idx="1369">
                  <c:v>43739</c:v>
                </c:pt>
                <c:pt idx="1370">
                  <c:v>43740</c:v>
                </c:pt>
                <c:pt idx="1371">
                  <c:v>43741</c:v>
                </c:pt>
                <c:pt idx="1372">
                  <c:v>43742</c:v>
                </c:pt>
                <c:pt idx="1373">
                  <c:v>43743</c:v>
                </c:pt>
                <c:pt idx="1374">
                  <c:v>43744</c:v>
                </c:pt>
                <c:pt idx="1375">
                  <c:v>43745</c:v>
                </c:pt>
                <c:pt idx="1376">
                  <c:v>43746</c:v>
                </c:pt>
                <c:pt idx="1377">
                  <c:v>43747</c:v>
                </c:pt>
                <c:pt idx="1378">
                  <c:v>43748</c:v>
                </c:pt>
                <c:pt idx="1379">
                  <c:v>43749</c:v>
                </c:pt>
                <c:pt idx="1380">
                  <c:v>43750</c:v>
                </c:pt>
                <c:pt idx="1381">
                  <c:v>43751</c:v>
                </c:pt>
                <c:pt idx="1382">
                  <c:v>43752</c:v>
                </c:pt>
                <c:pt idx="1383">
                  <c:v>43753</c:v>
                </c:pt>
                <c:pt idx="1384">
                  <c:v>43754</c:v>
                </c:pt>
                <c:pt idx="1385">
                  <c:v>43755</c:v>
                </c:pt>
                <c:pt idx="1386">
                  <c:v>43756</c:v>
                </c:pt>
                <c:pt idx="1387">
                  <c:v>43757</c:v>
                </c:pt>
                <c:pt idx="1388">
                  <c:v>43758</c:v>
                </c:pt>
                <c:pt idx="1389">
                  <c:v>43759</c:v>
                </c:pt>
                <c:pt idx="1390">
                  <c:v>43760</c:v>
                </c:pt>
                <c:pt idx="1391">
                  <c:v>43761</c:v>
                </c:pt>
                <c:pt idx="1392">
                  <c:v>43762</c:v>
                </c:pt>
                <c:pt idx="1393">
                  <c:v>43763</c:v>
                </c:pt>
                <c:pt idx="1394">
                  <c:v>43764</c:v>
                </c:pt>
                <c:pt idx="1395">
                  <c:v>43765</c:v>
                </c:pt>
                <c:pt idx="1396">
                  <c:v>43766</c:v>
                </c:pt>
                <c:pt idx="1397">
                  <c:v>43767</c:v>
                </c:pt>
                <c:pt idx="1398">
                  <c:v>43768</c:v>
                </c:pt>
                <c:pt idx="1399">
                  <c:v>43769</c:v>
                </c:pt>
                <c:pt idx="1400">
                  <c:v>43770</c:v>
                </c:pt>
                <c:pt idx="1401">
                  <c:v>43771</c:v>
                </c:pt>
                <c:pt idx="1402">
                  <c:v>43772</c:v>
                </c:pt>
                <c:pt idx="1403">
                  <c:v>43773</c:v>
                </c:pt>
                <c:pt idx="1404">
                  <c:v>43774</c:v>
                </c:pt>
                <c:pt idx="1405">
                  <c:v>43775</c:v>
                </c:pt>
                <c:pt idx="1406">
                  <c:v>43776</c:v>
                </c:pt>
                <c:pt idx="1407">
                  <c:v>43777</c:v>
                </c:pt>
                <c:pt idx="1408">
                  <c:v>43778</c:v>
                </c:pt>
                <c:pt idx="1409">
                  <c:v>43779</c:v>
                </c:pt>
                <c:pt idx="1410">
                  <c:v>43780</c:v>
                </c:pt>
                <c:pt idx="1411">
                  <c:v>43781</c:v>
                </c:pt>
                <c:pt idx="1412">
                  <c:v>43782</c:v>
                </c:pt>
                <c:pt idx="1413">
                  <c:v>43783</c:v>
                </c:pt>
                <c:pt idx="1414">
                  <c:v>43784</c:v>
                </c:pt>
                <c:pt idx="1415">
                  <c:v>43785</c:v>
                </c:pt>
                <c:pt idx="1416">
                  <c:v>43786</c:v>
                </c:pt>
                <c:pt idx="1417">
                  <c:v>43787</c:v>
                </c:pt>
                <c:pt idx="1418">
                  <c:v>43788</c:v>
                </c:pt>
                <c:pt idx="1419">
                  <c:v>43789</c:v>
                </c:pt>
                <c:pt idx="1420">
                  <c:v>43790</c:v>
                </c:pt>
                <c:pt idx="1421">
                  <c:v>43791</c:v>
                </c:pt>
                <c:pt idx="1422">
                  <c:v>43792</c:v>
                </c:pt>
                <c:pt idx="1423">
                  <c:v>43793</c:v>
                </c:pt>
                <c:pt idx="1424">
                  <c:v>43794</c:v>
                </c:pt>
                <c:pt idx="1425">
                  <c:v>43795</c:v>
                </c:pt>
                <c:pt idx="1426">
                  <c:v>43796</c:v>
                </c:pt>
                <c:pt idx="1427">
                  <c:v>43797</c:v>
                </c:pt>
                <c:pt idx="1428">
                  <c:v>43798</c:v>
                </c:pt>
                <c:pt idx="1429">
                  <c:v>43799</c:v>
                </c:pt>
                <c:pt idx="1430">
                  <c:v>43800</c:v>
                </c:pt>
                <c:pt idx="1431">
                  <c:v>43801</c:v>
                </c:pt>
                <c:pt idx="1432">
                  <c:v>43802</c:v>
                </c:pt>
                <c:pt idx="1433">
                  <c:v>43803</c:v>
                </c:pt>
                <c:pt idx="1434">
                  <c:v>43804</c:v>
                </c:pt>
                <c:pt idx="1435">
                  <c:v>43805</c:v>
                </c:pt>
                <c:pt idx="1436">
                  <c:v>43806</c:v>
                </c:pt>
                <c:pt idx="1437">
                  <c:v>43807</c:v>
                </c:pt>
                <c:pt idx="1438">
                  <c:v>43808</c:v>
                </c:pt>
                <c:pt idx="1439">
                  <c:v>43809</c:v>
                </c:pt>
                <c:pt idx="1440">
                  <c:v>43810</c:v>
                </c:pt>
                <c:pt idx="1441">
                  <c:v>43811</c:v>
                </c:pt>
                <c:pt idx="1442">
                  <c:v>43812</c:v>
                </c:pt>
                <c:pt idx="1443">
                  <c:v>43813</c:v>
                </c:pt>
                <c:pt idx="1444">
                  <c:v>43814</c:v>
                </c:pt>
                <c:pt idx="1445">
                  <c:v>43815</c:v>
                </c:pt>
                <c:pt idx="1446">
                  <c:v>43816</c:v>
                </c:pt>
                <c:pt idx="1447">
                  <c:v>43817</c:v>
                </c:pt>
                <c:pt idx="1448">
                  <c:v>43818</c:v>
                </c:pt>
                <c:pt idx="1449">
                  <c:v>43819</c:v>
                </c:pt>
                <c:pt idx="1450">
                  <c:v>43820</c:v>
                </c:pt>
                <c:pt idx="1451">
                  <c:v>43821</c:v>
                </c:pt>
                <c:pt idx="1452">
                  <c:v>43822</c:v>
                </c:pt>
                <c:pt idx="1453">
                  <c:v>43823</c:v>
                </c:pt>
                <c:pt idx="1454">
                  <c:v>43824</c:v>
                </c:pt>
                <c:pt idx="1455">
                  <c:v>43825</c:v>
                </c:pt>
                <c:pt idx="1456">
                  <c:v>43826</c:v>
                </c:pt>
                <c:pt idx="1457">
                  <c:v>43827</c:v>
                </c:pt>
                <c:pt idx="1458">
                  <c:v>43828</c:v>
                </c:pt>
                <c:pt idx="1459">
                  <c:v>43829</c:v>
                </c:pt>
                <c:pt idx="1460">
                  <c:v>43830</c:v>
                </c:pt>
                <c:pt idx="1461">
                  <c:v>43831</c:v>
                </c:pt>
                <c:pt idx="1462">
                  <c:v>43832</c:v>
                </c:pt>
                <c:pt idx="1463">
                  <c:v>43833</c:v>
                </c:pt>
                <c:pt idx="1464">
                  <c:v>43834</c:v>
                </c:pt>
                <c:pt idx="1465">
                  <c:v>43835</c:v>
                </c:pt>
                <c:pt idx="1466">
                  <c:v>43836</c:v>
                </c:pt>
                <c:pt idx="1467">
                  <c:v>43837</c:v>
                </c:pt>
                <c:pt idx="1468">
                  <c:v>43838</c:v>
                </c:pt>
                <c:pt idx="1469">
                  <c:v>43839</c:v>
                </c:pt>
                <c:pt idx="1470">
                  <c:v>43840</c:v>
                </c:pt>
                <c:pt idx="1471">
                  <c:v>43841</c:v>
                </c:pt>
                <c:pt idx="1472">
                  <c:v>43842</c:v>
                </c:pt>
                <c:pt idx="1473">
                  <c:v>43843</c:v>
                </c:pt>
                <c:pt idx="1474">
                  <c:v>43844</c:v>
                </c:pt>
                <c:pt idx="1475">
                  <c:v>43845</c:v>
                </c:pt>
                <c:pt idx="1476">
                  <c:v>43846</c:v>
                </c:pt>
                <c:pt idx="1477">
                  <c:v>43847</c:v>
                </c:pt>
                <c:pt idx="1478">
                  <c:v>43848</c:v>
                </c:pt>
                <c:pt idx="1479">
                  <c:v>43849</c:v>
                </c:pt>
                <c:pt idx="1480">
                  <c:v>43850</c:v>
                </c:pt>
                <c:pt idx="1481">
                  <c:v>43851</c:v>
                </c:pt>
                <c:pt idx="1482">
                  <c:v>43852</c:v>
                </c:pt>
                <c:pt idx="1483">
                  <c:v>43853</c:v>
                </c:pt>
                <c:pt idx="1484">
                  <c:v>43854</c:v>
                </c:pt>
                <c:pt idx="1485">
                  <c:v>43855</c:v>
                </c:pt>
                <c:pt idx="1486">
                  <c:v>43856</c:v>
                </c:pt>
                <c:pt idx="1487">
                  <c:v>43857</c:v>
                </c:pt>
                <c:pt idx="1488">
                  <c:v>43858</c:v>
                </c:pt>
                <c:pt idx="1489">
                  <c:v>43859</c:v>
                </c:pt>
                <c:pt idx="1490">
                  <c:v>43860</c:v>
                </c:pt>
                <c:pt idx="1491">
                  <c:v>43861</c:v>
                </c:pt>
                <c:pt idx="1492">
                  <c:v>43862</c:v>
                </c:pt>
                <c:pt idx="1493">
                  <c:v>43863</c:v>
                </c:pt>
                <c:pt idx="1494">
                  <c:v>43864</c:v>
                </c:pt>
                <c:pt idx="1495">
                  <c:v>43865</c:v>
                </c:pt>
                <c:pt idx="1496">
                  <c:v>43866</c:v>
                </c:pt>
                <c:pt idx="1497">
                  <c:v>43867</c:v>
                </c:pt>
                <c:pt idx="1498">
                  <c:v>43868</c:v>
                </c:pt>
                <c:pt idx="1499">
                  <c:v>43869</c:v>
                </c:pt>
                <c:pt idx="1500">
                  <c:v>43870</c:v>
                </c:pt>
                <c:pt idx="1501">
                  <c:v>43871</c:v>
                </c:pt>
                <c:pt idx="1502">
                  <c:v>43872</c:v>
                </c:pt>
                <c:pt idx="1503">
                  <c:v>43873</c:v>
                </c:pt>
                <c:pt idx="1504">
                  <c:v>43874</c:v>
                </c:pt>
                <c:pt idx="1505">
                  <c:v>43875</c:v>
                </c:pt>
                <c:pt idx="1506">
                  <c:v>43876</c:v>
                </c:pt>
                <c:pt idx="1507">
                  <c:v>43877</c:v>
                </c:pt>
                <c:pt idx="1508">
                  <c:v>43878</c:v>
                </c:pt>
                <c:pt idx="1509">
                  <c:v>43879</c:v>
                </c:pt>
                <c:pt idx="1510">
                  <c:v>43880</c:v>
                </c:pt>
                <c:pt idx="1511">
                  <c:v>43881</c:v>
                </c:pt>
                <c:pt idx="1512">
                  <c:v>43882</c:v>
                </c:pt>
                <c:pt idx="1513">
                  <c:v>43883</c:v>
                </c:pt>
                <c:pt idx="1514">
                  <c:v>43884</c:v>
                </c:pt>
                <c:pt idx="1515">
                  <c:v>43885</c:v>
                </c:pt>
                <c:pt idx="1516">
                  <c:v>43886</c:v>
                </c:pt>
                <c:pt idx="1517">
                  <c:v>43887</c:v>
                </c:pt>
                <c:pt idx="1518">
                  <c:v>43888</c:v>
                </c:pt>
                <c:pt idx="1519">
                  <c:v>43889</c:v>
                </c:pt>
                <c:pt idx="1520">
                  <c:v>43890</c:v>
                </c:pt>
                <c:pt idx="1521">
                  <c:v>43891</c:v>
                </c:pt>
                <c:pt idx="1522">
                  <c:v>43892</c:v>
                </c:pt>
                <c:pt idx="1523">
                  <c:v>43893</c:v>
                </c:pt>
                <c:pt idx="1524">
                  <c:v>43894</c:v>
                </c:pt>
                <c:pt idx="1525">
                  <c:v>43895</c:v>
                </c:pt>
                <c:pt idx="1526">
                  <c:v>43896</c:v>
                </c:pt>
                <c:pt idx="1527">
                  <c:v>43897</c:v>
                </c:pt>
                <c:pt idx="1528">
                  <c:v>43898</c:v>
                </c:pt>
                <c:pt idx="1529">
                  <c:v>43899</c:v>
                </c:pt>
                <c:pt idx="1530">
                  <c:v>43900</c:v>
                </c:pt>
                <c:pt idx="1531">
                  <c:v>43901</c:v>
                </c:pt>
                <c:pt idx="1532">
                  <c:v>43902</c:v>
                </c:pt>
                <c:pt idx="1533">
                  <c:v>43903</c:v>
                </c:pt>
                <c:pt idx="1534">
                  <c:v>43904</c:v>
                </c:pt>
                <c:pt idx="1535">
                  <c:v>43905</c:v>
                </c:pt>
                <c:pt idx="1536">
                  <c:v>43906</c:v>
                </c:pt>
                <c:pt idx="1537">
                  <c:v>43907</c:v>
                </c:pt>
                <c:pt idx="1538">
                  <c:v>43908</c:v>
                </c:pt>
                <c:pt idx="1539">
                  <c:v>43909</c:v>
                </c:pt>
                <c:pt idx="1540">
                  <c:v>43910</c:v>
                </c:pt>
                <c:pt idx="1541">
                  <c:v>43911</c:v>
                </c:pt>
                <c:pt idx="1542">
                  <c:v>43912</c:v>
                </c:pt>
                <c:pt idx="1543">
                  <c:v>43913</c:v>
                </c:pt>
                <c:pt idx="1544">
                  <c:v>43914</c:v>
                </c:pt>
                <c:pt idx="1545">
                  <c:v>43915</c:v>
                </c:pt>
                <c:pt idx="1546">
                  <c:v>43916</c:v>
                </c:pt>
                <c:pt idx="1547">
                  <c:v>43917</c:v>
                </c:pt>
                <c:pt idx="1548">
                  <c:v>43918</c:v>
                </c:pt>
                <c:pt idx="1549">
                  <c:v>43919</c:v>
                </c:pt>
                <c:pt idx="1550">
                  <c:v>43920</c:v>
                </c:pt>
                <c:pt idx="1551">
                  <c:v>43921</c:v>
                </c:pt>
                <c:pt idx="1552">
                  <c:v>43922</c:v>
                </c:pt>
                <c:pt idx="1553">
                  <c:v>43923</c:v>
                </c:pt>
                <c:pt idx="1554">
                  <c:v>43924</c:v>
                </c:pt>
                <c:pt idx="1555">
                  <c:v>43925</c:v>
                </c:pt>
                <c:pt idx="1556">
                  <c:v>43926</c:v>
                </c:pt>
                <c:pt idx="1557">
                  <c:v>43927</c:v>
                </c:pt>
                <c:pt idx="1558">
                  <c:v>43928</c:v>
                </c:pt>
                <c:pt idx="1559">
                  <c:v>43929</c:v>
                </c:pt>
                <c:pt idx="1560">
                  <c:v>43930</c:v>
                </c:pt>
                <c:pt idx="1561">
                  <c:v>43931</c:v>
                </c:pt>
                <c:pt idx="1562">
                  <c:v>43932</c:v>
                </c:pt>
                <c:pt idx="1563">
                  <c:v>43933</c:v>
                </c:pt>
                <c:pt idx="1564">
                  <c:v>43934</c:v>
                </c:pt>
                <c:pt idx="1565">
                  <c:v>43935</c:v>
                </c:pt>
                <c:pt idx="1566">
                  <c:v>43936</c:v>
                </c:pt>
                <c:pt idx="1567">
                  <c:v>43937</c:v>
                </c:pt>
                <c:pt idx="1568">
                  <c:v>43938</c:v>
                </c:pt>
                <c:pt idx="1569">
                  <c:v>43939</c:v>
                </c:pt>
                <c:pt idx="1570">
                  <c:v>43940</c:v>
                </c:pt>
                <c:pt idx="1571">
                  <c:v>43941</c:v>
                </c:pt>
                <c:pt idx="1572">
                  <c:v>43942</c:v>
                </c:pt>
                <c:pt idx="1573">
                  <c:v>43943</c:v>
                </c:pt>
                <c:pt idx="1574">
                  <c:v>43944</c:v>
                </c:pt>
                <c:pt idx="1575">
                  <c:v>43945</c:v>
                </c:pt>
                <c:pt idx="1576">
                  <c:v>43946</c:v>
                </c:pt>
                <c:pt idx="1577">
                  <c:v>43947</c:v>
                </c:pt>
                <c:pt idx="1578">
                  <c:v>43948</c:v>
                </c:pt>
                <c:pt idx="1579">
                  <c:v>43949</c:v>
                </c:pt>
                <c:pt idx="1580">
                  <c:v>43950</c:v>
                </c:pt>
                <c:pt idx="1581">
                  <c:v>43951</c:v>
                </c:pt>
                <c:pt idx="1582">
                  <c:v>43952</c:v>
                </c:pt>
                <c:pt idx="1583">
                  <c:v>43953</c:v>
                </c:pt>
                <c:pt idx="1584">
                  <c:v>43954</c:v>
                </c:pt>
                <c:pt idx="1585">
                  <c:v>43955</c:v>
                </c:pt>
                <c:pt idx="1586">
                  <c:v>43956</c:v>
                </c:pt>
                <c:pt idx="1587">
                  <c:v>43957</c:v>
                </c:pt>
                <c:pt idx="1588">
                  <c:v>43958</c:v>
                </c:pt>
                <c:pt idx="1589">
                  <c:v>43959</c:v>
                </c:pt>
                <c:pt idx="1590">
                  <c:v>43960</c:v>
                </c:pt>
                <c:pt idx="1591">
                  <c:v>43961</c:v>
                </c:pt>
                <c:pt idx="1592">
                  <c:v>43962</c:v>
                </c:pt>
                <c:pt idx="1593">
                  <c:v>43963</c:v>
                </c:pt>
                <c:pt idx="1594">
                  <c:v>43964</c:v>
                </c:pt>
                <c:pt idx="1595">
                  <c:v>43965</c:v>
                </c:pt>
                <c:pt idx="1596">
                  <c:v>43966</c:v>
                </c:pt>
                <c:pt idx="1597">
                  <c:v>43967</c:v>
                </c:pt>
                <c:pt idx="1598">
                  <c:v>43968</c:v>
                </c:pt>
                <c:pt idx="1599">
                  <c:v>43969</c:v>
                </c:pt>
                <c:pt idx="1600">
                  <c:v>43970</c:v>
                </c:pt>
                <c:pt idx="1601">
                  <c:v>43971</c:v>
                </c:pt>
                <c:pt idx="1602">
                  <c:v>43972</c:v>
                </c:pt>
                <c:pt idx="1603">
                  <c:v>43973</c:v>
                </c:pt>
                <c:pt idx="1604">
                  <c:v>43974</c:v>
                </c:pt>
                <c:pt idx="1605">
                  <c:v>43975</c:v>
                </c:pt>
                <c:pt idx="1606">
                  <c:v>43976</c:v>
                </c:pt>
                <c:pt idx="1607">
                  <c:v>43977</c:v>
                </c:pt>
                <c:pt idx="1608">
                  <c:v>43978</c:v>
                </c:pt>
                <c:pt idx="1609">
                  <c:v>43979</c:v>
                </c:pt>
                <c:pt idx="1610">
                  <c:v>43980</c:v>
                </c:pt>
                <c:pt idx="1611">
                  <c:v>43981</c:v>
                </c:pt>
                <c:pt idx="1612">
                  <c:v>43982</c:v>
                </c:pt>
                <c:pt idx="1613">
                  <c:v>43983</c:v>
                </c:pt>
                <c:pt idx="1614">
                  <c:v>43984</c:v>
                </c:pt>
                <c:pt idx="1615">
                  <c:v>43985</c:v>
                </c:pt>
                <c:pt idx="1616">
                  <c:v>43986</c:v>
                </c:pt>
                <c:pt idx="1617">
                  <c:v>43987</c:v>
                </c:pt>
                <c:pt idx="1618">
                  <c:v>43988</c:v>
                </c:pt>
                <c:pt idx="1619">
                  <c:v>43989</c:v>
                </c:pt>
                <c:pt idx="1620">
                  <c:v>43990</c:v>
                </c:pt>
                <c:pt idx="1621">
                  <c:v>43991</c:v>
                </c:pt>
                <c:pt idx="1622">
                  <c:v>43992</c:v>
                </c:pt>
                <c:pt idx="1623">
                  <c:v>43993</c:v>
                </c:pt>
                <c:pt idx="1624">
                  <c:v>43994</c:v>
                </c:pt>
                <c:pt idx="1625">
                  <c:v>43995</c:v>
                </c:pt>
                <c:pt idx="1626">
                  <c:v>43996</c:v>
                </c:pt>
                <c:pt idx="1627">
                  <c:v>43997</c:v>
                </c:pt>
                <c:pt idx="1628">
                  <c:v>43998</c:v>
                </c:pt>
                <c:pt idx="1629">
                  <c:v>43999</c:v>
                </c:pt>
                <c:pt idx="1630">
                  <c:v>44000</c:v>
                </c:pt>
                <c:pt idx="1631">
                  <c:v>44001</c:v>
                </c:pt>
                <c:pt idx="1632">
                  <c:v>44002</c:v>
                </c:pt>
                <c:pt idx="1633">
                  <c:v>44003</c:v>
                </c:pt>
                <c:pt idx="1634">
                  <c:v>44004</c:v>
                </c:pt>
                <c:pt idx="1635">
                  <c:v>44005</c:v>
                </c:pt>
                <c:pt idx="1636">
                  <c:v>44006</c:v>
                </c:pt>
                <c:pt idx="1637">
                  <c:v>44007</c:v>
                </c:pt>
                <c:pt idx="1638">
                  <c:v>44008</c:v>
                </c:pt>
                <c:pt idx="1639">
                  <c:v>44009</c:v>
                </c:pt>
                <c:pt idx="1640">
                  <c:v>44010</c:v>
                </c:pt>
                <c:pt idx="1641">
                  <c:v>44011</c:v>
                </c:pt>
                <c:pt idx="1642">
                  <c:v>44012</c:v>
                </c:pt>
                <c:pt idx="1643">
                  <c:v>44013</c:v>
                </c:pt>
                <c:pt idx="1644">
                  <c:v>44014</c:v>
                </c:pt>
                <c:pt idx="1645">
                  <c:v>44015</c:v>
                </c:pt>
                <c:pt idx="1646">
                  <c:v>44016</c:v>
                </c:pt>
                <c:pt idx="1647">
                  <c:v>44017</c:v>
                </c:pt>
                <c:pt idx="1648">
                  <c:v>44018</c:v>
                </c:pt>
                <c:pt idx="1649">
                  <c:v>44019</c:v>
                </c:pt>
                <c:pt idx="1650">
                  <c:v>44020</c:v>
                </c:pt>
                <c:pt idx="1651">
                  <c:v>44021</c:v>
                </c:pt>
                <c:pt idx="1652">
                  <c:v>44022</c:v>
                </c:pt>
                <c:pt idx="1653">
                  <c:v>44023</c:v>
                </c:pt>
                <c:pt idx="1654">
                  <c:v>44024</c:v>
                </c:pt>
                <c:pt idx="1655">
                  <c:v>44025</c:v>
                </c:pt>
                <c:pt idx="1656">
                  <c:v>44026</c:v>
                </c:pt>
                <c:pt idx="1657">
                  <c:v>44027</c:v>
                </c:pt>
                <c:pt idx="1658">
                  <c:v>44028</c:v>
                </c:pt>
                <c:pt idx="1659">
                  <c:v>44029</c:v>
                </c:pt>
                <c:pt idx="1660">
                  <c:v>44030</c:v>
                </c:pt>
                <c:pt idx="1661">
                  <c:v>44031</c:v>
                </c:pt>
                <c:pt idx="1662">
                  <c:v>44032</c:v>
                </c:pt>
                <c:pt idx="1663">
                  <c:v>44033</c:v>
                </c:pt>
                <c:pt idx="1664">
                  <c:v>44034</c:v>
                </c:pt>
                <c:pt idx="1665">
                  <c:v>44035</c:v>
                </c:pt>
                <c:pt idx="1666">
                  <c:v>44036</c:v>
                </c:pt>
                <c:pt idx="1667">
                  <c:v>44037</c:v>
                </c:pt>
                <c:pt idx="1668">
                  <c:v>44038</c:v>
                </c:pt>
                <c:pt idx="1669">
                  <c:v>44039</c:v>
                </c:pt>
                <c:pt idx="1670">
                  <c:v>44040</c:v>
                </c:pt>
                <c:pt idx="1671">
                  <c:v>44041</c:v>
                </c:pt>
                <c:pt idx="1672">
                  <c:v>44042</c:v>
                </c:pt>
                <c:pt idx="1673">
                  <c:v>44043</c:v>
                </c:pt>
                <c:pt idx="1674">
                  <c:v>44044</c:v>
                </c:pt>
                <c:pt idx="1675">
                  <c:v>44045</c:v>
                </c:pt>
                <c:pt idx="1676">
                  <c:v>44046</c:v>
                </c:pt>
                <c:pt idx="1677">
                  <c:v>44047</c:v>
                </c:pt>
                <c:pt idx="1678">
                  <c:v>44048</c:v>
                </c:pt>
                <c:pt idx="1679">
                  <c:v>44049</c:v>
                </c:pt>
                <c:pt idx="1680">
                  <c:v>44050</c:v>
                </c:pt>
                <c:pt idx="1681">
                  <c:v>44051</c:v>
                </c:pt>
                <c:pt idx="1682">
                  <c:v>44052</c:v>
                </c:pt>
                <c:pt idx="1683">
                  <c:v>44053</c:v>
                </c:pt>
                <c:pt idx="1684">
                  <c:v>44054</c:v>
                </c:pt>
                <c:pt idx="1685">
                  <c:v>44055</c:v>
                </c:pt>
                <c:pt idx="1686">
                  <c:v>44056</c:v>
                </c:pt>
                <c:pt idx="1687">
                  <c:v>44057</c:v>
                </c:pt>
                <c:pt idx="1688">
                  <c:v>44058</c:v>
                </c:pt>
                <c:pt idx="1689">
                  <c:v>44059</c:v>
                </c:pt>
                <c:pt idx="1690">
                  <c:v>44060</c:v>
                </c:pt>
                <c:pt idx="1691">
                  <c:v>44061</c:v>
                </c:pt>
                <c:pt idx="1692">
                  <c:v>44062</c:v>
                </c:pt>
                <c:pt idx="1693">
                  <c:v>44063</c:v>
                </c:pt>
                <c:pt idx="1694">
                  <c:v>44064</c:v>
                </c:pt>
                <c:pt idx="1695">
                  <c:v>44065</c:v>
                </c:pt>
                <c:pt idx="1696">
                  <c:v>44066</c:v>
                </c:pt>
                <c:pt idx="1697">
                  <c:v>44067</c:v>
                </c:pt>
                <c:pt idx="1698">
                  <c:v>44068</c:v>
                </c:pt>
                <c:pt idx="1699">
                  <c:v>44069</c:v>
                </c:pt>
                <c:pt idx="1700">
                  <c:v>44070</c:v>
                </c:pt>
                <c:pt idx="1701">
                  <c:v>44071</c:v>
                </c:pt>
                <c:pt idx="1702">
                  <c:v>44072</c:v>
                </c:pt>
                <c:pt idx="1703">
                  <c:v>44073</c:v>
                </c:pt>
                <c:pt idx="1704">
                  <c:v>44074</c:v>
                </c:pt>
                <c:pt idx="1705">
                  <c:v>44075</c:v>
                </c:pt>
                <c:pt idx="1706">
                  <c:v>44076</c:v>
                </c:pt>
                <c:pt idx="1707">
                  <c:v>44077</c:v>
                </c:pt>
                <c:pt idx="1708">
                  <c:v>44078</c:v>
                </c:pt>
                <c:pt idx="1709">
                  <c:v>44079</c:v>
                </c:pt>
                <c:pt idx="1710">
                  <c:v>44080</c:v>
                </c:pt>
                <c:pt idx="1711">
                  <c:v>44081</c:v>
                </c:pt>
                <c:pt idx="1712">
                  <c:v>44082</c:v>
                </c:pt>
                <c:pt idx="1713">
                  <c:v>44083</c:v>
                </c:pt>
                <c:pt idx="1714">
                  <c:v>44084</c:v>
                </c:pt>
                <c:pt idx="1715">
                  <c:v>44085</c:v>
                </c:pt>
                <c:pt idx="1716">
                  <c:v>44086</c:v>
                </c:pt>
                <c:pt idx="1717">
                  <c:v>44087</c:v>
                </c:pt>
                <c:pt idx="1718">
                  <c:v>44088</c:v>
                </c:pt>
                <c:pt idx="1719">
                  <c:v>44089</c:v>
                </c:pt>
                <c:pt idx="1720">
                  <c:v>44090</c:v>
                </c:pt>
                <c:pt idx="1721">
                  <c:v>44091</c:v>
                </c:pt>
                <c:pt idx="1722">
                  <c:v>44092</c:v>
                </c:pt>
                <c:pt idx="1723">
                  <c:v>44093</c:v>
                </c:pt>
                <c:pt idx="1724">
                  <c:v>44094</c:v>
                </c:pt>
                <c:pt idx="1725">
                  <c:v>44095</c:v>
                </c:pt>
                <c:pt idx="1726">
                  <c:v>44096</c:v>
                </c:pt>
                <c:pt idx="1727">
                  <c:v>44097</c:v>
                </c:pt>
                <c:pt idx="1728">
                  <c:v>44098</c:v>
                </c:pt>
                <c:pt idx="1729">
                  <c:v>44099</c:v>
                </c:pt>
                <c:pt idx="1730">
                  <c:v>44100</c:v>
                </c:pt>
                <c:pt idx="1731">
                  <c:v>44101</c:v>
                </c:pt>
                <c:pt idx="1732">
                  <c:v>44102</c:v>
                </c:pt>
                <c:pt idx="1733">
                  <c:v>44103</c:v>
                </c:pt>
                <c:pt idx="1734">
                  <c:v>44104</c:v>
                </c:pt>
                <c:pt idx="1735">
                  <c:v>44105</c:v>
                </c:pt>
                <c:pt idx="1736">
                  <c:v>44106</c:v>
                </c:pt>
                <c:pt idx="1737">
                  <c:v>44107</c:v>
                </c:pt>
                <c:pt idx="1738">
                  <c:v>44108</c:v>
                </c:pt>
                <c:pt idx="1739">
                  <c:v>44109</c:v>
                </c:pt>
                <c:pt idx="1740">
                  <c:v>44110</c:v>
                </c:pt>
                <c:pt idx="1741">
                  <c:v>44111</c:v>
                </c:pt>
                <c:pt idx="1742">
                  <c:v>44112</c:v>
                </c:pt>
                <c:pt idx="1743">
                  <c:v>44113</c:v>
                </c:pt>
                <c:pt idx="1744">
                  <c:v>44114</c:v>
                </c:pt>
                <c:pt idx="1745">
                  <c:v>44115</c:v>
                </c:pt>
                <c:pt idx="1746">
                  <c:v>44116</c:v>
                </c:pt>
                <c:pt idx="1747">
                  <c:v>44117</c:v>
                </c:pt>
                <c:pt idx="1748">
                  <c:v>44118</c:v>
                </c:pt>
                <c:pt idx="1749">
                  <c:v>44119</c:v>
                </c:pt>
                <c:pt idx="1750">
                  <c:v>44120</c:v>
                </c:pt>
                <c:pt idx="1751">
                  <c:v>44121</c:v>
                </c:pt>
                <c:pt idx="1752">
                  <c:v>44122</c:v>
                </c:pt>
                <c:pt idx="1753">
                  <c:v>44123</c:v>
                </c:pt>
                <c:pt idx="1754">
                  <c:v>44124</c:v>
                </c:pt>
                <c:pt idx="1755">
                  <c:v>44125</c:v>
                </c:pt>
                <c:pt idx="1756">
                  <c:v>44126</c:v>
                </c:pt>
                <c:pt idx="1757">
                  <c:v>44127</c:v>
                </c:pt>
                <c:pt idx="1758">
                  <c:v>44128</c:v>
                </c:pt>
                <c:pt idx="1759">
                  <c:v>44129</c:v>
                </c:pt>
                <c:pt idx="1760">
                  <c:v>44130</c:v>
                </c:pt>
                <c:pt idx="1761">
                  <c:v>44131</c:v>
                </c:pt>
                <c:pt idx="1762">
                  <c:v>44132</c:v>
                </c:pt>
                <c:pt idx="1763">
                  <c:v>44133</c:v>
                </c:pt>
                <c:pt idx="1764">
                  <c:v>44134</c:v>
                </c:pt>
                <c:pt idx="1765">
                  <c:v>44135</c:v>
                </c:pt>
                <c:pt idx="1766">
                  <c:v>44136</c:v>
                </c:pt>
                <c:pt idx="1767">
                  <c:v>44137</c:v>
                </c:pt>
                <c:pt idx="1768">
                  <c:v>44138</c:v>
                </c:pt>
                <c:pt idx="1769">
                  <c:v>44139</c:v>
                </c:pt>
                <c:pt idx="1770">
                  <c:v>44140</c:v>
                </c:pt>
                <c:pt idx="1771">
                  <c:v>44141</c:v>
                </c:pt>
                <c:pt idx="1772">
                  <c:v>44142</c:v>
                </c:pt>
                <c:pt idx="1773">
                  <c:v>44143</c:v>
                </c:pt>
                <c:pt idx="1774">
                  <c:v>44144</c:v>
                </c:pt>
                <c:pt idx="1775">
                  <c:v>44145</c:v>
                </c:pt>
                <c:pt idx="1776">
                  <c:v>44146</c:v>
                </c:pt>
                <c:pt idx="1777">
                  <c:v>44147</c:v>
                </c:pt>
                <c:pt idx="1778">
                  <c:v>44148</c:v>
                </c:pt>
                <c:pt idx="1779">
                  <c:v>44149</c:v>
                </c:pt>
                <c:pt idx="1780">
                  <c:v>44150</c:v>
                </c:pt>
                <c:pt idx="1781">
                  <c:v>44151</c:v>
                </c:pt>
                <c:pt idx="1782">
                  <c:v>44152</c:v>
                </c:pt>
                <c:pt idx="1783">
                  <c:v>44153</c:v>
                </c:pt>
                <c:pt idx="1784">
                  <c:v>44154</c:v>
                </c:pt>
                <c:pt idx="1785">
                  <c:v>44155</c:v>
                </c:pt>
                <c:pt idx="1786">
                  <c:v>44156</c:v>
                </c:pt>
                <c:pt idx="1787">
                  <c:v>44157</c:v>
                </c:pt>
                <c:pt idx="1788">
                  <c:v>44158</c:v>
                </c:pt>
                <c:pt idx="1789">
                  <c:v>44159</c:v>
                </c:pt>
                <c:pt idx="1790">
                  <c:v>44160</c:v>
                </c:pt>
                <c:pt idx="1791">
                  <c:v>44161</c:v>
                </c:pt>
                <c:pt idx="1792">
                  <c:v>44162</c:v>
                </c:pt>
                <c:pt idx="1793">
                  <c:v>44163</c:v>
                </c:pt>
                <c:pt idx="1794">
                  <c:v>44164</c:v>
                </c:pt>
                <c:pt idx="1795">
                  <c:v>44165</c:v>
                </c:pt>
                <c:pt idx="1796">
                  <c:v>44166</c:v>
                </c:pt>
                <c:pt idx="1797">
                  <c:v>44167</c:v>
                </c:pt>
                <c:pt idx="1798">
                  <c:v>44168</c:v>
                </c:pt>
                <c:pt idx="1799">
                  <c:v>44169</c:v>
                </c:pt>
                <c:pt idx="1800">
                  <c:v>44170</c:v>
                </c:pt>
                <c:pt idx="1801">
                  <c:v>44171</c:v>
                </c:pt>
                <c:pt idx="1802">
                  <c:v>44172</c:v>
                </c:pt>
                <c:pt idx="1803">
                  <c:v>44173</c:v>
                </c:pt>
                <c:pt idx="1804">
                  <c:v>44174</c:v>
                </c:pt>
                <c:pt idx="1805">
                  <c:v>44175</c:v>
                </c:pt>
                <c:pt idx="1806">
                  <c:v>44176</c:v>
                </c:pt>
                <c:pt idx="1807">
                  <c:v>44177</c:v>
                </c:pt>
                <c:pt idx="1808">
                  <c:v>44178</c:v>
                </c:pt>
                <c:pt idx="1809">
                  <c:v>44179</c:v>
                </c:pt>
                <c:pt idx="1810">
                  <c:v>44180</c:v>
                </c:pt>
                <c:pt idx="1811">
                  <c:v>44181</c:v>
                </c:pt>
                <c:pt idx="1812">
                  <c:v>44182</c:v>
                </c:pt>
                <c:pt idx="1813">
                  <c:v>44183</c:v>
                </c:pt>
                <c:pt idx="1814">
                  <c:v>44184</c:v>
                </c:pt>
                <c:pt idx="1815">
                  <c:v>44185</c:v>
                </c:pt>
                <c:pt idx="1816">
                  <c:v>44186</c:v>
                </c:pt>
                <c:pt idx="1817">
                  <c:v>44187</c:v>
                </c:pt>
                <c:pt idx="1818">
                  <c:v>44188</c:v>
                </c:pt>
                <c:pt idx="1819">
                  <c:v>44189</c:v>
                </c:pt>
                <c:pt idx="1820">
                  <c:v>44190</c:v>
                </c:pt>
                <c:pt idx="1821">
                  <c:v>44191</c:v>
                </c:pt>
                <c:pt idx="1822">
                  <c:v>44192</c:v>
                </c:pt>
                <c:pt idx="1823">
                  <c:v>44193</c:v>
                </c:pt>
                <c:pt idx="1824">
                  <c:v>44194</c:v>
                </c:pt>
                <c:pt idx="1825">
                  <c:v>44195</c:v>
                </c:pt>
                <c:pt idx="1826">
                  <c:v>44196</c:v>
                </c:pt>
                <c:pt idx="1827">
                  <c:v>44197</c:v>
                </c:pt>
                <c:pt idx="1828">
                  <c:v>44198</c:v>
                </c:pt>
                <c:pt idx="1829">
                  <c:v>44199</c:v>
                </c:pt>
                <c:pt idx="1830">
                  <c:v>44200</c:v>
                </c:pt>
                <c:pt idx="1831">
                  <c:v>44201</c:v>
                </c:pt>
                <c:pt idx="1832">
                  <c:v>44202</c:v>
                </c:pt>
                <c:pt idx="1833">
                  <c:v>44203</c:v>
                </c:pt>
                <c:pt idx="1834">
                  <c:v>44204</c:v>
                </c:pt>
                <c:pt idx="1835">
                  <c:v>44205</c:v>
                </c:pt>
                <c:pt idx="1836">
                  <c:v>44206</c:v>
                </c:pt>
                <c:pt idx="1837">
                  <c:v>44207</c:v>
                </c:pt>
                <c:pt idx="1838">
                  <c:v>44208</c:v>
                </c:pt>
                <c:pt idx="1839">
                  <c:v>44209</c:v>
                </c:pt>
                <c:pt idx="1840">
                  <c:v>44210</c:v>
                </c:pt>
                <c:pt idx="1841">
                  <c:v>44211</c:v>
                </c:pt>
                <c:pt idx="1842">
                  <c:v>44212</c:v>
                </c:pt>
                <c:pt idx="1843">
                  <c:v>44213</c:v>
                </c:pt>
                <c:pt idx="1844">
                  <c:v>44214</c:v>
                </c:pt>
                <c:pt idx="1845">
                  <c:v>44215</c:v>
                </c:pt>
                <c:pt idx="1846">
                  <c:v>44216</c:v>
                </c:pt>
                <c:pt idx="1847">
                  <c:v>44217</c:v>
                </c:pt>
                <c:pt idx="1848">
                  <c:v>44218</c:v>
                </c:pt>
                <c:pt idx="1849">
                  <c:v>44219</c:v>
                </c:pt>
                <c:pt idx="1850">
                  <c:v>44220</c:v>
                </c:pt>
                <c:pt idx="1851">
                  <c:v>44221</c:v>
                </c:pt>
                <c:pt idx="1852">
                  <c:v>44222</c:v>
                </c:pt>
                <c:pt idx="1853">
                  <c:v>44223</c:v>
                </c:pt>
                <c:pt idx="1854">
                  <c:v>44224</c:v>
                </c:pt>
                <c:pt idx="1855">
                  <c:v>44225</c:v>
                </c:pt>
                <c:pt idx="1856">
                  <c:v>44226</c:v>
                </c:pt>
                <c:pt idx="1857">
                  <c:v>44227</c:v>
                </c:pt>
                <c:pt idx="1858">
                  <c:v>44228</c:v>
                </c:pt>
                <c:pt idx="1859">
                  <c:v>44229</c:v>
                </c:pt>
                <c:pt idx="1860">
                  <c:v>44230</c:v>
                </c:pt>
                <c:pt idx="1861">
                  <c:v>44231</c:v>
                </c:pt>
                <c:pt idx="1862">
                  <c:v>44232</c:v>
                </c:pt>
                <c:pt idx="1863">
                  <c:v>44233</c:v>
                </c:pt>
                <c:pt idx="1864">
                  <c:v>44234</c:v>
                </c:pt>
                <c:pt idx="1865">
                  <c:v>44235</c:v>
                </c:pt>
                <c:pt idx="1866">
                  <c:v>44236</c:v>
                </c:pt>
                <c:pt idx="1867">
                  <c:v>44237</c:v>
                </c:pt>
                <c:pt idx="1868">
                  <c:v>44238</c:v>
                </c:pt>
                <c:pt idx="1869">
                  <c:v>44239</c:v>
                </c:pt>
                <c:pt idx="1870">
                  <c:v>44240</c:v>
                </c:pt>
                <c:pt idx="1871">
                  <c:v>44241</c:v>
                </c:pt>
                <c:pt idx="1872">
                  <c:v>44242</c:v>
                </c:pt>
                <c:pt idx="1873">
                  <c:v>44243</c:v>
                </c:pt>
                <c:pt idx="1874">
                  <c:v>44244</c:v>
                </c:pt>
                <c:pt idx="1875">
                  <c:v>44245</c:v>
                </c:pt>
                <c:pt idx="1876">
                  <c:v>44246</c:v>
                </c:pt>
                <c:pt idx="1877">
                  <c:v>44247</c:v>
                </c:pt>
                <c:pt idx="1878">
                  <c:v>44248</c:v>
                </c:pt>
                <c:pt idx="1879">
                  <c:v>44249</c:v>
                </c:pt>
                <c:pt idx="1880">
                  <c:v>44250</c:v>
                </c:pt>
                <c:pt idx="1881">
                  <c:v>44251</c:v>
                </c:pt>
                <c:pt idx="1882">
                  <c:v>44252</c:v>
                </c:pt>
                <c:pt idx="1883">
                  <c:v>44253</c:v>
                </c:pt>
                <c:pt idx="1884">
                  <c:v>44254</c:v>
                </c:pt>
                <c:pt idx="1885">
                  <c:v>44255</c:v>
                </c:pt>
                <c:pt idx="1886">
                  <c:v>44256</c:v>
                </c:pt>
                <c:pt idx="1887">
                  <c:v>44257</c:v>
                </c:pt>
                <c:pt idx="1888">
                  <c:v>44258</c:v>
                </c:pt>
                <c:pt idx="1889">
                  <c:v>44259</c:v>
                </c:pt>
                <c:pt idx="1890">
                  <c:v>44260</c:v>
                </c:pt>
                <c:pt idx="1891">
                  <c:v>44261</c:v>
                </c:pt>
                <c:pt idx="1892">
                  <c:v>44262</c:v>
                </c:pt>
                <c:pt idx="1893">
                  <c:v>44263</c:v>
                </c:pt>
                <c:pt idx="1894">
                  <c:v>44264</c:v>
                </c:pt>
                <c:pt idx="1895">
                  <c:v>44265</c:v>
                </c:pt>
                <c:pt idx="1896">
                  <c:v>44266</c:v>
                </c:pt>
                <c:pt idx="1897">
                  <c:v>44267</c:v>
                </c:pt>
                <c:pt idx="1898">
                  <c:v>44268</c:v>
                </c:pt>
                <c:pt idx="1899">
                  <c:v>44269</c:v>
                </c:pt>
                <c:pt idx="1900">
                  <c:v>44270</c:v>
                </c:pt>
                <c:pt idx="1901">
                  <c:v>44271</c:v>
                </c:pt>
                <c:pt idx="1902">
                  <c:v>44272</c:v>
                </c:pt>
                <c:pt idx="1903">
                  <c:v>44273</c:v>
                </c:pt>
                <c:pt idx="1904">
                  <c:v>44274</c:v>
                </c:pt>
                <c:pt idx="1905">
                  <c:v>44275</c:v>
                </c:pt>
                <c:pt idx="1906">
                  <c:v>44276</c:v>
                </c:pt>
                <c:pt idx="1907">
                  <c:v>44277</c:v>
                </c:pt>
                <c:pt idx="1908">
                  <c:v>44278</c:v>
                </c:pt>
                <c:pt idx="1909">
                  <c:v>44279</c:v>
                </c:pt>
                <c:pt idx="1910">
                  <c:v>44280</c:v>
                </c:pt>
                <c:pt idx="1911">
                  <c:v>44281</c:v>
                </c:pt>
                <c:pt idx="1912">
                  <c:v>44282</c:v>
                </c:pt>
                <c:pt idx="1913">
                  <c:v>44283</c:v>
                </c:pt>
                <c:pt idx="1914">
                  <c:v>44284</c:v>
                </c:pt>
                <c:pt idx="1915">
                  <c:v>44285</c:v>
                </c:pt>
                <c:pt idx="1916">
                  <c:v>44286</c:v>
                </c:pt>
                <c:pt idx="1917">
                  <c:v>44287</c:v>
                </c:pt>
                <c:pt idx="1918">
                  <c:v>44288</c:v>
                </c:pt>
                <c:pt idx="1919">
                  <c:v>44289</c:v>
                </c:pt>
                <c:pt idx="1920">
                  <c:v>44290</c:v>
                </c:pt>
                <c:pt idx="1921">
                  <c:v>44291</c:v>
                </c:pt>
                <c:pt idx="1922">
                  <c:v>44292</c:v>
                </c:pt>
                <c:pt idx="1923">
                  <c:v>44293</c:v>
                </c:pt>
                <c:pt idx="1924">
                  <c:v>44294</c:v>
                </c:pt>
                <c:pt idx="1925">
                  <c:v>44295</c:v>
                </c:pt>
                <c:pt idx="1926">
                  <c:v>44296</c:v>
                </c:pt>
                <c:pt idx="1927">
                  <c:v>44297</c:v>
                </c:pt>
                <c:pt idx="1928">
                  <c:v>44298</c:v>
                </c:pt>
                <c:pt idx="1929">
                  <c:v>44299</c:v>
                </c:pt>
                <c:pt idx="1930">
                  <c:v>44300</c:v>
                </c:pt>
                <c:pt idx="1931">
                  <c:v>44301</c:v>
                </c:pt>
                <c:pt idx="1932">
                  <c:v>44302</c:v>
                </c:pt>
                <c:pt idx="1933">
                  <c:v>44303</c:v>
                </c:pt>
                <c:pt idx="1934">
                  <c:v>44304</c:v>
                </c:pt>
                <c:pt idx="1935">
                  <c:v>44305</c:v>
                </c:pt>
                <c:pt idx="1936">
                  <c:v>44306</c:v>
                </c:pt>
                <c:pt idx="1937">
                  <c:v>44307</c:v>
                </c:pt>
                <c:pt idx="1938">
                  <c:v>44308</c:v>
                </c:pt>
                <c:pt idx="1939">
                  <c:v>44309</c:v>
                </c:pt>
                <c:pt idx="1940">
                  <c:v>44310</c:v>
                </c:pt>
                <c:pt idx="1941">
                  <c:v>44311</c:v>
                </c:pt>
                <c:pt idx="1942">
                  <c:v>44312</c:v>
                </c:pt>
                <c:pt idx="1943">
                  <c:v>44313</c:v>
                </c:pt>
                <c:pt idx="1944">
                  <c:v>44314</c:v>
                </c:pt>
                <c:pt idx="1945">
                  <c:v>44315</c:v>
                </c:pt>
                <c:pt idx="1946">
                  <c:v>44316</c:v>
                </c:pt>
                <c:pt idx="1947">
                  <c:v>44317</c:v>
                </c:pt>
                <c:pt idx="1948">
                  <c:v>44318</c:v>
                </c:pt>
                <c:pt idx="1949">
                  <c:v>44319</c:v>
                </c:pt>
                <c:pt idx="1950">
                  <c:v>44320</c:v>
                </c:pt>
                <c:pt idx="1951">
                  <c:v>44321</c:v>
                </c:pt>
                <c:pt idx="1952">
                  <c:v>44322</c:v>
                </c:pt>
                <c:pt idx="1953">
                  <c:v>44323</c:v>
                </c:pt>
                <c:pt idx="1954">
                  <c:v>44324</c:v>
                </c:pt>
                <c:pt idx="1955">
                  <c:v>44325</c:v>
                </c:pt>
                <c:pt idx="1956">
                  <c:v>44326</c:v>
                </c:pt>
                <c:pt idx="1957">
                  <c:v>44327</c:v>
                </c:pt>
                <c:pt idx="1958">
                  <c:v>44328</c:v>
                </c:pt>
                <c:pt idx="1959">
                  <c:v>44329</c:v>
                </c:pt>
                <c:pt idx="1960">
                  <c:v>44330</c:v>
                </c:pt>
                <c:pt idx="1961">
                  <c:v>44331</c:v>
                </c:pt>
                <c:pt idx="1962">
                  <c:v>44332</c:v>
                </c:pt>
                <c:pt idx="1963">
                  <c:v>44333</c:v>
                </c:pt>
                <c:pt idx="1964">
                  <c:v>44334</c:v>
                </c:pt>
                <c:pt idx="1965">
                  <c:v>44335</c:v>
                </c:pt>
                <c:pt idx="1966">
                  <c:v>44336</c:v>
                </c:pt>
                <c:pt idx="1967">
                  <c:v>44337</c:v>
                </c:pt>
                <c:pt idx="1968">
                  <c:v>44338</c:v>
                </c:pt>
                <c:pt idx="1969">
                  <c:v>44339</c:v>
                </c:pt>
                <c:pt idx="1970">
                  <c:v>44340</c:v>
                </c:pt>
                <c:pt idx="1971">
                  <c:v>44341</c:v>
                </c:pt>
                <c:pt idx="1972">
                  <c:v>44342</c:v>
                </c:pt>
                <c:pt idx="1973">
                  <c:v>44343</c:v>
                </c:pt>
                <c:pt idx="1974">
                  <c:v>44344</c:v>
                </c:pt>
                <c:pt idx="1975">
                  <c:v>44345</c:v>
                </c:pt>
                <c:pt idx="1976">
                  <c:v>44346</c:v>
                </c:pt>
                <c:pt idx="1977">
                  <c:v>44347</c:v>
                </c:pt>
                <c:pt idx="1978">
                  <c:v>44348</c:v>
                </c:pt>
                <c:pt idx="1979">
                  <c:v>44349</c:v>
                </c:pt>
                <c:pt idx="1980">
                  <c:v>44350</c:v>
                </c:pt>
                <c:pt idx="1981">
                  <c:v>44351</c:v>
                </c:pt>
                <c:pt idx="1982">
                  <c:v>44352</c:v>
                </c:pt>
                <c:pt idx="1983">
                  <c:v>44353</c:v>
                </c:pt>
                <c:pt idx="1984">
                  <c:v>44354</c:v>
                </c:pt>
                <c:pt idx="1985">
                  <c:v>44355</c:v>
                </c:pt>
                <c:pt idx="1986">
                  <c:v>44356</c:v>
                </c:pt>
                <c:pt idx="1987">
                  <c:v>44357</c:v>
                </c:pt>
                <c:pt idx="1988">
                  <c:v>44358</c:v>
                </c:pt>
                <c:pt idx="1989">
                  <c:v>44359</c:v>
                </c:pt>
                <c:pt idx="1990">
                  <c:v>44360</c:v>
                </c:pt>
                <c:pt idx="1991">
                  <c:v>44361</c:v>
                </c:pt>
                <c:pt idx="1992">
                  <c:v>44362</c:v>
                </c:pt>
                <c:pt idx="1993">
                  <c:v>44363</c:v>
                </c:pt>
                <c:pt idx="1994">
                  <c:v>44364</c:v>
                </c:pt>
                <c:pt idx="1995">
                  <c:v>44365</c:v>
                </c:pt>
                <c:pt idx="1996">
                  <c:v>44366</c:v>
                </c:pt>
                <c:pt idx="1997">
                  <c:v>44367</c:v>
                </c:pt>
                <c:pt idx="1998">
                  <c:v>44368</c:v>
                </c:pt>
                <c:pt idx="1999">
                  <c:v>44369</c:v>
                </c:pt>
                <c:pt idx="2000">
                  <c:v>44370</c:v>
                </c:pt>
                <c:pt idx="2001">
                  <c:v>44371</c:v>
                </c:pt>
                <c:pt idx="2002">
                  <c:v>44372</c:v>
                </c:pt>
                <c:pt idx="2003">
                  <c:v>44373</c:v>
                </c:pt>
                <c:pt idx="2004">
                  <c:v>44374</c:v>
                </c:pt>
                <c:pt idx="2005">
                  <c:v>44375</c:v>
                </c:pt>
                <c:pt idx="2006">
                  <c:v>44376</c:v>
                </c:pt>
                <c:pt idx="2007">
                  <c:v>44377</c:v>
                </c:pt>
                <c:pt idx="2008">
                  <c:v>44378</c:v>
                </c:pt>
                <c:pt idx="2009">
                  <c:v>44379</c:v>
                </c:pt>
                <c:pt idx="2010">
                  <c:v>44380</c:v>
                </c:pt>
                <c:pt idx="2011">
                  <c:v>44381</c:v>
                </c:pt>
                <c:pt idx="2012">
                  <c:v>44382</c:v>
                </c:pt>
                <c:pt idx="2013">
                  <c:v>44383</c:v>
                </c:pt>
                <c:pt idx="2014">
                  <c:v>44384</c:v>
                </c:pt>
                <c:pt idx="2015">
                  <c:v>44385</c:v>
                </c:pt>
                <c:pt idx="2016">
                  <c:v>44386</c:v>
                </c:pt>
                <c:pt idx="2017">
                  <c:v>44387</c:v>
                </c:pt>
                <c:pt idx="2018">
                  <c:v>44388</c:v>
                </c:pt>
                <c:pt idx="2019">
                  <c:v>44389</c:v>
                </c:pt>
                <c:pt idx="2020">
                  <c:v>44390</c:v>
                </c:pt>
                <c:pt idx="2021">
                  <c:v>44391</c:v>
                </c:pt>
                <c:pt idx="2022">
                  <c:v>44392</c:v>
                </c:pt>
                <c:pt idx="2023">
                  <c:v>44393</c:v>
                </c:pt>
                <c:pt idx="2024">
                  <c:v>44394</c:v>
                </c:pt>
                <c:pt idx="2025">
                  <c:v>44395</c:v>
                </c:pt>
                <c:pt idx="2026">
                  <c:v>44396</c:v>
                </c:pt>
                <c:pt idx="2027">
                  <c:v>44397</c:v>
                </c:pt>
                <c:pt idx="2028">
                  <c:v>44398</c:v>
                </c:pt>
                <c:pt idx="2029">
                  <c:v>44399</c:v>
                </c:pt>
                <c:pt idx="2030">
                  <c:v>44400</c:v>
                </c:pt>
                <c:pt idx="2031">
                  <c:v>44401</c:v>
                </c:pt>
                <c:pt idx="2032">
                  <c:v>44402</c:v>
                </c:pt>
                <c:pt idx="2033">
                  <c:v>44403</c:v>
                </c:pt>
                <c:pt idx="2034">
                  <c:v>44404</c:v>
                </c:pt>
                <c:pt idx="2035">
                  <c:v>44405</c:v>
                </c:pt>
                <c:pt idx="2036">
                  <c:v>44406</c:v>
                </c:pt>
                <c:pt idx="2037">
                  <c:v>44407</c:v>
                </c:pt>
                <c:pt idx="2038">
                  <c:v>44408</c:v>
                </c:pt>
                <c:pt idx="2039">
                  <c:v>44409</c:v>
                </c:pt>
                <c:pt idx="2040">
                  <c:v>44410</c:v>
                </c:pt>
                <c:pt idx="2041">
                  <c:v>44411</c:v>
                </c:pt>
                <c:pt idx="2042">
                  <c:v>44412</c:v>
                </c:pt>
                <c:pt idx="2043">
                  <c:v>44413</c:v>
                </c:pt>
                <c:pt idx="2044">
                  <c:v>44414</c:v>
                </c:pt>
                <c:pt idx="2045">
                  <c:v>44415</c:v>
                </c:pt>
                <c:pt idx="2046">
                  <c:v>44416</c:v>
                </c:pt>
                <c:pt idx="2047">
                  <c:v>44417</c:v>
                </c:pt>
                <c:pt idx="2048">
                  <c:v>44418</c:v>
                </c:pt>
                <c:pt idx="2049">
                  <c:v>44419</c:v>
                </c:pt>
                <c:pt idx="2050">
                  <c:v>44420</c:v>
                </c:pt>
                <c:pt idx="2051">
                  <c:v>44421</c:v>
                </c:pt>
                <c:pt idx="2052">
                  <c:v>44422</c:v>
                </c:pt>
                <c:pt idx="2053">
                  <c:v>44423</c:v>
                </c:pt>
                <c:pt idx="2054">
                  <c:v>44424</c:v>
                </c:pt>
                <c:pt idx="2055">
                  <c:v>44425</c:v>
                </c:pt>
                <c:pt idx="2056">
                  <c:v>44426</c:v>
                </c:pt>
                <c:pt idx="2057">
                  <c:v>44427</c:v>
                </c:pt>
                <c:pt idx="2058">
                  <c:v>44428</c:v>
                </c:pt>
                <c:pt idx="2059">
                  <c:v>44429</c:v>
                </c:pt>
                <c:pt idx="2060">
                  <c:v>44430</c:v>
                </c:pt>
                <c:pt idx="2061">
                  <c:v>44431</c:v>
                </c:pt>
                <c:pt idx="2062">
                  <c:v>44432</c:v>
                </c:pt>
                <c:pt idx="2063">
                  <c:v>44433</c:v>
                </c:pt>
                <c:pt idx="2064">
                  <c:v>44434</c:v>
                </c:pt>
                <c:pt idx="2065">
                  <c:v>44435</c:v>
                </c:pt>
                <c:pt idx="2066">
                  <c:v>44436</c:v>
                </c:pt>
                <c:pt idx="2067">
                  <c:v>44437</c:v>
                </c:pt>
                <c:pt idx="2068">
                  <c:v>44438</c:v>
                </c:pt>
                <c:pt idx="2069">
                  <c:v>44439</c:v>
                </c:pt>
                <c:pt idx="2070">
                  <c:v>44440</c:v>
                </c:pt>
                <c:pt idx="2071">
                  <c:v>44441</c:v>
                </c:pt>
                <c:pt idx="2072">
                  <c:v>44442</c:v>
                </c:pt>
                <c:pt idx="2073">
                  <c:v>44443</c:v>
                </c:pt>
                <c:pt idx="2074">
                  <c:v>44444</c:v>
                </c:pt>
                <c:pt idx="2075">
                  <c:v>44445</c:v>
                </c:pt>
                <c:pt idx="2076">
                  <c:v>44446</c:v>
                </c:pt>
                <c:pt idx="2077">
                  <c:v>44447</c:v>
                </c:pt>
                <c:pt idx="2078">
                  <c:v>44448</c:v>
                </c:pt>
                <c:pt idx="2079">
                  <c:v>44449</c:v>
                </c:pt>
                <c:pt idx="2080">
                  <c:v>44450</c:v>
                </c:pt>
                <c:pt idx="2081">
                  <c:v>44451</c:v>
                </c:pt>
                <c:pt idx="2082">
                  <c:v>44452</c:v>
                </c:pt>
                <c:pt idx="2083">
                  <c:v>44453</c:v>
                </c:pt>
                <c:pt idx="2084">
                  <c:v>44454</c:v>
                </c:pt>
                <c:pt idx="2085">
                  <c:v>44455</c:v>
                </c:pt>
                <c:pt idx="2086">
                  <c:v>44456</c:v>
                </c:pt>
                <c:pt idx="2087">
                  <c:v>44457</c:v>
                </c:pt>
                <c:pt idx="2088">
                  <c:v>44458</c:v>
                </c:pt>
                <c:pt idx="2089">
                  <c:v>44459</c:v>
                </c:pt>
                <c:pt idx="2090">
                  <c:v>44460</c:v>
                </c:pt>
                <c:pt idx="2091">
                  <c:v>44461</c:v>
                </c:pt>
                <c:pt idx="2092">
                  <c:v>44462</c:v>
                </c:pt>
                <c:pt idx="2093">
                  <c:v>44463</c:v>
                </c:pt>
                <c:pt idx="2094">
                  <c:v>44464</c:v>
                </c:pt>
                <c:pt idx="2095">
                  <c:v>44465</c:v>
                </c:pt>
                <c:pt idx="2096">
                  <c:v>44466</c:v>
                </c:pt>
                <c:pt idx="2097">
                  <c:v>44467</c:v>
                </c:pt>
                <c:pt idx="2098">
                  <c:v>44468</c:v>
                </c:pt>
                <c:pt idx="2099">
                  <c:v>44469</c:v>
                </c:pt>
                <c:pt idx="2100">
                  <c:v>44470</c:v>
                </c:pt>
                <c:pt idx="2101">
                  <c:v>44471</c:v>
                </c:pt>
                <c:pt idx="2102">
                  <c:v>44472</c:v>
                </c:pt>
                <c:pt idx="2103">
                  <c:v>44473</c:v>
                </c:pt>
                <c:pt idx="2104">
                  <c:v>44474</c:v>
                </c:pt>
                <c:pt idx="2105">
                  <c:v>44475</c:v>
                </c:pt>
                <c:pt idx="2106">
                  <c:v>44476</c:v>
                </c:pt>
                <c:pt idx="2107">
                  <c:v>44477</c:v>
                </c:pt>
                <c:pt idx="2108">
                  <c:v>44478</c:v>
                </c:pt>
                <c:pt idx="2109">
                  <c:v>44479</c:v>
                </c:pt>
                <c:pt idx="2110">
                  <c:v>44480</c:v>
                </c:pt>
                <c:pt idx="2111">
                  <c:v>44481</c:v>
                </c:pt>
                <c:pt idx="2112">
                  <c:v>44482</c:v>
                </c:pt>
                <c:pt idx="2113">
                  <c:v>44483</c:v>
                </c:pt>
                <c:pt idx="2114">
                  <c:v>44484</c:v>
                </c:pt>
                <c:pt idx="2115">
                  <c:v>44485</c:v>
                </c:pt>
                <c:pt idx="2116">
                  <c:v>44486</c:v>
                </c:pt>
                <c:pt idx="2117">
                  <c:v>44487</c:v>
                </c:pt>
                <c:pt idx="2118">
                  <c:v>44488</c:v>
                </c:pt>
                <c:pt idx="2119">
                  <c:v>44489</c:v>
                </c:pt>
                <c:pt idx="2120">
                  <c:v>44490</c:v>
                </c:pt>
                <c:pt idx="2121">
                  <c:v>44491</c:v>
                </c:pt>
                <c:pt idx="2122">
                  <c:v>44492</c:v>
                </c:pt>
                <c:pt idx="2123">
                  <c:v>44493</c:v>
                </c:pt>
                <c:pt idx="2124">
                  <c:v>44494</c:v>
                </c:pt>
                <c:pt idx="2125">
                  <c:v>44495</c:v>
                </c:pt>
                <c:pt idx="2126">
                  <c:v>44496</c:v>
                </c:pt>
                <c:pt idx="2127">
                  <c:v>44497</c:v>
                </c:pt>
                <c:pt idx="2128">
                  <c:v>44498</c:v>
                </c:pt>
                <c:pt idx="2129">
                  <c:v>44499</c:v>
                </c:pt>
                <c:pt idx="2130">
                  <c:v>44500</c:v>
                </c:pt>
                <c:pt idx="2131">
                  <c:v>44501</c:v>
                </c:pt>
                <c:pt idx="2132">
                  <c:v>44502</c:v>
                </c:pt>
                <c:pt idx="2133">
                  <c:v>44503</c:v>
                </c:pt>
                <c:pt idx="2134">
                  <c:v>44504</c:v>
                </c:pt>
                <c:pt idx="2135">
                  <c:v>44505</c:v>
                </c:pt>
                <c:pt idx="2136">
                  <c:v>44506</c:v>
                </c:pt>
                <c:pt idx="2137">
                  <c:v>44507</c:v>
                </c:pt>
                <c:pt idx="2138">
                  <c:v>44508</c:v>
                </c:pt>
                <c:pt idx="2139">
                  <c:v>44509</c:v>
                </c:pt>
                <c:pt idx="2140">
                  <c:v>44510</c:v>
                </c:pt>
                <c:pt idx="2141">
                  <c:v>44511</c:v>
                </c:pt>
                <c:pt idx="2142">
                  <c:v>44512</c:v>
                </c:pt>
                <c:pt idx="2143">
                  <c:v>44513</c:v>
                </c:pt>
                <c:pt idx="2144">
                  <c:v>44514</c:v>
                </c:pt>
                <c:pt idx="2145">
                  <c:v>44515</c:v>
                </c:pt>
                <c:pt idx="2146">
                  <c:v>44516</c:v>
                </c:pt>
                <c:pt idx="2147">
                  <c:v>44517</c:v>
                </c:pt>
                <c:pt idx="2148">
                  <c:v>44518</c:v>
                </c:pt>
                <c:pt idx="2149">
                  <c:v>44519</c:v>
                </c:pt>
                <c:pt idx="2150">
                  <c:v>44520</c:v>
                </c:pt>
                <c:pt idx="2151">
                  <c:v>44521</c:v>
                </c:pt>
                <c:pt idx="2152">
                  <c:v>44522</c:v>
                </c:pt>
                <c:pt idx="2153">
                  <c:v>44523</c:v>
                </c:pt>
                <c:pt idx="2154">
                  <c:v>44524</c:v>
                </c:pt>
                <c:pt idx="2155">
                  <c:v>44525</c:v>
                </c:pt>
                <c:pt idx="2156">
                  <c:v>44526</c:v>
                </c:pt>
                <c:pt idx="2157">
                  <c:v>44527</c:v>
                </c:pt>
                <c:pt idx="2158">
                  <c:v>44528</c:v>
                </c:pt>
                <c:pt idx="2159">
                  <c:v>44529</c:v>
                </c:pt>
                <c:pt idx="2160">
                  <c:v>44530</c:v>
                </c:pt>
                <c:pt idx="2161">
                  <c:v>44531</c:v>
                </c:pt>
                <c:pt idx="2162">
                  <c:v>44532</c:v>
                </c:pt>
                <c:pt idx="2163">
                  <c:v>44533</c:v>
                </c:pt>
                <c:pt idx="2164">
                  <c:v>44534</c:v>
                </c:pt>
                <c:pt idx="2165">
                  <c:v>44535</c:v>
                </c:pt>
                <c:pt idx="2166">
                  <c:v>44536</c:v>
                </c:pt>
                <c:pt idx="2167">
                  <c:v>44537</c:v>
                </c:pt>
                <c:pt idx="2168">
                  <c:v>44538</c:v>
                </c:pt>
                <c:pt idx="2169">
                  <c:v>44539</c:v>
                </c:pt>
                <c:pt idx="2170">
                  <c:v>44540</c:v>
                </c:pt>
                <c:pt idx="2171">
                  <c:v>44541</c:v>
                </c:pt>
                <c:pt idx="2172">
                  <c:v>44542</c:v>
                </c:pt>
                <c:pt idx="2173">
                  <c:v>44543</c:v>
                </c:pt>
                <c:pt idx="2174">
                  <c:v>44544</c:v>
                </c:pt>
                <c:pt idx="2175">
                  <c:v>44545</c:v>
                </c:pt>
                <c:pt idx="2176">
                  <c:v>44546</c:v>
                </c:pt>
                <c:pt idx="2177">
                  <c:v>44547</c:v>
                </c:pt>
                <c:pt idx="2178">
                  <c:v>44548</c:v>
                </c:pt>
                <c:pt idx="2179">
                  <c:v>44549</c:v>
                </c:pt>
                <c:pt idx="2180">
                  <c:v>44550</c:v>
                </c:pt>
                <c:pt idx="2181">
                  <c:v>44551</c:v>
                </c:pt>
                <c:pt idx="2182">
                  <c:v>44552</c:v>
                </c:pt>
                <c:pt idx="2183">
                  <c:v>44553</c:v>
                </c:pt>
                <c:pt idx="2184">
                  <c:v>44554</c:v>
                </c:pt>
                <c:pt idx="2185">
                  <c:v>44555</c:v>
                </c:pt>
                <c:pt idx="2186">
                  <c:v>44556</c:v>
                </c:pt>
                <c:pt idx="2187">
                  <c:v>44557</c:v>
                </c:pt>
                <c:pt idx="2188">
                  <c:v>44558</c:v>
                </c:pt>
                <c:pt idx="2189">
                  <c:v>44559</c:v>
                </c:pt>
                <c:pt idx="2190">
                  <c:v>44560</c:v>
                </c:pt>
                <c:pt idx="2191">
                  <c:v>44561</c:v>
                </c:pt>
                <c:pt idx="2192">
                  <c:v>44562</c:v>
                </c:pt>
                <c:pt idx="2193">
                  <c:v>44563</c:v>
                </c:pt>
                <c:pt idx="2194">
                  <c:v>44564</c:v>
                </c:pt>
                <c:pt idx="2195">
                  <c:v>44565</c:v>
                </c:pt>
                <c:pt idx="2196">
                  <c:v>44566</c:v>
                </c:pt>
                <c:pt idx="2197">
                  <c:v>44567</c:v>
                </c:pt>
                <c:pt idx="2198">
                  <c:v>44568</c:v>
                </c:pt>
                <c:pt idx="2199">
                  <c:v>44569</c:v>
                </c:pt>
                <c:pt idx="2200">
                  <c:v>44570</c:v>
                </c:pt>
                <c:pt idx="2201">
                  <c:v>44571</c:v>
                </c:pt>
                <c:pt idx="2202">
                  <c:v>44572</c:v>
                </c:pt>
                <c:pt idx="2203">
                  <c:v>44573</c:v>
                </c:pt>
                <c:pt idx="2204">
                  <c:v>44574</c:v>
                </c:pt>
                <c:pt idx="2205">
                  <c:v>44575</c:v>
                </c:pt>
                <c:pt idx="2206">
                  <c:v>44576</c:v>
                </c:pt>
                <c:pt idx="2207">
                  <c:v>44577</c:v>
                </c:pt>
                <c:pt idx="2208">
                  <c:v>44578</c:v>
                </c:pt>
                <c:pt idx="2209">
                  <c:v>44579</c:v>
                </c:pt>
                <c:pt idx="2210">
                  <c:v>44580</c:v>
                </c:pt>
                <c:pt idx="2211">
                  <c:v>44581</c:v>
                </c:pt>
                <c:pt idx="2212">
                  <c:v>44582</c:v>
                </c:pt>
                <c:pt idx="2213">
                  <c:v>44583</c:v>
                </c:pt>
                <c:pt idx="2214">
                  <c:v>44584</c:v>
                </c:pt>
                <c:pt idx="2215">
                  <c:v>44585</c:v>
                </c:pt>
                <c:pt idx="2216">
                  <c:v>44586</c:v>
                </c:pt>
                <c:pt idx="2217">
                  <c:v>44587</c:v>
                </c:pt>
                <c:pt idx="2218">
                  <c:v>44588</c:v>
                </c:pt>
                <c:pt idx="2219">
                  <c:v>44589</c:v>
                </c:pt>
                <c:pt idx="2220">
                  <c:v>44590</c:v>
                </c:pt>
                <c:pt idx="2221">
                  <c:v>44591</c:v>
                </c:pt>
                <c:pt idx="2222">
                  <c:v>44592</c:v>
                </c:pt>
                <c:pt idx="2223">
                  <c:v>44593</c:v>
                </c:pt>
                <c:pt idx="2224">
                  <c:v>44594</c:v>
                </c:pt>
                <c:pt idx="2225">
                  <c:v>44595</c:v>
                </c:pt>
                <c:pt idx="2226">
                  <c:v>44596</c:v>
                </c:pt>
                <c:pt idx="2227">
                  <c:v>44597</c:v>
                </c:pt>
                <c:pt idx="2228">
                  <c:v>44598</c:v>
                </c:pt>
                <c:pt idx="2229">
                  <c:v>44599</c:v>
                </c:pt>
                <c:pt idx="2230">
                  <c:v>44600</c:v>
                </c:pt>
                <c:pt idx="2231">
                  <c:v>44601</c:v>
                </c:pt>
                <c:pt idx="2232">
                  <c:v>44602</c:v>
                </c:pt>
                <c:pt idx="2233">
                  <c:v>44603</c:v>
                </c:pt>
                <c:pt idx="2234">
                  <c:v>44604</c:v>
                </c:pt>
                <c:pt idx="2235">
                  <c:v>44605</c:v>
                </c:pt>
                <c:pt idx="2236">
                  <c:v>44606</c:v>
                </c:pt>
                <c:pt idx="2237">
                  <c:v>44607</c:v>
                </c:pt>
                <c:pt idx="2238">
                  <c:v>44608</c:v>
                </c:pt>
                <c:pt idx="2239">
                  <c:v>44609</c:v>
                </c:pt>
                <c:pt idx="2240">
                  <c:v>44610</c:v>
                </c:pt>
                <c:pt idx="2241">
                  <c:v>44611</c:v>
                </c:pt>
                <c:pt idx="2242">
                  <c:v>44612</c:v>
                </c:pt>
                <c:pt idx="2243">
                  <c:v>44613</c:v>
                </c:pt>
                <c:pt idx="2244">
                  <c:v>44614</c:v>
                </c:pt>
                <c:pt idx="2245">
                  <c:v>44615</c:v>
                </c:pt>
                <c:pt idx="2246">
                  <c:v>44616</c:v>
                </c:pt>
                <c:pt idx="2247">
                  <c:v>44617</c:v>
                </c:pt>
                <c:pt idx="2248">
                  <c:v>44618</c:v>
                </c:pt>
                <c:pt idx="2249">
                  <c:v>44619</c:v>
                </c:pt>
                <c:pt idx="2250">
                  <c:v>44620</c:v>
                </c:pt>
                <c:pt idx="2251">
                  <c:v>44621</c:v>
                </c:pt>
                <c:pt idx="2252">
                  <c:v>44622</c:v>
                </c:pt>
                <c:pt idx="2253">
                  <c:v>44623</c:v>
                </c:pt>
                <c:pt idx="2254">
                  <c:v>44624</c:v>
                </c:pt>
                <c:pt idx="2255">
                  <c:v>44625</c:v>
                </c:pt>
                <c:pt idx="2256">
                  <c:v>44626</c:v>
                </c:pt>
                <c:pt idx="2257">
                  <c:v>44627</c:v>
                </c:pt>
                <c:pt idx="2258">
                  <c:v>44628</c:v>
                </c:pt>
                <c:pt idx="2259">
                  <c:v>44629</c:v>
                </c:pt>
                <c:pt idx="2260">
                  <c:v>44630</c:v>
                </c:pt>
                <c:pt idx="2261">
                  <c:v>44631</c:v>
                </c:pt>
                <c:pt idx="2262">
                  <c:v>44632</c:v>
                </c:pt>
                <c:pt idx="2263">
                  <c:v>44633</c:v>
                </c:pt>
                <c:pt idx="2264">
                  <c:v>44634</c:v>
                </c:pt>
                <c:pt idx="2265">
                  <c:v>44635</c:v>
                </c:pt>
                <c:pt idx="2266">
                  <c:v>44636</c:v>
                </c:pt>
                <c:pt idx="2267">
                  <c:v>44637</c:v>
                </c:pt>
                <c:pt idx="2268">
                  <c:v>44638</c:v>
                </c:pt>
                <c:pt idx="2269">
                  <c:v>44639</c:v>
                </c:pt>
                <c:pt idx="2270">
                  <c:v>44640</c:v>
                </c:pt>
                <c:pt idx="2271">
                  <c:v>44641</c:v>
                </c:pt>
                <c:pt idx="2272">
                  <c:v>44642</c:v>
                </c:pt>
                <c:pt idx="2273">
                  <c:v>44643</c:v>
                </c:pt>
                <c:pt idx="2274">
                  <c:v>44644</c:v>
                </c:pt>
                <c:pt idx="2275">
                  <c:v>44645</c:v>
                </c:pt>
                <c:pt idx="2276">
                  <c:v>44646</c:v>
                </c:pt>
                <c:pt idx="2277">
                  <c:v>44647</c:v>
                </c:pt>
                <c:pt idx="2278">
                  <c:v>44648</c:v>
                </c:pt>
                <c:pt idx="2279">
                  <c:v>44649</c:v>
                </c:pt>
                <c:pt idx="2280">
                  <c:v>44650</c:v>
                </c:pt>
                <c:pt idx="2281">
                  <c:v>44651</c:v>
                </c:pt>
                <c:pt idx="2282">
                  <c:v>44652</c:v>
                </c:pt>
                <c:pt idx="2283">
                  <c:v>44653</c:v>
                </c:pt>
                <c:pt idx="2284">
                  <c:v>44654</c:v>
                </c:pt>
                <c:pt idx="2285">
                  <c:v>44655</c:v>
                </c:pt>
                <c:pt idx="2286">
                  <c:v>44656</c:v>
                </c:pt>
                <c:pt idx="2287">
                  <c:v>44657</c:v>
                </c:pt>
                <c:pt idx="2288">
                  <c:v>44658</c:v>
                </c:pt>
                <c:pt idx="2289">
                  <c:v>44659</c:v>
                </c:pt>
                <c:pt idx="2290">
                  <c:v>44660</c:v>
                </c:pt>
                <c:pt idx="2291">
                  <c:v>44661</c:v>
                </c:pt>
                <c:pt idx="2292">
                  <c:v>44662</c:v>
                </c:pt>
                <c:pt idx="2293">
                  <c:v>44663</c:v>
                </c:pt>
                <c:pt idx="2294">
                  <c:v>44664</c:v>
                </c:pt>
                <c:pt idx="2295">
                  <c:v>44665</c:v>
                </c:pt>
                <c:pt idx="2296">
                  <c:v>44666</c:v>
                </c:pt>
                <c:pt idx="2297">
                  <c:v>44667</c:v>
                </c:pt>
                <c:pt idx="2298">
                  <c:v>44668</c:v>
                </c:pt>
                <c:pt idx="2299">
                  <c:v>44669</c:v>
                </c:pt>
                <c:pt idx="2300">
                  <c:v>44670</c:v>
                </c:pt>
                <c:pt idx="2301">
                  <c:v>44671</c:v>
                </c:pt>
                <c:pt idx="2302">
                  <c:v>44672</c:v>
                </c:pt>
                <c:pt idx="2303">
                  <c:v>44673</c:v>
                </c:pt>
                <c:pt idx="2304">
                  <c:v>44674</c:v>
                </c:pt>
                <c:pt idx="2305">
                  <c:v>44675</c:v>
                </c:pt>
                <c:pt idx="2306">
                  <c:v>44676</c:v>
                </c:pt>
                <c:pt idx="2307">
                  <c:v>44677</c:v>
                </c:pt>
                <c:pt idx="2308">
                  <c:v>44678</c:v>
                </c:pt>
                <c:pt idx="2309">
                  <c:v>44679</c:v>
                </c:pt>
                <c:pt idx="2310">
                  <c:v>44680</c:v>
                </c:pt>
                <c:pt idx="2311">
                  <c:v>44681</c:v>
                </c:pt>
                <c:pt idx="2312">
                  <c:v>44682</c:v>
                </c:pt>
                <c:pt idx="2313">
                  <c:v>44683</c:v>
                </c:pt>
                <c:pt idx="2314">
                  <c:v>44684</c:v>
                </c:pt>
                <c:pt idx="2315">
                  <c:v>44685</c:v>
                </c:pt>
                <c:pt idx="2316">
                  <c:v>44686</c:v>
                </c:pt>
                <c:pt idx="2317">
                  <c:v>44687</c:v>
                </c:pt>
                <c:pt idx="2318">
                  <c:v>44688</c:v>
                </c:pt>
                <c:pt idx="2319">
                  <c:v>44689</c:v>
                </c:pt>
                <c:pt idx="2320">
                  <c:v>44690</c:v>
                </c:pt>
                <c:pt idx="2321">
                  <c:v>44691</c:v>
                </c:pt>
                <c:pt idx="2322">
                  <c:v>44692</c:v>
                </c:pt>
                <c:pt idx="2323">
                  <c:v>44693</c:v>
                </c:pt>
                <c:pt idx="2324">
                  <c:v>44694</c:v>
                </c:pt>
                <c:pt idx="2325">
                  <c:v>44695</c:v>
                </c:pt>
                <c:pt idx="2326">
                  <c:v>44696</c:v>
                </c:pt>
                <c:pt idx="2327">
                  <c:v>44697</c:v>
                </c:pt>
                <c:pt idx="2328">
                  <c:v>44698</c:v>
                </c:pt>
                <c:pt idx="2329">
                  <c:v>44699</c:v>
                </c:pt>
                <c:pt idx="2330">
                  <c:v>44700</c:v>
                </c:pt>
                <c:pt idx="2331">
                  <c:v>44701</c:v>
                </c:pt>
                <c:pt idx="2332">
                  <c:v>44702</c:v>
                </c:pt>
                <c:pt idx="2333">
                  <c:v>44703</c:v>
                </c:pt>
                <c:pt idx="2334">
                  <c:v>44704</c:v>
                </c:pt>
                <c:pt idx="2335">
                  <c:v>44705</c:v>
                </c:pt>
                <c:pt idx="2336">
                  <c:v>44706</c:v>
                </c:pt>
                <c:pt idx="2337">
                  <c:v>44707</c:v>
                </c:pt>
                <c:pt idx="2338">
                  <c:v>44708</c:v>
                </c:pt>
                <c:pt idx="2339">
                  <c:v>44709</c:v>
                </c:pt>
                <c:pt idx="2340">
                  <c:v>44710</c:v>
                </c:pt>
                <c:pt idx="2341">
                  <c:v>44711</c:v>
                </c:pt>
                <c:pt idx="2342">
                  <c:v>44712</c:v>
                </c:pt>
                <c:pt idx="2343">
                  <c:v>44713</c:v>
                </c:pt>
                <c:pt idx="2344">
                  <c:v>44714</c:v>
                </c:pt>
                <c:pt idx="2345">
                  <c:v>44715</c:v>
                </c:pt>
                <c:pt idx="2346">
                  <c:v>44716</c:v>
                </c:pt>
                <c:pt idx="2347">
                  <c:v>44717</c:v>
                </c:pt>
                <c:pt idx="2348">
                  <c:v>44718</c:v>
                </c:pt>
                <c:pt idx="2349">
                  <c:v>44719</c:v>
                </c:pt>
                <c:pt idx="2350">
                  <c:v>44720</c:v>
                </c:pt>
                <c:pt idx="2351">
                  <c:v>44721</c:v>
                </c:pt>
                <c:pt idx="2352">
                  <c:v>44722</c:v>
                </c:pt>
                <c:pt idx="2353">
                  <c:v>44723</c:v>
                </c:pt>
                <c:pt idx="2354">
                  <c:v>44724</c:v>
                </c:pt>
                <c:pt idx="2355">
                  <c:v>44725</c:v>
                </c:pt>
                <c:pt idx="2356">
                  <c:v>44726</c:v>
                </c:pt>
                <c:pt idx="2357">
                  <c:v>44727</c:v>
                </c:pt>
                <c:pt idx="2358">
                  <c:v>44728</c:v>
                </c:pt>
                <c:pt idx="2359">
                  <c:v>44729</c:v>
                </c:pt>
                <c:pt idx="2360">
                  <c:v>44730</c:v>
                </c:pt>
                <c:pt idx="2361">
                  <c:v>44731</c:v>
                </c:pt>
                <c:pt idx="2362">
                  <c:v>44732</c:v>
                </c:pt>
                <c:pt idx="2363">
                  <c:v>44733</c:v>
                </c:pt>
                <c:pt idx="2364">
                  <c:v>44734</c:v>
                </c:pt>
                <c:pt idx="2365">
                  <c:v>44735</c:v>
                </c:pt>
                <c:pt idx="2366">
                  <c:v>44736</c:v>
                </c:pt>
                <c:pt idx="2367">
                  <c:v>44737</c:v>
                </c:pt>
                <c:pt idx="2368">
                  <c:v>44738</c:v>
                </c:pt>
                <c:pt idx="2369">
                  <c:v>44739</c:v>
                </c:pt>
                <c:pt idx="2370">
                  <c:v>44740</c:v>
                </c:pt>
                <c:pt idx="2371">
                  <c:v>44741</c:v>
                </c:pt>
                <c:pt idx="2372">
                  <c:v>44742</c:v>
                </c:pt>
                <c:pt idx="2373">
                  <c:v>44743</c:v>
                </c:pt>
                <c:pt idx="2374">
                  <c:v>44744</c:v>
                </c:pt>
                <c:pt idx="2375">
                  <c:v>44745</c:v>
                </c:pt>
                <c:pt idx="2376">
                  <c:v>44746</c:v>
                </c:pt>
                <c:pt idx="2377">
                  <c:v>44747</c:v>
                </c:pt>
                <c:pt idx="2378">
                  <c:v>44748</c:v>
                </c:pt>
                <c:pt idx="2379">
                  <c:v>44749</c:v>
                </c:pt>
                <c:pt idx="2380">
                  <c:v>44750</c:v>
                </c:pt>
                <c:pt idx="2381">
                  <c:v>44751</c:v>
                </c:pt>
                <c:pt idx="2382">
                  <c:v>44752</c:v>
                </c:pt>
                <c:pt idx="2383">
                  <c:v>44753</c:v>
                </c:pt>
                <c:pt idx="2384">
                  <c:v>44754</c:v>
                </c:pt>
                <c:pt idx="2385">
                  <c:v>44755</c:v>
                </c:pt>
                <c:pt idx="2386">
                  <c:v>44756</c:v>
                </c:pt>
                <c:pt idx="2387">
                  <c:v>44757</c:v>
                </c:pt>
                <c:pt idx="2388">
                  <c:v>44758</c:v>
                </c:pt>
                <c:pt idx="2389">
                  <c:v>44759</c:v>
                </c:pt>
                <c:pt idx="2390">
                  <c:v>44760</c:v>
                </c:pt>
                <c:pt idx="2391">
                  <c:v>44761</c:v>
                </c:pt>
                <c:pt idx="2392">
                  <c:v>44762</c:v>
                </c:pt>
                <c:pt idx="2393">
                  <c:v>44763</c:v>
                </c:pt>
                <c:pt idx="2394">
                  <c:v>44764</c:v>
                </c:pt>
                <c:pt idx="2395">
                  <c:v>44765</c:v>
                </c:pt>
                <c:pt idx="2396">
                  <c:v>44766</c:v>
                </c:pt>
                <c:pt idx="2397">
                  <c:v>44767</c:v>
                </c:pt>
                <c:pt idx="2398">
                  <c:v>44768</c:v>
                </c:pt>
                <c:pt idx="2399">
                  <c:v>44769</c:v>
                </c:pt>
                <c:pt idx="2400">
                  <c:v>44770</c:v>
                </c:pt>
                <c:pt idx="2401">
                  <c:v>44771</c:v>
                </c:pt>
                <c:pt idx="2402">
                  <c:v>44772</c:v>
                </c:pt>
                <c:pt idx="2403">
                  <c:v>44773</c:v>
                </c:pt>
                <c:pt idx="2404">
                  <c:v>44774</c:v>
                </c:pt>
                <c:pt idx="2405">
                  <c:v>44775</c:v>
                </c:pt>
                <c:pt idx="2406">
                  <c:v>44776</c:v>
                </c:pt>
                <c:pt idx="2407">
                  <c:v>44777</c:v>
                </c:pt>
                <c:pt idx="2408">
                  <c:v>44778</c:v>
                </c:pt>
                <c:pt idx="2409">
                  <c:v>44779</c:v>
                </c:pt>
                <c:pt idx="2410">
                  <c:v>44780</c:v>
                </c:pt>
                <c:pt idx="2411">
                  <c:v>44781</c:v>
                </c:pt>
                <c:pt idx="2412">
                  <c:v>44782</c:v>
                </c:pt>
                <c:pt idx="2413">
                  <c:v>44783</c:v>
                </c:pt>
                <c:pt idx="2414">
                  <c:v>44784</c:v>
                </c:pt>
                <c:pt idx="2415">
                  <c:v>44785</c:v>
                </c:pt>
                <c:pt idx="2416">
                  <c:v>44786</c:v>
                </c:pt>
                <c:pt idx="2417">
                  <c:v>44787</c:v>
                </c:pt>
                <c:pt idx="2418">
                  <c:v>44788</c:v>
                </c:pt>
                <c:pt idx="2419">
                  <c:v>44789</c:v>
                </c:pt>
                <c:pt idx="2420">
                  <c:v>44790</c:v>
                </c:pt>
                <c:pt idx="2421">
                  <c:v>44791</c:v>
                </c:pt>
                <c:pt idx="2422">
                  <c:v>44792</c:v>
                </c:pt>
                <c:pt idx="2423">
                  <c:v>44793</c:v>
                </c:pt>
                <c:pt idx="2424">
                  <c:v>44794</c:v>
                </c:pt>
                <c:pt idx="2425">
                  <c:v>44795</c:v>
                </c:pt>
                <c:pt idx="2426">
                  <c:v>44796</c:v>
                </c:pt>
                <c:pt idx="2427">
                  <c:v>44797</c:v>
                </c:pt>
                <c:pt idx="2428">
                  <c:v>44798</c:v>
                </c:pt>
                <c:pt idx="2429">
                  <c:v>44799</c:v>
                </c:pt>
                <c:pt idx="2430">
                  <c:v>44800</c:v>
                </c:pt>
                <c:pt idx="2431">
                  <c:v>44801</c:v>
                </c:pt>
                <c:pt idx="2432">
                  <c:v>44802</c:v>
                </c:pt>
                <c:pt idx="2433">
                  <c:v>44803</c:v>
                </c:pt>
                <c:pt idx="2434">
                  <c:v>44804</c:v>
                </c:pt>
                <c:pt idx="2435">
                  <c:v>44805</c:v>
                </c:pt>
                <c:pt idx="2436">
                  <c:v>44806</c:v>
                </c:pt>
                <c:pt idx="2437">
                  <c:v>44807</c:v>
                </c:pt>
                <c:pt idx="2438">
                  <c:v>44808</c:v>
                </c:pt>
                <c:pt idx="2439">
                  <c:v>44809</c:v>
                </c:pt>
                <c:pt idx="2440">
                  <c:v>44810</c:v>
                </c:pt>
                <c:pt idx="2441">
                  <c:v>44811</c:v>
                </c:pt>
                <c:pt idx="2442">
                  <c:v>44812</c:v>
                </c:pt>
                <c:pt idx="2443">
                  <c:v>44813</c:v>
                </c:pt>
                <c:pt idx="2444">
                  <c:v>44814</c:v>
                </c:pt>
                <c:pt idx="2445">
                  <c:v>44815</c:v>
                </c:pt>
                <c:pt idx="2446">
                  <c:v>44816</c:v>
                </c:pt>
                <c:pt idx="2447">
                  <c:v>44817</c:v>
                </c:pt>
                <c:pt idx="2448">
                  <c:v>44818</c:v>
                </c:pt>
                <c:pt idx="2449">
                  <c:v>44819</c:v>
                </c:pt>
                <c:pt idx="2450">
                  <c:v>44820</c:v>
                </c:pt>
                <c:pt idx="2451">
                  <c:v>44821</c:v>
                </c:pt>
                <c:pt idx="2452">
                  <c:v>44822</c:v>
                </c:pt>
                <c:pt idx="2453">
                  <c:v>44823</c:v>
                </c:pt>
                <c:pt idx="2454">
                  <c:v>44824</c:v>
                </c:pt>
                <c:pt idx="2455">
                  <c:v>44825</c:v>
                </c:pt>
                <c:pt idx="2456">
                  <c:v>44826</c:v>
                </c:pt>
                <c:pt idx="2457">
                  <c:v>44827</c:v>
                </c:pt>
                <c:pt idx="2458">
                  <c:v>44828</c:v>
                </c:pt>
                <c:pt idx="2459">
                  <c:v>44829</c:v>
                </c:pt>
                <c:pt idx="2460">
                  <c:v>44830</c:v>
                </c:pt>
                <c:pt idx="2461">
                  <c:v>44831</c:v>
                </c:pt>
                <c:pt idx="2462">
                  <c:v>44832</c:v>
                </c:pt>
                <c:pt idx="2463">
                  <c:v>44833</c:v>
                </c:pt>
                <c:pt idx="2464">
                  <c:v>44834</c:v>
                </c:pt>
                <c:pt idx="2465">
                  <c:v>44835</c:v>
                </c:pt>
                <c:pt idx="2466">
                  <c:v>44836</c:v>
                </c:pt>
                <c:pt idx="2467">
                  <c:v>44837</c:v>
                </c:pt>
                <c:pt idx="2468">
                  <c:v>44838</c:v>
                </c:pt>
                <c:pt idx="2469">
                  <c:v>44839</c:v>
                </c:pt>
                <c:pt idx="2470">
                  <c:v>44840</c:v>
                </c:pt>
                <c:pt idx="2471">
                  <c:v>44841</c:v>
                </c:pt>
                <c:pt idx="2472">
                  <c:v>44842</c:v>
                </c:pt>
                <c:pt idx="2473">
                  <c:v>44843</c:v>
                </c:pt>
                <c:pt idx="2474">
                  <c:v>44844</c:v>
                </c:pt>
                <c:pt idx="2475">
                  <c:v>44845</c:v>
                </c:pt>
                <c:pt idx="2476">
                  <c:v>44846</c:v>
                </c:pt>
                <c:pt idx="2477">
                  <c:v>44847</c:v>
                </c:pt>
                <c:pt idx="2478">
                  <c:v>44848</c:v>
                </c:pt>
                <c:pt idx="2479">
                  <c:v>44849</c:v>
                </c:pt>
                <c:pt idx="2480">
                  <c:v>44850</c:v>
                </c:pt>
                <c:pt idx="2481">
                  <c:v>44851</c:v>
                </c:pt>
                <c:pt idx="2482">
                  <c:v>44852</c:v>
                </c:pt>
                <c:pt idx="2483">
                  <c:v>44853</c:v>
                </c:pt>
                <c:pt idx="2484">
                  <c:v>44854</c:v>
                </c:pt>
                <c:pt idx="2485">
                  <c:v>44855</c:v>
                </c:pt>
                <c:pt idx="2486">
                  <c:v>44856</c:v>
                </c:pt>
                <c:pt idx="2487">
                  <c:v>44857</c:v>
                </c:pt>
                <c:pt idx="2488">
                  <c:v>44858</c:v>
                </c:pt>
                <c:pt idx="2489">
                  <c:v>44859</c:v>
                </c:pt>
                <c:pt idx="2490">
                  <c:v>44860</c:v>
                </c:pt>
                <c:pt idx="2491">
                  <c:v>44861</c:v>
                </c:pt>
                <c:pt idx="2492">
                  <c:v>44862</c:v>
                </c:pt>
                <c:pt idx="2493">
                  <c:v>44863</c:v>
                </c:pt>
                <c:pt idx="2494">
                  <c:v>44864</c:v>
                </c:pt>
                <c:pt idx="2495">
                  <c:v>44865</c:v>
                </c:pt>
                <c:pt idx="2496">
                  <c:v>44866</c:v>
                </c:pt>
                <c:pt idx="2497">
                  <c:v>44867</c:v>
                </c:pt>
                <c:pt idx="2498">
                  <c:v>44868</c:v>
                </c:pt>
                <c:pt idx="2499">
                  <c:v>44869</c:v>
                </c:pt>
                <c:pt idx="2500">
                  <c:v>44870</c:v>
                </c:pt>
                <c:pt idx="2501">
                  <c:v>44871</c:v>
                </c:pt>
                <c:pt idx="2502">
                  <c:v>44872</c:v>
                </c:pt>
                <c:pt idx="2503">
                  <c:v>44873</c:v>
                </c:pt>
                <c:pt idx="2504">
                  <c:v>44874</c:v>
                </c:pt>
                <c:pt idx="2505">
                  <c:v>44875</c:v>
                </c:pt>
                <c:pt idx="2506">
                  <c:v>44876</c:v>
                </c:pt>
                <c:pt idx="2507">
                  <c:v>44877</c:v>
                </c:pt>
                <c:pt idx="2508">
                  <c:v>44878</c:v>
                </c:pt>
                <c:pt idx="2509">
                  <c:v>44879</c:v>
                </c:pt>
                <c:pt idx="2510">
                  <c:v>44880</c:v>
                </c:pt>
                <c:pt idx="2511">
                  <c:v>44881</c:v>
                </c:pt>
                <c:pt idx="2512">
                  <c:v>44882</c:v>
                </c:pt>
                <c:pt idx="2513">
                  <c:v>44883</c:v>
                </c:pt>
                <c:pt idx="2514">
                  <c:v>44884</c:v>
                </c:pt>
                <c:pt idx="2515">
                  <c:v>44885</c:v>
                </c:pt>
                <c:pt idx="2516">
                  <c:v>44886</c:v>
                </c:pt>
                <c:pt idx="2517">
                  <c:v>44887</c:v>
                </c:pt>
                <c:pt idx="2518">
                  <c:v>44888</c:v>
                </c:pt>
                <c:pt idx="2519">
                  <c:v>44889</c:v>
                </c:pt>
                <c:pt idx="2520">
                  <c:v>44890</c:v>
                </c:pt>
                <c:pt idx="2521">
                  <c:v>44891</c:v>
                </c:pt>
                <c:pt idx="2522">
                  <c:v>44892</c:v>
                </c:pt>
                <c:pt idx="2523">
                  <c:v>44893</c:v>
                </c:pt>
                <c:pt idx="2524">
                  <c:v>44894</c:v>
                </c:pt>
                <c:pt idx="2525">
                  <c:v>44895</c:v>
                </c:pt>
                <c:pt idx="2526">
                  <c:v>44896</c:v>
                </c:pt>
                <c:pt idx="2527">
                  <c:v>44897</c:v>
                </c:pt>
                <c:pt idx="2528">
                  <c:v>44898</c:v>
                </c:pt>
                <c:pt idx="2529">
                  <c:v>44899</c:v>
                </c:pt>
                <c:pt idx="2530">
                  <c:v>44900</c:v>
                </c:pt>
                <c:pt idx="2531">
                  <c:v>44901</c:v>
                </c:pt>
                <c:pt idx="2532">
                  <c:v>44902</c:v>
                </c:pt>
                <c:pt idx="2533">
                  <c:v>44903</c:v>
                </c:pt>
                <c:pt idx="2534">
                  <c:v>44904</c:v>
                </c:pt>
                <c:pt idx="2535">
                  <c:v>44905</c:v>
                </c:pt>
                <c:pt idx="2536">
                  <c:v>44906</c:v>
                </c:pt>
                <c:pt idx="2537">
                  <c:v>44907</c:v>
                </c:pt>
                <c:pt idx="2538">
                  <c:v>44908</c:v>
                </c:pt>
                <c:pt idx="2539">
                  <c:v>44909</c:v>
                </c:pt>
                <c:pt idx="2540">
                  <c:v>44910</c:v>
                </c:pt>
                <c:pt idx="2541">
                  <c:v>44911</c:v>
                </c:pt>
                <c:pt idx="2542">
                  <c:v>44912</c:v>
                </c:pt>
                <c:pt idx="2543">
                  <c:v>44913</c:v>
                </c:pt>
                <c:pt idx="2544">
                  <c:v>44914</c:v>
                </c:pt>
                <c:pt idx="2545">
                  <c:v>44915</c:v>
                </c:pt>
                <c:pt idx="2546">
                  <c:v>44916</c:v>
                </c:pt>
                <c:pt idx="2547">
                  <c:v>44917</c:v>
                </c:pt>
                <c:pt idx="2548">
                  <c:v>44918</c:v>
                </c:pt>
                <c:pt idx="2549">
                  <c:v>44919</c:v>
                </c:pt>
                <c:pt idx="2550">
                  <c:v>44920</c:v>
                </c:pt>
                <c:pt idx="2551">
                  <c:v>44921</c:v>
                </c:pt>
                <c:pt idx="2552">
                  <c:v>44922</c:v>
                </c:pt>
                <c:pt idx="2553">
                  <c:v>44923</c:v>
                </c:pt>
                <c:pt idx="2554">
                  <c:v>44924</c:v>
                </c:pt>
                <c:pt idx="2555">
                  <c:v>44925</c:v>
                </c:pt>
                <c:pt idx="2556">
                  <c:v>44926</c:v>
                </c:pt>
                <c:pt idx="2557">
                  <c:v>44927</c:v>
                </c:pt>
                <c:pt idx="2558">
                  <c:v>44928</c:v>
                </c:pt>
                <c:pt idx="2559">
                  <c:v>44929</c:v>
                </c:pt>
                <c:pt idx="2560">
                  <c:v>44930</c:v>
                </c:pt>
                <c:pt idx="2561">
                  <c:v>44931</c:v>
                </c:pt>
                <c:pt idx="2562">
                  <c:v>44932</c:v>
                </c:pt>
                <c:pt idx="2563">
                  <c:v>44933</c:v>
                </c:pt>
                <c:pt idx="2564">
                  <c:v>44934</c:v>
                </c:pt>
                <c:pt idx="2565">
                  <c:v>44935</c:v>
                </c:pt>
                <c:pt idx="2566">
                  <c:v>44936</c:v>
                </c:pt>
                <c:pt idx="2567">
                  <c:v>44937</c:v>
                </c:pt>
                <c:pt idx="2568">
                  <c:v>44938</c:v>
                </c:pt>
                <c:pt idx="2569">
                  <c:v>44939</c:v>
                </c:pt>
                <c:pt idx="2570">
                  <c:v>44940</c:v>
                </c:pt>
                <c:pt idx="2571">
                  <c:v>44941</c:v>
                </c:pt>
                <c:pt idx="2572">
                  <c:v>44942</c:v>
                </c:pt>
                <c:pt idx="2573">
                  <c:v>44943</c:v>
                </c:pt>
                <c:pt idx="2574">
                  <c:v>44944</c:v>
                </c:pt>
                <c:pt idx="2575">
                  <c:v>44945</c:v>
                </c:pt>
                <c:pt idx="2576">
                  <c:v>44946</c:v>
                </c:pt>
                <c:pt idx="2577">
                  <c:v>44947</c:v>
                </c:pt>
                <c:pt idx="2578">
                  <c:v>44948</c:v>
                </c:pt>
                <c:pt idx="2579">
                  <c:v>44949</c:v>
                </c:pt>
                <c:pt idx="2580">
                  <c:v>44950</c:v>
                </c:pt>
                <c:pt idx="2581">
                  <c:v>44951</c:v>
                </c:pt>
                <c:pt idx="2582">
                  <c:v>44952</c:v>
                </c:pt>
                <c:pt idx="2583">
                  <c:v>44953</c:v>
                </c:pt>
                <c:pt idx="2584">
                  <c:v>44954</c:v>
                </c:pt>
                <c:pt idx="2585">
                  <c:v>44955</c:v>
                </c:pt>
                <c:pt idx="2586">
                  <c:v>44956</c:v>
                </c:pt>
                <c:pt idx="2587">
                  <c:v>44957</c:v>
                </c:pt>
                <c:pt idx="2588">
                  <c:v>44958</c:v>
                </c:pt>
                <c:pt idx="2589">
                  <c:v>44959</c:v>
                </c:pt>
                <c:pt idx="2590">
                  <c:v>44960</c:v>
                </c:pt>
                <c:pt idx="2591">
                  <c:v>44961</c:v>
                </c:pt>
                <c:pt idx="2592">
                  <c:v>44962</c:v>
                </c:pt>
                <c:pt idx="2593">
                  <c:v>44963</c:v>
                </c:pt>
                <c:pt idx="2594">
                  <c:v>44964</c:v>
                </c:pt>
                <c:pt idx="2595">
                  <c:v>44965</c:v>
                </c:pt>
                <c:pt idx="2596">
                  <c:v>44966</c:v>
                </c:pt>
                <c:pt idx="2597">
                  <c:v>44967</c:v>
                </c:pt>
                <c:pt idx="2598">
                  <c:v>44968</c:v>
                </c:pt>
                <c:pt idx="2599">
                  <c:v>44969</c:v>
                </c:pt>
                <c:pt idx="2600">
                  <c:v>44970</c:v>
                </c:pt>
                <c:pt idx="2601">
                  <c:v>44971</c:v>
                </c:pt>
                <c:pt idx="2602">
                  <c:v>44972</c:v>
                </c:pt>
                <c:pt idx="2603">
                  <c:v>44973</c:v>
                </c:pt>
                <c:pt idx="2604">
                  <c:v>44974</c:v>
                </c:pt>
                <c:pt idx="2605">
                  <c:v>44975</c:v>
                </c:pt>
                <c:pt idx="2606">
                  <c:v>44976</c:v>
                </c:pt>
                <c:pt idx="2607">
                  <c:v>44977</c:v>
                </c:pt>
                <c:pt idx="2608">
                  <c:v>44978</c:v>
                </c:pt>
                <c:pt idx="2609">
                  <c:v>44979</c:v>
                </c:pt>
                <c:pt idx="2610">
                  <c:v>44980</c:v>
                </c:pt>
                <c:pt idx="2611">
                  <c:v>44981</c:v>
                </c:pt>
                <c:pt idx="2612">
                  <c:v>44982</c:v>
                </c:pt>
                <c:pt idx="2613">
                  <c:v>44983</c:v>
                </c:pt>
                <c:pt idx="2614">
                  <c:v>44984</c:v>
                </c:pt>
                <c:pt idx="2615">
                  <c:v>44985</c:v>
                </c:pt>
                <c:pt idx="2616">
                  <c:v>44986</c:v>
                </c:pt>
                <c:pt idx="2617">
                  <c:v>44987</c:v>
                </c:pt>
                <c:pt idx="2618">
                  <c:v>44988</c:v>
                </c:pt>
                <c:pt idx="2619">
                  <c:v>44989</c:v>
                </c:pt>
                <c:pt idx="2620">
                  <c:v>44990</c:v>
                </c:pt>
                <c:pt idx="2621">
                  <c:v>44991</c:v>
                </c:pt>
                <c:pt idx="2622">
                  <c:v>44992</c:v>
                </c:pt>
                <c:pt idx="2623">
                  <c:v>44993</c:v>
                </c:pt>
                <c:pt idx="2624">
                  <c:v>44994</c:v>
                </c:pt>
                <c:pt idx="2625">
                  <c:v>44995</c:v>
                </c:pt>
                <c:pt idx="2626">
                  <c:v>44996</c:v>
                </c:pt>
                <c:pt idx="2627">
                  <c:v>44997</c:v>
                </c:pt>
                <c:pt idx="2628">
                  <c:v>44998</c:v>
                </c:pt>
                <c:pt idx="2629">
                  <c:v>44999</c:v>
                </c:pt>
                <c:pt idx="2630">
                  <c:v>45000</c:v>
                </c:pt>
                <c:pt idx="2631">
                  <c:v>45001</c:v>
                </c:pt>
                <c:pt idx="2632">
                  <c:v>45002</c:v>
                </c:pt>
                <c:pt idx="2633">
                  <c:v>45003</c:v>
                </c:pt>
                <c:pt idx="2634">
                  <c:v>45004</c:v>
                </c:pt>
                <c:pt idx="2635">
                  <c:v>45005</c:v>
                </c:pt>
                <c:pt idx="2636">
                  <c:v>45006</c:v>
                </c:pt>
                <c:pt idx="2637">
                  <c:v>45007</c:v>
                </c:pt>
                <c:pt idx="2638">
                  <c:v>45008</c:v>
                </c:pt>
                <c:pt idx="2639">
                  <c:v>45009</c:v>
                </c:pt>
                <c:pt idx="2640">
                  <c:v>45010</c:v>
                </c:pt>
                <c:pt idx="2641">
                  <c:v>45011</c:v>
                </c:pt>
                <c:pt idx="2642">
                  <c:v>45012</c:v>
                </c:pt>
                <c:pt idx="2643">
                  <c:v>45013</c:v>
                </c:pt>
                <c:pt idx="2644">
                  <c:v>45014</c:v>
                </c:pt>
                <c:pt idx="2645">
                  <c:v>45015</c:v>
                </c:pt>
                <c:pt idx="2646">
                  <c:v>45016</c:v>
                </c:pt>
                <c:pt idx="2647">
                  <c:v>45017</c:v>
                </c:pt>
                <c:pt idx="2648">
                  <c:v>45018</c:v>
                </c:pt>
                <c:pt idx="2649">
                  <c:v>45019</c:v>
                </c:pt>
                <c:pt idx="2650">
                  <c:v>45020</c:v>
                </c:pt>
                <c:pt idx="2651">
                  <c:v>45021</c:v>
                </c:pt>
                <c:pt idx="2652">
                  <c:v>45022</c:v>
                </c:pt>
                <c:pt idx="2653">
                  <c:v>45023</c:v>
                </c:pt>
                <c:pt idx="2654">
                  <c:v>45024</c:v>
                </c:pt>
                <c:pt idx="2655">
                  <c:v>45025</c:v>
                </c:pt>
                <c:pt idx="2656">
                  <c:v>45026</c:v>
                </c:pt>
                <c:pt idx="2657">
                  <c:v>45027</c:v>
                </c:pt>
                <c:pt idx="2658">
                  <c:v>45028</c:v>
                </c:pt>
                <c:pt idx="2659">
                  <c:v>45029</c:v>
                </c:pt>
                <c:pt idx="2660">
                  <c:v>45030</c:v>
                </c:pt>
                <c:pt idx="2661">
                  <c:v>45031</c:v>
                </c:pt>
                <c:pt idx="2662">
                  <c:v>45032</c:v>
                </c:pt>
                <c:pt idx="2663">
                  <c:v>45033</c:v>
                </c:pt>
                <c:pt idx="2664">
                  <c:v>45034</c:v>
                </c:pt>
                <c:pt idx="2665">
                  <c:v>45035</c:v>
                </c:pt>
                <c:pt idx="2666">
                  <c:v>45036</c:v>
                </c:pt>
                <c:pt idx="2667">
                  <c:v>45037</c:v>
                </c:pt>
                <c:pt idx="2668">
                  <c:v>45038</c:v>
                </c:pt>
                <c:pt idx="2669">
                  <c:v>45039</c:v>
                </c:pt>
                <c:pt idx="2670">
                  <c:v>45040</c:v>
                </c:pt>
                <c:pt idx="2671">
                  <c:v>45041</c:v>
                </c:pt>
                <c:pt idx="2672">
                  <c:v>45042</c:v>
                </c:pt>
                <c:pt idx="2673">
                  <c:v>45043</c:v>
                </c:pt>
                <c:pt idx="2674">
                  <c:v>45044</c:v>
                </c:pt>
                <c:pt idx="2675">
                  <c:v>45045</c:v>
                </c:pt>
                <c:pt idx="2676">
                  <c:v>45046</c:v>
                </c:pt>
                <c:pt idx="2677">
                  <c:v>45047</c:v>
                </c:pt>
                <c:pt idx="2678">
                  <c:v>45048</c:v>
                </c:pt>
                <c:pt idx="2679">
                  <c:v>45049</c:v>
                </c:pt>
                <c:pt idx="2680">
                  <c:v>45050</c:v>
                </c:pt>
                <c:pt idx="2681">
                  <c:v>45051</c:v>
                </c:pt>
                <c:pt idx="2682">
                  <c:v>45052</c:v>
                </c:pt>
                <c:pt idx="2683">
                  <c:v>45053</c:v>
                </c:pt>
                <c:pt idx="2684">
                  <c:v>45054</c:v>
                </c:pt>
                <c:pt idx="2685">
                  <c:v>45055</c:v>
                </c:pt>
                <c:pt idx="2686">
                  <c:v>45056</c:v>
                </c:pt>
                <c:pt idx="2687">
                  <c:v>45057</c:v>
                </c:pt>
                <c:pt idx="2688">
                  <c:v>45058</c:v>
                </c:pt>
                <c:pt idx="2689">
                  <c:v>45059</c:v>
                </c:pt>
                <c:pt idx="2690">
                  <c:v>45060</c:v>
                </c:pt>
                <c:pt idx="2691">
                  <c:v>45061</c:v>
                </c:pt>
                <c:pt idx="2692">
                  <c:v>45062</c:v>
                </c:pt>
                <c:pt idx="2693">
                  <c:v>45063</c:v>
                </c:pt>
                <c:pt idx="2694">
                  <c:v>45064</c:v>
                </c:pt>
                <c:pt idx="2695">
                  <c:v>45065</c:v>
                </c:pt>
                <c:pt idx="2696">
                  <c:v>45066</c:v>
                </c:pt>
                <c:pt idx="2697">
                  <c:v>45067</c:v>
                </c:pt>
              </c:numCache>
            </c:numRef>
          </c:cat>
          <c:val>
            <c:numRef>
              <c:f>'איור 7 נתונים'!$B$4:$B$4000</c:f>
              <c:numCache>
                <c:formatCode>0.0</c:formatCode>
                <c:ptCount val="3997"/>
                <c:pt idx="0">
                  <c:v>0.75089496871500006</c:v>
                </c:pt>
                <c:pt idx="1">
                  <c:v>0.75089496871500006</c:v>
                </c:pt>
                <c:pt idx="2">
                  <c:v>0.75273522922799996</c:v>
                </c:pt>
                <c:pt idx="3">
                  <c:v>0.79726192553700004</c:v>
                </c:pt>
                <c:pt idx="4">
                  <c:v>0.74504546010700001</c:v>
                </c:pt>
                <c:pt idx="5">
                  <c:v>0.65989971552299997</c:v>
                </c:pt>
                <c:pt idx="6">
                  <c:v>0.51909824687499995</c:v>
                </c:pt>
                <c:pt idx="7">
                  <c:v>0.51909824687499995</c:v>
                </c:pt>
                <c:pt idx="8">
                  <c:v>0.51909824687499995</c:v>
                </c:pt>
                <c:pt idx="9">
                  <c:v>0.46443438312699997</c:v>
                </c:pt>
                <c:pt idx="10">
                  <c:v>0.42761543072899999</c:v>
                </c:pt>
                <c:pt idx="11">
                  <c:v>0.42137357610100001</c:v>
                </c:pt>
                <c:pt idx="12">
                  <c:v>0.51625941185500002</c:v>
                </c:pt>
                <c:pt idx="13">
                  <c:v>0.57049387357000003</c:v>
                </c:pt>
                <c:pt idx="14">
                  <c:v>0.57049387357000003</c:v>
                </c:pt>
                <c:pt idx="15">
                  <c:v>0.57049387357000003</c:v>
                </c:pt>
                <c:pt idx="16">
                  <c:v>0.53499282615300003</c:v>
                </c:pt>
                <c:pt idx="17">
                  <c:v>0.53479021592499998</c:v>
                </c:pt>
                <c:pt idx="18">
                  <c:v>0.46281544857200002</c:v>
                </c:pt>
                <c:pt idx="19">
                  <c:v>0.52895609577299996</c:v>
                </c:pt>
                <c:pt idx="20">
                  <c:v>0.66836035481599998</c:v>
                </c:pt>
                <c:pt idx="21">
                  <c:v>0.66836035481599998</c:v>
                </c:pt>
                <c:pt idx="22">
                  <c:v>0.66836035481599998</c:v>
                </c:pt>
                <c:pt idx="23">
                  <c:v>0.72011791932500002</c:v>
                </c:pt>
                <c:pt idx="24">
                  <c:v>0.72703994865199995</c:v>
                </c:pt>
                <c:pt idx="25">
                  <c:v>0.77264040239800003</c:v>
                </c:pt>
                <c:pt idx="26">
                  <c:v>0.848820270559</c:v>
                </c:pt>
                <c:pt idx="27">
                  <c:v>0.86595614147099997</c:v>
                </c:pt>
                <c:pt idx="28">
                  <c:v>0.86595614147099997</c:v>
                </c:pt>
                <c:pt idx="29">
                  <c:v>0.86595614147099997</c:v>
                </c:pt>
                <c:pt idx="30">
                  <c:v>0.81715296929799996</c:v>
                </c:pt>
                <c:pt idx="31">
                  <c:v>0.76328216111299996</c:v>
                </c:pt>
                <c:pt idx="32">
                  <c:v>0.70572464298199999</c:v>
                </c:pt>
                <c:pt idx="33">
                  <c:v>0.68311092675700003</c:v>
                </c:pt>
                <c:pt idx="34">
                  <c:v>0.74256033724199999</c:v>
                </c:pt>
                <c:pt idx="35">
                  <c:v>0.74256033724199999</c:v>
                </c:pt>
                <c:pt idx="36">
                  <c:v>0.74256033724199999</c:v>
                </c:pt>
                <c:pt idx="37">
                  <c:v>0.67223830093500003</c:v>
                </c:pt>
                <c:pt idx="38">
                  <c:v>0.58848110512200003</c:v>
                </c:pt>
                <c:pt idx="39">
                  <c:v>0.51563829753699997</c:v>
                </c:pt>
                <c:pt idx="40">
                  <c:v>0.48568725527599999</c:v>
                </c:pt>
                <c:pt idx="41">
                  <c:v>0.35903047932999999</c:v>
                </c:pt>
                <c:pt idx="42">
                  <c:v>0.35903047932999999</c:v>
                </c:pt>
                <c:pt idx="43">
                  <c:v>0.35903047932999999</c:v>
                </c:pt>
                <c:pt idx="44">
                  <c:v>0.46405900300000003</c:v>
                </c:pt>
                <c:pt idx="45">
                  <c:v>0.47013630264799999</c:v>
                </c:pt>
                <c:pt idx="46">
                  <c:v>0.568437378233</c:v>
                </c:pt>
                <c:pt idx="47">
                  <c:v>0.54091849508599998</c:v>
                </c:pt>
                <c:pt idx="48">
                  <c:v>0.58159179591900001</c:v>
                </c:pt>
                <c:pt idx="49">
                  <c:v>0.58159179591900001</c:v>
                </c:pt>
                <c:pt idx="50">
                  <c:v>0.58159179591900001</c:v>
                </c:pt>
                <c:pt idx="51">
                  <c:v>0.59168577796800004</c:v>
                </c:pt>
                <c:pt idx="52">
                  <c:v>0.68932240177899995</c:v>
                </c:pt>
                <c:pt idx="53">
                  <c:v>0.68534396268099995</c:v>
                </c:pt>
                <c:pt idx="54">
                  <c:v>0.646444169116</c:v>
                </c:pt>
                <c:pt idx="55">
                  <c:v>0.69353078815699998</c:v>
                </c:pt>
                <c:pt idx="56">
                  <c:v>0.69353078815699998</c:v>
                </c:pt>
                <c:pt idx="57">
                  <c:v>0.69353078815699998</c:v>
                </c:pt>
                <c:pt idx="58">
                  <c:v>0.67337701215300005</c:v>
                </c:pt>
                <c:pt idx="59">
                  <c:v>0.73612147212000001</c:v>
                </c:pt>
                <c:pt idx="60">
                  <c:v>0.72244964191100003</c:v>
                </c:pt>
                <c:pt idx="61">
                  <c:v>0.73535803628999996</c:v>
                </c:pt>
                <c:pt idx="62">
                  <c:v>0.74603920425500003</c:v>
                </c:pt>
                <c:pt idx="63">
                  <c:v>0.74603920425500003</c:v>
                </c:pt>
                <c:pt idx="64">
                  <c:v>0.74603920425500003</c:v>
                </c:pt>
                <c:pt idx="65">
                  <c:v>0.76390833840700001</c:v>
                </c:pt>
                <c:pt idx="66">
                  <c:v>0.76129120209099999</c:v>
                </c:pt>
                <c:pt idx="67">
                  <c:v>0.76164583694200005</c:v>
                </c:pt>
                <c:pt idx="68">
                  <c:v>0.79273837837500005</c:v>
                </c:pt>
                <c:pt idx="69">
                  <c:v>0.76346607549199996</c:v>
                </c:pt>
                <c:pt idx="70">
                  <c:v>0.76346607549199996</c:v>
                </c:pt>
                <c:pt idx="71">
                  <c:v>0.76346607549199996</c:v>
                </c:pt>
                <c:pt idx="72">
                  <c:v>0.71807593626400001</c:v>
                </c:pt>
                <c:pt idx="73">
                  <c:v>0.78369138091299995</c:v>
                </c:pt>
                <c:pt idx="74">
                  <c:v>0.82131059197800005</c:v>
                </c:pt>
                <c:pt idx="75">
                  <c:v>0.88167007255899998</c:v>
                </c:pt>
                <c:pt idx="76">
                  <c:v>0.91926870192099996</c:v>
                </c:pt>
                <c:pt idx="77">
                  <c:v>0.91926870192099996</c:v>
                </c:pt>
                <c:pt idx="78">
                  <c:v>0.91926870192099996</c:v>
                </c:pt>
                <c:pt idx="79">
                  <c:v>0.94406878486000001</c:v>
                </c:pt>
                <c:pt idx="80">
                  <c:v>0.961091748691</c:v>
                </c:pt>
                <c:pt idx="81">
                  <c:v>0.972902089586</c:v>
                </c:pt>
                <c:pt idx="82">
                  <c:v>0.97582642832599997</c:v>
                </c:pt>
                <c:pt idx="83">
                  <c:v>0.97582642832599997</c:v>
                </c:pt>
                <c:pt idx="84">
                  <c:v>0.97582642832599997</c:v>
                </c:pt>
                <c:pt idx="85">
                  <c:v>0.97582642832599997</c:v>
                </c:pt>
                <c:pt idx="86">
                  <c:v>0.99655529932700004</c:v>
                </c:pt>
                <c:pt idx="87">
                  <c:v>0.954985879486</c:v>
                </c:pt>
                <c:pt idx="88">
                  <c:v>0.95963072822200002</c:v>
                </c:pt>
                <c:pt idx="89">
                  <c:v>1.0069408009630001</c:v>
                </c:pt>
                <c:pt idx="90">
                  <c:v>0.92196899679300004</c:v>
                </c:pt>
                <c:pt idx="91">
                  <c:v>0.92196899679300004</c:v>
                </c:pt>
                <c:pt idx="92">
                  <c:v>0.92196899679300004</c:v>
                </c:pt>
                <c:pt idx="93">
                  <c:v>0.91696341418500005</c:v>
                </c:pt>
                <c:pt idx="94">
                  <c:v>0.91939593392899999</c:v>
                </c:pt>
                <c:pt idx="95">
                  <c:v>0.93826556360500002</c:v>
                </c:pt>
                <c:pt idx="96">
                  <c:v>0.96017448198499999</c:v>
                </c:pt>
                <c:pt idx="97">
                  <c:v>0.95364178140599998</c:v>
                </c:pt>
                <c:pt idx="98">
                  <c:v>0.95364178140599998</c:v>
                </c:pt>
                <c:pt idx="99">
                  <c:v>0.95364178140599998</c:v>
                </c:pt>
                <c:pt idx="100">
                  <c:v>0.92687056909200005</c:v>
                </c:pt>
                <c:pt idx="101">
                  <c:v>0.98998998513400005</c:v>
                </c:pt>
                <c:pt idx="102">
                  <c:v>0.999408974324</c:v>
                </c:pt>
                <c:pt idx="103">
                  <c:v>1.0187313195959999</c:v>
                </c:pt>
                <c:pt idx="104">
                  <c:v>1.0342031580969999</c:v>
                </c:pt>
                <c:pt idx="105">
                  <c:v>1.0342031580969999</c:v>
                </c:pt>
                <c:pt idx="106">
                  <c:v>1.0342031580969999</c:v>
                </c:pt>
                <c:pt idx="107">
                  <c:v>1.0319141457800001</c:v>
                </c:pt>
                <c:pt idx="108">
                  <c:v>1.0245767590679999</c:v>
                </c:pt>
                <c:pt idx="109">
                  <c:v>1.0247541557169999</c:v>
                </c:pt>
                <c:pt idx="110">
                  <c:v>1.0185560280579999</c:v>
                </c:pt>
                <c:pt idx="111">
                  <c:v>1.0288172592980001</c:v>
                </c:pt>
                <c:pt idx="112">
                  <c:v>1.0288172592980001</c:v>
                </c:pt>
                <c:pt idx="113">
                  <c:v>1.0288172592980001</c:v>
                </c:pt>
                <c:pt idx="114">
                  <c:v>1.0340058764769999</c:v>
                </c:pt>
                <c:pt idx="115">
                  <c:v>1.074238853133</c:v>
                </c:pt>
                <c:pt idx="116">
                  <c:v>1.1347371007189999</c:v>
                </c:pt>
                <c:pt idx="117">
                  <c:v>1.1295063200140001</c:v>
                </c:pt>
                <c:pt idx="118">
                  <c:v>1.1295063200140001</c:v>
                </c:pt>
                <c:pt idx="119">
                  <c:v>1.1295063200140001</c:v>
                </c:pt>
                <c:pt idx="120">
                  <c:v>1.1295063200140001</c:v>
                </c:pt>
                <c:pt idx="121">
                  <c:v>1.0560109740970001</c:v>
                </c:pt>
                <c:pt idx="122">
                  <c:v>0.98284271701100001</c:v>
                </c:pt>
                <c:pt idx="123">
                  <c:v>0.87529361708200004</c:v>
                </c:pt>
                <c:pt idx="124">
                  <c:v>0.82991518696300004</c:v>
                </c:pt>
                <c:pt idx="125">
                  <c:v>0.82207298795899997</c:v>
                </c:pt>
                <c:pt idx="126">
                  <c:v>0.82207298795899997</c:v>
                </c:pt>
                <c:pt idx="127">
                  <c:v>0.82207298795899997</c:v>
                </c:pt>
                <c:pt idx="128">
                  <c:v>0.83207853608799998</c:v>
                </c:pt>
                <c:pt idx="129">
                  <c:v>0.83463191349499999</c:v>
                </c:pt>
                <c:pt idx="130">
                  <c:v>0.76207915930100001</c:v>
                </c:pt>
                <c:pt idx="131">
                  <c:v>0.76207915930100001</c:v>
                </c:pt>
                <c:pt idx="132">
                  <c:v>0.76207915930100001</c:v>
                </c:pt>
                <c:pt idx="133">
                  <c:v>0.76207915930100001</c:v>
                </c:pt>
                <c:pt idx="134">
                  <c:v>0.76207915930100001</c:v>
                </c:pt>
                <c:pt idx="135">
                  <c:v>0.73713185977399998</c:v>
                </c:pt>
                <c:pt idx="136">
                  <c:v>0.71591429436200005</c:v>
                </c:pt>
                <c:pt idx="137">
                  <c:v>0.74583318092600004</c:v>
                </c:pt>
                <c:pt idx="138">
                  <c:v>0.67779017539300002</c:v>
                </c:pt>
                <c:pt idx="139">
                  <c:v>0.70816174539099996</c:v>
                </c:pt>
                <c:pt idx="140">
                  <c:v>0.70816174539099996</c:v>
                </c:pt>
                <c:pt idx="141">
                  <c:v>0.70816174539099996</c:v>
                </c:pt>
                <c:pt idx="142">
                  <c:v>0.69533305742999996</c:v>
                </c:pt>
                <c:pt idx="143">
                  <c:v>0.66123188927300003</c:v>
                </c:pt>
                <c:pt idx="144">
                  <c:v>0.67593530333399998</c:v>
                </c:pt>
                <c:pt idx="145">
                  <c:v>0.65644675319199997</c:v>
                </c:pt>
                <c:pt idx="146">
                  <c:v>0.69503426318499995</c:v>
                </c:pt>
                <c:pt idx="147">
                  <c:v>0.69503426318499995</c:v>
                </c:pt>
                <c:pt idx="148">
                  <c:v>0.69503426318499995</c:v>
                </c:pt>
                <c:pt idx="149">
                  <c:v>0.70410679275800003</c:v>
                </c:pt>
                <c:pt idx="150">
                  <c:v>0.717546504064</c:v>
                </c:pt>
                <c:pt idx="151">
                  <c:v>0.73464967189499997</c:v>
                </c:pt>
                <c:pt idx="152">
                  <c:v>0.801054020443</c:v>
                </c:pt>
                <c:pt idx="153">
                  <c:v>0.77213641744499995</c:v>
                </c:pt>
                <c:pt idx="154">
                  <c:v>0.77213641744499995</c:v>
                </c:pt>
                <c:pt idx="155">
                  <c:v>0.77213641744499995</c:v>
                </c:pt>
                <c:pt idx="156">
                  <c:v>0.79458681772100004</c:v>
                </c:pt>
                <c:pt idx="157">
                  <c:v>0.79968439920500001</c:v>
                </c:pt>
                <c:pt idx="158">
                  <c:v>0.77686534308599997</c:v>
                </c:pt>
                <c:pt idx="159">
                  <c:v>0.70785731705499999</c:v>
                </c:pt>
                <c:pt idx="160">
                  <c:v>0.71338170564600001</c:v>
                </c:pt>
                <c:pt idx="161">
                  <c:v>0.71338170564600001</c:v>
                </c:pt>
                <c:pt idx="162">
                  <c:v>0.71338170564600001</c:v>
                </c:pt>
                <c:pt idx="163">
                  <c:v>0.71338170564600001</c:v>
                </c:pt>
                <c:pt idx="164">
                  <c:v>0.68059690669299999</c:v>
                </c:pt>
                <c:pt idx="165">
                  <c:v>0.65841700613099996</c:v>
                </c:pt>
                <c:pt idx="166">
                  <c:v>0.67332584606900003</c:v>
                </c:pt>
                <c:pt idx="167">
                  <c:v>0.65596067156100002</c:v>
                </c:pt>
                <c:pt idx="168">
                  <c:v>0.65596067156100002</c:v>
                </c:pt>
                <c:pt idx="169">
                  <c:v>0.65596067156100002</c:v>
                </c:pt>
                <c:pt idx="170">
                  <c:v>0.68705112269000002</c:v>
                </c:pt>
                <c:pt idx="171">
                  <c:v>0.66155831453699998</c:v>
                </c:pt>
                <c:pt idx="172">
                  <c:v>0.65468311809900004</c:v>
                </c:pt>
                <c:pt idx="173">
                  <c:v>0.72626576196500003</c:v>
                </c:pt>
                <c:pt idx="174">
                  <c:v>0.72419545937200003</c:v>
                </c:pt>
                <c:pt idx="175">
                  <c:v>0.72419545937200003</c:v>
                </c:pt>
                <c:pt idx="176">
                  <c:v>0.72419545937200003</c:v>
                </c:pt>
                <c:pt idx="177">
                  <c:v>0.62145864657700001</c:v>
                </c:pt>
                <c:pt idx="178">
                  <c:v>0.60018781166500002</c:v>
                </c:pt>
                <c:pt idx="179">
                  <c:v>0.68686366165599999</c:v>
                </c:pt>
                <c:pt idx="180">
                  <c:v>0.66339317867299996</c:v>
                </c:pt>
                <c:pt idx="181">
                  <c:v>0.66115483618100002</c:v>
                </c:pt>
                <c:pt idx="182">
                  <c:v>0.66115483618100002</c:v>
                </c:pt>
                <c:pt idx="183">
                  <c:v>0.66115483618100002</c:v>
                </c:pt>
                <c:pt idx="184">
                  <c:v>0.66542903083000005</c:v>
                </c:pt>
                <c:pt idx="185">
                  <c:v>0.66264024278</c:v>
                </c:pt>
                <c:pt idx="186">
                  <c:v>0.66983422089900002</c:v>
                </c:pt>
                <c:pt idx="187">
                  <c:v>0.65254644151800001</c:v>
                </c:pt>
                <c:pt idx="188">
                  <c:v>0.64860012162299996</c:v>
                </c:pt>
                <c:pt idx="189">
                  <c:v>0.64860012162299996</c:v>
                </c:pt>
                <c:pt idx="190">
                  <c:v>0.64860012162299996</c:v>
                </c:pt>
                <c:pt idx="191">
                  <c:v>0.67693390286199995</c:v>
                </c:pt>
                <c:pt idx="192">
                  <c:v>0.70231383870800002</c:v>
                </c:pt>
                <c:pt idx="193">
                  <c:v>0.73821992157299998</c:v>
                </c:pt>
                <c:pt idx="194">
                  <c:v>0.77382692753000004</c:v>
                </c:pt>
                <c:pt idx="195">
                  <c:v>0.80531737375599999</c:v>
                </c:pt>
                <c:pt idx="196">
                  <c:v>0.80531737375599999</c:v>
                </c:pt>
                <c:pt idx="197">
                  <c:v>0.80531737375599999</c:v>
                </c:pt>
                <c:pt idx="198">
                  <c:v>0.79719421250599998</c:v>
                </c:pt>
                <c:pt idx="199">
                  <c:v>0.77924543655</c:v>
                </c:pt>
                <c:pt idx="200">
                  <c:v>0.78936568711499999</c:v>
                </c:pt>
                <c:pt idx="201">
                  <c:v>0.77064024603699999</c:v>
                </c:pt>
                <c:pt idx="202">
                  <c:v>0.82767515029500005</c:v>
                </c:pt>
                <c:pt idx="203">
                  <c:v>0.82767515029500005</c:v>
                </c:pt>
                <c:pt idx="204">
                  <c:v>0.82767515029500005</c:v>
                </c:pt>
                <c:pt idx="205">
                  <c:v>0.80769345916199997</c:v>
                </c:pt>
                <c:pt idx="206">
                  <c:v>0.79726561842099997</c:v>
                </c:pt>
                <c:pt idx="207">
                  <c:v>0.77315278043699998</c:v>
                </c:pt>
                <c:pt idx="208">
                  <c:v>0.78202877949299998</c:v>
                </c:pt>
                <c:pt idx="209">
                  <c:v>0.76313252093799999</c:v>
                </c:pt>
                <c:pt idx="210">
                  <c:v>0.76313252093799999</c:v>
                </c:pt>
                <c:pt idx="211">
                  <c:v>0.76313252093799999</c:v>
                </c:pt>
                <c:pt idx="212">
                  <c:v>0.84495393813999997</c:v>
                </c:pt>
                <c:pt idx="213">
                  <c:v>0.84233193134399997</c:v>
                </c:pt>
                <c:pt idx="214">
                  <c:v>0.78873480491799997</c:v>
                </c:pt>
                <c:pt idx="215">
                  <c:v>0.70631237138900005</c:v>
                </c:pt>
                <c:pt idx="216">
                  <c:v>0.768084840657</c:v>
                </c:pt>
                <c:pt idx="217">
                  <c:v>0.768084840657</c:v>
                </c:pt>
                <c:pt idx="218">
                  <c:v>0.768084840657</c:v>
                </c:pt>
                <c:pt idx="219">
                  <c:v>0.72952832950199997</c:v>
                </c:pt>
                <c:pt idx="220">
                  <c:v>0.71591056568300004</c:v>
                </c:pt>
                <c:pt idx="221">
                  <c:v>0.69090663553999998</c:v>
                </c:pt>
                <c:pt idx="222">
                  <c:v>0.66891725761200005</c:v>
                </c:pt>
                <c:pt idx="223">
                  <c:v>0.613271705444</c:v>
                </c:pt>
                <c:pt idx="224">
                  <c:v>0.613271705444</c:v>
                </c:pt>
                <c:pt idx="225">
                  <c:v>0.613271705444</c:v>
                </c:pt>
                <c:pt idx="226">
                  <c:v>0.613271705444</c:v>
                </c:pt>
                <c:pt idx="227">
                  <c:v>0.58662934778599996</c:v>
                </c:pt>
                <c:pt idx="228">
                  <c:v>0.63628232013999997</c:v>
                </c:pt>
                <c:pt idx="229">
                  <c:v>0.60215759132299995</c:v>
                </c:pt>
                <c:pt idx="230">
                  <c:v>0.67453236649500004</c:v>
                </c:pt>
                <c:pt idx="231">
                  <c:v>0.67453236649500004</c:v>
                </c:pt>
                <c:pt idx="232">
                  <c:v>0.67453236649500004</c:v>
                </c:pt>
                <c:pt idx="233">
                  <c:v>0.69735383881500002</c:v>
                </c:pt>
                <c:pt idx="234">
                  <c:v>0.71061828588499998</c:v>
                </c:pt>
                <c:pt idx="235">
                  <c:v>0.64791934116000005</c:v>
                </c:pt>
                <c:pt idx="236">
                  <c:v>0.621872152979</c:v>
                </c:pt>
                <c:pt idx="237">
                  <c:v>0.65539888407799995</c:v>
                </c:pt>
                <c:pt idx="238">
                  <c:v>0.65539888407799995</c:v>
                </c:pt>
                <c:pt idx="239">
                  <c:v>0.65539888407799995</c:v>
                </c:pt>
                <c:pt idx="240">
                  <c:v>0.71155437837500002</c:v>
                </c:pt>
                <c:pt idx="241">
                  <c:v>0.768191879646</c:v>
                </c:pt>
                <c:pt idx="242">
                  <c:v>0.69787111118699996</c:v>
                </c:pt>
                <c:pt idx="243">
                  <c:v>0.73002700877600002</c:v>
                </c:pt>
                <c:pt idx="244">
                  <c:v>0.69335858585700005</c:v>
                </c:pt>
                <c:pt idx="245">
                  <c:v>0.69335858585700005</c:v>
                </c:pt>
                <c:pt idx="246">
                  <c:v>0.69335858585700005</c:v>
                </c:pt>
                <c:pt idx="247">
                  <c:v>0.75119972306299998</c:v>
                </c:pt>
                <c:pt idx="248">
                  <c:v>0.734518380503</c:v>
                </c:pt>
                <c:pt idx="249">
                  <c:v>0.71204702992000002</c:v>
                </c:pt>
                <c:pt idx="250">
                  <c:v>0.71429156424200002</c:v>
                </c:pt>
                <c:pt idx="251">
                  <c:v>0.68815416246399996</c:v>
                </c:pt>
                <c:pt idx="252">
                  <c:v>0.68815416246399996</c:v>
                </c:pt>
                <c:pt idx="253">
                  <c:v>0.68815416246399996</c:v>
                </c:pt>
                <c:pt idx="254">
                  <c:v>0.78128202154600002</c:v>
                </c:pt>
                <c:pt idx="255">
                  <c:v>0.78223480957000002</c:v>
                </c:pt>
                <c:pt idx="256">
                  <c:v>0.77381051998499994</c:v>
                </c:pt>
                <c:pt idx="257">
                  <c:v>0.79409667242799997</c:v>
                </c:pt>
                <c:pt idx="258">
                  <c:v>0.76968116569900002</c:v>
                </c:pt>
                <c:pt idx="259">
                  <c:v>0.76968116569900002</c:v>
                </c:pt>
                <c:pt idx="260">
                  <c:v>0.76968116569900002</c:v>
                </c:pt>
                <c:pt idx="261">
                  <c:v>0.78511511935199996</c:v>
                </c:pt>
                <c:pt idx="262">
                  <c:v>0.80491063882000002</c:v>
                </c:pt>
                <c:pt idx="263">
                  <c:v>0.76066992853299997</c:v>
                </c:pt>
                <c:pt idx="264">
                  <c:v>0.704242928441</c:v>
                </c:pt>
                <c:pt idx="265">
                  <c:v>0.68046002233400005</c:v>
                </c:pt>
                <c:pt idx="266">
                  <c:v>0.68046002233400005</c:v>
                </c:pt>
                <c:pt idx="267">
                  <c:v>0.68046002233400005</c:v>
                </c:pt>
                <c:pt idx="268">
                  <c:v>0.72077303782199997</c:v>
                </c:pt>
                <c:pt idx="269">
                  <c:v>0.708184212383</c:v>
                </c:pt>
                <c:pt idx="270">
                  <c:v>0.75715534055599998</c:v>
                </c:pt>
                <c:pt idx="271">
                  <c:v>0.71256097128600004</c:v>
                </c:pt>
                <c:pt idx="272">
                  <c:v>0.726155638173</c:v>
                </c:pt>
                <c:pt idx="273">
                  <c:v>0.726155638173</c:v>
                </c:pt>
                <c:pt idx="274">
                  <c:v>0.726155638173</c:v>
                </c:pt>
                <c:pt idx="275">
                  <c:v>0.726155638173</c:v>
                </c:pt>
                <c:pt idx="276">
                  <c:v>0.726155638173</c:v>
                </c:pt>
                <c:pt idx="277">
                  <c:v>0.726155638173</c:v>
                </c:pt>
                <c:pt idx="278">
                  <c:v>0.77893663660800005</c:v>
                </c:pt>
                <c:pt idx="279">
                  <c:v>0.78871321127600003</c:v>
                </c:pt>
                <c:pt idx="280">
                  <c:v>0.78871321127600003</c:v>
                </c:pt>
                <c:pt idx="281">
                  <c:v>0.78871321127600003</c:v>
                </c:pt>
                <c:pt idx="282">
                  <c:v>0.83306858055400002</c:v>
                </c:pt>
                <c:pt idx="283">
                  <c:v>0.82843223264499999</c:v>
                </c:pt>
                <c:pt idx="284">
                  <c:v>0.82843223264499999</c:v>
                </c:pt>
                <c:pt idx="285">
                  <c:v>0.82843223264499999</c:v>
                </c:pt>
                <c:pt idx="286">
                  <c:v>0.80802903887499999</c:v>
                </c:pt>
                <c:pt idx="287">
                  <c:v>0.80802903887499999</c:v>
                </c:pt>
                <c:pt idx="288">
                  <c:v>0.80802903887499999</c:v>
                </c:pt>
                <c:pt idx="289">
                  <c:v>0.80802903887499999</c:v>
                </c:pt>
                <c:pt idx="290">
                  <c:v>0.80802903887499999</c:v>
                </c:pt>
                <c:pt idx="291">
                  <c:v>0.78591350611199995</c:v>
                </c:pt>
                <c:pt idx="292">
                  <c:v>0.779509060004</c:v>
                </c:pt>
                <c:pt idx="293">
                  <c:v>0.79825962489199997</c:v>
                </c:pt>
                <c:pt idx="294">
                  <c:v>0.79825962489199997</c:v>
                </c:pt>
                <c:pt idx="295">
                  <c:v>0.79825962489199997</c:v>
                </c:pt>
                <c:pt idx="296">
                  <c:v>0.79825962489199997</c:v>
                </c:pt>
                <c:pt idx="297">
                  <c:v>0.79825962489199997</c:v>
                </c:pt>
                <c:pt idx="298">
                  <c:v>0.78566714966399998</c:v>
                </c:pt>
                <c:pt idx="299">
                  <c:v>0.74815986796800005</c:v>
                </c:pt>
                <c:pt idx="300">
                  <c:v>0.76073615728199995</c:v>
                </c:pt>
                <c:pt idx="301">
                  <c:v>0.76073615728199995</c:v>
                </c:pt>
                <c:pt idx="302">
                  <c:v>0.76073615728199995</c:v>
                </c:pt>
                <c:pt idx="303">
                  <c:v>0.76895365141200001</c:v>
                </c:pt>
                <c:pt idx="304">
                  <c:v>0.79772709728799995</c:v>
                </c:pt>
                <c:pt idx="305">
                  <c:v>0.796843579473</c:v>
                </c:pt>
                <c:pt idx="306">
                  <c:v>0.79251016786899997</c:v>
                </c:pt>
                <c:pt idx="307">
                  <c:v>0.81340618387800001</c:v>
                </c:pt>
                <c:pt idx="308">
                  <c:v>0.81340618387800001</c:v>
                </c:pt>
                <c:pt idx="309">
                  <c:v>0.81340618387800001</c:v>
                </c:pt>
                <c:pt idx="310">
                  <c:v>0.82188270953700004</c:v>
                </c:pt>
                <c:pt idx="311">
                  <c:v>0.79656054475100002</c:v>
                </c:pt>
                <c:pt idx="312">
                  <c:v>0.77311442356100002</c:v>
                </c:pt>
                <c:pt idx="313">
                  <c:v>0.78954519654900002</c:v>
                </c:pt>
                <c:pt idx="314">
                  <c:v>0.86062822588800003</c:v>
                </c:pt>
                <c:pt idx="315">
                  <c:v>0.86062822588800003</c:v>
                </c:pt>
                <c:pt idx="316">
                  <c:v>0.86062822588800003</c:v>
                </c:pt>
                <c:pt idx="317">
                  <c:v>0.87493117835099998</c:v>
                </c:pt>
                <c:pt idx="318">
                  <c:v>0.84152992442399999</c:v>
                </c:pt>
                <c:pt idx="319">
                  <c:v>0.81908751838600002</c:v>
                </c:pt>
                <c:pt idx="320">
                  <c:v>0.86140280943000003</c:v>
                </c:pt>
                <c:pt idx="321">
                  <c:v>0.98315017643199998</c:v>
                </c:pt>
                <c:pt idx="322">
                  <c:v>0.98315017643199998</c:v>
                </c:pt>
                <c:pt idx="323">
                  <c:v>0.98315017643199998</c:v>
                </c:pt>
                <c:pt idx="324">
                  <c:v>0.98008922994900005</c:v>
                </c:pt>
                <c:pt idx="325">
                  <c:v>1.0160881119630001</c:v>
                </c:pt>
                <c:pt idx="326">
                  <c:v>1.012079089832</c:v>
                </c:pt>
                <c:pt idx="327">
                  <c:v>0.98281330193000005</c:v>
                </c:pt>
                <c:pt idx="328">
                  <c:v>0.91467918174399998</c:v>
                </c:pt>
                <c:pt idx="329">
                  <c:v>0.91467918174399998</c:v>
                </c:pt>
                <c:pt idx="330">
                  <c:v>0.91467918174399998</c:v>
                </c:pt>
                <c:pt idx="331">
                  <c:v>0.88440873855299995</c:v>
                </c:pt>
                <c:pt idx="332">
                  <c:v>0.91277962997499995</c:v>
                </c:pt>
                <c:pt idx="333">
                  <c:v>0.90963791111600001</c:v>
                </c:pt>
                <c:pt idx="334">
                  <c:v>0.79939708508100005</c:v>
                </c:pt>
                <c:pt idx="335">
                  <c:v>0.73341397785700002</c:v>
                </c:pt>
                <c:pt idx="336">
                  <c:v>0.73341397785700002</c:v>
                </c:pt>
                <c:pt idx="337">
                  <c:v>0.73341397785700002</c:v>
                </c:pt>
                <c:pt idx="338">
                  <c:v>0.74097542554999996</c:v>
                </c:pt>
                <c:pt idx="339">
                  <c:v>0.80994452806899997</c:v>
                </c:pt>
                <c:pt idx="340">
                  <c:v>0.76425665224999995</c:v>
                </c:pt>
                <c:pt idx="341">
                  <c:v>0.72560139927699996</c:v>
                </c:pt>
                <c:pt idx="342">
                  <c:v>0.73725126506200001</c:v>
                </c:pt>
                <c:pt idx="343">
                  <c:v>0.73725126506200001</c:v>
                </c:pt>
                <c:pt idx="344">
                  <c:v>0.73725126506200001</c:v>
                </c:pt>
                <c:pt idx="345">
                  <c:v>0.77100869841800002</c:v>
                </c:pt>
                <c:pt idx="346">
                  <c:v>0.79517975603799995</c:v>
                </c:pt>
                <c:pt idx="347">
                  <c:v>0.77655533478700001</c:v>
                </c:pt>
                <c:pt idx="348">
                  <c:v>0.81317163155600003</c:v>
                </c:pt>
                <c:pt idx="349">
                  <c:v>0.84693553836299995</c:v>
                </c:pt>
                <c:pt idx="350">
                  <c:v>0.84693553836299995</c:v>
                </c:pt>
                <c:pt idx="351">
                  <c:v>0.84693553836299995</c:v>
                </c:pt>
                <c:pt idx="352">
                  <c:v>0.73609059242399999</c:v>
                </c:pt>
                <c:pt idx="353">
                  <c:v>0.72896353512099998</c:v>
                </c:pt>
                <c:pt idx="354">
                  <c:v>0.65718732959699999</c:v>
                </c:pt>
                <c:pt idx="355">
                  <c:v>0.58638816152899997</c:v>
                </c:pt>
                <c:pt idx="356">
                  <c:v>0.54769317414499996</c:v>
                </c:pt>
                <c:pt idx="357">
                  <c:v>0.54769317414499996</c:v>
                </c:pt>
                <c:pt idx="358">
                  <c:v>0.54769317414499996</c:v>
                </c:pt>
                <c:pt idx="359">
                  <c:v>0.59695170787899998</c:v>
                </c:pt>
                <c:pt idx="360">
                  <c:v>0.609369139698</c:v>
                </c:pt>
                <c:pt idx="361">
                  <c:v>0.67290665074699996</c:v>
                </c:pt>
                <c:pt idx="362">
                  <c:v>0.61625728237300004</c:v>
                </c:pt>
                <c:pt idx="363">
                  <c:v>0.60350149285099997</c:v>
                </c:pt>
                <c:pt idx="364">
                  <c:v>0.60350149285099997</c:v>
                </c:pt>
                <c:pt idx="365">
                  <c:v>0.60350149285099997</c:v>
                </c:pt>
                <c:pt idx="366">
                  <c:v>0.56086080191300003</c:v>
                </c:pt>
                <c:pt idx="367">
                  <c:v>0.67397081104699996</c:v>
                </c:pt>
                <c:pt idx="368">
                  <c:v>0.72591750949199996</c:v>
                </c:pt>
                <c:pt idx="369">
                  <c:v>0.74797524036999996</c:v>
                </c:pt>
                <c:pt idx="370">
                  <c:v>0.78334803197199998</c:v>
                </c:pt>
                <c:pt idx="371">
                  <c:v>0.78334803197199998</c:v>
                </c:pt>
                <c:pt idx="372">
                  <c:v>0.78334803197199998</c:v>
                </c:pt>
                <c:pt idx="373">
                  <c:v>0.76406389557400001</c:v>
                </c:pt>
                <c:pt idx="374">
                  <c:v>0.79334707621</c:v>
                </c:pt>
                <c:pt idx="375">
                  <c:v>0.84214456602300003</c:v>
                </c:pt>
                <c:pt idx="376">
                  <c:v>0.771671862559</c:v>
                </c:pt>
                <c:pt idx="377">
                  <c:v>0.79969636081600004</c:v>
                </c:pt>
                <c:pt idx="378">
                  <c:v>0.79969636081600004</c:v>
                </c:pt>
                <c:pt idx="379">
                  <c:v>0.79969636081600004</c:v>
                </c:pt>
                <c:pt idx="380">
                  <c:v>0.80897030904</c:v>
                </c:pt>
                <c:pt idx="381">
                  <c:v>0.73051957920300004</c:v>
                </c:pt>
                <c:pt idx="382">
                  <c:v>0.70346060373499997</c:v>
                </c:pt>
                <c:pt idx="383">
                  <c:v>0.71064461699199999</c:v>
                </c:pt>
                <c:pt idx="384">
                  <c:v>0.68196671621000005</c:v>
                </c:pt>
                <c:pt idx="385">
                  <c:v>0.68196671621000005</c:v>
                </c:pt>
                <c:pt idx="386">
                  <c:v>0.68196671621000005</c:v>
                </c:pt>
                <c:pt idx="387">
                  <c:v>0.67300350361700001</c:v>
                </c:pt>
                <c:pt idx="388">
                  <c:v>0.72162257214000003</c:v>
                </c:pt>
                <c:pt idx="389">
                  <c:v>0.77465250403200003</c:v>
                </c:pt>
                <c:pt idx="390">
                  <c:v>0.74049175927099997</c:v>
                </c:pt>
                <c:pt idx="391">
                  <c:v>0.76844780346999997</c:v>
                </c:pt>
                <c:pt idx="392">
                  <c:v>0.76844780346999997</c:v>
                </c:pt>
                <c:pt idx="393">
                  <c:v>0.76844780346999997</c:v>
                </c:pt>
                <c:pt idx="394">
                  <c:v>0.74468352114500003</c:v>
                </c:pt>
                <c:pt idx="395">
                  <c:v>0.83518526602800003</c:v>
                </c:pt>
                <c:pt idx="396">
                  <c:v>0.75666201136699995</c:v>
                </c:pt>
                <c:pt idx="397">
                  <c:v>0.758581309993</c:v>
                </c:pt>
                <c:pt idx="398">
                  <c:v>0.79194993229400001</c:v>
                </c:pt>
                <c:pt idx="399">
                  <c:v>0.79194993229400001</c:v>
                </c:pt>
                <c:pt idx="400">
                  <c:v>0.79194993229400001</c:v>
                </c:pt>
                <c:pt idx="401">
                  <c:v>0.747614872446</c:v>
                </c:pt>
                <c:pt idx="402">
                  <c:v>0.77892466686600004</c:v>
                </c:pt>
                <c:pt idx="403">
                  <c:v>0.75398396827299996</c:v>
                </c:pt>
                <c:pt idx="404">
                  <c:v>0.73311355131300004</c:v>
                </c:pt>
                <c:pt idx="405">
                  <c:v>0.68634986571300005</c:v>
                </c:pt>
                <c:pt idx="406">
                  <c:v>0.68634986571300005</c:v>
                </c:pt>
                <c:pt idx="407">
                  <c:v>0.68634986571300005</c:v>
                </c:pt>
                <c:pt idx="408">
                  <c:v>0.73321726644600005</c:v>
                </c:pt>
                <c:pt idx="409">
                  <c:v>0.70179271884500005</c:v>
                </c:pt>
                <c:pt idx="410">
                  <c:v>0.683951879481</c:v>
                </c:pt>
                <c:pt idx="411">
                  <c:v>0.72513316071199996</c:v>
                </c:pt>
                <c:pt idx="412">
                  <c:v>0.70492543685800002</c:v>
                </c:pt>
                <c:pt idx="413">
                  <c:v>0.70492543685800002</c:v>
                </c:pt>
                <c:pt idx="414">
                  <c:v>0.70492543685800002</c:v>
                </c:pt>
                <c:pt idx="415">
                  <c:v>0.69740218773499996</c:v>
                </c:pt>
                <c:pt idx="416">
                  <c:v>0.720012687441</c:v>
                </c:pt>
                <c:pt idx="417">
                  <c:v>0.758022590976</c:v>
                </c:pt>
                <c:pt idx="418">
                  <c:v>0.69808710640500005</c:v>
                </c:pt>
                <c:pt idx="419">
                  <c:v>0.72065378288399995</c:v>
                </c:pt>
                <c:pt idx="420">
                  <c:v>0.72065378288399995</c:v>
                </c:pt>
                <c:pt idx="421">
                  <c:v>0.72065378288399995</c:v>
                </c:pt>
                <c:pt idx="422">
                  <c:v>0.72751505647400005</c:v>
                </c:pt>
                <c:pt idx="423">
                  <c:v>0.719617688453</c:v>
                </c:pt>
                <c:pt idx="424">
                  <c:v>0.69738185615199999</c:v>
                </c:pt>
                <c:pt idx="425">
                  <c:v>0.70960479198000004</c:v>
                </c:pt>
                <c:pt idx="426">
                  <c:v>0.66859340286699998</c:v>
                </c:pt>
                <c:pt idx="427">
                  <c:v>0.66859340286699998</c:v>
                </c:pt>
                <c:pt idx="428">
                  <c:v>0.66859340286699998</c:v>
                </c:pt>
                <c:pt idx="429">
                  <c:v>0.62428815512699998</c:v>
                </c:pt>
                <c:pt idx="430">
                  <c:v>0.56758488473500002</c:v>
                </c:pt>
                <c:pt idx="431">
                  <c:v>0.69476753032000005</c:v>
                </c:pt>
                <c:pt idx="432">
                  <c:v>0.66513979365200004</c:v>
                </c:pt>
                <c:pt idx="433">
                  <c:v>0.63500015431099999</c:v>
                </c:pt>
                <c:pt idx="434">
                  <c:v>0.63500015431099999</c:v>
                </c:pt>
                <c:pt idx="435">
                  <c:v>0.63500015431099999</c:v>
                </c:pt>
                <c:pt idx="436">
                  <c:v>0.63500015431099999</c:v>
                </c:pt>
                <c:pt idx="437">
                  <c:v>0.59919154695700005</c:v>
                </c:pt>
                <c:pt idx="438">
                  <c:v>0.51300049708899997</c:v>
                </c:pt>
                <c:pt idx="439">
                  <c:v>0.50715977193799999</c:v>
                </c:pt>
                <c:pt idx="440">
                  <c:v>0.461717512936</c:v>
                </c:pt>
                <c:pt idx="441">
                  <c:v>0.461717512936</c:v>
                </c:pt>
                <c:pt idx="442">
                  <c:v>0.461717512936</c:v>
                </c:pt>
                <c:pt idx="443">
                  <c:v>0.49130388112899998</c:v>
                </c:pt>
                <c:pt idx="444">
                  <c:v>0.51747199599000004</c:v>
                </c:pt>
                <c:pt idx="445">
                  <c:v>0.61707598047800005</c:v>
                </c:pt>
                <c:pt idx="446">
                  <c:v>0.60273799934299999</c:v>
                </c:pt>
                <c:pt idx="447">
                  <c:v>0.53273431973399998</c:v>
                </c:pt>
                <c:pt idx="448">
                  <c:v>0.53273431973399998</c:v>
                </c:pt>
                <c:pt idx="449">
                  <c:v>0.53273431973399998</c:v>
                </c:pt>
                <c:pt idx="450">
                  <c:v>0.50271940236199997</c:v>
                </c:pt>
                <c:pt idx="451">
                  <c:v>0.44966278601300003</c:v>
                </c:pt>
                <c:pt idx="452">
                  <c:v>0.472624403877</c:v>
                </c:pt>
                <c:pt idx="453">
                  <c:v>0.57793956931299995</c:v>
                </c:pt>
                <c:pt idx="454">
                  <c:v>0.53309034795900001</c:v>
                </c:pt>
                <c:pt idx="455">
                  <c:v>0.53309034795900001</c:v>
                </c:pt>
                <c:pt idx="456">
                  <c:v>0.53309034795900001</c:v>
                </c:pt>
                <c:pt idx="457">
                  <c:v>0.505510792584</c:v>
                </c:pt>
                <c:pt idx="458">
                  <c:v>0.50975777179199999</c:v>
                </c:pt>
                <c:pt idx="459">
                  <c:v>0.42870822068999997</c:v>
                </c:pt>
                <c:pt idx="460">
                  <c:v>0.50354525390600002</c:v>
                </c:pt>
                <c:pt idx="461">
                  <c:v>0.48325530490599999</c:v>
                </c:pt>
                <c:pt idx="462">
                  <c:v>0.48325530490599999</c:v>
                </c:pt>
                <c:pt idx="463">
                  <c:v>0.48325530490599999</c:v>
                </c:pt>
                <c:pt idx="464">
                  <c:v>0.40605208793600001</c:v>
                </c:pt>
                <c:pt idx="465">
                  <c:v>0.40605208793600001</c:v>
                </c:pt>
                <c:pt idx="466">
                  <c:v>0.40605208793600001</c:v>
                </c:pt>
                <c:pt idx="467">
                  <c:v>0.41704132287200002</c:v>
                </c:pt>
                <c:pt idx="468">
                  <c:v>0.44912073158799998</c:v>
                </c:pt>
                <c:pt idx="469">
                  <c:v>0.44912073158799998</c:v>
                </c:pt>
                <c:pt idx="470">
                  <c:v>0.44912073158799998</c:v>
                </c:pt>
                <c:pt idx="471">
                  <c:v>0.44912073158799998</c:v>
                </c:pt>
                <c:pt idx="472">
                  <c:v>0.44912073158799998</c:v>
                </c:pt>
                <c:pt idx="473">
                  <c:v>0.50782474218499996</c:v>
                </c:pt>
                <c:pt idx="474">
                  <c:v>0.535775459663</c:v>
                </c:pt>
                <c:pt idx="475">
                  <c:v>0.56288309540299997</c:v>
                </c:pt>
                <c:pt idx="476">
                  <c:v>0.56288309540299997</c:v>
                </c:pt>
                <c:pt idx="477">
                  <c:v>0.56288309540299997</c:v>
                </c:pt>
                <c:pt idx="478">
                  <c:v>0.56648666894400002</c:v>
                </c:pt>
                <c:pt idx="479">
                  <c:v>0.60961075532499998</c:v>
                </c:pt>
                <c:pt idx="480">
                  <c:v>0.59583824434400001</c:v>
                </c:pt>
                <c:pt idx="481">
                  <c:v>0.59589067664100004</c:v>
                </c:pt>
                <c:pt idx="482">
                  <c:v>0.58124806844800003</c:v>
                </c:pt>
                <c:pt idx="483">
                  <c:v>0.58124806844800003</c:v>
                </c:pt>
                <c:pt idx="484">
                  <c:v>0.58124806844800003</c:v>
                </c:pt>
                <c:pt idx="485">
                  <c:v>0.67145303208499996</c:v>
                </c:pt>
                <c:pt idx="486">
                  <c:v>0.67145303208499996</c:v>
                </c:pt>
                <c:pt idx="487">
                  <c:v>0.67145303208499996</c:v>
                </c:pt>
                <c:pt idx="488">
                  <c:v>0.68612320331200005</c:v>
                </c:pt>
                <c:pt idx="489">
                  <c:v>0.64890192632800003</c:v>
                </c:pt>
                <c:pt idx="490">
                  <c:v>0.64890192632800003</c:v>
                </c:pt>
                <c:pt idx="491">
                  <c:v>0.64890192632800003</c:v>
                </c:pt>
                <c:pt idx="492">
                  <c:v>0.66095108166500005</c:v>
                </c:pt>
                <c:pt idx="493">
                  <c:v>0.73662697258900001</c:v>
                </c:pt>
                <c:pt idx="494">
                  <c:v>0.73757378660399997</c:v>
                </c:pt>
                <c:pt idx="495">
                  <c:v>0.75057559305400001</c:v>
                </c:pt>
                <c:pt idx="496">
                  <c:v>0.76092190504799995</c:v>
                </c:pt>
                <c:pt idx="497">
                  <c:v>0.76092190504799995</c:v>
                </c:pt>
                <c:pt idx="498">
                  <c:v>0.76092190504799995</c:v>
                </c:pt>
                <c:pt idx="499">
                  <c:v>0.801120382282</c:v>
                </c:pt>
                <c:pt idx="500">
                  <c:v>0.78829495211</c:v>
                </c:pt>
                <c:pt idx="501">
                  <c:v>0.76304136025500002</c:v>
                </c:pt>
                <c:pt idx="502">
                  <c:v>0.75609494611399997</c:v>
                </c:pt>
                <c:pt idx="503">
                  <c:v>0.82891886514000002</c:v>
                </c:pt>
                <c:pt idx="504">
                  <c:v>0.82891886514000002</c:v>
                </c:pt>
                <c:pt idx="505">
                  <c:v>0.82891886514000002</c:v>
                </c:pt>
                <c:pt idx="506">
                  <c:v>0.82583380355299996</c:v>
                </c:pt>
                <c:pt idx="507">
                  <c:v>0.81884440456399998</c:v>
                </c:pt>
                <c:pt idx="508">
                  <c:v>0.80198597219500001</c:v>
                </c:pt>
                <c:pt idx="509">
                  <c:v>0.77544885459699997</c:v>
                </c:pt>
                <c:pt idx="510">
                  <c:v>0.77891941739500004</c:v>
                </c:pt>
                <c:pt idx="511">
                  <c:v>0.77891941739500004</c:v>
                </c:pt>
                <c:pt idx="512">
                  <c:v>0.77891941739500004</c:v>
                </c:pt>
                <c:pt idx="513">
                  <c:v>0.79388872487200002</c:v>
                </c:pt>
                <c:pt idx="514">
                  <c:v>0.79925200721900003</c:v>
                </c:pt>
                <c:pt idx="515">
                  <c:v>0.79925200721900003</c:v>
                </c:pt>
                <c:pt idx="516">
                  <c:v>0.79925200721900003</c:v>
                </c:pt>
                <c:pt idx="517">
                  <c:v>0.79811210704199997</c:v>
                </c:pt>
                <c:pt idx="518">
                  <c:v>0.79811210704199997</c:v>
                </c:pt>
                <c:pt idx="519">
                  <c:v>0.79811210704199997</c:v>
                </c:pt>
                <c:pt idx="520">
                  <c:v>0.77116684792900003</c:v>
                </c:pt>
                <c:pt idx="521">
                  <c:v>0.72448716634099997</c:v>
                </c:pt>
                <c:pt idx="522">
                  <c:v>0.68619635185299999</c:v>
                </c:pt>
                <c:pt idx="523">
                  <c:v>0.73869077265000005</c:v>
                </c:pt>
                <c:pt idx="524">
                  <c:v>0.68564085713199996</c:v>
                </c:pt>
                <c:pt idx="525">
                  <c:v>0.68564085713199996</c:v>
                </c:pt>
                <c:pt idx="526">
                  <c:v>0.68564085713199996</c:v>
                </c:pt>
                <c:pt idx="527">
                  <c:v>0.68186664007700004</c:v>
                </c:pt>
                <c:pt idx="528">
                  <c:v>0.72881807462600001</c:v>
                </c:pt>
                <c:pt idx="529">
                  <c:v>0.74409406504700004</c:v>
                </c:pt>
                <c:pt idx="530">
                  <c:v>0.67917964086500004</c:v>
                </c:pt>
                <c:pt idx="531">
                  <c:v>0.69313593587699995</c:v>
                </c:pt>
                <c:pt idx="532">
                  <c:v>0.69313593587699995</c:v>
                </c:pt>
                <c:pt idx="533">
                  <c:v>0.69313593587699995</c:v>
                </c:pt>
                <c:pt idx="534">
                  <c:v>0.66577007431699997</c:v>
                </c:pt>
                <c:pt idx="535">
                  <c:v>0.67749384875899998</c:v>
                </c:pt>
                <c:pt idx="536">
                  <c:v>0.61942501333699995</c:v>
                </c:pt>
                <c:pt idx="537">
                  <c:v>0.61443105642399998</c:v>
                </c:pt>
                <c:pt idx="538">
                  <c:v>0.57233832783000005</c:v>
                </c:pt>
                <c:pt idx="539">
                  <c:v>0.57233832783000005</c:v>
                </c:pt>
                <c:pt idx="540">
                  <c:v>0.57233832783000005</c:v>
                </c:pt>
                <c:pt idx="541">
                  <c:v>0.572193530911</c:v>
                </c:pt>
                <c:pt idx="542">
                  <c:v>0.56920679179</c:v>
                </c:pt>
                <c:pt idx="543">
                  <c:v>0.58630619417800001</c:v>
                </c:pt>
                <c:pt idx="544">
                  <c:v>0.595309677649</c:v>
                </c:pt>
                <c:pt idx="545">
                  <c:v>0.60447970257899997</c:v>
                </c:pt>
                <c:pt idx="546">
                  <c:v>0.60447970257899997</c:v>
                </c:pt>
                <c:pt idx="547">
                  <c:v>0.60447970257899997</c:v>
                </c:pt>
                <c:pt idx="548">
                  <c:v>0.58702793241499995</c:v>
                </c:pt>
                <c:pt idx="549">
                  <c:v>0.573608704947</c:v>
                </c:pt>
                <c:pt idx="550">
                  <c:v>0.58225044502900003</c:v>
                </c:pt>
                <c:pt idx="551">
                  <c:v>0.54417577240299997</c:v>
                </c:pt>
                <c:pt idx="552">
                  <c:v>0.58391080621900004</c:v>
                </c:pt>
                <c:pt idx="553">
                  <c:v>0.58391080621900004</c:v>
                </c:pt>
                <c:pt idx="554">
                  <c:v>0.58391080621900004</c:v>
                </c:pt>
                <c:pt idx="555">
                  <c:v>0.52138849213299998</c:v>
                </c:pt>
                <c:pt idx="556">
                  <c:v>0.55276742997700001</c:v>
                </c:pt>
                <c:pt idx="557">
                  <c:v>0.59099029637099998</c:v>
                </c:pt>
                <c:pt idx="558">
                  <c:v>0.57048530314799994</c:v>
                </c:pt>
                <c:pt idx="559">
                  <c:v>0.61193803491800003</c:v>
                </c:pt>
                <c:pt idx="560">
                  <c:v>0.61193803491800003</c:v>
                </c:pt>
                <c:pt idx="561">
                  <c:v>0.61193803491800003</c:v>
                </c:pt>
                <c:pt idx="562">
                  <c:v>0.59973063406899996</c:v>
                </c:pt>
                <c:pt idx="563">
                  <c:v>0.59263246850499995</c:v>
                </c:pt>
                <c:pt idx="564">
                  <c:v>0.60085347408800005</c:v>
                </c:pt>
                <c:pt idx="565">
                  <c:v>0.61605453532999999</c:v>
                </c:pt>
                <c:pt idx="566">
                  <c:v>0.64037248896900001</c:v>
                </c:pt>
                <c:pt idx="567">
                  <c:v>0.64037248896900001</c:v>
                </c:pt>
                <c:pt idx="568">
                  <c:v>0.64037248896900001</c:v>
                </c:pt>
                <c:pt idx="569">
                  <c:v>0.60532677888200004</c:v>
                </c:pt>
                <c:pt idx="570">
                  <c:v>0.63276112737699997</c:v>
                </c:pt>
                <c:pt idx="571">
                  <c:v>0.64039265266500001</c:v>
                </c:pt>
                <c:pt idx="572">
                  <c:v>0.63744152990799996</c:v>
                </c:pt>
                <c:pt idx="573">
                  <c:v>0.64523534059400001</c:v>
                </c:pt>
                <c:pt idx="574">
                  <c:v>0.64523534059400001</c:v>
                </c:pt>
                <c:pt idx="575">
                  <c:v>0.64523534059400001</c:v>
                </c:pt>
                <c:pt idx="576">
                  <c:v>0.59289939626599997</c:v>
                </c:pt>
                <c:pt idx="577">
                  <c:v>0.61304436856</c:v>
                </c:pt>
                <c:pt idx="578">
                  <c:v>0.61304436856</c:v>
                </c:pt>
                <c:pt idx="579">
                  <c:v>0.59446222241199997</c:v>
                </c:pt>
                <c:pt idx="580">
                  <c:v>0.59292513641699995</c:v>
                </c:pt>
                <c:pt idx="581">
                  <c:v>0.59292513641699995</c:v>
                </c:pt>
                <c:pt idx="582">
                  <c:v>0.59292513641699995</c:v>
                </c:pt>
                <c:pt idx="583">
                  <c:v>0.65629712409700003</c:v>
                </c:pt>
                <c:pt idx="584">
                  <c:v>0.67613747991999995</c:v>
                </c:pt>
                <c:pt idx="585">
                  <c:v>0.69087232951400002</c:v>
                </c:pt>
                <c:pt idx="586">
                  <c:v>0.67099993219599996</c:v>
                </c:pt>
                <c:pt idx="587">
                  <c:v>0.67286268208699995</c:v>
                </c:pt>
                <c:pt idx="588">
                  <c:v>0.67286268208699995</c:v>
                </c:pt>
                <c:pt idx="589">
                  <c:v>0.67286268208699995</c:v>
                </c:pt>
                <c:pt idx="590">
                  <c:v>0.61296652459199996</c:v>
                </c:pt>
                <c:pt idx="591">
                  <c:v>0.61936620040400003</c:v>
                </c:pt>
                <c:pt idx="592">
                  <c:v>0.65483343524299997</c:v>
                </c:pt>
                <c:pt idx="593">
                  <c:v>0.65102379431900004</c:v>
                </c:pt>
                <c:pt idx="594">
                  <c:v>0.63707329545000002</c:v>
                </c:pt>
                <c:pt idx="595">
                  <c:v>0.63707329545000002</c:v>
                </c:pt>
                <c:pt idx="596">
                  <c:v>0.63707329545000002</c:v>
                </c:pt>
                <c:pt idx="597">
                  <c:v>0.61636439184500003</c:v>
                </c:pt>
                <c:pt idx="598">
                  <c:v>0.62324112071299997</c:v>
                </c:pt>
                <c:pt idx="599">
                  <c:v>0.62530736132999998</c:v>
                </c:pt>
                <c:pt idx="600">
                  <c:v>0.60729593884699995</c:v>
                </c:pt>
                <c:pt idx="601">
                  <c:v>0.63781525315999998</c:v>
                </c:pt>
                <c:pt idx="602">
                  <c:v>0.63781525315999998</c:v>
                </c:pt>
                <c:pt idx="603">
                  <c:v>0.63781525315999998</c:v>
                </c:pt>
                <c:pt idx="604">
                  <c:v>0.58933235549499996</c:v>
                </c:pt>
                <c:pt idx="605">
                  <c:v>0.53768185977399996</c:v>
                </c:pt>
                <c:pt idx="606">
                  <c:v>0.58771324438000005</c:v>
                </c:pt>
                <c:pt idx="607">
                  <c:v>0.57578626018099999</c:v>
                </c:pt>
                <c:pt idx="608">
                  <c:v>0.61853405004200002</c:v>
                </c:pt>
                <c:pt idx="609">
                  <c:v>0.61853405004200002</c:v>
                </c:pt>
                <c:pt idx="610">
                  <c:v>0.61853405004200002</c:v>
                </c:pt>
                <c:pt idx="611">
                  <c:v>0.60720842429900002</c:v>
                </c:pt>
                <c:pt idx="612">
                  <c:v>0.63196871507700003</c:v>
                </c:pt>
                <c:pt idx="613">
                  <c:v>0.64824600526599996</c:v>
                </c:pt>
                <c:pt idx="614">
                  <c:v>0.65160168670399998</c:v>
                </c:pt>
                <c:pt idx="615">
                  <c:v>0.64012575761799995</c:v>
                </c:pt>
                <c:pt idx="616">
                  <c:v>0.64012575761799995</c:v>
                </c:pt>
                <c:pt idx="617">
                  <c:v>0.64012575761799995</c:v>
                </c:pt>
                <c:pt idx="618">
                  <c:v>0.644902011898</c:v>
                </c:pt>
                <c:pt idx="619">
                  <c:v>0.64406338886199999</c:v>
                </c:pt>
                <c:pt idx="620">
                  <c:v>0.67259292723700004</c:v>
                </c:pt>
                <c:pt idx="621">
                  <c:v>0.70520116361700003</c:v>
                </c:pt>
                <c:pt idx="622">
                  <c:v>0.70280624265400005</c:v>
                </c:pt>
                <c:pt idx="623">
                  <c:v>0.70280624265400005</c:v>
                </c:pt>
                <c:pt idx="624">
                  <c:v>0.70280624265400005</c:v>
                </c:pt>
                <c:pt idx="625">
                  <c:v>0.60999322630700004</c:v>
                </c:pt>
                <c:pt idx="626">
                  <c:v>0.70880840896700004</c:v>
                </c:pt>
                <c:pt idx="627">
                  <c:v>0.74742763474700002</c:v>
                </c:pt>
                <c:pt idx="628">
                  <c:v>0.74742763474700002</c:v>
                </c:pt>
                <c:pt idx="629">
                  <c:v>0.74742763474700002</c:v>
                </c:pt>
                <c:pt idx="630">
                  <c:v>0.74742763474700002</c:v>
                </c:pt>
                <c:pt idx="631">
                  <c:v>0.74742763474700002</c:v>
                </c:pt>
                <c:pt idx="632">
                  <c:v>0.73045226212900005</c:v>
                </c:pt>
                <c:pt idx="633">
                  <c:v>0.69935657780500005</c:v>
                </c:pt>
                <c:pt idx="634">
                  <c:v>0.65685071019100005</c:v>
                </c:pt>
                <c:pt idx="635">
                  <c:v>0.64887089970800005</c:v>
                </c:pt>
                <c:pt idx="636">
                  <c:v>0.57129551660300004</c:v>
                </c:pt>
                <c:pt idx="637">
                  <c:v>0.57129551660300004</c:v>
                </c:pt>
                <c:pt idx="638">
                  <c:v>0.57129551660300004</c:v>
                </c:pt>
                <c:pt idx="639">
                  <c:v>0.58806476585199996</c:v>
                </c:pt>
                <c:pt idx="640">
                  <c:v>0.60610248350399998</c:v>
                </c:pt>
                <c:pt idx="641">
                  <c:v>0.632636143283</c:v>
                </c:pt>
                <c:pt idx="642">
                  <c:v>0.632636143283</c:v>
                </c:pt>
                <c:pt idx="643">
                  <c:v>0.632636143283</c:v>
                </c:pt>
                <c:pt idx="644">
                  <c:v>0.632636143283</c:v>
                </c:pt>
                <c:pt idx="645">
                  <c:v>0.632636143283</c:v>
                </c:pt>
                <c:pt idx="646">
                  <c:v>0.67318453350700003</c:v>
                </c:pt>
                <c:pt idx="647">
                  <c:v>0.62535017899800005</c:v>
                </c:pt>
                <c:pt idx="648">
                  <c:v>0.61200886757499995</c:v>
                </c:pt>
                <c:pt idx="649">
                  <c:v>0.61200886757499995</c:v>
                </c:pt>
                <c:pt idx="650">
                  <c:v>0.61200886757499995</c:v>
                </c:pt>
                <c:pt idx="651">
                  <c:v>0.61200886757499995</c:v>
                </c:pt>
                <c:pt idx="652">
                  <c:v>0.61200886757499995</c:v>
                </c:pt>
                <c:pt idx="653">
                  <c:v>0.54586099693500001</c:v>
                </c:pt>
                <c:pt idx="654">
                  <c:v>0.48748566046399999</c:v>
                </c:pt>
                <c:pt idx="655">
                  <c:v>0.56982508677199994</c:v>
                </c:pt>
                <c:pt idx="656">
                  <c:v>0.60167839305899995</c:v>
                </c:pt>
                <c:pt idx="657">
                  <c:v>0.59146256061699998</c:v>
                </c:pt>
                <c:pt idx="658">
                  <c:v>0.59146256061699998</c:v>
                </c:pt>
                <c:pt idx="659">
                  <c:v>0.59146256061699998</c:v>
                </c:pt>
                <c:pt idx="660">
                  <c:v>0.63784286973399995</c:v>
                </c:pt>
                <c:pt idx="661">
                  <c:v>0.63639810240799999</c:v>
                </c:pt>
                <c:pt idx="662">
                  <c:v>0.65240061155399998</c:v>
                </c:pt>
                <c:pt idx="663">
                  <c:v>0.65655029265800002</c:v>
                </c:pt>
                <c:pt idx="664">
                  <c:v>0.696021132037</c:v>
                </c:pt>
                <c:pt idx="665">
                  <c:v>0.696021132037</c:v>
                </c:pt>
                <c:pt idx="666">
                  <c:v>0.696021132037</c:v>
                </c:pt>
                <c:pt idx="667">
                  <c:v>0.69006730249899995</c:v>
                </c:pt>
                <c:pt idx="668">
                  <c:v>0.75200350603099997</c:v>
                </c:pt>
                <c:pt idx="669">
                  <c:v>0.74422879230299999</c:v>
                </c:pt>
                <c:pt idx="670">
                  <c:v>0.74669935413599997</c:v>
                </c:pt>
                <c:pt idx="671">
                  <c:v>0.71212836189299999</c:v>
                </c:pt>
                <c:pt idx="672">
                  <c:v>0.71212836189299999</c:v>
                </c:pt>
                <c:pt idx="673">
                  <c:v>0.71212836189299999</c:v>
                </c:pt>
                <c:pt idx="674">
                  <c:v>0.71673775765900005</c:v>
                </c:pt>
                <c:pt idx="675">
                  <c:v>0.72033516707599998</c:v>
                </c:pt>
                <c:pt idx="676">
                  <c:v>0.73590587740799995</c:v>
                </c:pt>
                <c:pt idx="677">
                  <c:v>0.72317667175</c:v>
                </c:pt>
                <c:pt idx="678">
                  <c:v>0.74149209777400005</c:v>
                </c:pt>
                <c:pt idx="679">
                  <c:v>0.74149209777400005</c:v>
                </c:pt>
                <c:pt idx="680">
                  <c:v>0.74149209777400005</c:v>
                </c:pt>
                <c:pt idx="681">
                  <c:v>0.727776162073</c:v>
                </c:pt>
                <c:pt idx="682">
                  <c:v>0.71836885687800001</c:v>
                </c:pt>
                <c:pt idx="683">
                  <c:v>0.79680102652399998</c:v>
                </c:pt>
                <c:pt idx="684">
                  <c:v>0.78542908070799999</c:v>
                </c:pt>
                <c:pt idx="685">
                  <c:v>0.86355245269500003</c:v>
                </c:pt>
                <c:pt idx="686">
                  <c:v>0.86355245269500003</c:v>
                </c:pt>
                <c:pt idx="687">
                  <c:v>0.86355245269500003</c:v>
                </c:pt>
                <c:pt idx="688">
                  <c:v>0.91804606127900001</c:v>
                </c:pt>
                <c:pt idx="689">
                  <c:v>0.94281835656199997</c:v>
                </c:pt>
                <c:pt idx="690">
                  <c:v>0.96349243199099999</c:v>
                </c:pt>
                <c:pt idx="691">
                  <c:v>0.93064387956299999</c:v>
                </c:pt>
                <c:pt idx="692">
                  <c:v>0.95936707356499995</c:v>
                </c:pt>
                <c:pt idx="693">
                  <c:v>0.95936707356499995</c:v>
                </c:pt>
                <c:pt idx="694">
                  <c:v>0.95936707356499995</c:v>
                </c:pt>
                <c:pt idx="695">
                  <c:v>0.91642170648999999</c:v>
                </c:pt>
                <c:pt idx="696">
                  <c:v>0.93755726830899999</c:v>
                </c:pt>
                <c:pt idx="697">
                  <c:v>0.93643875687300004</c:v>
                </c:pt>
                <c:pt idx="698">
                  <c:v>0.95856792812400005</c:v>
                </c:pt>
                <c:pt idx="699">
                  <c:v>0.92664684690900001</c:v>
                </c:pt>
                <c:pt idx="700">
                  <c:v>0.92664684690900001</c:v>
                </c:pt>
                <c:pt idx="701">
                  <c:v>0.92664684690900001</c:v>
                </c:pt>
                <c:pt idx="702">
                  <c:v>0.98234300549099995</c:v>
                </c:pt>
                <c:pt idx="703">
                  <c:v>1.032688440364</c:v>
                </c:pt>
                <c:pt idx="704">
                  <c:v>1.0243085594900001</c:v>
                </c:pt>
                <c:pt idx="705">
                  <c:v>0.98422530280999998</c:v>
                </c:pt>
                <c:pt idx="706">
                  <c:v>0.88530615230200005</c:v>
                </c:pt>
                <c:pt idx="707">
                  <c:v>0.88530615230200005</c:v>
                </c:pt>
                <c:pt idx="708">
                  <c:v>0.88530615230200005</c:v>
                </c:pt>
                <c:pt idx="709">
                  <c:v>0.86699837523199996</c:v>
                </c:pt>
                <c:pt idx="710">
                  <c:v>0.82993892286100002</c:v>
                </c:pt>
                <c:pt idx="711">
                  <c:v>0.85332935793599995</c:v>
                </c:pt>
                <c:pt idx="712">
                  <c:v>0.83304056972100005</c:v>
                </c:pt>
                <c:pt idx="713">
                  <c:v>0.779400422875</c:v>
                </c:pt>
                <c:pt idx="714">
                  <c:v>0.779400422875</c:v>
                </c:pt>
                <c:pt idx="715">
                  <c:v>0.779400422875</c:v>
                </c:pt>
                <c:pt idx="716">
                  <c:v>0.77662820952300005</c:v>
                </c:pt>
                <c:pt idx="717">
                  <c:v>0.85325675802199996</c:v>
                </c:pt>
                <c:pt idx="718">
                  <c:v>0.72221694431899996</c:v>
                </c:pt>
                <c:pt idx="719">
                  <c:v>0.71719846917300001</c:v>
                </c:pt>
                <c:pt idx="720">
                  <c:v>0.72433246695800002</c:v>
                </c:pt>
                <c:pt idx="721">
                  <c:v>0.72433246695800002</c:v>
                </c:pt>
                <c:pt idx="722">
                  <c:v>0.72433246695800002</c:v>
                </c:pt>
                <c:pt idx="723">
                  <c:v>0.75038251589299998</c:v>
                </c:pt>
                <c:pt idx="724">
                  <c:v>0.74932195525500001</c:v>
                </c:pt>
                <c:pt idx="725">
                  <c:v>0.77022396568700002</c:v>
                </c:pt>
                <c:pt idx="726">
                  <c:v>0.80309354695799995</c:v>
                </c:pt>
                <c:pt idx="727">
                  <c:v>0.82117006218499999</c:v>
                </c:pt>
                <c:pt idx="728">
                  <c:v>0.82117006218499999</c:v>
                </c:pt>
                <c:pt idx="729">
                  <c:v>0.82117006218499999</c:v>
                </c:pt>
                <c:pt idx="730">
                  <c:v>0.82639153185000003</c:v>
                </c:pt>
                <c:pt idx="731">
                  <c:v>0.82058999612700001</c:v>
                </c:pt>
                <c:pt idx="732">
                  <c:v>0.75971920079999999</c:v>
                </c:pt>
                <c:pt idx="733">
                  <c:v>0.75830594566800003</c:v>
                </c:pt>
                <c:pt idx="734">
                  <c:v>0.78730155003299995</c:v>
                </c:pt>
                <c:pt idx="735">
                  <c:v>0.78730155003299995</c:v>
                </c:pt>
                <c:pt idx="736">
                  <c:v>0.78730155003299995</c:v>
                </c:pt>
                <c:pt idx="737">
                  <c:v>0.73251225644600004</c:v>
                </c:pt>
                <c:pt idx="738">
                  <c:v>0.76648474351700002</c:v>
                </c:pt>
                <c:pt idx="739">
                  <c:v>0.77546328673499998</c:v>
                </c:pt>
                <c:pt idx="740">
                  <c:v>0.76432786578400003</c:v>
                </c:pt>
                <c:pt idx="741">
                  <c:v>0.75548466167799999</c:v>
                </c:pt>
                <c:pt idx="742">
                  <c:v>0.75548466167799999</c:v>
                </c:pt>
                <c:pt idx="743">
                  <c:v>0.75548466167799999</c:v>
                </c:pt>
                <c:pt idx="744">
                  <c:v>0.77745026633500003</c:v>
                </c:pt>
                <c:pt idx="745">
                  <c:v>0.78385640246400001</c:v>
                </c:pt>
                <c:pt idx="746">
                  <c:v>0.91504599019599997</c:v>
                </c:pt>
                <c:pt idx="747">
                  <c:v>0.91095915804100003</c:v>
                </c:pt>
                <c:pt idx="748">
                  <c:v>0.85319920797399995</c:v>
                </c:pt>
                <c:pt idx="749">
                  <c:v>0.85319920797399995</c:v>
                </c:pt>
                <c:pt idx="750">
                  <c:v>0.85319920797399995</c:v>
                </c:pt>
                <c:pt idx="751">
                  <c:v>0.906453054481</c:v>
                </c:pt>
                <c:pt idx="752">
                  <c:v>0.88939874187900003</c:v>
                </c:pt>
                <c:pt idx="753">
                  <c:v>0.90675459199300001</c:v>
                </c:pt>
                <c:pt idx="754">
                  <c:v>0.90149848519200004</c:v>
                </c:pt>
                <c:pt idx="755">
                  <c:v>0.95611964659000004</c:v>
                </c:pt>
                <c:pt idx="756">
                  <c:v>0.95611964659000004</c:v>
                </c:pt>
                <c:pt idx="757">
                  <c:v>0.95611964659000004</c:v>
                </c:pt>
                <c:pt idx="758">
                  <c:v>0.95645613371000004</c:v>
                </c:pt>
                <c:pt idx="759">
                  <c:v>0.94311760869100003</c:v>
                </c:pt>
                <c:pt idx="760">
                  <c:v>0.94424521077199997</c:v>
                </c:pt>
                <c:pt idx="761">
                  <c:v>1.010553024414</c:v>
                </c:pt>
                <c:pt idx="762">
                  <c:v>1.0293149735730001</c:v>
                </c:pt>
                <c:pt idx="763">
                  <c:v>1.0293149735730001</c:v>
                </c:pt>
                <c:pt idx="764">
                  <c:v>1.0293149735730001</c:v>
                </c:pt>
                <c:pt idx="765">
                  <c:v>0.96089924065900001</c:v>
                </c:pt>
                <c:pt idx="766">
                  <c:v>0.95244495033900001</c:v>
                </c:pt>
                <c:pt idx="767">
                  <c:v>0.94883918154400004</c:v>
                </c:pt>
                <c:pt idx="768">
                  <c:v>0.90824865401499999</c:v>
                </c:pt>
                <c:pt idx="769">
                  <c:v>0.90783009258500003</c:v>
                </c:pt>
                <c:pt idx="770">
                  <c:v>0.90783009258500003</c:v>
                </c:pt>
                <c:pt idx="771">
                  <c:v>0.90783009258500003</c:v>
                </c:pt>
                <c:pt idx="772">
                  <c:v>0.89220321105300004</c:v>
                </c:pt>
                <c:pt idx="773">
                  <c:v>0.90328030756800004</c:v>
                </c:pt>
                <c:pt idx="774">
                  <c:v>0.92902803991399996</c:v>
                </c:pt>
                <c:pt idx="775">
                  <c:v>0.96709606330300002</c:v>
                </c:pt>
                <c:pt idx="776">
                  <c:v>1.050157898006</c:v>
                </c:pt>
                <c:pt idx="777">
                  <c:v>1.050157898006</c:v>
                </c:pt>
                <c:pt idx="778">
                  <c:v>1.050157898006</c:v>
                </c:pt>
                <c:pt idx="779">
                  <c:v>1.0305304392550001</c:v>
                </c:pt>
                <c:pt idx="780">
                  <c:v>1.0753267250509999</c:v>
                </c:pt>
                <c:pt idx="781">
                  <c:v>1.0214075613010001</c:v>
                </c:pt>
                <c:pt idx="782">
                  <c:v>1.0089811008639999</c:v>
                </c:pt>
                <c:pt idx="783">
                  <c:v>0.98043332009499995</c:v>
                </c:pt>
                <c:pt idx="784">
                  <c:v>0.98043332009499995</c:v>
                </c:pt>
                <c:pt idx="785">
                  <c:v>0.98043332009499995</c:v>
                </c:pt>
                <c:pt idx="786">
                  <c:v>0.97303791462400002</c:v>
                </c:pt>
                <c:pt idx="787">
                  <c:v>0.948739085945</c:v>
                </c:pt>
                <c:pt idx="788">
                  <c:v>0.94906254412699997</c:v>
                </c:pt>
                <c:pt idx="789">
                  <c:v>0.96548394256000003</c:v>
                </c:pt>
                <c:pt idx="790">
                  <c:v>0.96548394256000003</c:v>
                </c:pt>
                <c:pt idx="791">
                  <c:v>0.96548394256000003</c:v>
                </c:pt>
                <c:pt idx="792">
                  <c:v>0.96548394256000003</c:v>
                </c:pt>
                <c:pt idx="793">
                  <c:v>0.97120542301299995</c:v>
                </c:pt>
                <c:pt idx="794">
                  <c:v>0.93630651896799999</c:v>
                </c:pt>
                <c:pt idx="795">
                  <c:v>0.89781986211999998</c:v>
                </c:pt>
                <c:pt idx="796">
                  <c:v>0.88755908696100005</c:v>
                </c:pt>
                <c:pt idx="797">
                  <c:v>0.90322118581199995</c:v>
                </c:pt>
                <c:pt idx="798">
                  <c:v>0.90322118581199995</c:v>
                </c:pt>
                <c:pt idx="799">
                  <c:v>0.90322118581199995</c:v>
                </c:pt>
                <c:pt idx="800">
                  <c:v>0.91964631356299997</c:v>
                </c:pt>
                <c:pt idx="801">
                  <c:v>0.92278834402099996</c:v>
                </c:pt>
                <c:pt idx="802">
                  <c:v>0.925220503704</c:v>
                </c:pt>
                <c:pt idx="803">
                  <c:v>0.90306772691600001</c:v>
                </c:pt>
                <c:pt idx="804">
                  <c:v>0.90599520991299998</c:v>
                </c:pt>
                <c:pt idx="805">
                  <c:v>0.90599520991299998</c:v>
                </c:pt>
                <c:pt idx="806">
                  <c:v>0.90599520991299998</c:v>
                </c:pt>
                <c:pt idx="807">
                  <c:v>0.909656734844</c:v>
                </c:pt>
                <c:pt idx="808">
                  <c:v>0.95399819936600005</c:v>
                </c:pt>
                <c:pt idx="809">
                  <c:v>1.0070901452809999</c:v>
                </c:pt>
                <c:pt idx="810">
                  <c:v>0.97234950582000002</c:v>
                </c:pt>
                <c:pt idx="811">
                  <c:v>0.97631221551400005</c:v>
                </c:pt>
                <c:pt idx="812">
                  <c:v>0.97631221551400005</c:v>
                </c:pt>
                <c:pt idx="813">
                  <c:v>0.97631221551400005</c:v>
                </c:pt>
                <c:pt idx="814">
                  <c:v>0.99699758873199995</c:v>
                </c:pt>
                <c:pt idx="815">
                  <c:v>0.997141572832</c:v>
                </c:pt>
                <c:pt idx="816">
                  <c:v>0.99922489206200005</c:v>
                </c:pt>
                <c:pt idx="817">
                  <c:v>1.0038565319020001</c:v>
                </c:pt>
                <c:pt idx="818">
                  <c:v>1.062608194651</c:v>
                </c:pt>
                <c:pt idx="819">
                  <c:v>1.062608194651</c:v>
                </c:pt>
                <c:pt idx="820">
                  <c:v>1.062608194651</c:v>
                </c:pt>
                <c:pt idx="821">
                  <c:v>1.0456109662199999</c:v>
                </c:pt>
                <c:pt idx="822">
                  <c:v>1.050762346268</c:v>
                </c:pt>
                <c:pt idx="823">
                  <c:v>1.071498160565</c:v>
                </c:pt>
                <c:pt idx="824">
                  <c:v>0.99206987221999998</c:v>
                </c:pt>
                <c:pt idx="825">
                  <c:v>0.99206987221999998</c:v>
                </c:pt>
                <c:pt idx="826">
                  <c:v>0.99206987221999998</c:v>
                </c:pt>
                <c:pt idx="827">
                  <c:v>0.99206987221999998</c:v>
                </c:pt>
                <c:pt idx="828">
                  <c:v>1.0166380612179999</c:v>
                </c:pt>
                <c:pt idx="829">
                  <c:v>1.049418550578</c:v>
                </c:pt>
                <c:pt idx="830">
                  <c:v>1.0885600618110001</c:v>
                </c:pt>
                <c:pt idx="831">
                  <c:v>1.1072511044340001</c:v>
                </c:pt>
                <c:pt idx="832">
                  <c:v>1.1595672110049999</c:v>
                </c:pt>
                <c:pt idx="833">
                  <c:v>1.1595672110049999</c:v>
                </c:pt>
                <c:pt idx="834">
                  <c:v>1.1595672110049999</c:v>
                </c:pt>
                <c:pt idx="835">
                  <c:v>1.183679302099</c:v>
                </c:pt>
                <c:pt idx="836">
                  <c:v>1.1683826946139999</c:v>
                </c:pt>
                <c:pt idx="837">
                  <c:v>1.2225266941640001</c:v>
                </c:pt>
                <c:pt idx="838">
                  <c:v>1.2225266941640001</c:v>
                </c:pt>
                <c:pt idx="839">
                  <c:v>1.2225266941640001</c:v>
                </c:pt>
                <c:pt idx="840">
                  <c:v>1.2225266941640001</c:v>
                </c:pt>
                <c:pt idx="841">
                  <c:v>1.2225266941640001</c:v>
                </c:pt>
                <c:pt idx="842">
                  <c:v>1.2195833776460001</c:v>
                </c:pt>
                <c:pt idx="843">
                  <c:v>1.222224035285</c:v>
                </c:pt>
                <c:pt idx="844">
                  <c:v>1.2329877141809999</c:v>
                </c:pt>
                <c:pt idx="845">
                  <c:v>1.2548345119640001</c:v>
                </c:pt>
                <c:pt idx="846">
                  <c:v>1.233499604913</c:v>
                </c:pt>
                <c:pt idx="847">
                  <c:v>1.233499604913</c:v>
                </c:pt>
                <c:pt idx="848">
                  <c:v>1.233499604913</c:v>
                </c:pt>
                <c:pt idx="849">
                  <c:v>1.254960429776</c:v>
                </c:pt>
                <c:pt idx="850">
                  <c:v>1.23083741914</c:v>
                </c:pt>
                <c:pt idx="851">
                  <c:v>1.2561687087240001</c:v>
                </c:pt>
                <c:pt idx="852">
                  <c:v>1.207722446794</c:v>
                </c:pt>
                <c:pt idx="853">
                  <c:v>1.232100870382</c:v>
                </c:pt>
                <c:pt idx="854">
                  <c:v>1.232100870382</c:v>
                </c:pt>
                <c:pt idx="855">
                  <c:v>1.232100870382</c:v>
                </c:pt>
                <c:pt idx="856">
                  <c:v>1.2889661535620001</c:v>
                </c:pt>
                <c:pt idx="857">
                  <c:v>1.3210009908760001</c:v>
                </c:pt>
                <c:pt idx="858">
                  <c:v>1.237525973233</c:v>
                </c:pt>
                <c:pt idx="859">
                  <c:v>1.3082377840549999</c:v>
                </c:pt>
                <c:pt idx="860">
                  <c:v>1.2822991637750001</c:v>
                </c:pt>
                <c:pt idx="861">
                  <c:v>1.2822991637750001</c:v>
                </c:pt>
                <c:pt idx="862">
                  <c:v>1.2822991637750001</c:v>
                </c:pt>
                <c:pt idx="863">
                  <c:v>1.2669802333089999</c:v>
                </c:pt>
                <c:pt idx="864">
                  <c:v>1.3110509770900001</c:v>
                </c:pt>
                <c:pt idx="865">
                  <c:v>1.360878547732</c:v>
                </c:pt>
                <c:pt idx="866">
                  <c:v>1.3490088940660001</c:v>
                </c:pt>
                <c:pt idx="867">
                  <c:v>1.270730411965</c:v>
                </c:pt>
                <c:pt idx="868">
                  <c:v>1.270730411965</c:v>
                </c:pt>
                <c:pt idx="869">
                  <c:v>1.270730411965</c:v>
                </c:pt>
                <c:pt idx="870">
                  <c:v>1.270730411965</c:v>
                </c:pt>
                <c:pt idx="871">
                  <c:v>1.30851811504</c:v>
                </c:pt>
                <c:pt idx="872">
                  <c:v>1.2530351326939999</c:v>
                </c:pt>
                <c:pt idx="873">
                  <c:v>1.2230856436149999</c:v>
                </c:pt>
                <c:pt idx="874">
                  <c:v>1.184205872867</c:v>
                </c:pt>
                <c:pt idx="875">
                  <c:v>1.184205872867</c:v>
                </c:pt>
                <c:pt idx="876">
                  <c:v>1.184205872867</c:v>
                </c:pt>
                <c:pt idx="877">
                  <c:v>1.2240688895709999</c:v>
                </c:pt>
                <c:pt idx="878">
                  <c:v>1.0865640996520001</c:v>
                </c:pt>
                <c:pt idx="879">
                  <c:v>1.1004226802299999</c:v>
                </c:pt>
                <c:pt idx="880">
                  <c:v>1.107596897901</c:v>
                </c:pt>
                <c:pt idx="881">
                  <c:v>1.1745289572769999</c:v>
                </c:pt>
                <c:pt idx="882">
                  <c:v>1.1745289572769999</c:v>
                </c:pt>
                <c:pt idx="883">
                  <c:v>1.1745289572769999</c:v>
                </c:pt>
                <c:pt idx="884">
                  <c:v>1.2131391397010001</c:v>
                </c:pt>
                <c:pt idx="885">
                  <c:v>1.2230133150089999</c:v>
                </c:pt>
                <c:pt idx="886">
                  <c:v>1.2234087522020001</c:v>
                </c:pt>
                <c:pt idx="887">
                  <c:v>1.209281814471</c:v>
                </c:pt>
                <c:pt idx="888">
                  <c:v>1.254987580958</c:v>
                </c:pt>
                <c:pt idx="889">
                  <c:v>1.254987580958</c:v>
                </c:pt>
                <c:pt idx="890">
                  <c:v>1.254987580958</c:v>
                </c:pt>
                <c:pt idx="891">
                  <c:v>1.3016068092490001</c:v>
                </c:pt>
                <c:pt idx="892">
                  <c:v>1.330159259909</c:v>
                </c:pt>
                <c:pt idx="893">
                  <c:v>1.349065468254</c:v>
                </c:pt>
                <c:pt idx="894">
                  <c:v>1.3815543778770001</c:v>
                </c:pt>
                <c:pt idx="895">
                  <c:v>1.425832173101</c:v>
                </c:pt>
                <c:pt idx="896">
                  <c:v>1.425832173101</c:v>
                </c:pt>
                <c:pt idx="897">
                  <c:v>1.425832173101</c:v>
                </c:pt>
                <c:pt idx="898">
                  <c:v>1.4200868765450001</c:v>
                </c:pt>
                <c:pt idx="899">
                  <c:v>1.470462342789</c:v>
                </c:pt>
                <c:pt idx="900">
                  <c:v>1.5310871664150001</c:v>
                </c:pt>
                <c:pt idx="901">
                  <c:v>1.506908320293</c:v>
                </c:pt>
                <c:pt idx="902">
                  <c:v>1.4588133389660001</c:v>
                </c:pt>
                <c:pt idx="903">
                  <c:v>1.4588133389660001</c:v>
                </c:pt>
                <c:pt idx="904">
                  <c:v>1.4588133389660001</c:v>
                </c:pt>
                <c:pt idx="905">
                  <c:v>1.5073157353740001</c:v>
                </c:pt>
                <c:pt idx="906">
                  <c:v>1.529168255791</c:v>
                </c:pt>
                <c:pt idx="907">
                  <c:v>1.4484989495580001</c:v>
                </c:pt>
                <c:pt idx="908">
                  <c:v>1.371167357399</c:v>
                </c:pt>
                <c:pt idx="909">
                  <c:v>1.3731369584449999</c:v>
                </c:pt>
                <c:pt idx="910">
                  <c:v>1.3731369584449999</c:v>
                </c:pt>
                <c:pt idx="911">
                  <c:v>1.3731369584449999</c:v>
                </c:pt>
                <c:pt idx="912">
                  <c:v>1.372746154343</c:v>
                </c:pt>
                <c:pt idx="913">
                  <c:v>1.435760725482</c:v>
                </c:pt>
                <c:pt idx="914">
                  <c:v>1.4384808050539999</c:v>
                </c:pt>
                <c:pt idx="915">
                  <c:v>1.481703996279</c:v>
                </c:pt>
                <c:pt idx="916">
                  <c:v>1.413932351473</c:v>
                </c:pt>
                <c:pt idx="917">
                  <c:v>1.413932351473</c:v>
                </c:pt>
                <c:pt idx="918">
                  <c:v>1.413932351473</c:v>
                </c:pt>
                <c:pt idx="919">
                  <c:v>1.4389951636310001</c:v>
                </c:pt>
                <c:pt idx="920">
                  <c:v>1.3844471384970001</c:v>
                </c:pt>
                <c:pt idx="921">
                  <c:v>1.3282589363049999</c:v>
                </c:pt>
                <c:pt idx="922">
                  <c:v>1.328189078514</c:v>
                </c:pt>
                <c:pt idx="923">
                  <c:v>1.346238117835</c:v>
                </c:pt>
                <c:pt idx="924">
                  <c:v>1.346238117835</c:v>
                </c:pt>
                <c:pt idx="925">
                  <c:v>1.346238117835</c:v>
                </c:pt>
                <c:pt idx="926">
                  <c:v>1.3694386871119999</c:v>
                </c:pt>
                <c:pt idx="927">
                  <c:v>1.4419444774350001</c:v>
                </c:pt>
                <c:pt idx="928">
                  <c:v>1.4155702850280001</c:v>
                </c:pt>
                <c:pt idx="929">
                  <c:v>1.4564056145719999</c:v>
                </c:pt>
                <c:pt idx="930">
                  <c:v>1.5035185504949999</c:v>
                </c:pt>
                <c:pt idx="931">
                  <c:v>1.5035185504949999</c:v>
                </c:pt>
                <c:pt idx="932">
                  <c:v>1.5035185504949999</c:v>
                </c:pt>
                <c:pt idx="933">
                  <c:v>1.5035185504949999</c:v>
                </c:pt>
                <c:pt idx="934">
                  <c:v>1.460357648047</c:v>
                </c:pt>
                <c:pt idx="935">
                  <c:v>1.484741763433</c:v>
                </c:pt>
                <c:pt idx="936">
                  <c:v>1.409105525902</c:v>
                </c:pt>
                <c:pt idx="937">
                  <c:v>1.3498174168020001</c:v>
                </c:pt>
                <c:pt idx="938">
                  <c:v>1.3498174168020001</c:v>
                </c:pt>
                <c:pt idx="939">
                  <c:v>1.3498174168020001</c:v>
                </c:pt>
                <c:pt idx="940">
                  <c:v>1.3634890956879999</c:v>
                </c:pt>
                <c:pt idx="941">
                  <c:v>1.3461125806700001</c:v>
                </c:pt>
                <c:pt idx="942">
                  <c:v>1.343464673378</c:v>
                </c:pt>
                <c:pt idx="943">
                  <c:v>1.356181745639</c:v>
                </c:pt>
                <c:pt idx="944">
                  <c:v>1.3246055217020001</c:v>
                </c:pt>
                <c:pt idx="945">
                  <c:v>1.3246055217020001</c:v>
                </c:pt>
                <c:pt idx="946">
                  <c:v>1.3246055217020001</c:v>
                </c:pt>
                <c:pt idx="947">
                  <c:v>1.390924312369</c:v>
                </c:pt>
                <c:pt idx="948">
                  <c:v>1.3712262759930001</c:v>
                </c:pt>
                <c:pt idx="949">
                  <c:v>1.3645233741709999</c:v>
                </c:pt>
                <c:pt idx="950">
                  <c:v>1.3535032717269999</c:v>
                </c:pt>
                <c:pt idx="951">
                  <c:v>1.397036173354</c:v>
                </c:pt>
                <c:pt idx="952">
                  <c:v>1.397036173354</c:v>
                </c:pt>
                <c:pt idx="953">
                  <c:v>1.397036173354</c:v>
                </c:pt>
                <c:pt idx="954">
                  <c:v>1.4189859166409999</c:v>
                </c:pt>
                <c:pt idx="955">
                  <c:v>1.408650387267</c:v>
                </c:pt>
                <c:pt idx="956">
                  <c:v>1.4931905491490001</c:v>
                </c:pt>
                <c:pt idx="957">
                  <c:v>1.5186473791570001</c:v>
                </c:pt>
                <c:pt idx="958">
                  <c:v>1.456624128294</c:v>
                </c:pt>
                <c:pt idx="959">
                  <c:v>1.456624128294</c:v>
                </c:pt>
                <c:pt idx="960">
                  <c:v>1.456624128294</c:v>
                </c:pt>
                <c:pt idx="961">
                  <c:v>1.408207973259</c:v>
                </c:pt>
                <c:pt idx="962">
                  <c:v>1.371610806151</c:v>
                </c:pt>
                <c:pt idx="963">
                  <c:v>1.4411141027429999</c:v>
                </c:pt>
                <c:pt idx="964">
                  <c:v>1.412884291328</c:v>
                </c:pt>
                <c:pt idx="965">
                  <c:v>1.414805503005</c:v>
                </c:pt>
                <c:pt idx="966">
                  <c:v>1.414805503005</c:v>
                </c:pt>
                <c:pt idx="967">
                  <c:v>1.414805503005</c:v>
                </c:pt>
                <c:pt idx="968">
                  <c:v>1.4545347430690001</c:v>
                </c:pt>
                <c:pt idx="969">
                  <c:v>1.369353568872</c:v>
                </c:pt>
                <c:pt idx="970">
                  <c:v>1.38780915224</c:v>
                </c:pt>
                <c:pt idx="971">
                  <c:v>1.393868479192</c:v>
                </c:pt>
                <c:pt idx="972">
                  <c:v>1.4099276967879999</c:v>
                </c:pt>
                <c:pt idx="973">
                  <c:v>1.4099276967879999</c:v>
                </c:pt>
                <c:pt idx="974">
                  <c:v>1.4099276967879999</c:v>
                </c:pt>
                <c:pt idx="975">
                  <c:v>1.316761748974</c:v>
                </c:pt>
                <c:pt idx="976">
                  <c:v>1.3881957708320001</c:v>
                </c:pt>
                <c:pt idx="977">
                  <c:v>1.417075496414</c:v>
                </c:pt>
                <c:pt idx="978">
                  <c:v>1.3599231217429999</c:v>
                </c:pt>
                <c:pt idx="979">
                  <c:v>1.3096948415059999</c:v>
                </c:pt>
                <c:pt idx="980">
                  <c:v>1.3096948415059999</c:v>
                </c:pt>
                <c:pt idx="981">
                  <c:v>1.3096948415059999</c:v>
                </c:pt>
                <c:pt idx="982">
                  <c:v>1.3096948415059999</c:v>
                </c:pt>
                <c:pt idx="983">
                  <c:v>1.3096948415059999</c:v>
                </c:pt>
                <c:pt idx="984">
                  <c:v>1.3096948415059999</c:v>
                </c:pt>
                <c:pt idx="985">
                  <c:v>1.3649852388229999</c:v>
                </c:pt>
                <c:pt idx="986">
                  <c:v>1.283576326565</c:v>
                </c:pt>
                <c:pt idx="987">
                  <c:v>1.283576326565</c:v>
                </c:pt>
                <c:pt idx="988">
                  <c:v>1.283576326565</c:v>
                </c:pt>
                <c:pt idx="989">
                  <c:v>1.3180301649749999</c:v>
                </c:pt>
                <c:pt idx="990">
                  <c:v>1.31800969002</c:v>
                </c:pt>
                <c:pt idx="991">
                  <c:v>1.31800969002</c:v>
                </c:pt>
                <c:pt idx="992">
                  <c:v>1.31800969002</c:v>
                </c:pt>
                <c:pt idx="993">
                  <c:v>1.3036958282019999</c:v>
                </c:pt>
                <c:pt idx="994">
                  <c:v>1.3036958282019999</c:v>
                </c:pt>
                <c:pt idx="995">
                  <c:v>1.3036958282019999</c:v>
                </c:pt>
                <c:pt idx="996">
                  <c:v>1.3036958282019999</c:v>
                </c:pt>
                <c:pt idx="997">
                  <c:v>1.3036958282019999</c:v>
                </c:pt>
                <c:pt idx="998">
                  <c:v>1.3741680396939999</c:v>
                </c:pt>
                <c:pt idx="999">
                  <c:v>1.399122903821</c:v>
                </c:pt>
                <c:pt idx="1000">
                  <c:v>1.362170332629</c:v>
                </c:pt>
                <c:pt idx="1001">
                  <c:v>1.362170332629</c:v>
                </c:pt>
                <c:pt idx="1002">
                  <c:v>1.362170332629</c:v>
                </c:pt>
                <c:pt idx="1003">
                  <c:v>1.362170332629</c:v>
                </c:pt>
                <c:pt idx="1004">
                  <c:v>1.362170332629</c:v>
                </c:pt>
                <c:pt idx="1005">
                  <c:v>1.3560601038069999</c:v>
                </c:pt>
                <c:pt idx="1006">
                  <c:v>1.3437294387909999</c:v>
                </c:pt>
                <c:pt idx="1007">
                  <c:v>1.360471767857</c:v>
                </c:pt>
                <c:pt idx="1008">
                  <c:v>1.360471767857</c:v>
                </c:pt>
                <c:pt idx="1009">
                  <c:v>1.360471767857</c:v>
                </c:pt>
                <c:pt idx="1010">
                  <c:v>1.3982242589</c:v>
                </c:pt>
                <c:pt idx="1011">
                  <c:v>1.3439052068099999</c:v>
                </c:pt>
                <c:pt idx="1012">
                  <c:v>1.3641819729960001</c:v>
                </c:pt>
                <c:pt idx="1013">
                  <c:v>1.355662109217</c:v>
                </c:pt>
                <c:pt idx="1014">
                  <c:v>1.325490187682</c:v>
                </c:pt>
                <c:pt idx="1015">
                  <c:v>1.325490187682</c:v>
                </c:pt>
                <c:pt idx="1016">
                  <c:v>1.325490187682</c:v>
                </c:pt>
                <c:pt idx="1017">
                  <c:v>1.3913351277479999</c:v>
                </c:pt>
                <c:pt idx="1018">
                  <c:v>1.3820755011770001</c:v>
                </c:pt>
                <c:pt idx="1019">
                  <c:v>1.38017131914</c:v>
                </c:pt>
                <c:pt idx="1020">
                  <c:v>1.3641398515330001</c:v>
                </c:pt>
                <c:pt idx="1021">
                  <c:v>1.4618973061080001</c:v>
                </c:pt>
                <c:pt idx="1022">
                  <c:v>1.4618973061080001</c:v>
                </c:pt>
                <c:pt idx="1023">
                  <c:v>1.4618973061080001</c:v>
                </c:pt>
                <c:pt idx="1024">
                  <c:v>1.4278506814959999</c:v>
                </c:pt>
                <c:pt idx="1025">
                  <c:v>1.41018047207</c:v>
                </c:pt>
                <c:pt idx="1026">
                  <c:v>1.3894668268749999</c:v>
                </c:pt>
                <c:pt idx="1027">
                  <c:v>1.3643095774009999</c:v>
                </c:pt>
                <c:pt idx="1028">
                  <c:v>1.3880288043610001</c:v>
                </c:pt>
                <c:pt idx="1029">
                  <c:v>1.3880288043610001</c:v>
                </c:pt>
                <c:pt idx="1030">
                  <c:v>1.3880288043610001</c:v>
                </c:pt>
                <c:pt idx="1031">
                  <c:v>1.336014397254</c:v>
                </c:pt>
                <c:pt idx="1032">
                  <c:v>1.3395817939550001</c:v>
                </c:pt>
                <c:pt idx="1033">
                  <c:v>1.3395817939550001</c:v>
                </c:pt>
                <c:pt idx="1034">
                  <c:v>1.383925322768</c:v>
                </c:pt>
                <c:pt idx="1035">
                  <c:v>1.3751576399300001</c:v>
                </c:pt>
                <c:pt idx="1036">
                  <c:v>1.3751576399300001</c:v>
                </c:pt>
                <c:pt idx="1037">
                  <c:v>1.3751576399300001</c:v>
                </c:pt>
                <c:pt idx="1038">
                  <c:v>1.388274082004</c:v>
                </c:pt>
                <c:pt idx="1039">
                  <c:v>1.4157869779359999</c:v>
                </c:pt>
                <c:pt idx="1040">
                  <c:v>1.313975934109</c:v>
                </c:pt>
                <c:pt idx="1041">
                  <c:v>1.3114858799639999</c:v>
                </c:pt>
                <c:pt idx="1042">
                  <c:v>1.315946904874</c:v>
                </c:pt>
                <c:pt idx="1043">
                  <c:v>1.315946904874</c:v>
                </c:pt>
                <c:pt idx="1044">
                  <c:v>1.315946904874</c:v>
                </c:pt>
                <c:pt idx="1045">
                  <c:v>1.3406132965599999</c:v>
                </c:pt>
                <c:pt idx="1046">
                  <c:v>1.2817174216630001</c:v>
                </c:pt>
                <c:pt idx="1047">
                  <c:v>1.326602531222</c:v>
                </c:pt>
                <c:pt idx="1048">
                  <c:v>1.274203205589</c:v>
                </c:pt>
                <c:pt idx="1049">
                  <c:v>1.2998615286020001</c:v>
                </c:pt>
                <c:pt idx="1050">
                  <c:v>1.2998615286020001</c:v>
                </c:pt>
                <c:pt idx="1051">
                  <c:v>1.2998615286020001</c:v>
                </c:pt>
                <c:pt idx="1052">
                  <c:v>1.3351746447399999</c:v>
                </c:pt>
                <c:pt idx="1053">
                  <c:v>1.264020575242</c:v>
                </c:pt>
                <c:pt idx="1054">
                  <c:v>1.2445382240339999</c:v>
                </c:pt>
                <c:pt idx="1055">
                  <c:v>1.3179678569590001</c:v>
                </c:pt>
                <c:pt idx="1056">
                  <c:v>1.304583158564</c:v>
                </c:pt>
                <c:pt idx="1057">
                  <c:v>1.304583158564</c:v>
                </c:pt>
                <c:pt idx="1058">
                  <c:v>1.304583158564</c:v>
                </c:pt>
                <c:pt idx="1059">
                  <c:v>1.3334752150060001</c:v>
                </c:pt>
                <c:pt idx="1060">
                  <c:v>1.4026406729450001</c:v>
                </c:pt>
                <c:pt idx="1061">
                  <c:v>1.3692127677279999</c:v>
                </c:pt>
                <c:pt idx="1062">
                  <c:v>1.3378498821510001</c:v>
                </c:pt>
                <c:pt idx="1063">
                  <c:v>1.3068812842569999</c:v>
                </c:pt>
                <c:pt idx="1064">
                  <c:v>1.3068812842569999</c:v>
                </c:pt>
                <c:pt idx="1065">
                  <c:v>1.3068812842569999</c:v>
                </c:pt>
                <c:pt idx="1066">
                  <c:v>1.354239010506</c:v>
                </c:pt>
                <c:pt idx="1067">
                  <c:v>1.408244538588</c:v>
                </c:pt>
                <c:pt idx="1068">
                  <c:v>1.3834316816779999</c:v>
                </c:pt>
                <c:pt idx="1069">
                  <c:v>1.423870831805</c:v>
                </c:pt>
                <c:pt idx="1070">
                  <c:v>1.3942488834290001</c:v>
                </c:pt>
                <c:pt idx="1071">
                  <c:v>1.3942488834290001</c:v>
                </c:pt>
                <c:pt idx="1072">
                  <c:v>1.3942488834290001</c:v>
                </c:pt>
                <c:pt idx="1073">
                  <c:v>1.4150189815850001</c:v>
                </c:pt>
                <c:pt idx="1074">
                  <c:v>1.399964300048</c:v>
                </c:pt>
                <c:pt idx="1075">
                  <c:v>1.4286675043799999</c:v>
                </c:pt>
                <c:pt idx="1076">
                  <c:v>1.5350641404709999</c:v>
                </c:pt>
                <c:pt idx="1077">
                  <c:v>1.617002289637</c:v>
                </c:pt>
                <c:pt idx="1078">
                  <c:v>1.617002289637</c:v>
                </c:pt>
                <c:pt idx="1079">
                  <c:v>1.617002289637</c:v>
                </c:pt>
                <c:pt idx="1080">
                  <c:v>1.5747421110319999</c:v>
                </c:pt>
                <c:pt idx="1081">
                  <c:v>1.5283335746169999</c:v>
                </c:pt>
                <c:pt idx="1082">
                  <c:v>1.4671740264040001</c:v>
                </c:pt>
                <c:pt idx="1083">
                  <c:v>1.51086079825</c:v>
                </c:pt>
                <c:pt idx="1084">
                  <c:v>1.433539272382</c:v>
                </c:pt>
                <c:pt idx="1085">
                  <c:v>1.433539272382</c:v>
                </c:pt>
                <c:pt idx="1086">
                  <c:v>1.433539272382</c:v>
                </c:pt>
                <c:pt idx="1087">
                  <c:v>1.379974512095</c:v>
                </c:pt>
                <c:pt idx="1088">
                  <c:v>1.395952534611</c:v>
                </c:pt>
                <c:pt idx="1089">
                  <c:v>1.446555493815</c:v>
                </c:pt>
                <c:pt idx="1090">
                  <c:v>1.4136061513010001</c:v>
                </c:pt>
                <c:pt idx="1091">
                  <c:v>1.4257297578250001</c:v>
                </c:pt>
                <c:pt idx="1092">
                  <c:v>1.4257297578250001</c:v>
                </c:pt>
                <c:pt idx="1093">
                  <c:v>1.4257297578250001</c:v>
                </c:pt>
                <c:pt idx="1094">
                  <c:v>1.5084272115899999</c:v>
                </c:pt>
                <c:pt idx="1095">
                  <c:v>1.5017339285669999</c:v>
                </c:pt>
                <c:pt idx="1096">
                  <c:v>1.4532605002379999</c:v>
                </c:pt>
                <c:pt idx="1097">
                  <c:v>1.394065851663</c:v>
                </c:pt>
                <c:pt idx="1098">
                  <c:v>1.3487495203369999</c:v>
                </c:pt>
                <c:pt idx="1099">
                  <c:v>1.3487495203369999</c:v>
                </c:pt>
                <c:pt idx="1100">
                  <c:v>1.3487495203369999</c:v>
                </c:pt>
                <c:pt idx="1101">
                  <c:v>1.422420264758</c:v>
                </c:pt>
                <c:pt idx="1102">
                  <c:v>1.437373711552</c:v>
                </c:pt>
                <c:pt idx="1103">
                  <c:v>1.499817316191</c:v>
                </c:pt>
                <c:pt idx="1104">
                  <c:v>1.5706760847579999</c:v>
                </c:pt>
                <c:pt idx="1105">
                  <c:v>1.507048174306</c:v>
                </c:pt>
                <c:pt idx="1106">
                  <c:v>1.507048174306</c:v>
                </c:pt>
                <c:pt idx="1107">
                  <c:v>1.507048174306</c:v>
                </c:pt>
                <c:pt idx="1108">
                  <c:v>1.5318174937060001</c:v>
                </c:pt>
                <c:pt idx="1109">
                  <c:v>1.524346149414</c:v>
                </c:pt>
                <c:pt idx="1110">
                  <c:v>1.5104802756460001</c:v>
                </c:pt>
                <c:pt idx="1111">
                  <c:v>1.5310564068100001</c:v>
                </c:pt>
                <c:pt idx="1112">
                  <c:v>1.5496732294790001</c:v>
                </c:pt>
                <c:pt idx="1113">
                  <c:v>1.5496732294790001</c:v>
                </c:pt>
                <c:pt idx="1114">
                  <c:v>1.5496732294790001</c:v>
                </c:pt>
                <c:pt idx="1115">
                  <c:v>1.5883568410040001</c:v>
                </c:pt>
                <c:pt idx="1116">
                  <c:v>1.49510111032</c:v>
                </c:pt>
                <c:pt idx="1117">
                  <c:v>1.4725436266909999</c:v>
                </c:pt>
                <c:pt idx="1118">
                  <c:v>1.522069050926</c:v>
                </c:pt>
                <c:pt idx="1119">
                  <c:v>1.4969940335580001</c:v>
                </c:pt>
                <c:pt idx="1120">
                  <c:v>1.4969940335580001</c:v>
                </c:pt>
                <c:pt idx="1121">
                  <c:v>1.4969940335580001</c:v>
                </c:pt>
                <c:pt idx="1122">
                  <c:v>1.5268050768729999</c:v>
                </c:pt>
                <c:pt idx="1123">
                  <c:v>1.533064792439</c:v>
                </c:pt>
                <c:pt idx="1124">
                  <c:v>1.489572856009</c:v>
                </c:pt>
                <c:pt idx="1125">
                  <c:v>1.4699032327149999</c:v>
                </c:pt>
                <c:pt idx="1126">
                  <c:v>1.389014189274</c:v>
                </c:pt>
                <c:pt idx="1127">
                  <c:v>1.389014189274</c:v>
                </c:pt>
                <c:pt idx="1128">
                  <c:v>1.389014189274</c:v>
                </c:pt>
                <c:pt idx="1129">
                  <c:v>1.3719487642920001</c:v>
                </c:pt>
                <c:pt idx="1130">
                  <c:v>1.3648568384519999</c:v>
                </c:pt>
                <c:pt idx="1131">
                  <c:v>1.4202286457360001</c:v>
                </c:pt>
                <c:pt idx="1132">
                  <c:v>1.4058459820260001</c:v>
                </c:pt>
                <c:pt idx="1133">
                  <c:v>1.371020081977</c:v>
                </c:pt>
                <c:pt idx="1134">
                  <c:v>1.371020081977</c:v>
                </c:pt>
                <c:pt idx="1135">
                  <c:v>1.371020081977</c:v>
                </c:pt>
                <c:pt idx="1136">
                  <c:v>1.3565029034939999</c:v>
                </c:pt>
                <c:pt idx="1137">
                  <c:v>1.370367374385</c:v>
                </c:pt>
                <c:pt idx="1138">
                  <c:v>1.3325606639500001</c:v>
                </c:pt>
                <c:pt idx="1139">
                  <c:v>1.3377884575350001</c:v>
                </c:pt>
                <c:pt idx="1140">
                  <c:v>1.3923945561540001</c:v>
                </c:pt>
                <c:pt idx="1141">
                  <c:v>1.3923945561540001</c:v>
                </c:pt>
                <c:pt idx="1142">
                  <c:v>1.3923945561540001</c:v>
                </c:pt>
                <c:pt idx="1143">
                  <c:v>1.5404004746769999</c:v>
                </c:pt>
                <c:pt idx="1144">
                  <c:v>1.575296523997</c:v>
                </c:pt>
                <c:pt idx="1145">
                  <c:v>1.5325640039349999</c:v>
                </c:pt>
                <c:pt idx="1146">
                  <c:v>1.5177833735140001</c:v>
                </c:pt>
                <c:pt idx="1147">
                  <c:v>1.4543506522730001</c:v>
                </c:pt>
                <c:pt idx="1148">
                  <c:v>1.4543506522730001</c:v>
                </c:pt>
                <c:pt idx="1149">
                  <c:v>1.4543506522730001</c:v>
                </c:pt>
                <c:pt idx="1150">
                  <c:v>1.457786085912</c:v>
                </c:pt>
                <c:pt idx="1151">
                  <c:v>1.470845249698</c:v>
                </c:pt>
                <c:pt idx="1152">
                  <c:v>1.4652372006679999</c:v>
                </c:pt>
                <c:pt idx="1153">
                  <c:v>1.433516129782</c:v>
                </c:pt>
                <c:pt idx="1154">
                  <c:v>1.439713437073</c:v>
                </c:pt>
                <c:pt idx="1155">
                  <c:v>1.439713437073</c:v>
                </c:pt>
                <c:pt idx="1156">
                  <c:v>1.439713437073</c:v>
                </c:pt>
                <c:pt idx="1157">
                  <c:v>1.4372091798269999</c:v>
                </c:pt>
                <c:pt idx="1158">
                  <c:v>1.463068272303</c:v>
                </c:pt>
                <c:pt idx="1159">
                  <c:v>1.483504823201</c:v>
                </c:pt>
                <c:pt idx="1160">
                  <c:v>1.511904478683</c:v>
                </c:pt>
                <c:pt idx="1161">
                  <c:v>1.58146732831</c:v>
                </c:pt>
                <c:pt idx="1162">
                  <c:v>1.58146732831</c:v>
                </c:pt>
                <c:pt idx="1163">
                  <c:v>1.58146732831</c:v>
                </c:pt>
                <c:pt idx="1164">
                  <c:v>1.5793384425229999</c:v>
                </c:pt>
                <c:pt idx="1165">
                  <c:v>1.566617887819</c:v>
                </c:pt>
                <c:pt idx="1166">
                  <c:v>1.5190499151679999</c:v>
                </c:pt>
                <c:pt idx="1167">
                  <c:v>1.522137427459</c:v>
                </c:pt>
                <c:pt idx="1168">
                  <c:v>1.506800481645</c:v>
                </c:pt>
                <c:pt idx="1169">
                  <c:v>1.506800481645</c:v>
                </c:pt>
                <c:pt idx="1170">
                  <c:v>1.506800481645</c:v>
                </c:pt>
                <c:pt idx="1171">
                  <c:v>1.5892339781939999</c:v>
                </c:pt>
                <c:pt idx="1172">
                  <c:v>1.5805721027420001</c:v>
                </c:pt>
                <c:pt idx="1173">
                  <c:v>1.5427099742399999</c:v>
                </c:pt>
                <c:pt idx="1174">
                  <c:v>1.5674996217570001</c:v>
                </c:pt>
                <c:pt idx="1175">
                  <c:v>1.5674996217570001</c:v>
                </c:pt>
                <c:pt idx="1176">
                  <c:v>1.5674996217570001</c:v>
                </c:pt>
                <c:pt idx="1177">
                  <c:v>1.5674996217570001</c:v>
                </c:pt>
                <c:pt idx="1178">
                  <c:v>1.55390552531</c:v>
                </c:pt>
                <c:pt idx="1179">
                  <c:v>1.566793655128</c:v>
                </c:pt>
                <c:pt idx="1180">
                  <c:v>1.5646838876789999</c:v>
                </c:pt>
                <c:pt idx="1181">
                  <c:v>1.6152511206169999</c:v>
                </c:pt>
                <c:pt idx="1182">
                  <c:v>1.584017572829</c:v>
                </c:pt>
                <c:pt idx="1183">
                  <c:v>1.584017572829</c:v>
                </c:pt>
                <c:pt idx="1184">
                  <c:v>1.584017572829</c:v>
                </c:pt>
                <c:pt idx="1185">
                  <c:v>1.5993365144659999</c:v>
                </c:pt>
                <c:pt idx="1186">
                  <c:v>1.634289882742</c:v>
                </c:pt>
                <c:pt idx="1187">
                  <c:v>1.529453521268</c:v>
                </c:pt>
                <c:pt idx="1188">
                  <c:v>1.574444284256</c:v>
                </c:pt>
                <c:pt idx="1189">
                  <c:v>1.636524699895</c:v>
                </c:pt>
                <c:pt idx="1190">
                  <c:v>1.636524699895</c:v>
                </c:pt>
                <c:pt idx="1191">
                  <c:v>1.636524699895</c:v>
                </c:pt>
                <c:pt idx="1192">
                  <c:v>1.6183306857069999</c:v>
                </c:pt>
                <c:pt idx="1193">
                  <c:v>1.6523177773140001</c:v>
                </c:pt>
                <c:pt idx="1194">
                  <c:v>1.6523177773140001</c:v>
                </c:pt>
                <c:pt idx="1195">
                  <c:v>1.6605446498330001</c:v>
                </c:pt>
                <c:pt idx="1196">
                  <c:v>1.641944113004</c:v>
                </c:pt>
                <c:pt idx="1197">
                  <c:v>1.641944113004</c:v>
                </c:pt>
                <c:pt idx="1198">
                  <c:v>1.641944113004</c:v>
                </c:pt>
                <c:pt idx="1199">
                  <c:v>1.6267100410449999</c:v>
                </c:pt>
                <c:pt idx="1200">
                  <c:v>1.630777944211</c:v>
                </c:pt>
                <c:pt idx="1201">
                  <c:v>1.5584816015809999</c:v>
                </c:pt>
                <c:pt idx="1202">
                  <c:v>1.5802950178620001</c:v>
                </c:pt>
                <c:pt idx="1203">
                  <c:v>1.568400949286</c:v>
                </c:pt>
                <c:pt idx="1204">
                  <c:v>1.568400949286</c:v>
                </c:pt>
                <c:pt idx="1205">
                  <c:v>1.568400949286</c:v>
                </c:pt>
                <c:pt idx="1206">
                  <c:v>1.5000383298790001</c:v>
                </c:pt>
                <c:pt idx="1207">
                  <c:v>1.569073314265</c:v>
                </c:pt>
                <c:pt idx="1208">
                  <c:v>1.600717613124</c:v>
                </c:pt>
                <c:pt idx="1209">
                  <c:v>1.620697999421</c:v>
                </c:pt>
                <c:pt idx="1210">
                  <c:v>1.620697999421</c:v>
                </c:pt>
                <c:pt idx="1211">
                  <c:v>1.620697999421</c:v>
                </c:pt>
                <c:pt idx="1212">
                  <c:v>1.620697999421</c:v>
                </c:pt>
                <c:pt idx="1213">
                  <c:v>1.5655420625100001</c:v>
                </c:pt>
                <c:pt idx="1214">
                  <c:v>1.540083635342</c:v>
                </c:pt>
                <c:pt idx="1215">
                  <c:v>1.6026761785429999</c:v>
                </c:pt>
                <c:pt idx="1216">
                  <c:v>1.6010067326549999</c:v>
                </c:pt>
                <c:pt idx="1217">
                  <c:v>1.564844599106</c:v>
                </c:pt>
                <c:pt idx="1218">
                  <c:v>1.564844599106</c:v>
                </c:pt>
                <c:pt idx="1219">
                  <c:v>1.564844599106</c:v>
                </c:pt>
                <c:pt idx="1220">
                  <c:v>1.3877980437699999</c:v>
                </c:pt>
                <c:pt idx="1221">
                  <c:v>1.379580097489</c:v>
                </c:pt>
                <c:pt idx="1222">
                  <c:v>1.3856586973130001</c:v>
                </c:pt>
                <c:pt idx="1223">
                  <c:v>1.3856586973130001</c:v>
                </c:pt>
                <c:pt idx="1224">
                  <c:v>1.3856586973130001</c:v>
                </c:pt>
                <c:pt idx="1225">
                  <c:v>1.3856586973130001</c:v>
                </c:pt>
                <c:pt idx="1226">
                  <c:v>1.3856586973130001</c:v>
                </c:pt>
                <c:pt idx="1227">
                  <c:v>1.371065323641</c:v>
                </c:pt>
                <c:pt idx="1228">
                  <c:v>1.3949309131409999</c:v>
                </c:pt>
                <c:pt idx="1229">
                  <c:v>1.4015863044479999</c:v>
                </c:pt>
                <c:pt idx="1230">
                  <c:v>1.3683327074339999</c:v>
                </c:pt>
                <c:pt idx="1231">
                  <c:v>1.326577995301</c:v>
                </c:pt>
                <c:pt idx="1232">
                  <c:v>1.326577995301</c:v>
                </c:pt>
                <c:pt idx="1233">
                  <c:v>1.326577995301</c:v>
                </c:pt>
                <c:pt idx="1234">
                  <c:v>1.3795793043319999</c:v>
                </c:pt>
                <c:pt idx="1235">
                  <c:v>1.350347041861</c:v>
                </c:pt>
                <c:pt idx="1236">
                  <c:v>1.375842865014</c:v>
                </c:pt>
                <c:pt idx="1237">
                  <c:v>1.4046220689310001</c:v>
                </c:pt>
                <c:pt idx="1238">
                  <c:v>1.417968027111</c:v>
                </c:pt>
                <c:pt idx="1239">
                  <c:v>1.417968027111</c:v>
                </c:pt>
                <c:pt idx="1240">
                  <c:v>1.417968027111</c:v>
                </c:pt>
                <c:pt idx="1241">
                  <c:v>1.544696695459</c:v>
                </c:pt>
                <c:pt idx="1242">
                  <c:v>1.4724406327890001</c:v>
                </c:pt>
                <c:pt idx="1243">
                  <c:v>1.492545579915</c:v>
                </c:pt>
                <c:pt idx="1244">
                  <c:v>1.454076093454</c:v>
                </c:pt>
                <c:pt idx="1245">
                  <c:v>1.4580602686840001</c:v>
                </c:pt>
                <c:pt idx="1246">
                  <c:v>1.4580602686840001</c:v>
                </c:pt>
                <c:pt idx="1247">
                  <c:v>1.4580602686840001</c:v>
                </c:pt>
                <c:pt idx="1248">
                  <c:v>1.3846516716220001</c:v>
                </c:pt>
                <c:pt idx="1249">
                  <c:v>1.4499514189639999</c:v>
                </c:pt>
                <c:pt idx="1250">
                  <c:v>1.4668492421679999</c:v>
                </c:pt>
                <c:pt idx="1251">
                  <c:v>1.620781911113</c:v>
                </c:pt>
                <c:pt idx="1252">
                  <c:v>1.705765074119</c:v>
                </c:pt>
                <c:pt idx="1253">
                  <c:v>1.705765074119</c:v>
                </c:pt>
                <c:pt idx="1254">
                  <c:v>1.705765074119</c:v>
                </c:pt>
                <c:pt idx="1255">
                  <c:v>1.705765074119</c:v>
                </c:pt>
                <c:pt idx="1256">
                  <c:v>1.646729622669</c:v>
                </c:pt>
                <c:pt idx="1257">
                  <c:v>1.611752041506</c:v>
                </c:pt>
                <c:pt idx="1258">
                  <c:v>1.5606218069890001</c:v>
                </c:pt>
                <c:pt idx="1259">
                  <c:v>1.519491886515</c:v>
                </c:pt>
                <c:pt idx="1260">
                  <c:v>1.519491886515</c:v>
                </c:pt>
                <c:pt idx="1261">
                  <c:v>1.519491886515</c:v>
                </c:pt>
                <c:pt idx="1262">
                  <c:v>1.4756726689440001</c:v>
                </c:pt>
                <c:pt idx="1263">
                  <c:v>1.5103943253059999</c:v>
                </c:pt>
                <c:pt idx="1264">
                  <c:v>1.494328083209</c:v>
                </c:pt>
                <c:pt idx="1265">
                  <c:v>1.5394667601380001</c:v>
                </c:pt>
                <c:pt idx="1266">
                  <c:v>1.5177529811329999</c:v>
                </c:pt>
                <c:pt idx="1267">
                  <c:v>1.5177529811329999</c:v>
                </c:pt>
                <c:pt idx="1268">
                  <c:v>1.5177529811329999</c:v>
                </c:pt>
                <c:pt idx="1269">
                  <c:v>1.5089178758420001</c:v>
                </c:pt>
                <c:pt idx="1270">
                  <c:v>1.4507250954069999</c:v>
                </c:pt>
                <c:pt idx="1271">
                  <c:v>1.4551318980879999</c:v>
                </c:pt>
                <c:pt idx="1272">
                  <c:v>1.45836824777</c:v>
                </c:pt>
                <c:pt idx="1273">
                  <c:v>1.4947218284449999</c:v>
                </c:pt>
                <c:pt idx="1274">
                  <c:v>1.4947218284449999</c:v>
                </c:pt>
                <c:pt idx="1275">
                  <c:v>1.4947218284449999</c:v>
                </c:pt>
                <c:pt idx="1276">
                  <c:v>1.500785073087</c:v>
                </c:pt>
                <c:pt idx="1277">
                  <c:v>1.4487838837110001</c:v>
                </c:pt>
                <c:pt idx="1278">
                  <c:v>1.397198604645</c:v>
                </c:pt>
                <c:pt idx="1279">
                  <c:v>1.3744194766560001</c:v>
                </c:pt>
                <c:pt idx="1280">
                  <c:v>1.3885692572699999</c:v>
                </c:pt>
                <c:pt idx="1281">
                  <c:v>1.3885692572699999</c:v>
                </c:pt>
                <c:pt idx="1282">
                  <c:v>1.3885692572699999</c:v>
                </c:pt>
                <c:pt idx="1283">
                  <c:v>1.4306920459929999</c:v>
                </c:pt>
                <c:pt idx="1284">
                  <c:v>1.477071213278</c:v>
                </c:pt>
                <c:pt idx="1285">
                  <c:v>1.5348809066439999</c:v>
                </c:pt>
                <c:pt idx="1286">
                  <c:v>1.535594200652</c:v>
                </c:pt>
                <c:pt idx="1287">
                  <c:v>1.506862225818</c:v>
                </c:pt>
                <c:pt idx="1288">
                  <c:v>1.506862225818</c:v>
                </c:pt>
                <c:pt idx="1289">
                  <c:v>1.506862225818</c:v>
                </c:pt>
                <c:pt idx="1290">
                  <c:v>1.5237656756869999</c:v>
                </c:pt>
                <c:pt idx="1291">
                  <c:v>1.511975378667</c:v>
                </c:pt>
                <c:pt idx="1292">
                  <c:v>1.5820925508020001</c:v>
                </c:pt>
                <c:pt idx="1293">
                  <c:v>1.4771042175960001</c:v>
                </c:pt>
                <c:pt idx="1294">
                  <c:v>1.430033277478</c:v>
                </c:pt>
                <c:pt idx="1295">
                  <c:v>1.430033277478</c:v>
                </c:pt>
                <c:pt idx="1296">
                  <c:v>1.430033277478</c:v>
                </c:pt>
                <c:pt idx="1297">
                  <c:v>1.4357770437270001</c:v>
                </c:pt>
                <c:pt idx="1298">
                  <c:v>1.3953494691149999</c:v>
                </c:pt>
                <c:pt idx="1299">
                  <c:v>1.4120993183920001</c:v>
                </c:pt>
                <c:pt idx="1300">
                  <c:v>1.368522090183</c:v>
                </c:pt>
                <c:pt idx="1301">
                  <c:v>1.425626058522</c:v>
                </c:pt>
                <c:pt idx="1302">
                  <c:v>1.425626058522</c:v>
                </c:pt>
                <c:pt idx="1303">
                  <c:v>1.425626058522</c:v>
                </c:pt>
                <c:pt idx="1304">
                  <c:v>1.4344501359720001</c:v>
                </c:pt>
                <c:pt idx="1305">
                  <c:v>1.415756649657</c:v>
                </c:pt>
                <c:pt idx="1306">
                  <c:v>1.44641546426</c:v>
                </c:pt>
                <c:pt idx="1307">
                  <c:v>1.4610011692580001</c:v>
                </c:pt>
                <c:pt idx="1308">
                  <c:v>1.3645360098029999</c:v>
                </c:pt>
                <c:pt idx="1309">
                  <c:v>1.3645360098029999</c:v>
                </c:pt>
                <c:pt idx="1310">
                  <c:v>1.3645360098029999</c:v>
                </c:pt>
                <c:pt idx="1311">
                  <c:v>1.305752216378</c:v>
                </c:pt>
                <c:pt idx="1312">
                  <c:v>1.238326392292</c:v>
                </c:pt>
                <c:pt idx="1313">
                  <c:v>1.288562853992</c:v>
                </c:pt>
                <c:pt idx="1314">
                  <c:v>1.236744433278</c:v>
                </c:pt>
                <c:pt idx="1315">
                  <c:v>1.250275441129</c:v>
                </c:pt>
                <c:pt idx="1316">
                  <c:v>1.250275441129</c:v>
                </c:pt>
                <c:pt idx="1317">
                  <c:v>1.250275441129</c:v>
                </c:pt>
                <c:pt idx="1318">
                  <c:v>1.250275441129</c:v>
                </c:pt>
                <c:pt idx="1319">
                  <c:v>1.262732905042</c:v>
                </c:pt>
                <c:pt idx="1320">
                  <c:v>1.311431336764</c:v>
                </c:pt>
                <c:pt idx="1321">
                  <c:v>1.2245299072039999</c:v>
                </c:pt>
                <c:pt idx="1322">
                  <c:v>1.213415580997</c:v>
                </c:pt>
                <c:pt idx="1323">
                  <c:v>1.213415580997</c:v>
                </c:pt>
                <c:pt idx="1324">
                  <c:v>1.213415580997</c:v>
                </c:pt>
                <c:pt idx="1325">
                  <c:v>1.2731604235109999</c:v>
                </c:pt>
                <c:pt idx="1326">
                  <c:v>1.2154667637059999</c:v>
                </c:pt>
                <c:pt idx="1327">
                  <c:v>1.2084929356980001</c:v>
                </c:pt>
                <c:pt idx="1328">
                  <c:v>1.1339495380419999</c:v>
                </c:pt>
                <c:pt idx="1329">
                  <c:v>1.191689180912</c:v>
                </c:pt>
                <c:pt idx="1330">
                  <c:v>1.191689180912</c:v>
                </c:pt>
                <c:pt idx="1331">
                  <c:v>1.191689180912</c:v>
                </c:pt>
                <c:pt idx="1332">
                  <c:v>1.1550192800350001</c:v>
                </c:pt>
                <c:pt idx="1333">
                  <c:v>1.222893403629</c:v>
                </c:pt>
                <c:pt idx="1334">
                  <c:v>1.261275333785</c:v>
                </c:pt>
                <c:pt idx="1335">
                  <c:v>1.264324302064</c:v>
                </c:pt>
                <c:pt idx="1336">
                  <c:v>1.3009291949370001</c:v>
                </c:pt>
                <c:pt idx="1337">
                  <c:v>1.3009291949370001</c:v>
                </c:pt>
                <c:pt idx="1338">
                  <c:v>1.3009291949370001</c:v>
                </c:pt>
                <c:pt idx="1339">
                  <c:v>1.3045724272250001</c:v>
                </c:pt>
                <c:pt idx="1340">
                  <c:v>1.209679391893</c:v>
                </c:pt>
                <c:pt idx="1341">
                  <c:v>1.238631719539</c:v>
                </c:pt>
                <c:pt idx="1342">
                  <c:v>1.240357336505</c:v>
                </c:pt>
                <c:pt idx="1343">
                  <c:v>1.338055038224</c:v>
                </c:pt>
                <c:pt idx="1344">
                  <c:v>1.338055038224</c:v>
                </c:pt>
                <c:pt idx="1345">
                  <c:v>1.338055038224</c:v>
                </c:pt>
                <c:pt idx="1346">
                  <c:v>1.300549077518</c:v>
                </c:pt>
                <c:pt idx="1347">
                  <c:v>1.341298513196</c:v>
                </c:pt>
                <c:pt idx="1348">
                  <c:v>1.4041135712999999</c:v>
                </c:pt>
                <c:pt idx="1349">
                  <c:v>1.373338217243</c:v>
                </c:pt>
                <c:pt idx="1350">
                  <c:v>1.4630495630389999</c:v>
                </c:pt>
                <c:pt idx="1351">
                  <c:v>1.4630495630389999</c:v>
                </c:pt>
                <c:pt idx="1352">
                  <c:v>1.4630495630389999</c:v>
                </c:pt>
                <c:pt idx="1353">
                  <c:v>1.408871666537</c:v>
                </c:pt>
                <c:pt idx="1354">
                  <c:v>1.53678362296</c:v>
                </c:pt>
                <c:pt idx="1355">
                  <c:v>1.53678362296</c:v>
                </c:pt>
                <c:pt idx="1356">
                  <c:v>1.487527628599</c:v>
                </c:pt>
                <c:pt idx="1357">
                  <c:v>1.5060828405660001</c:v>
                </c:pt>
                <c:pt idx="1358">
                  <c:v>1.5060828405660001</c:v>
                </c:pt>
                <c:pt idx="1359">
                  <c:v>1.5060828405660001</c:v>
                </c:pt>
                <c:pt idx="1360">
                  <c:v>1.511676186434</c:v>
                </c:pt>
                <c:pt idx="1361">
                  <c:v>1.4800689353330001</c:v>
                </c:pt>
                <c:pt idx="1362">
                  <c:v>1.518446333577</c:v>
                </c:pt>
                <c:pt idx="1363">
                  <c:v>1.509895779721</c:v>
                </c:pt>
                <c:pt idx="1364">
                  <c:v>1.523581403481</c:v>
                </c:pt>
                <c:pt idx="1365">
                  <c:v>1.523581403481</c:v>
                </c:pt>
                <c:pt idx="1366">
                  <c:v>1.523581403481</c:v>
                </c:pt>
                <c:pt idx="1367">
                  <c:v>1.523581403481</c:v>
                </c:pt>
                <c:pt idx="1368">
                  <c:v>1.523581403481</c:v>
                </c:pt>
                <c:pt idx="1369">
                  <c:v>1.523581403481</c:v>
                </c:pt>
                <c:pt idx="1370">
                  <c:v>1.521979417816</c:v>
                </c:pt>
                <c:pt idx="1371">
                  <c:v>1.545430025006</c:v>
                </c:pt>
                <c:pt idx="1372">
                  <c:v>1.545430025006</c:v>
                </c:pt>
                <c:pt idx="1373">
                  <c:v>1.545430025006</c:v>
                </c:pt>
                <c:pt idx="1374">
                  <c:v>1.5274784973260001</c:v>
                </c:pt>
                <c:pt idx="1375">
                  <c:v>1.456038275079</c:v>
                </c:pt>
                <c:pt idx="1376">
                  <c:v>1.456038275079</c:v>
                </c:pt>
                <c:pt idx="1377">
                  <c:v>1.456038275079</c:v>
                </c:pt>
                <c:pt idx="1378">
                  <c:v>1.4590382482499999</c:v>
                </c:pt>
                <c:pt idx="1379">
                  <c:v>1.4590382482499999</c:v>
                </c:pt>
                <c:pt idx="1380">
                  <c:v>1.4590382482499999</c:v>
                </c:pt>
                <c:pt idx="1381">
                  <c:v>1.4590382482499999</c:v>
                </c:pt>
                <c:pt idx="1382">
                  <c:v>1.4590382482499999</c:v>
                </c:pt>
                <c:pt idx="1383">
                  <c:v>1.509474751323</c:v>
                </c:pt>
                <c:pt idx="1384">
                  <c:v>1.2820775031239999</c:v>
                </c:pt>
                <c:pt idx="1385">
                  <c:v>1.4290371632329999</c:v>
                </c:pt>
                <c:pt idx="1386">
                  <c:v>1.4290371632329999</c:v>
                </c:pt>
                <c:pt idx="1387">
                  <c:v>1.4290371632329999</c:v>
                </c:pt>
                <c:pt idx="1388">
                  <c:v>1.4290371632329999</c:v>
                </c:pt>
                <c:pt idx="1389">
                  <c:v>1.4290371632329999</c:v>
                </c:pt>
                <c:pt idx="1390">
                  <c:v>1.3639544552980001</c:v>
                </c:pt>
                <c:pt idx="1391">
                  <c:v>1.3243407932160001</c:v>
                </c:pt>
                <c:pt idx="1392">
                  <c:v>1.3340519443179999</c:v>
                </c:pt>
                <c:pt idx="1393">
                  <c:v>1.3340519443179999</c:v>
                </c:pt>
                <c:pt idx="1394">
                  <c:v>1.3340519443179999</c:v>
                </c:pt>
                <c:pt idx="1395">
                  <c:v>1.3327842426209999</c:v>
                </c:pt>
                <c:pt idx="1396">
                  <c:v>1.3157201689119999</c:v>
                </c:pt>
                <c:pt idx="1397">
                  <c:v>1.3636427575450001</c:v>
                </c:pt>
                <c:pt idx="1398">
                  <c:v>1.3452570609059999</c:v>
                </c:pt>
                <c:pt idx="1399">
                  <c:v>1.347502870215</c:v>
                </c:pt>
                <c:pt idx="1400">
                  <c:v>1.347502870215</c:v>
                </c:pt>
                <c:pt idx="1401">
                  <c:v>1.347502870215</c:v>
                </c:pt>
                <c:pt idx="1402">
                  <c:v>1.3396079960439999</c:v>
                </c:pt>
                <c:pt idx="1403">
                  <c:v>1.327518391618</c:v>
                </c:pt>
                <c:pt idx="1404">
                  <c:v>1.3412865752900001</c:v>
                </c:pt>
                <c:pt idx="1405">
                  <c:v>1.3679792983750001</c:v>
                </c:pt>
                <c:pt idx="1406">
                  <c:v>1.3564550904399999</c:v>
                </c:pt>
                <c:pt idx="1407">
                  <c:v>1.3564550904399999</c:v>
                </c:pt>
                <c:pt idx="1408">
                  <c:v>1.3564550904399999</c:v>
                </c:pt>
                <c:pt idx="1409">
                  <c:v>1.3165641598869999</c:v>
                </c:pt>
                <c:pt idx="1410">
                  <c:v>1.374812952569</c:v>
                </c:pt>
                <c:pt idx="1411">
                  <c:v>1.3779491157129999</c:v>
                </c:pt>
                <c:pt idx="1412">
                  <c:v>1.402757009928</c:v>
                </c:pt>
                <c:pt idx="1413">
                  <c:v>1.436392818334</c:v>
                </c:pt>
                <c:pt idx="1414">
                  <c:v>1.436392818334</c:v>
                </c:pt>
                <c:pt idx="1415">
                  <c:v>1.436392818334</c:v>
                </c:pt>
                <c:pt idx="1416">
                  <c:v>1.409249885948</c:v>
                </c:pt>
                <c:pt idx="1417">
                  <c:v>1.391463276486</c:v>
                </c:pt>
                <c:pt idx="1418">
                  <c:v>1.3570987951160001</c:v>
                </c:pt>
                <c:pt idx="1419">
                  <c:v>1.329143387872</c:v>
                </c:pt>
                <c:pt idx="1420">
                  <c:v>1.270601015902</c:v>
                </c:pt>
                <c:pt idx="1421">
                  <c:v>1.270601015902</c:v>
                </c:pt>
                <c:pt idx="1422">
                  <c:v>1.270601015902</c:v>
                </c:pt>
                <c:pt idx="1423">
                  <c:v>1.21031228675</c:v>
                </c:pt>
                <c:pt idx="1424">
                  <c:v>1.2354728471250001</c:v>
                </c:pt>
                <c:pt idx="1425">
                  <c:v>1.1757869661160001</c:v>
                </c:pt>
                <c:pt idx="1426">
                  <c:v>1.1982861535639999</c:v>
                </c:pt>
                <c:pt idx="1427">
                  <c:v>1.2153383551350001</c:v>
                </c:pt>
                <c:pt idx="1428">
                  <c:v>1.2153383551350001</c:v>
                </c:pt>
                <c:pt idx="1429">
                  <c:v>1.2153383551350001</c:v>
                </c:pt>
                <c:pt idx="1430">
                  <c:v>1.1713635900620001</c:v>
                </c:pt>
                <c:pt idx="1431">
                  <c:v>1.1980094971190001</c:v>
                </c:pt>
                <c:pt idx="1432">
                  <c:v>1.252325458311</c:v>
                </c:pt>
                <c:pt idx="1433">
                  <c:v>1.2922589528940001</c:v>
                </c:pt>
                <c:pt idx="1434">
                  <c:v>1.224925229169</c:v>
                </c:pt>
                <c:pt idx="1435">
                  <c:v>1.224925229169</c:v>
                </c:pt>
                <c:pt idx="1436">
                  <c:v>1.224925229169</c:v>
                </c:pt>
                <c:pt idx="1437">
                  <c:v>1.1699997651909999</c:v>
                </c:pt>
                <c:pt idx="1438">
                  <c:v>1.199353091011</c:v>
                </c:pt>
                <c:pt idx="1439">
                  <c:v>1.2209233916110001</c:v>
                </c:pt>
                <c:pt idx="1440">
                  <c:v>1.1678704902149999</c:v>
                </c:pt>
                <c:pt idx="1441">
                  <c:v>1.2186225946189999</c:v>
                </c:pt>
                <c:pt idx="1442">
                  <c:v>1.2186225946189999</c:v>
                </c:pt>
                <c:pt idx="1443">
                  <c:v>1.2186225946189999</c:v>
                </c:pt>
                <c:pt idx="1444">
                  <c:v>1.205194379168</c:v>
                </c:pt>
                <c:pt idx="1445">
                  <c:v>1.241491213135</c:v>
                </c:pt>
                <c:pt idx="1446">
                  <c:v>1.228993855011</c:v>
                </c:pt>
                <c:pt idx="1447">
                  <c:v>1.1843454492729999</c:v>
                </c:pt>
                <c:pt idx="1448">
                  <c:v>1.1888691827889999</c:v>
                </c:pt>
                <c:pt idx="1449">
                  <c:v>1.1888691827889999</c:v>
                </c:pt>
                <c:pt idx="1450">
                  <c:v>1.1888691827889999</c:v>
                </c:pt>
                <c:pt idx="1451">
                  <c:v>1.221203927353</c:v>
                </c:pt>
                <c:pt idx="1452">
                  <c:v>1.209709337054</c:v>
                </c:pt>
                <c:pt idx="1453">
                  <c:v>1.214106693208</c:v>
                </c:pt>
                <c:pt idx="1454">
                  <c:v>1.190462961892</c:v>
                </c:pt>
                <c:pt idx="1455">
                  <c:v>1.1865852999719999</c:v>
                </c:pt>
                <c:pt idx="1456">
                  <c:v>1.1865852999719999</c:v>
                </c:pt>
                <c:pt idx="1457">
                  <c:v>1.1865852999719999</c:v>
                </c:pt>
                <c:pt idx="1458">
                  <c:v>1.2379121187640001</c:v>
                </c:pt>
                <c:pt idx="1459">
                  <c:v>1.230237152765</c:v>
                </c:pt>
                <c:pt idx="1460">
                  <c:v>1.2234297626799999</c:v>
                </c:pt>
                <c:pt idx="1461">
                  <c:v>1.253431230471</c:v>
                </c:pt>
                <c:pt idx="1462">
                  <c:v>1.3044010640149999</c:v>
                </c:pt>
                <c:pt idx="1463">
                  <c:v>1.3044010640149999</c:v>
                </c:pt>
                <c:pt idx="1464">
                  <c:v>1.3044010640149999</c:v>
                </c:pt>
                <c:pt idx="1465">
                  <c:v>1.3929678290280001</c:v>
                </c:pt>
                <c:pt idx="1466">
                  <c:v>1.406138273774</c:v>
                </c:pt>
                <c:pt idx="1467">
                  <c:v>1.4746487317650001</c:v>
                </c:pt>
                <c:pt idx="1468">
                  <c:v>1.4140458744810001</c:v>
                </c:pt>
                <c:pt idx="1469">
                  <c:v>1.373477850267</c:v>
                </c:pt>
                <c:pt idx="1470">
                  <c:v>1.373477850267</c:v>
                </c:pt>
                <c:pt idx="1471">
                  <c:v>1.373477850267</c:v>
                </c:pt>
                <c:pt idx="1472">
                  <c:v>1.3400522630509999</c:v>
                </c:pt>
                <c:pt idx="1473">
                  <c:v>1.3453158377379999</c:v>
                </c:pt>
                <c:pt idx="1474">
                  <c:v>1.373278839481</c:v>
                </c:pt>
                <c:pt idx="1475">
                  <c:v>1.4290830352620001</c:v>
                </c:pt>
                <c:pt idx="1476">
                  <c:v>1.3874948182289999</c:v>
                </c:pt>
                <c:pt idx="1477">
                  <c:v>1.3874948182289999</c:v>
                </c:pt>
                <c:pt idx="1478">
                  <c:v>1.3874948182289999</c:v>
                </c:pt>
                <c:pt idx="1479">
                  <c:v>1.3931532703089999</c:v>
                </c:pt>
                <c:pt idx="1480">
                  <c:v>1.348700336589</c:v>
                </c:pt>
                <c:pt idx="1481">
                  <c:v>1.34621859121</c:v>
                </c:pt>
                <c:pt idx="1482">
                  <c:v>1.3393610516500001</c:v>
                </c:pt>
                <c:pt idx="1483">
                  <c:v>1.2630281698050001</c:v>
                </c:pt>
                <c:pt idx="1484">
                  <c:v>1.2630281698050001</c:v>
                </c:pt>
                <c:pt idx="1485">
                  <c:v>1.2630281698050001</c:v>
                </c:pt>
                <c:pt idx="1486">
                  <c:v>1.2305195282350001</c:v>
                </c:pt>
                <c:pt idx="1487">
                  <c:v>1.2286505835220001</c:v>
                </c:pt>
                <c:pt idx="1488">
                  <c:v>1.2648840448830001</c:v>
                </c:pt>
                <c:pt idx="1489">
                  <c:v>1.30073429484</c:v>
                </c:pt>
                <c:pt idx="1490">
                  <c:v>1.320876707402</c:v>
                </c:pt>
                <c:pt idx="1491">
                  <c:v>1.320876707402</c:v>
                </c:pt>
                <c:pt idx="1492">
                  <c:v>1.320876707402</c:v>
                </c:pt>
                <c:pt idx="1493">
                  <c:v>1.2859769603090001</c:v>
                </c:pt>
                <c:pt idx="1494">
                  <c:v>1.35332449156</c:v>
                </c:pt>
                <c:pt idx="1495">
                  <c:v>1.3562976049719999</c:v>
                </c:pt>
                <c:pt idx="1496">
                  <c:v>1.3716908745530001</c:v>
                </c:pt>
                <c:pt idx="1497">
                  <c:v>1.3474300992949999</c:v>
                </c:pt>
                <c:pt idx="1498">
                  <c:v>1.3474300992949999</c:v>
                </c:pt>
                <c:pt idx="1499">
                  <c:v>1.3474300992949999</c:v>
                </c:pt>
                <c:pt idx="1500">
                  <c:v>1.303178686411</c:v>
                </c:pt>
                <c:pt idx="1501">
                  <c:v>1.2750971068670001</c:v>
                </c:pt>
                <c:pt idx="1502">
                  <c:v>1.2589407357639999</c:v>
                </c:pt>
                <c:pt idx="1503">
                  <c:v>1.250745486854</c:v>
                </c:pt>
                <c:pt idx="1504">
                  <c:v>1.2402326224969999</c:v>
                </c:pt>
                <c:pt idx="1505">
                  <c:v>1.2402326224969999</c:v>
                </c:pt>
                <c:pt idx="1506">
                  <c:v>1.2402326224969999</c:v>
                </c:pt>
                <c:pt idx="1507">
                  <c:v>1.253504776153</c:v>
                </c:pt>
                <c:pt idx="1508">
                  <c:v>1.2441102926580001</c:v>
                </c:pt>
                <c:pt idx="1509">
                  <c:v>1.273819353583</c:v>
                </c:pt>
                <c:pt idx="1510">
                  <c:v>1.293312221821</c:v>
                </c:pt>
                <c:pt idx="1511">
                  <c:v>1.312124732647</c:v>
                </c:pt>
                <c:pt idx="1512">
                  <c:v>1.312124732647</c:v>
                </c:pt>
                <c:pt idx="1513">
                  <c:v>1.312124732647</c:v>
                </c:pt>
                <c:pt idx="1514">
                  <c:v>1.2418037809519999</c:v>
                </c:pt>
                <c:pt idx="1515">
                  <c:v>1.2002362778939999</c:v>
                </c:pt>
                <c:pt idx="1516">
                  <c:v>1.244820918007</c:v>
                </c:pt>
                <c:pt idx="1517">
                  <c:v>1.2526451163650001</c:v>
                </c:pt>
                <c:pt idx="1518">
                  <c:v>1.2383237633540001</c:v>
                </c:pt>
                <c:pt idx="1519">
                  <c:v>1.2383237633540001</c:v>
                </c:pt>
                <c:pt idx="1520">
                  <c:v>1.2383237633540001</c:v>
                </c:pt>
                <c:pt idx="1521">
                  <c:v>1.2391498271420001</c:v>
                </c:pt>
                <c:pt idx="1522">
                  <c:v>1.2391498271420001</c:v>
                </c:pt>
                <c:pt idx="1523">
                  <c:v>1.1389310289500001</c:v>
                </c:pt>
                <c:pt idx="1524">
                  <c:v>1.04728586065</c:v>
                </c:pt>
                <c:pt idx="1525">
                  <c:v>1.0029478978999999</c:v>
                </c:pt>
                <c:pt idx="1526">
                  <c:v>1.0029478978999999</c:v>
                </c:pt>
                <c:pt idx="1527">
                  <c:v>1.0029478978999999</c:v>
                </c:pt>
                <c:pt idx="1528">
                  <c:v>0.76817900920000004</c:v>
                </c:pt>
                <c:pt idx="1529">
                  <c:v>0.5237344505</c:v>
                </c:pt>
                <c:pt idx="1530">
                  <c:v>0.5237344505</c:v>
                </c:pt>
                <c:pt idx="1531">
                  <c:v>0.59814784440000002</c:v>
                </c:pt>
                <c:pt idx="1532">
                  <c:v>0.53790853199999999</c:v>
                </c:pt>
                <c:pt idx="1533">
                  <c:v>0.53790853199999999</c:v>
                </c:pt>
                <c:pt idx="1534">
                  <c:v>0.53790853199999999</c:v>
                </c:pt>
                <c:pt idx="1535">
                  <c:v>0.45407947939999999</c:v>
                </c:pt>
                <c:pt idx="1536">
                  <c:v>0.2376562019</c:v>
                </c:pt>
                <c:pt idx="1537">
                  <c:v>8.6860515999999999E-2</c:v>
                </c:pt>
                <c:pt idx="1538">
                  <c:v>0.1151558855</c:v>
                </c:pt>
                <c:pt idx="1539">
                  <c:v>-0.1837543572</c:v>
                </c:pt>
                <c:pt idx="1540">
                  <c:v>-0.1837543572</c:v>
                </c:pt>
                <c:pt idx="1541">
                  <c:v>-0.1837543572</c:v>
                </c:pt>
                <c:pt idx="1542">
                  <c:v>6.0922220800000003E-2</c:v>
                </c:pt>
                <c:pt idx="1543">
                  <c:v>0.33697441789999999</c:v>
                </c:pt>
                <c:pt idx="1544">
                  <c:v>0.77961748340000003</c:v>
                </c:pt>
                <c:pt idx="1545">
                  <c:v>0.87166740539999998</c:v>
                </c:pt>
                <c:pt idx="1546">
                  <c:v>1.1187093602</c:v>
                </c:pt>
                <c:pt idx="1547">
                  <c:v>1.1187093602</c:v>
                </c:pt>
                <c:pt idx="1548">
                  <c:v>1.1187093602</c:v>
                </c:pt>
                <c:pt idx="1549">
                  <c:v>0.98754917470000003</c:v>
                </c:pt>
                <c:pt idx="1550">
                  <c:v>0.94508841570000002</c:v>
                </c:pt>
                <c:pt idx="1551">
                  <c:v>0.97245121810000001</c:v>
                </c:pt>
                <c:pt idx="1552">
                  <c:v>0.95125964679999997</c:v>
                </c:pt>
                <c:pt idx="1553">
                  <c:v>0.98377412149999999</c:v>
                </c:pt>
                <c:pt idx="1554">
                  <c:v>0.98377412149999999</c:v>
                </c:pt>
                <c:pt idx="1555">
                  <c:v>0.98377412149999999</c:v>
                </c:pt>
                <c:pt idx="1556">
                  <c:v>0.94670234669999997</c:v>
                </c:pt>
                <c:pt idx="1557">
                  <c:v>0.63224341289999997</c:v>
                </c:pt>
                <c:pt idx="1558">
                  <c:v>0.77525885940000006</c:v>
                </c:pt>
                <c:pt idx="1559">
                  <c:v>0.77525885940000006</c:v>
                </c:pt>
                <c:pt idx="1560">
                  <c:v>0.77525885940000006</c:v>
                </c:pt>
                <c:pt idx="1561">
                  <c:v>0.77525885940000006</c:v>
                </c:pt>
                <c:pt idx="1562">
                  <c:v>0.77525885940000006</c:v>
                </c:pt>
                <c:pt idx="1563">
                  <c:v>0.85926985619999996</c:v>
                </c:pt>
                <c:pt idx="1564">
                  <c:v>0.87270058699999997</c:v>
                </c:pt>
                <c:pt idx="1565">
                  <c:v>0.87270058699999997</c:v>
                </c:pt>
                <c:pt idx="1566">
                  <c:v>0.87270058699999997</c:v>
                </c:pt>
                <c:pt idx="1567">
                  <c:v>0.77249428259999997</c:v>
                </c:pt>
                <c:pt idx="1568">
                  <c:v>0.77249428259999997</c:v>
                </c:pt>
                <c:pt idx="1569">
                  <c:v>0.77249428259999997</c:v>
                </c:pt>
                <c:pt idx="1570">
                  <c:v>0.8841551393</c:v>
                </c:pt>
                <c:pt idx="1571">
                  <c:v>1.0264235430999999</c:v>
                </c:pt>
                <c:pt idx="1572">
                  <c:v>0.96406960890000004</c:v>
                </c:pt>
                <c:pt idx="1573">
                  <c:v>1.0126248351</c:v>
                </c:pt>
                <c:pt idx="1574">
                  <c:v>0.96463446740000003</c:v>
                </c:pt>
                <c:pt idx="1575">
                  <c:v>0.96463446740000003</c:v>
                </c:pt>
                <c:pt idx="1576">
                  <c:v>0.96463446740000003</c:v>
                </c:pt>
                <c:pt idx="1577">
                  <c:v>0.99087607089999996</c:v>
                </c:pt>
                <c:pt idx="1578">
                  <c:v>1.0464804662</c:v>
                </c:pt>
                <c:pt idx="1579">
                  <c:v>1.0464804662</c:v>
                </c:pt>
                <c:pt idx="1580">
                  <c:v>1.0464804662</c:v>
                </c:pt>
                <c:pt idx="1581">
                  <c:v>1.0555993555000001</c:v>
                </c:pt>
                <c:pt idx="1582">
                  <c:v>1.0555993555000001</c:v>
                </c:pt>
                <c:pt idx="1583">
                  <c:v>1.0555993555000001</c:v>
                </c:pt>
                <c:pt idx="1584">
                  <c:v>0.94534962560000002</c:v>
                </c:pt>
                <c:pt idx="1585">
                  <c:v>0.87452231830000005</c:v>
                </c:pt>
                <c:pt idx="1586">
                  <c:v>0.83153858049999996</c:v>
                </c:pt>
                <c:pt idx="1587">
                  <c:v>0.78700133240000003</c:v>
                </c:pt>
                <c:pt idx="1588">
                  <c:v>0.79129948139999995</c:v>
                </c:pt>
                <c:pt idx="1589">
                  <c:v>0.79129948139999995</c:v>
                </c:pt>
                <c:pt idx="1590">
                  <c:v>0.79129948139999995</c:v>
                </c:pt>
                <c:pt idx="1591">
                  <c:v>0.82821682949999997</c:v>
                </c:pt>
                <c:pt idx="1592">
                  <c:v>0.87626870059999995</c:v>
                </c:pt>
                <c:pt idx="1593">
                  <c:v>0.95906061460000003</c:v>
                </c:pt>
                <c:pt idx="1594">
                  <c:v>0.91187770379999999</c:v>
                </c:pt>
                <c:pt idx="1595">
                  <c:v>0.84269175419999998</c:v>
                </c:pt>
                <c:pt idx="1596">
                  <c:v>0.84269175419999998</c:v>
                </c:pt>
                <c:pt idx="1597">
                  <c:v>0.84269175419999998</c:v>
                </c:pt>
                <c:pt idx="1598">
                  <c:v>0.88354901529999996</c:v>
                </c:pt>
                <c:pt idx="1599">
                  <c:v>0.89698030129999995</c:v>
                </c:pt>
                <c:pt idx="1600">
                  <c:v>0.95929879169999999</c:v>
                </c:pt>
                <c:pt idx="1601">
                  <c:v>0.98522615359999999</c:v>
                </c:pt>
                <c:pt idx="1602">
                  <c:v>1.0417534024999999</c:v>
                </c:pt>
                <c:pt idx="1603">
                  <c:v>1.0417534024999999</c:v>
                </c:pt>
                <c:pt idx="1604">
                  <c:v>1.0417534024999999</c:v>
                </c:pt>
                <c:pt idx="1605">
                  <c:v>1.0948528461</c:v>
                </c:pt>
                <c:pt idx="1606">
                  <c:v>1.1063347419</c:v>
                </c:pt>
                <c:pt idx="1607">
                  <c:v>1.0320965709000001</c:v>
                </c:pt>
                <c:pt idx="1608">
                  <c:v>0.94584361910000003</c:v>
                </c:pt>
                <c:pt idx="1609">
                  <c:v>0.94584361910000003</c:v>
                </c:pt>
                <c:pt idx="1610">
                  <c:v>0.94584361910000003</c:v>
                </c:pt>
                <c:pt idx="1611">
                  <c:v>0.94584361910000003</c:v>
                </c:pt>
                <c:pt idx="1612">
                  <c:v>0.87462853539999996</c:v>
                </c:pt>
                <c:pt idx="1613">
                  <c:v>0.85410501100000003</c:v>
                </c:pt>
                <c:pt idx="1614">
                  <c:v>0.76273509880000001</c:v>
                </c:pt>
                <c:pt idx="1615">
                  <c:v>0.76384673879999998</c:v>
                </c:pt>
                <c:pt idx="1616">
                  <c:v>0.87617766210000003</c:v>
                </c:pt>
                <c:pt idx="1617">
                  <c:v>0.87617766210000003</c:v>
                </c:pt>
                <c:pt idx="1618">
                  <c:v>0.87617766210000003</c:v>
                </c:pt>
                <c:pt idx="1619">
                  <c:v>0.87617766210000003</c:v>
                </c:pt>
                <c:pt idx="1620">
                  <c:v>0.91467579190000003</c:v>
                </c:pt>
                <c:pt idx="1621">
                  <c:v>0.89495437580000003</c:v>
                </c:pt>
                <c:pt idx="1622">
                  <c:v>0.99132903760000002</c:v>
                </c:pt>
                <c:pt idx="1623">
                  <c:v>1.0408120218000001</c:v>
                </c:pt>
                <c:pt idx="1624">
                  <c:v>1.0408120218000001</c:v>
                </c:pt>
                <c:pt idx="1625">
                  <c:v>1.0408120218000001</c:v>
                </c:pt>
                <c:pt idx="1626">
                  <c:v>1.0132707572999999</c:v>
                </c:pt>
                <c:pt idx="1627">
                  <c:v>0.97908002189999999</c:v>
                </c:pt>
                <c:pt idx="1628">
                  <c:v>0.85620768670000003</c:v>
                </c:pt>
                <c:pt idx="1629">
                  <c:v>0.91392199460000001</c:v>
                </c:pt>
                <c:pt idx="1630">
                  <c:v>0.83246852130000004</c:v>
                </c:pt>
                <c:pt idx="1631">
                  <c:v>0.83246852130000004</c:v>
                </c:pt>
                <c:pt idx="1632">
                  <c:v>0.83246852130000004</c:v>
                </c:pt>
                <c:pt idx="1633">
                  <c:v>0.8131585429</c:v>
                </c:pt>
                <c:pt idx="1634">
                  <c:v>0.77954758469999996</c:v>
                </c:pt>
                <c:pt idx="1635">
                  <c:v>0.75694099719999997</c:v>
                </c:pt>
                <c:pt idx="1636">
                  <c:v>0.68257228209999998</c:v>
                </c:pt>
                <c:pt idx="1637">
                  <c:v>0.67523173979999995</c:v>
                </c:pt>
                <c:pt idx="1638">
                  <c:v>0.67523173979999995</c:v>
                </c:pt>
                <c:pt idx="1639">
                  <c:v>0.67523173979999995</c:v>
                </c:pt>
                <c:pt idx="1640">
                  <c:v>0.56275877399999996</c:v>
                </c:pt>
                <c:pt idx="1641">
                  <c:v>0.50142977749999995</c:v>
                </c:pt>
                <c:pt idx="1642">
                  <c:v>0.48861650229999998</c:v>
                </c:pt>
                <c:pt idx="1643">
                  <c:v>0.48883483220000001</c:v>
                </c:pt>
                <c:pt idx="1644">
                  <c:v>0.4513012629</c:v>
                </c:pt>
                <c:pt idx="1645">
                  <c:v>0.4513012629</c:v>
                </c:pt>
                <c:pt idx="1646">
                  <c:v>0.4513012629</c:v>
                </c:pt>
                <c:pt idx="1647">
                  <c:v>0.37590117099999998</c:v>
                </c:pt>
                <c:pt idx="1648">
                  <c:v>0.38017455929999999</c:v>
                </c:pt>
                <c:pt idx="1649">
                  <c:v>0.35107536900000003</c:v>
                </c:pt>
                <c:pt idx="1650">
                  <c:v>0.31897712119999999</c:v>
                </c:pt>
                <c:pt idx="1651">
                  <c:v>0.41449662990000002</c:v>
                </c:pt>
                <c:pt idx="1652">
                  <c:v>0.41449662990000002</c:v>
                </c:pt>
                <c:pt idx="1653">
                  <c:v>0.41449662990000002</c:v>
                </c:pt>
                <c:pt idx="1654">
                  <c:v>0.49202610369999999</c:v>
                </c:pt>
                <c:pt idx="1655">
                  <c:v>0.45021514569999999</c:v>
                </c:pt>
                <c:pt idx="1656">
                  <c:v>0.45020521340000003</c:v>
                </c:pt>
                <c:pt idx="1657">
                  <c:v>0.46534647629999998</c:v>
                </c:pt>
                <c:pt idx="1658">
                  <c:v>0.49905343320000001</c:v>
                </c:pt>
                <c:pt idx="1659">
                  <c:v>0.49905343320000001</c:v>
                </c:pt>
                <c:pt idx="1660">
                  <c:v>0.49905343320000001</c:v>
                </c:pt>
                <c:pt idx="1661">
                  <c:v>0.46268957030000002</c:v>
                </c:pt>
                <c:pt idx="1662">
                  <c:v>0.51376723430000004</c:v>
                </c:pt>
                <c:pt idx="1663">
                  <c:v>0.55053802480000003</c:v>
                </c:pt>
                <c:pt idx="1664">
                  <c:v>0.58573495949999999</c:v>
                </c:pt>
                <c:pt idx="1665">
                  <c:v>0.58460270510000001</c:v>
                </c:pt>
                <c:pt idx="1666">
                  <c:v>0.58460270510000001</c:v>
                </c:pt>
                <c:pt idx="1667">
                  <c:v>0.58460270510000001</c:v>
                </c:pt>
                <c:pt idx="1668">
                  <c:v>0.62197949299999999</c:v>
                </c:pt>
                <c:pt idx="1669">
                  <c:v>0.61480961820000002</c:v>
                </c:pt>
                <c:pt idx="1670">
                  <c:v>0.70240763559999997</c:v>
                </c:pt>
                <c:pt idx="1671">
                  <c:v>0.65219299880000003</c:v>
                </c:pt>
                <c:pt idx="1672">
                  <c:v>0.65219299880000003</c:v>
                </c:pt>
                <c:pt idx="1673">
                  <c:v>0.65219299880000003</c:v>
                </c:pt>
                <c:pt idx="1674">
                  <c:v>0.65219299880000003</c:v>
                </c:pt>
                <c:pt idx="1675">
                  <c:v>0.58826597540000003</c:v>
                </c:pt>
                <c:pt idx="1676">
                  <c:v>0.54048994890000002</c:v>
                </c:pt>
                <c:pt idx="1677">
                  <c:v>0.56817579789999995</c:v>
                </c:pt>
                <c:pt idx="1678">
                  <c:v>0.59859934930000003</c:v>
                </c:pt>
                <c:pt idx="1679">
                  <c:v>0.63626975149999998</c:v>
                </c:pt>
                <c:pt idx="1680">
                  <c:v>0.63626975149999998</c:v>
                </c:pt>
                <c:pt idx="1681">
                  <c:v>0.63626975149999998</c:v>
                </c:pt>
                <c:pt idx="1682">
                  <c:v>0.63819578759999995</c:v>
                </c:pt>
                <c:pt idx="1683">
                  <c:v>0.66682815360000003</c:v>
                </c:pt>
                <c:pt idx="1684">
                  <c:v>0.69984848239999997</c:v>
                </c:pt>
                <c:pt idx="1685">
                  <c:v>0.79233513830000002</c:v>
                </c:pt>
                <c:pt idx="1686">
                  <c:v>0.79931914159999995</c:v>
                </c:pt>
                <c:pt idx="1687">
                  <c:v>0.79931914159999995</c:v>
                </c:pt>
                <c:pt idx="1688">
                  <c:v>0.79931914159999995</c:v>
                </c:pt>
                <c:pt idx="1689">
                  <c:v>0.92311916810000005</c:v>
                </c:pt>
                <c:pt idx="1690">
                  <c:v>0.9285971784</c:v>
                </c:pt>
                <c:pt idx="1691">
                  <c:v>0.90518829440000004</c:v>
                </c:pt>
                <c:pt idx="1692">
                  <c:v>0.86571345700000002</c:v>
                </c:pt>
                <c:pt idx="1693">
                  <c:v>0.86786529160000003</c:v>
                </c:pt>
                <c:pt idx="1694">
                  <c:v>0.86786529160000003</c:v>
                </c:pt>
                <c:pt idx="1695">
                  <c:v>0.86786529160000003</c:v>
                </c:pt>
                <c:pt idx="1696">
                  <c:v>0.86780339959999997</c:v>
                </c:pt>
                <c:pt idx="1697">
                  <c:v>0.92209759359999999</c:v>
                </c:pt>
                <c:pt idx="1698">
                  <c:v>0.91396973370000001</c:v>
                </c:pt>
                <c:pt idx="1699">
                  <c:v>0.8895963925</c:v>
                </c:pt>
                <c:pt idx="1700">
                  <c:v>0.84477885259999996</c:v>
                </c:pt>
                <c:pt idx="1701">
                  <c:v>0.84477885259999996</c:v>
                </c:pt>
                <c:pt idx="1702">
                  <c:v>0.84477885259999996</c:v>
                </c:pt>
                <c:pt idx="1703">
                  <c:v>0.92402365470000003</c:v>
                </c:pt>
                <c:pt idx="1704">
                  <c:v>0.93219920700000003</c:v>
                </c:pt>
                <c:pt idx="1705">
                  <c:v>0.89522679400000005</c:v>
                </c:pt>
                <c:pt idx="1706">
                  <c:v>0.89501589189999997</c:v>
                </c:pt>
                <c:pt idx="1707">
                  <c:v>0.82062879280000001</c:v>
                </c:pt>
                <c:pt idx="1708">
                  <c:v>0.82062879280000001</c:v>
                </c:pt>
                <c:pt idx="1709">
                  <c:v>0.82062879280000001</c:v>
                </c:pt>
                <c:pt idx="1710">
                  <c:v>0.79871418729999999</c:v>
                </c:pt>
                <c:pt idx="1711">
                  <c:v>0.79530787719999996</c:v>
                </c:pt>
                <c:pt idx="1712">
                  <c:v>0.83293253330000006</c:v>
                </c:pt>
                <c:pt idx="1713">
                  <c:v>0.94198460559999997</c:v>
                </c:pt>
                <c:pt idx="1714">
                  <c:v>0.85737520820000002</c:v>
                </c:pt>
                <c:pt idx="1715">
                  <c:v>0.85737520820000002</c:v>
                </c:pt>
                <c:pt idx="1716">
                  <c:v>0.85737520820000002</c:v>
                </c:pt>
                <c:pt idx="1717">
                  <c:v>0.85550467760000004</c:v>
                </c:pt>
                <c:pt idx="1718">
                  <c:v>0.85929899980000002</c:v>
                </c:pt>
                <c:pt idx="1719">
                  <c:v>0.86002103669999996</c:v>
                </c:pt>
                <c:pt idx="1720">
                  <c:v>0.92209081770000001</c:v>
                </c:pt>
                <c:pt idx="1721">
                  <c:v>0.90387113419999998</c:v>
                </c:pt>
                <c:pt idx="1722">
                  <c:v>0.90387113419999998</c:v>
                </c:pt>
                <c:pt idx="1723">
                  <c:v>0.90387113419999998</c:v>
                </c:pt>
                <c:pt idx="1724">
                  <c:v>0.90387113419999998</c:v>
                </c:pt>
                <c:pt idx="1725">
                  <c:v>0.82188023929999998</c:v>
                </c:pt>
                <c:pt idx="1726">
                  <c:v>0.85279868700000006</c:v>
                </c:pt>
                <c:pt idx="1727">
                  <c:v>0.78437873349999998</c:v>
                </c:pt>
                <c:pt idx="1728">
                  <c:v>0.74709020370000001</c:v>
                </c:pt>
                <c:pt idx="1729">
                  <c:v>0.74709020370000001</c:v>
                </c:pt>
                <c:pt idx="1730">
                  <c:v>0.74709020370000001</c:v>
                </c:pt>
                <c:pt idx="1731">
                  <c:v>0.74709020370000001</c:v>
                </c:pt>
                <c:pt idx="1732">
                  <c:v>0.74709020370000001</c:v>
                </c:pt>
                <c:pt idx="1733">
                  <c:v>0.82886707270000004</c:v>
                </c:pt>
                <c:pt idx="1734">
                  <c:v>0.76413626030000004</c:v>
                </c:pt>
                <c:pt idx="1735">
                  <c:v>0.74388228590000005</c:v>
                </c:pt>
                <c:pt idx="1736">
                  <c:v>0.74388228590000005</c:v>
                </c:pt>
                <c:pt idx="1737">
                  <c:v>0.74388228590000005</c:v>
                </c:pt>
                <c:pt idx="1738">
                  <c:v>0.76979338559999999</c:v>
                </c:pt>
                <c:pt idx="1739">
                  <c:v>0.72209667970000002</c:v>
                </c:pt>
                <c:pt idx="1740">
                  <c:v>0.75745790940000002</c:v>
                </c:pt>
                <c:pt idx="1741">
                  <c:v>0.74775701819999996</c:v>
                </c:pt>
                <c:pt idx="1742">
                  <c:v>0.78233893190000003</c:v>
                </c:pt>
                <c:pt idx="1743">
                  <c:v>0.78233893190000003</c:v>
                </c:pt>
                <c:pt idx="1744">
                  <c:v>0.78233893190000003</c:v>
                </c:pt>
                <c:pt idx="1745">
                  <c:v>0.81780127359999999</c:v>
                </c:pt>
                <c:pt idx="1746">
                  <c:v>0.78473860770000003</c:v>
                </c:pt>
                <c:pt idx="1747">
                  <c:v>0.85581899299999997</c:v>
                </c:pt>
                <c:pt idx="1748">
                  <c:v>0.82842212810000004</c:v>
                </c:pt>
                <c:pt idx="1749">
                  <c:v>0.90051042390000002</c:v>
                </c:pt>
                <c:pt idx="1750">
                  <c:v>0.90051042390000002</c:v>
                </c:pt>
                <c:pt idx="1751">
                  <c:v>0.90051042390000002</c:v>
                </c:pt>
                <c:pt idx="1752">
                  <c:v>0.93885116030000004</c:v>
                </c:pt>
                <c:pt idx="1753">
                  <c:v>0.81679136139999997</c:v>
                </c:pt>
                <c:pt idx="1754">
                  <c:v>0.84576237590000003</c:v>
                </c:pt>
                <c:pt idx="1755">
                  <c:v>0.81981195760000003</c:v>
                </c:pt>
                <c:pt idx="1756">
                  <c:v>0.84213003720000001</c:v>
                </c:pt>
                <c:pt idx="1757">
                  <c:v>0.84213003720000001</c:v>
                </c:pt>
                <c:pt idx="1758">
                  <c:v>0.84213003720000001</c:v>
                </c:pt>
                <c:pt idx="1759">
                  <c:v>0.77935525709999998</c:v>
                </c:pt>
                <c:pt idx="1760">
                  <c:v>0.77558090489999998</c:v>
                </c:pt>
                <c:pt idx="1761">
                  <c:v>0.80369928199999996</c:v>
                </c:pt>
                <c:pt idx="1762">
                  <c:v>0.82100642530000001</c:v>
                </c:pt>
                <c:pt idx="1763">
                  <c:v>0.72072961179999995</c:v>
                </c:pt>
                <c:pt idx="1764">
                  <c:v>0.72072961179999995</c:v>
                </c:pt>
                <c:pt idx="1765">
                  <c:v>0.72072961179999995</c:v>
                </c:pt>
                <c:pt idx="1766">
                  <c:v>0.82342743220000003</c:v>
                </c:pt>
                <c:pt idx="1767">
                  <c:v>0.83904869950000005</c:v>
                </c:pt>
                <c:pt idx="1768">
                  <c:v>0.83822606109999998</c:v>
                </c:pt>
                <c:pt idx="1769">
                  <c:v>0.82779101170000002</c:v>
                </c:pt>
                <c:pt idx="1770">
                  <c:v>0.83635261100000002</c:v>
                </c:pt>
                <c:pt idx="1771">
                  <c:v>0.83635261100000002</c:v>
                </c:pt>
                <c:pt idx="1772">
                  <c:v>0.83635261100000002</c:v>
                </c:pt>
                <c:pt idx="1773">
                  <c:v>0.8850661916</c:v>
                </c:pt>
                <c:pt idx="1774">
                  <c:v>0.99100441370000003</c:v>
                </c:pt>
                <c:pt idx="1775">
                  <c:v>0.97847792749999996</c:v>
                </c:pt>
                <c:pt idx="1776">
                  <c:v>1.0429747905</c:v>
                </c:pt>
                <c:pt idx="1777">
                  <c:v>1.0411678096999999</c:v>
                </c:pt>
                <c:pt idx="1778">
                  <c:v>1.0411678096999999</c:v>
                </c:pt>
                <c:pt idx="1779">
                  <c:v>1.0411678096999999</c:v>
                </c:pt>
                <c:pt idx="1780">
                  <c:v>1.0621245688000001</c:v>
                </c:pt>
                <c:pt idx="1781">
                  <c:v>1.0873915068</c:v>
                </c:pt>
                <c:pt idx="1782">
                  <c:v>1.0487145416999999</c:v>
                </c:pt>
                <c:pt idx="1783">
                  <c:v>1.0648357846000001</c:v>
                </c:pt>
                <c:pt idx="1784">
                  <c:v>1.0797080726999999</c:v>
                </c:pt>
                <c:pt idx="1785">
                  <c:v>1.0797080726999999</c:v>
                </c:pt>
                <c:pt idx="1786">
                  <c:v>1.0797080726999999</c:v>
                </c:pt>
                <c:pt idx="1787">
                  <c:v>1.0951291772</c:v>
                </c:pt>
                <c:pt idx="1788">
                  <c:v>1.1064517411000001</c:v>
                </c:pt>
                <c:pt idx="1789">
                  <c:v>1.1399315862999999</c:v>
                </c:pt>
                <c:pt idx="1790">
                  <c:v>1.1846740495000001</c:v>
                </c:pt>
                <c:pt idx="1791">
                  <c:v>1.2055357524999999</c:v>
                </c:pt>
                <c:pt idx="1792">
                  <c:v>1.2055357524999999</c:v>
                </c:pt>
                <c:pt idx="1793">
                  <c:v>1.2055357524999999</c:v>
                </c:pt>
                <c:pt idx="1794">
                  <c:v>1.2262527508000001</c:v>
                </c:pt>
                <c:pt idx="1795">
                  <c:v>1.2174370515999999</c:v>
                </c:pt>
                <c:pt idx="1796">
                  <c:v>1.1848191903</c:v>
                </c:pt>
                <c:pt idx="1797">
                  <c:v>1.1641727051999999</c:v>
                </c:pt>
                <c:pt idx="1798">
                  <c:v>1.1779055785000001</c:v>
                </c:pt>
                <c:pt idx="1799">
                  <c:v>1.1779055785000001</c:v>
                </c:pt>
                <c:pt idx="1800">
                  <c:v>1.1779055785000001</c:v>
                </c:pt>
                <c:pt idx="1801">
                  <c:v>1.2043158594000001</c:v>
                </c:pt>
                <c:pt idx="1802">
                  <c:v>1.1809485744999999</c:v>
                </c:pt>
                <c:pt idx="1803">
                  <c:v>1.1025422439999999</c:v>
                </c:pt>
                <c:pt idx="1804">
                  <c:v>1.1163182754000001</c:v>
                </c:pt>
                <c:pt idx="1805">
                  <c:v>1.1377767852</c:v>
                </c:pt>
                <c:pt idx="1806">
                  <c:v>1.1377767852</c:v>
                </c:pt>
                <c:pt idx="1807">
                  <c:v>1.1377767852</c:v>
                </c:pt>
                <c:pt idx="1808">
                  <c:v>1.1028121715000001</c:v>
                </c:pt>
                <c:pt idx="1809">
                  <c:v>1.1818954813</c:v>
                </c:pt>
                <c:pt idx="1810">
                  <c:v>1.2062797529</c:v>
                </c:pt>
                <c:pt idx="1811">
                  <c:v>1.1666684617</c:v>
                </c:pt>
                <c:pt idx="1812">
                  <c:v>1.1330490924000001</c:v>
                </c:pt>
                <c:pt idx="1813">
                  <c:v>1.1330490924000001</c:v>
                </c:pt>
                <c:pt idx="1814">
                  <c:v>1.1330490924000001</c:v>
                </c:pt>
                <c:pt idx="1815">
                  <c:v>1.1996980575</c:v>
                </c:pt>
                <c:pt idx="1816">
                  <c:v>1.1720001506</c:v>
                </c:pt>
                <c:pt idx="1817">
                  <c:v>1.1488012272000001</c:v>
                </c:pt>
                <c:pt idx="1818">
                  <c:v>1.1731302671999999</c:v>
                </c:pt>
                <c:pt idx="1819">
                  <c:v>1.2106986658000001</c:v>
                </c:pt>
                <c:pt idx="1820">
                  <c:v>1.2106986658000001</c:v>
                </c:pt>
                <c:pt idx="1821">
                  <c:v>1.2106986658000001</c:v>
                </c:pt>
                <c:pt idx="1822">
                  <c:v>1.2254748148000001</c:v>
                </c:pt>
                <c:pt idx="1823">
                  <c:v>1.2393238783</c:v>
                </c:pt>
                <c:pt idx="1824">
                  <c:v>1.2140560236</c:v>
                </c:pt>
                <c:pt idx="1825">
                  <c:v>1.1933457682999999</c:v>
                </c:pt>
                <c:pt idx="1826">
                  <c:v>1.08795138</c:v>
                </c:pt>
                <c:pt idx="1827">
                  <c:v>1.08795138</c:v>
                </c:pt>
                <c:pt idx="1828">
                  <c:v>1.08795138</c:v>
                </c:pt>
                <c:pt idx="1829">
                  <c:v>1.1209472818999999</c:v>
                </c:pt>
                <c:pt idx="1830">
                  <c:v>1.1348140957999999</c:v>
                </c:pt>
                <c:pt idx="1831">
                  <c:v>1.1602432125</c:v>
                </c:pt>
                <c:pt idx="1832">
                  <c:v>1.165614927</c:v>
                </c:pt>
                <c:pt idx="1833">
                  <c:v>1.0611077732</c:v>
                </c:pt>
                <c:pt idx="1834">
                  <c:v>1.0611077732</c:v>
                </c:pt>
                <c:pt idx="1835">
                  <c:v>1.0611077732</c:v>
                </c:pt>
                <c:pt idx="1836">
                  <c:v>1.1344703155</c:v>
                </c:pt>
                <c:pt idx="1837">
                  <c:v>1.1396127326000001</c:v>
                </c:pt>
                <c:pt idx="1838">
                  <c:v>1.1938863721999999</c:v>
                </c:pt>
                <c:pt idx="1839">
                  <c:v>1.1443676399</c:v>
                </c:pt>
                <c:pt idx="1840">
                  <c:v>1.2311484507999999</c:v>
                </c:pt>
                <c:pt idx="1841">
                  <c:v>1.2311484507999999</c:v>
                </c:pt>
                <c:pt idx="1842">
                  <c:v>1.2311484507999999</c:v>
                </c:pt>
                <c:pt idx="1843">
                  <c:v>1.2377740386</c:v>
                </c:pt>
                <c:pt idx="1844">
                  <c:v>1.2202504542999999</c:v>
                </c:pt>
                <c:pt idx="1845">
                  <c:v>1.2404797952</c:v>
                </c:pt>
                <c:pt idx="1846">
                  <c:v>1.2223679029000001</c:v>
                </c:pt>
                <c:pt idx="1847">
                  <c:v>1.2454209275999999</c:v>
                </c:pt>
                <c:pt idx="1848">
                  <c:v>1.2454209275999999</c:v>
                </c:pt>
                <c:pt idx="1849">
                  <c:v>1.2454209275999999</c:v>
                </c:pt>
                <c:pt idx="1850">
                  <c:v>1.1824606781</c:v>
                </c:pt>
                <c:pt idx="1851">
                  <c:v>1.2576952501000001</c:v>
                </c:pt>
                <c:pt idx="1852">
                  <c:v>1.2824866117</c:v>
                </c:pt>
                <c:pt idx="1853">
                  <c:v>1.3418886368</c:v>
                </c:pt>
                <c:pt idx="1854">
                  <c:v>1.3026415814000001</c:v>
                </c:pt>
                <c:pt idx="1855">
                  <c:v>1.3026415814000001</c:v>
                </c:pt>
                <c:pt idx="1856">
                  <c:v>1.3026415814000001</c:v>
                </c:pt>
                <c:pt idx="1857">
                  <c:v>1.2434710930999999</c:v>
                </c:pt>
                <c:pt idx="1858">
                  <c:v>1.2977811806999999</c:v>
                </c:pt>
                <c:pt idx="1859">
                  <c:v>1.3275547571999999</c:v>
                </c:pt>
                <c:pt idx="1860">
                  <c:v>1.3680492887</c:v>
                </c:pt>
                <c:pt idx="1861">
                  <c:v>1.3945459327</c:v>
                </c:pt>
                <c:pt idx="1862">
                  <c:v>1.3945459327</c:v>
                </c:pt>
                <c:pt idx="1863">
                  <c:v>1.3945459327</c:v>
                </c:pt>
                <c:pt idx="1864">
                  <c:v>1.3730767455999999</c:v>
                </c:pt>
                <c:pt idx="1865">
                  <c:v>1.4127206154</c:v>
                </c:pt>
                <c:pt idx="1866">
                  <c:v>1.4052602691</c:v>
                </c:pt>
                <c:pt idx="1867">
                  <c:v>1.390004035</c:v>
                </c:pt>
                <c:pt idx="1868">
                  <c:v>1.4058606995</c:v>
                </c:pt>
                <c:pt idx="1869">
                  <c:v>1.4058606995</c:v>
                </c:pt>
                <c:pt idx="1870">
                  <c:v>1.4058606995</c:v>
                </c:pt>
                <c:pt idx="1871">
                  <c:v>1.4639493915999999</c:v>
                </c:pt>
                <c:pt idx="1872">
                  <c:v>1.4945552464</c:v>
                </c:pt>
                <c:pt idx="1873">
                  <c:v>1.5030999551999999</c:v>
                </c:pt>
                <c:pt idx="1874">
                  <c:v>1.4863822186</c:v>
                </c:pt>
                <c:pt idx="1875">
                  <c:v>1.5194789684000001</c:v>
                </c:pt>
                <c:pt idx="1876">
                  <c:v>1.5194789684000001</c:v>
                </c:pt>
                <c:pt idx="1877">
                  <c:v>1.5194789684000001</c:v>
                </c:pt>
                <c:pt idx="1878">
                  <c:v>1.4630888634999999</c:v>
                </c:pt>
                <c:pt idx="1879">
                  <c:v>1.4547923323</c:v>
                </c:pt>
                <c:pt idx="1880">
                  <c:v>1.5435991501999999</c:v>
                </c:pt>
                <c:pt idx="1881">
                  <c:v>1.5769811793999999</c:v>
                </c:pt>
                <c:pt idx="1882">
                  <c:v>1.6164143006</c:v>
                </c:pt>
                <c:pt idx="1883">
                  <c:v>1.6164143006</c:v>
                </c:pt>
                <c:pt idx="1884">
                  <c:v>1.6164143006</c:v>
                </c:pt>
                <c:pt idx="1885">
                  <c:v>1.6007226658</c:v>
                </c:pt>
                <c:pt idx="1886">
                  <c:v>1.6349303356</c:v>
                </c:pt>
                <c:pt idx="1887">
                  <c:v>1.6589816127999999</c:v>
                </c:pt>
                <c:pt idx="1888">
                  <c:v>1.6392454551</c:v>
                </c:pt>
                <c:pt idx="1889">
                  <c:v>1.6104492113</c:v>
                </c:pt>
                <c:pt idx="1890">
                  <c:v>1.6104492113</c:v>
                </c:pt>
                <c:pt idx="1891">
                  <c:v>1.6104492113</c:v>
                </c:pt>
                <c:pt idx="1892">
                  <c:v>1.6034468100999999</c:v>
                </c:pt>
                <c:pt idx="1893">
                  <c:v>1.6150170138</c:v>
                </c:pt>
                <c:pt idx="1894">
                  <c:v>1.6259426915999999</c:v>
                </c:pt>
                <c:pt idx="1895">
                  <c:v>1.5314019232</c:v>
                </c:pt>
                <c:pt idx="1896">
                  <c:v>1.4577355966000001</c:v>
                </c:pt>
                <c:pt idx="1897">
                  <c:v>1.4577355966000001</c:v>
                </c:pt>
                <c:pt idx="1898">
                  <c:v>1.4577355966000001</c:v>
                </c:pt>
                <c:pt idx="1899">
                  <c:v>1.4523735615</c:v>
                </c:pt>
                <c:pt idx="1900">
                  <c:v>1.4468515256000001</c:v>
                </c:pt>
                <c:pt idx="1901">
                  <c:v>1.5874145378</c:v>
                </c:pt>
                <c:pt idx="1902">
                  <c:v>1.5763670082000001</c:v>
                </c:pt>
                <c:pt idx="1903">
                  <c:v>1.5391938079</c:v>
                </c:pt>
                <c:pt idx="1904">
                  <c:v>1.5391938079</c:v>
                </c:pt>
                <c:pt idx="1905">
                  <c:v>1.5391938079</c:v>
                </c:pt>
                <c:pt idx="1906">
                  <c:v>1.5391938079</c:v>
                </c:pt>
                <c:pt idx="1907">
                  <c:v>1.5610642396000001</c:v>
                </c:pt>
                <c:pt idx="1908">
                  <c:v>1.5610642396000001</c:v>
                </c:pt>
                <c:pt idx="1909">
                  <c:v>1.5669222204</c:v>
                </c:pt>
                <c:pt idx="1910">
                  <c:v>1.5749998787999999</c:v>
                </c:pt>
                <c:pt idx="1911">
                  <c:v>1.5749998787999999</c:v>
                </c:pt>
                <c:pt idx="1912">
                  <c:v>1.5749998787999999</c:v>
                </c:pt>
                <c:pt idx="1913">
                  <c:v>1.5749998787999999</c:v>
                </c:pt>
                <c:pt idx="1914">
                  <c:v>1.5180040386</c:v>
                </c:pt>
                <c:pt idx="1915">
                  <c:v>1.5703026074999999</c:v>
                </c:pt>
                <c:pt idx="1916">
                  <c:v>1.5975146045999999</c:v>
                </c:pt>
                <c:pt idx="1917">
                  <c:v>1.5939084612000001</c:v>
                </c:pt>
                <c:pt idx="1918">
                  <c:v>1.5939084612000001</c:v>
                </c:pt>
                <c:pt idx="1919">
                  <c:v>1.5939084612000001</c:v>
                </c:pt>
                <c:pt idx="1920">
                  <c:v>1.6363409611999999</c:v>
                </c:pt>
                <c:pt idx="1921">
                  <c:v>1.6189760642</c:v>
                </c:pt>
                <c:pt idx="1922">
                  <c:v>1.6756518819999999</c:v>
                </c:pt>
                <c:pt idx="1923">
                  <c:v>1.61703682</c:v>
                </c:pt>
                <c:pt idx="1924">
                  <c:v>1.6060395152</c:v>
                </c:pt>
                <c:pt idx="1925">
                  <c:v>1.6060395152</c:v>
                </c:pt>
                <c:pt idx="1926">
                  <c:v>1.6060395152</c:v>
                </c:pt>
                <c:pt idx="1927">
                  <c:v>1.5618732050999999</c:v>
                </c:pt>
                <c:pt idx="1928">
                  <c:v>1.5827877906000001</c:v>
                </c:pt>
                <c:pt idx="1929">
                  <c:v>1.6121254202999999</c:v>
                </c:pt>
                <c:pt idx="1930">
                  <c:v>1.6121254202999999</c:v>
                </c:pt>
                <c:pt idx="1931">
                  <c:v>1.6121254202999999</c:v>
                </c:pt>
                <c:pt idx="1932">
                  <c:v>1.6121254202999999</c:v>
                </c:pt>
                <c:pt idx="1933">
                  <c:v>1.6121254202999999</c:v>
                </c:pt>
                <c:pt idx="1934">
                  <c:v>1.6193943733</c:v>
                </c:pt>
                <c:pt idx="1935">
                  <c:v>1.6956374255</c:v>
                </c:pt>
                <c:pt idx="1936">
                  <c:v>1.6222474157</c:v>
                </c:pt>
                <c:pt idx="1937">
                  <c:v>1.6183792979</c:v>
                </c:pt>
                <c:pt idx="1938">
                  <c:v>1.6205896211999999</c:v>
                </c:pt>
                <c:pt idx="1939">
                  <c:v>1.6205896211999999</c:v>
                </c:pt>
                <c:pt idx="1940">
                  <c:v>1.6205896211999999</c:v>
                </c:pt>
                <c:pt idx="1941">
                  <c:v>1.6633464477</c:v>
                </c:pt>
                <c:pt idx="1942">
                  <c:v>1.6771148928999999</c:v>
                </c:pt>
                <c:pt idx="1943">
                  <c:v>1.6591136143</c:v>
                </c:pt>
                <c:pt idx="1944">
                  <c:v>1.6698445887</c:v>
                </c:pt>
                <c:pt idx="1945">
                  <c:v>1.6880413312</c:v>
                </c:pt>
                <c:pt idx="1946">
                  <c:v>1.6880413312</c:v>
                </c:pt>
                <c:pt idx="1947">
                  <c:v>1.6880413312</c:v>
                </c:pt>
                <c:pt idx="1948">
                  <c:v>1.7893118732</c:v>
                </c:pt>
                <c:pt idx="1949">
                  <c:v>1.8540265710999999</c:v>
                </c:pt>
                <c:pt idx="1950">
                  <c:v>1.8925706258999999</c:v>
                </c:pt>
                <c:pt idx="1951">
                  <c:v>2.0321238377999999</c:v>
                </c:pt>
                <c:pt idx="1952">
                  <c:v>2.0382649955000001</c:v>
                </c:pt>
                <c:pt idx="1953">
                  <c:v>2.0382649955000001</c:v>
                </c:pt>
                <c:pt idx="1954">
                  <c:v>2.0382649955000001</c:v>
                </c:pt>
                <c:pt idx="1955">
                  <c:v>2.0900288328999999</c:v>
                </c:pt>
                <c:pt idx="1956">
                  <c:v>2.2020096867999999</c:v>
                </c:pt>
                <c:pt idx="1957">
                  <c:v>2.1646625649</c:v>
                </c:pt>
                <c:pt idx="1958">
                  <c:v>2.2488216484999999</c:v>
                </c:pt>
                <c:pt idx="1959">
                  <c:v>2.3330280036</c:v>
                </c:pt>
                <c:pt idx="1960">
                  <c:v>2.3330280036</c:v>
                </c:pt>
                <c:pt idx="1961">
                  <c:v>2.3330280036</c:v>
                </c:pt>
                <c:pt idx="1962">
                  <c:v>2.3330280036</c:v>
                </c:pt>
                <c:pt idx="1963">
                  <c:v>2.3330280036</c:v>
                </c:pt>
                <c:pt idx="1964">
                  <c:v>2.2532313767000001</c:v>
                </c:pt>
                <c:pt idx="1965">
                  <c:v>2.2446637363000002</c:v>
                </c:pt>
                <c:pt idx="1966">
                  <c:v>2.1445635225999999</c:v>
                </c:pt>
                <c:pt idx="1967">
                  <c:v>2.1445635225999999</c:v>
                </c:pt>
                <c:pt idx="1968">
                  <c:v>2.1445635225999999</c:v>
                </c:pt>
                <c:pt idx="1969">
                  <c:v>2.1157939194000002</c:v>
                </c:pt>
                <c:pt idx="1970">
                  <c:v>2.1214386365000002</c:v>
                </c:pt>
                <c:pt idx="1971">
                  <c:v>2.1205705622000002</c:v>
                </c:pt>
                <c:pt idx="1972">
                  <c:v>2.0647955552999999</c:v>
                </c:pt>
                <c:pt idx="1973">
                  <c:v>2.0220073307000002</c:v>
                </c:pt>
                <c:pt idx="1974">
                  <c:v>2.0220073307000002</c:v>
                </c:pt>
                <c:pt idx="1975">
                  <c:v>2.0220073307000002</c:v>
                </c:pt>
                <c:pt idx="1976">
                  <c:v>2.0590853096999999</c:v>
                </c:pt>
                <c:pt idx="1977">
                  <c:v>2.1414352176000002</c:v>
                </c:pt>
                <c:pt idx="1978">
                  <c:v>2.2474867365</c:v>
                </c:pt>
                <c:pt idx="1979">
                  <c:v>2.2206534498999999</c:v>
                </c:pt>
                <c:pt idx="1980">
                  <c:v>2.2693000987</c:v>
                </c:pt>
                <c:pt idx="1981">
                  <c:v>2.2693000987</c:v>
                </c:pt>
                <c:pt idx="1982">
                  <c:v>2.2693000987</c:v>
                </c:pt>
                <c:pt idx="1983">
                  <c:v>2.2529173010000001</c:v>
                </c:pt>
                <c:pt idx="1984">
                  <c:v>2.2726142323</c:v>
                </c:pt>
                <c:pt idx="1985">
                  <c:v>2.2847777119999999</c:v>
                </c:pt>
                <c:pt idx="1986">
                  <c:v>2.2884459454999999</c:v>
                </c:pt>
                <c:pt idx="1987">
                  <c:v>2.3263368284000001</c:v>
                </c:pt>
                <c:pt idx="1988">
                  <c:v>2.3263368284000001</c:v>
                </c:pt>
                <c:pt idx="1989">
                  <c:v>2.3263368284000001</c:v>
                </c:pt>
                <c:pt idx="1990">
                  <c:v>2.2957399308999999</c:v>
                </c:pt>
                <c:pt idx="1991">
                  <c:v>2.3075801377</c:v>
                </c:pt>
                <c:pt idx="1992">
                  <c:v>2.3859345075</c:v>
                </c:pt>
                <c:pt idx="1993">
                  <c:v>2.1868591469999998</c:v>
                </c:pt>
                <c:pt idx="1994">
                  <c:v>2.0244341237999999</c:v>
                </c:pt>
                <c:pt idx="1995">
                  <c:v>2.0244341237999999</c:v>
                </c:pt>
                <c:pt idx="1996">
                  <c:v>2.0244341237999999</c:v>
                </c:pt>
                <c:pt idx="1997">
                  <c:v>1.9959292458</c:v>
                </c:pt>
                <c:pt idx="1998">
                  <c:v>1.9822120256</c:v>
                </c:pt>
                <c:pt idx="1999">
                  <c:v>1.9431919245</c:v>
                </c:pt>
                <c:pt idx="2000">
                  <c:v>1.9031989005000001</c:v>
                </c:pt>
                <c:pt idx="2001">
                  <c:v>1.7919963753999999</c:v>
                </c:pt>
                <c:pt idx="2002">
                  <c:v>1.7919963753999999</c:v>
                </c:pt>
                <c:pt idx="2003">
                  <c:v>1.7919963753999999</c:v>
                </c:pt>
                <c:pt idx="2004">
                  <c:v>1.7890454039000001</c:v>
                </c:pt>
                <c:pt idx="2005">
                  <c:v>1.8397581047</c:v>
                </c:pt>
                <c:pt idx="2006">
                  <c:v>1.8694391712</c:v>
                </c:pt>
                <c:pt idx="2007">
                  <c:v>1.8650718432</c:v>
                </c:pt>
                <c:pt idx="2008">
                  <c:v>1.8689477226</c:v>
                </c:pt>
                <c:pt idx="2009">
                  <c:v>1.8689477226</c:v>
                </c:pt>
                <c:pt idx="2010">
                  <c:v>1.8689477226</c:v>
                </c:pt>
                <c:pt idx="2011">
                  <c:v>1.9373362208</c:v>
                </c:pt>
                <c:pt idx="2012">
                  <c:v>2.0381609332999999</c:v>
                </c:pt>
                <c:pt idx="2013">
                  <c:v>2.0896757283</c:v>
                </c:pt>
                <c:pt idx="2014">
                  <c:v>2.0301054756000001</c:v>
                </c:pt>
                <c:pt idx="2015">
                  <c:v>1.9128864163999999</c:v>
                </c:pt>
                <c:pt idx="2016">
                  <c:v>1.9128864163999999</c:v>
                </c:pt>
                <c:pt idx="2017">
                  <c:v>1.9128864163999999</c:v>
                </c:pt>
                <c:pt idx="2018">
                  <c:v>1.9618506022</c:v>
                </c:pt>
                <c:pt idx="2019">
                  <c:v>1.9714609058999999</c:v>
                </c:pt>
                <c:pt idx="2020">
                  <c:v>1.9373211513999999</c:v>
                </c:pt>
                <c:pt idx="2021">
                  <c:v>2.0768323208999999</c:v>
                </c:pt>
                <c:pt idx="2022">
                  <c:v>2.1421483091</c:v>
                </c:pt>
                <c:pt idx="2023">
                  <c:v>2.1421483091</c:v>
                </c:pt>
                <c:pt idx="2024">
                  <c:v>2.1421483091</c:v>
                </c:pt>
                <c:pt idx="2025">
                  <c:v>2.1421483091</c:v>
                </c:pt>
                <c:pt idx="2026">
                  <c:v>1.9982055851</c:v>
                </c:pt>
                <c:pt idx="2027">
                  <c:v>1.8637221004</c:v>
                </c:pt>
                <c:pt idx="2028">
                  <c:v>1.8175000893</c:v>
                </c:pt>
                <c:pt idx="2029">
                  <c:v>1.8440515998</c:v>
                </c:pt>
                <c:pt idx="2030">
                  <c:v>1.8440515998</c:v>
                </c:pt>
                <c:pt idx="2031">
                  <c:v>1.8440515998</c:v>
                </c:pt>
                <c:pt idx="2032">
                  <c:v>1.8971736339</c:v>
                </c:pt>
                <c:pt idx="2033">
                  <c:v>1.9285478638</c:v>
                </c:pt>
                <c:pt idx="2034">
                  <c:v>1.9599253657</c:v>
                </c:pt>
                <c:pt idx="2035">
                  <c:v>1.9508452274999999</c:v>
                </c:pt>
                <c:pt idx="2036">
                  <c:v>1.9611131841</c:v>
                </c:pt>
                <c:pt idx="2037">
                  <c:v>1.9611131841</c:v>
                </c:pt>
                <c:pt idx="2038">
                  <c:v>1.9611131841</c:v>
                </c:pt>
                <c:pt idx="2039">
                  <c:v>2.0591944088999998</c:v>
                </c:pt>
                <c:pt idx="2040">
                  <c:v>2.1007905332000001</c:v>
                </c:pt>
                <c:pt idx="2041">
                  <c:v>2.1148802496000001</c:v>
                </c:pt>
                <c:pt idx="2042">
                  <c:v>2.1126947886999998</c:v>
                </c:pt>
                <c:pt idx="2043">
                  <c:v>2.0572032665000002</c:v>
                </c:pt>
                <c:pt idx="2044">
                  <c:v>2.0572032665000002</c:v>
                </c:pt>
                <c:pt idx="2045">
                  <c:v>2.0572032665000002</c:v>
                </c:pt>
                <c:pt idx="2046">
                  <c:v>2.0638772366999998</c:v>
                </c:pt>
                <c:pt idx="2047">
                  <c:v>2.0348024981999999</c:v>
                </c:pt>
                <c:pt idx="2048">
                  <c:v>2.0479145280000002</c:v>
                </c:pt>
                <c:pt idx="2049">
                  <c:v>2.112133912</c:v>
                </c:pt>
                <c:pt idx="2050">
                  <c:v>2.1103042263999998</c:v>
                </c:pt>
                <c:pt idx="2051">
                  <c:v>2.1103042263999998</c:v>
                </c:pt>
                <c:pt idx="2052">
                  <c:v>2.1103042263999998</c:v>
                </c:pt>
                <c:pt idx="2053">
                  <c:v>2.1197117484999999</c:v>
                </c:pt>
                <c:pt idx="2054">
                  <c:v>2.1512199572999999</c:v>
                </c:pt>
                <c:pt idx="2055">
                  <c:v>2.1336082896000002</c:v>
                </c:pt>
                <c:pt idx="2056">
                  <c:v>2.1243502040000002</c:v>
                </c:pt>
                <c:pt idx="2057">
                  <c:v>2.0485643204000001</c:v>
                </c:pt>
                <c:pt idx="2058">
                  <c:v>2.0485643204000001</c:v>
                </c:pt>
                <c:pt idx="2059">
                  <c:v>2.0485643204000001</c:v>
                </c:pt>
                <c:pt idx="2060">
                  <c:v>2.0466823686</c:v>
                </c:pt>
                <c:pt idx="2061">
                  <c:v>2.0564132817999998</c:v>
                </c:pt>
                <c:pt idx="2062">
                  <c:v>2.0943576806999999</c:v>
                </c:pt>
                <c:pt idx="2063">
                  <c:v>2.0155342127</c:v>
                </c:pt>
                <c:pt idx="2064">
                  <c:v>2.0438775891000001</c:v>
                </c:pt>
                <c:pt idx="2065">
                  <c:v>2.0438775891000001</c:v>
                </c:pt>
                <c:pt idx="2066">
                  <c:v>2.0438775891000001</c:v>
                </c:pt>
                <c:pt idx="2067">
                  <c:v>2.0310133482000001</c:v>
                </c:pt>
                <c:pt idx="2068">
                  <c:v>2.0750642347000001</c:v>
                </c:pt>
                <c:pt idx="2069">
                  <c:v>2.2039224261000001</c:v>
                </c:pt>
                <c:pt idx="2070">
                  <c:v>2.2714641314000001</c:v>
                </c:pt>
                <c:pt idx="2071">
                  <c:v>2.3194017672</c:v>
                </c:pt>
                <c:pt idx="2072">
                  <c:v>2.3194017672</c:v>
                </c:pt>
                <c:pt idx="2073">
                  <c:v>2.3194017672</c:v>
                </c:pt>
                <c:pt idx="2074">
                  <c:v>2.3267409078000001</c:v>
                </c:pt>
                <c:pt idx="2075">
                  <c:v>2.3267409078000001</c:v>
                </c:pt>
                <c:pt idx="2076">
                  <c:v>2.3267409078000001</c:v>
                </c:pt>
                <c:pt idx="2077">
                  <c:v>2.3267409078000001</c:v>
                </c:pt>
                <c:pt idx="2078">
                  <c:v>2.3434743038999999</c:v>
                </c:pt>
                <c:pt idx="2079">
                  <c:v>2.3434743038999999</c:v>
                </c:pt>
                <c:pt idx="2080">
                  <c:v>2.3434743038999999</c:v>
                </c:pt>
                <c:pt idx="2081">
                  <c:v>2.4053272896000002</c:v>
                </c:pt>
                <c:pt idx="2082">
                  <c:v>2.4471652894</c:v>
                </c:pt>
                <c:pt idx="2083">
                  <c:v>2.4361118128000001</c:v>
                </c:pt>
                <c:pt idx="2084">
                  <c:v>2.4361118128000001</c:v>
                </c:pt>
                <c:pt idx="2085">
                  <c:v>2.4361118128000001</c:v>
                </c:pt>
                <c:pt idx="2086">
                  <c:v>2.4361118128000001</c:v>
                </c:pt>
                <c:pt idx="2087">
                  <c:v>2.4361118128000001</c:v>
                </c:pt>
                <c:pt idx="2088">
                  <c:v>2.3921956521999999</c:v>
                </c:pt>
                <c:pt idx="2089">
                  <c:v>2.3921956521999999</c:v>
                </c:pt>
                <c:pt idx="2090">
                  <c:v>2.3921956521999999</c:v>
                </c:pt>
                <c:pt idx="2091">
                  <c:v>2.4272648932999998</c:v>
                </c:pt>
                <c:pt idx="2092">
                  <c:v>2.4527396497999998</c:v>
                </c:pt>
                <c:pt idx="2093">
                  <c:v>2.4527396497999998</c:v>
                </c:pt>
                <c:pt idx="2094">
                  <c:v>2.4527396497999998</c:v>
                </c:pt>
                <c:pt idx="2095">
                  <c:v>2.5328884555000002</c:v>
                </c:pt>
                <c:pt idx="2096">
                  <c:v>2.5328884555000002</c:v>
                </c:pt>
                <c:pt idx="2097">
                  <c:v>2.5328884555000002</c:v>
                </c:pt>
                <c:pt idx="2098">
                  <c:v>2.5009321658000001</c:v>
                </c:pt>
                <c:pt idx="2099">
                  <c:v>2.5460631941999998</c:v>
                </c:pt>
                <c:pt idx="2100">
                  <c:v>2.5460631941999998</c:v>
                </c:pt>
                <c:pt idx="2101">
                  <c:v>2.5460631941999998</c:v>
                </c:pt>
                <c:pt idx="2102">
                  <c:v>2.5916072116</c:v>
                </c:pt>
                <c:pt idx="2103">
                  <c:v>2.6396330014</c:v>
                </c:pt>
                <c:pt idx="2104">
                  <c:v>2.679784744</c:v>
                </c:pt>
                <c:pt idx="2105">
                  <c:v>2.7239857924000002</c:v>
                </c:pt>
                <c:pt idx="2106">
                  <c:v>2.6799476192</c:v>
                </c:pt>
                <c:pt idx="2107">
                  <c:v>2.6799476192</c:v>
                </c:pt>
                <c:pt idx="2108">
                  <c:v>2.6799476192</c:v>
                </c:pt>
                <c:pt idx="2109">
                  <c:v>2.6150564633000002</c:v>
                </c:pt>
                <c:pt idx="2110">
                  <c:v>2.7062124861000001</c:v>
                </c:pt>
                <c:pt idx="2111">
                  <c:v>2.802667349</c:v>
                </c:pt>
                <c:pt idx="2112">
                  <c:v>2.9567672668</c:v>
                </c:pt>
                <c:pt idx="2113">
                  <c:v>2.9159423761999999</c:v>
                </c:pt>
                <c:pt idx="2114">
                  <c:v>2.9159423761999999</c:v>
                </c:pt>
                <c:pt idx="2115">
                  <c:v>2.9159423761999999</c:v>
                </c:pt>
                <c:pt idx="2116">
                  <c:v>2.8806024556000001</c:v>
                </c:pt>
                <c:pt idx="2117">
                  <c:v>2.8723464188999999</c:v>
                </c:pt>
                <c:pt idx="2118">
                  <c:v>2.8136184646000002</c:v>
                </c:pt>
                <c:pt idx="2119">
                  <c:v>2.7918108787999998</c:v>
                </c:pt>
                <c:pt idx="2120">
                  <c:v>2.8428039204000002</c:v>
                </c:pt>
                <c:pt idx="2121">
                  <c:v>2.8428039204000002</c:v>
                </c:pt>
                <c:pt idx="2122">
                  <c:v>2.8428039204000002</c:v>
                </c:pt>
                <c:pt idx="2123">
                  <c:v>2.8231737307999998</c:v>
                </c:pt>
                <c:pt idx="2124">
                  <c:v>2.9268069157999999</c:v>
                </c:pt>
                <c:pt idx="2125">
                  <c:v>3.0221667945999999</c:v>
                </c:pt>
                <c:pt idx="2126">
                  <c:v>3.0237896914000002</c:v>
                </c:pt>
                <c:pt idx="2127">
                  <c:v>3.0919248579</c:v>
                </c:pt>
                <c:pt idx="2128">
                  <c:v>3.0919248579</c:v>
                </c:pt>
                <c:pt idx="2129">
                  <c:v>3.0919248579</c:v>
                </c:pt>
                <c:pt idx="2130">
                  <c:v>3.1258391837000001</c:v>
                </c:pt>
                <c:pt idx="2131">
                  <c:v>3.1076874524</c:v>
                </c:pt>
                <c:pt idx="2132">
                  <c:v>2.9324605618000001</c:v>
                </c:pt>
                <c:pt idx="2133">
                  <c:v>2.8627078842000002</c:v>
                </c:pt>
                <c:pt idx="2134">
                  <c:v>2.7488849744000001</c:v>
                </c:pt>
                <c:pt idx="2135">
                  <c:v>2.7488849744000001</c:v>
                </c:pt>
                <c:pt idx="2136">
                  <c:v>2.7488849744000001</c:v>
                </c:pt>
                <c:pt idx="2137">
                  <c:v>2.7798422940999998</c:v>
                </c:pt>
                <c:pt idx="2138">
                  <c:v>2.6949153217999999</c:v>
                </c:pt>
                <c:pt idx="2139">
                  <c:v>2.7154894633</c:v>
                </c:pt>
                <c:pt idx="2140">
                  <c:v>2.8946569520000001</c:v>
                </c:pt>
                <c:pt idx="2141">
                  <c:v>2.9518503226999999</c:v>
                </c:pt>
                <c:pt idx="2142">
                  <c:v>2.9518503226999999</c:v>
                </c:pt>
                <c:pt idx="2143">
                  <c:v>2.9518503226999999</c:v>
                </c:pt>
                <c:pt idx="2144">
                  <c:v>2.8950241879999998</c:v>
                </c:pt>
                <c:pt idx="2145">
                  <c:v>2.9261462883</c:v>
                </c:pt>
                <c:pt idx="2146">
                  <c:v>2.8104847677000002</c:v>
                </c:pt>
                <c:pt idx="2147">
                  <c:v>2.6787297825</c:v>
                </c:pt>
                <c:pt idx="2148">
                  <c:v>2.6440668341000002</c:v>
                </c:pt>
                <c:pt idx="2149">
                  <c:v>2.6440668341000002</c:v>
                </c:pt>
                <c:pt idx="2150">
                  <c:v>2.6440668341000002</c:v>
                </c:pt>
                <c:pt idx="2151">
                  <c:v>2.5970263052</c:v>
                </c:pt>
                <c:pt idx="2152">
                  <c:v>2.6351856644999998</c:v>
                </c:pt>
                <c:pt idx="2153">
                  <c:v>2.6700244273</c:v>
                </c:pt>
                <c:pt idx="2154">
                  <c:v>2.7356734417999999</c:v>
                </c:pt>
                <c:pt idx="2155">
                  <c:v>2.8002585284000001</c:v>
                </c:pt>
                <c:pt idx="2156">
                  <c:v>2.8002585284000001</c:v>
                </c:pt>
                <c:pt idx="2157">
                  <c:v>2.8002585284000001</c:v>
                </c:pt>
                <c:pt idx="2158">
                  <c:v>2.7609027537999999</c:v>
                </c:pt>
                <c:pt idx="2159">
                  <c:v>2.7656704429999999</c:v>
                </c:pt>
                <c:pt idx="2160">
                  <c:v>2.6143000609999998</c:v>
                </c:pt>
                <c:pt idx="2161">
                  <c:v>2.6403382363999999</c:v>
                </c:pt>
                <c:pt idx="2162">
                  <c:v>2.5719658410999999</c:v>
                </c:pt>
                <c:pt idx="2163">
                  <c:v>2.5719658410999999</c:v>
                </c:pt>
                <c:pt idx="2164">
                  <c:v>2.5719658410999999</c:v>
                </c:pt>
                <c:pt idx="2165">
                  <c:v>2.5337611618999998</c:v>
                </c:pt>
                <c:pt idx="2166">
                  <c:v>2.5620784388</c:v>
                </c:pt>
                <c:pt idx="2167">
                  <c:v>2.6383025365999999</c:v>
                </c:pt>
                <c:pt idx="2168">
                  <c:v>2.6271381355000001</c:v>
                </c:pt>
                <c:pt idx="2169">
                  <c:v>2.7387207994999998</c:v>
                </c:pt>
                <c:pt idx="2170">
                  <c:v>2.7387207994999998</c:v>
                </c:pt>
                <c:pt idx="2171">
                  <c:v>2.7387207994999998</c:v>
                </c:pt>
                <c:pt idx="2172">
                  <c:v>2.7721138111000001</c:v>
                </c:pt>
                <c:pt idx="2173">
                  <c:v>2.8277932474999998</c:v>
                </c:pt>
                <c:pt idx="2174">
                  <c:v>2.8857575741999999</c:v>
                </c:pt>
                <c:pt idx="2175">
                  <c:v>2.6808079533</c:v>
                </c:pt>
                <c:pt idx="2176">
                  <c:v>2.5961189133000002</c:v>
                </c:pt>
                <c:pt idx="2177">
                  <c:v>2.5961189133000002</c:v>
                </c:pt>
                <c:pt idx="2178">
                  <c:v>2.5961189133000002</c:v>
                </c:pt>
                <c:pt idx="2179">
                  <c:v>2.6138138363999999</c:v>
                </c:pt>
                <c:pt idx="2180">
                  <c:v>2.5241311870000001</c:v>
                </c:pt>
                <c:pt idx="2181">
                  <c:v>2.516564759</c:v>
                </c:pt>
                <c:pt idx="2182">
                  <c:v>2.5211358956000001</c:v>
                </c:pt>
                <c:pt idx="2183">
                  <c:v>2.6258723117999998</c:v>
                </c:pt>
                <c:pt idx="2184">
                  <c:v>2.6258723117999998</c:v>
                </c:pt>
                <c:pt idx="2185">
                  <c:v>2.6258723117999998</c:v>
                </c:pt>
                <c:pt idx="2186">
                  <c:v>2.5692942317999998</c:v>
                </c:pt>
                <c:pt idx="2187">
                  <c:v>2.5947656240999999</c:v>
                </c:pt>
                <c:pt idx="2188">
                  <c:v>2.7280290082</c:v>
                </c:pt>
                <c:pt idx="2189">
                  <c:v>2.7346718486000001</c:v>
                </c:pt>
                <c:pt idx="2190">
                  <c:v>2.6911663792999998</c:v>
                </c:pt>
                <c:pt idx="2191">
                  <c:v>2.6911663792999998</c:v>
                </c:pt>
                <c:pt idx="2192">
                  <c:v>2.6911663792999998</c:v>
                </c:pt>
                <c:pt idx="2193">
                  <c:v>2.6963882743999998</c:v>
                </c:pt>
                <c:pt idx="2194">
                  <c:v>2.8171362118999999</c:v>
                </c:pt>
                <c:pt idx="2195">
                  <c:v>2.8329425877999999</c:v>
                </c:pt>
                <c:pt idx="2196">
                  <c:v>2.8646993576000002</c:v>
                </c:pt>
                <c:pt idx="2197">
                  <c:v>2.881052408</c:v>
                </c:pt>
                <c:pt idx="2198">
                  <c:v>2.881052408</c:v>
                </c:pt>
                <c:pt idx="2199">
                  <c:v>2.881052408</c:v>
                </c:pt>
                <c:pt idx="2200">
                  <c:v>2.8461638050000002</c:v>
                </c:pt>
                <c:pt idx="2201">
                  <c:v>2.8877311713</c:v>
                </c:pt>
                <c:pt idx="2202">
                  <c:v>2.7979620552000002</c:v>
                </c:pt>
                <c:pt idx="2203">
                  <c:v>2.8654608261000001</c:v>
                </c:pt>
                <c:pt idx="2204">
                  <c:v>2.9004075073000002</c:v>
                </c:pt>
                <c:pt idx="2205">
                  <c:v>2.9004075073000002</c:v>
                </c:pt>
                <c:pt idx="2206">
                  <c:v>2.9004075073000002</c:v>
                </c:pt>
                <c:pt idx="2207">
                  <c:v>3.0378034078999998</c:v>
                </c:pt>
                <c:pt idx="2208">
                  <c:v>3.0979216189000001</c:v>
                </c:pt>
                <c:pt idx="2209">
                  <c:v>3.0256237392999998</c:v>
                </c:pt>
                <c:pt idx="2210">
                  <c:v>2.9950795111000001</c:v>
                </c:pt>
                <c:pt idx="2211">
                  <c:v>2.8559578594000001</c:v>
                </c:pt>
                <c:pt idx="2212">
                  <c:v>2.8559578594000001</c:v>
                </c:pt>
                <c:pt idx="2213">
                  <c:v>2.8559578594000001</c:v>
                </c:pt>
                <c:pt idx="2214">
                  <c:v>2.8335518061</c:v>
                </c:pt>
                <c:pt idx="2215">
                  <c:v>2.8347987606</c:v>
                </c:pt>
                <c:pt idx="2216">
                  <c:v>2.8486152504</c:v>
                </c:pt>
                <c:pt idx="2217">
                  <c:v>2.8527510414999999</c:v>
                </c:pt>
                <c:pt idx="2218">
                  <c:v>2.8089736442</c:v>
                </c:pt>
                <c:pt idx="2219">
                  <c:v>2.8089736442</c:v>
                </c:pt>
                <c:pt idx="2220">
                  <c:v>2.8089736442</c:v>
                </c:pt>
                <c:pt idx="2221">
                  <c:v>2.8372634161999999</c:v>
                </c:pt>
                <c:pt idx="2222">
                  <c:v>2.8314894043000001</c:v>
                </c:pt>
                <c:pt idx="2223">
                  <c:v>2.7474230683999998</c:v>
                </c:pt>
                <c:pt idx="2224">
                  <c:v>2.7313529185999998</c:v>
                </c:pt>
                <c:pt idx="2225">
                  <c:v>2.7296899557000001</c:v>
                </c:pt>
                <c:pt idx="2226">
                  <c:v>2.7296899557000001</c:v>
                </c:pt>
                <c:pt idx="2227">
                  <c:v>2.7296899557000001</c:v>
                </c:pt>
                <c:pt idx="2228">
                  <c:v>2.6939105003999999</c:v>
                </c:pt>
                <c:pt idx="2229">
                  <c:v>2.8119991315999999</c:v>
                </c:pt>
                <c:pt idx="2230">
                  <c:v>2.8489144133000002</c:v>
                </c:pt>
                <c:pt idx="2231">
                  <c:v>2.9518735508999998</c:v>
                </c:pt>
                <c:pt idx="2232">
                  <c:v>3.1348083538</c:v>
                </c:pt>
                <c:pt idx="2233">
                  <c:v>3.1348083538</c:v>
                </c:pt>
                <c:pt idx="2234">
                  <c:v>3.1348083538</c:v>
                </c:pt>
                <c:pt idx="2235">
                  <c:v>3.2659629924</c:v>
                </c:pt>
                <c:pt idx="2236">
                  <c:v>3.2406785400999998</c:v>
                </c:pt>
                <c:pt idx="2237">
                  <c:v>3.1472088376</c:v>
                </c:pt>
                <c:pt idx="2238">
                  <c:v>3.2053110604000001</c:v>
                </c:pt>
                <c:pt idx="2239">
                  <c:v>3.2621499849000002</c:v>
                </c:pt>
                <c:pt idx="2240">
                  <c:v>3.2621499849000002</c:v>
                </c:pt>
                <c:pt idx="2241">
                  <c:v>3.2621499849000002</c:v>
                </c:pt>
                <c:pt idx="2242">
                  <c:v>3.2736589081999998</c:v>
                </c:pt>
                <c:pt idx="2243">
                  <c:v>3.2530994350000002</c:v>
                </c:pt>
                <c:pt idx="2244">
                  <c:v>3.0659699931</c:v>
                </c:pt>
                <c:pt idx="2245">
                  <c:v>3.06028659</c:v>
                </c:pt>
                <c:pt idx="2246">
                  <c:v>3.1284520237</c:v>
                </c:pt>
                <c:pt idx="2247">
                  <c:v>3.1284520237</c:v>
                </c:pt>
                <c:pt idx="2248">
                  <c:v>3.1284520237</c:v>
                </c:pt>
                <c:pt idx="2249">
                  <c:v>3.1897628421999999</c:v>
                </c:pt>
                <c:pt idx="2250">
                  <c:v>3.2735143608000001</c:v>
                </c:pt>
                <c:pt idx="2251">
                  <c:v>3.1970264452000001</c:v>
                </c:pt>
                <c:pt idx="2252">
                  <c:v>3.2120615932000001</c:v>
                </c:pt>
                <c:pt idx="2253">
                  <c:v>3.4665608691999998</c:v>
                </c:pt>
                <c:pt idx="2254">
                  <c:v>3.4665608691999998</c:v>
                </c:pt>
                <c:pt idx="2255">
                  <c:v>3.4665608691999998</c:v>
                </c:pt>
                <c:pt idx="2256">
                  <c:v>3.6370378792000002</c:v>
                </c:pt>
                <c:pt idx="2257">
                  <c:v>3.6750786952999999</c:v>
                </c:pt>
                <c:pt idx="2258">
                  <c:v>3.8095879387</c:v>
                </c:pt>
                <c:pt idx="2259">
                  <c:v>3.6476633077999998</c:v>
                </c:pt>
                <c:pt idx="2260">
                  <c:v>3.7078865721000001</c:v>
                </c:pt>
                <c:pt idx="2261">
                  <c:v>3.7078865721000001</c:v>
                </c:pt>
                <c:pt idx="2262">
                  <c:v>3.7078865721000001</c:v>
                </c:pt>
                <c:pt idx="2263">
                  <c:v>3.6788776960999998</c:v>
                </c:pt>
                <c:pt idx="2264">
                  <c:v>3.8547964047000001</c:v>
                </c:pt>
                <c:pt idx="2265">
                  <c:v>3.7153893593</c:v>
                </c:pt>
                <c:pt idx="2266">
                  <c:v>4.2240732317000003</c:v>
                </c:pt>
                <c:pt idx="2267">
                  <c:v>4.2240732317000003</c:v>
                </c:pt>
                <c:pt idx="2268">
                  <c:v>4.2240732317000003</c:v>
                </c:pt>
                <c:pt idx="2269">
                  <c:v>4.2240732317000003</c:v>
                </c:pt>
                <c:pt idx="2270">
                  <c:v>4.2189102923000004</c:v>
                </c:pt>
                <c:pt idx="2271">
                  <c:v>4.2590946693999996</c:v>
                </c:pt>
                <c:pt idx="2272">
                  <c:v>4.2407973982999998</c:v>
                </c:pt>
                <c:pt idx="2273">
                  <c:v>4.2193443824000001</c:v>
                </c:pt>
                <c:pt idx="2274">
                  <c:v>4.0197266276999999</c:v>
                </c:pt>
                <c:pt idx="2275">
                  <c:v>4.0197266276999999</c:v>
                </c:pt>
                <c:pt idx="2276">
                  <c:v>4.0197266276999999</c:v>
                </c:pt>
                <c:pt idx="2277">
                  <c:v>4.0329708552000003</c:v>
                </c:pt>
                <c:pt idx="2278">
                  <c:v>4.0633390763000001</c:v>
                </c:pt>
                <c:pt idx="2279">
                  <c:v>3.8130076459</c:v>
                </c:pt>
                <c:pt idx="2280">
                  <c:v>3.6569747613999999</c:v>
                </c:pt>
                <c:pt idx="2281">
                  <c:v>3.5386932722000002</c:v>
                </c:pt>
                <c:pt idx="2282">
                  <c:v>3.5386932722000002</c:v>
                </c:pt>
                <c:pt idx="2283">
                  <c:v>3.5386932722000002</c:v>
                </c:pt>
                <c:pt idx="2284">
                  <c:v>3.6696752322999999</c:v>
                </c:pt>
                <c:pt idx="2285">
                  <c:v>3.5657415602000002</c:v>
                </c:pt>
                <c:pt idx="2286">
                  <c:v>3.5233221142</c:v>
                </c:pt>
                <c:pt idx="2287">
                  <c:v>3.5558786173999999</c:v>
                </c:pt>
                <c:pt idx="2288">
                  <c:v>3.7230140092999999</c:v>
                </c:pt>
                <c:pt idx="2289">
                  <c:v>3.7230140092999999</c:v>
                </c:pt>
                <c:pt idx="2290">
                  <c:v>3.7230140092999999</c:v>
                </c:pt>
                <c:pt idx="2291">
                  <c:v>3.7587083898000002</c:v>
                </c:pt>
                <c:pt idx="2292">
                  <c:v>3.8090093904</c:v>
                </c:pt>
                <c:pt idx="2293">
                  <c:v>3.8692992597</c:v>
                </c:pt>
                <c:pt idx="2294">
                  <c:v>3.7268352091999999</c:v>
                </c:pt>
                <c:pt idx="2295">
                  <c:v>3.7481047472000002</c:v>
                </c:pt>
                <c:pt idx="2296">
                  <c:v>3.7481047472000002</c:v>
                </c:pt>
                <c:pt idx="2297">
                  <c:v>3.7481047472000002</c:v>
                </c:pt>
                <c:pt idx="2298">
                  <c:v>3.8679437716999998</c:v>
                </c:pt>
                <c:pt idx="2299">
                  <c:v>3.8919807291000001</c:v>
                </c:pt>
                <c:pt idx="2300">
                  <c:v>3.7218849923000001</c:v>
                </c:pt>
                <c:pt idx="2301">
                  <c:v>3.6435022652</c:v>
                </c:pt>
                <c:pt idx="2302">
                  <c:v>3.6435022652</c:v>
                </c:pt>
                <c:pt idx="2303">
                  <c:v>3.6435022652</c:v>
                </c:pt>
                <c:pt idx="2304">
                  <c:v>3.6435022652</c:v>
                </c:pt>
                <c:pt idx="2305">
                  <c:v>3.6824155063999999</c:v>
                </c:pt>
                <c:pt idx="2306">
                  <c:v>3.6081756928000002</c:v>
                </c:pt>
                <c:pt idx="2307">
                  <c:v>3.5829618824999998</c:v>
                </c:pt>
                <c:pt idx="2308">
                  <c:v>3.6726794985</c:v>
                </c:pt>
                <c:pt idx="2309">
                  <c:v>3.5402491756000001</c:v>
                </c:pt>
                <c:pt idx="2310">
                  <c:v>3.5402491756000001</c:v>
                </c:pt>
                <c:pt idx="2311">
                  <c:v>3.5402491756000001</c:v>
                </c:pt>
                <c:pt idx="2312">
                  <c:v>3.5951204414000002</c:v>
                </c:pt>
                <c:pt idx="2313">
                  <c:v>3.5040461435000001</c:v>
                </c:pt>
                <c:pt idx="2314">
                  <c:v>3.5951591786999999</c:v>
                </c:pt>
                <c:pt idx="2315">
                  <c:v>3.5951591786999999</c:v>
                </c:pt>
                <c:pt idx="2316">
                  <c:v>3.5951591786999999</c:v>
                </c:pt>
                <c:pt idx="2317">
                  <c:v>3.5951591786999999</c:v>
                </c:pt>
                <c:pt idx="2318">
                  <c:v>3.5951591786999999</c:v>
                </c:pt>
                <c:pt idx="2319">
                  <c:v>3.6882498167</c:v>
                </c:pt>
                <c:pt idx="2320">
                  <c:v>3.6481724633999999</c:v>
                </c:pt>
                <c:pt idx="2321">
                  <c:v>3.6843181440000001</c:v>
                </c:pt>
                <c:pt idx="2322">
                  <c:v>3.5025202802000002</c:v>
                </c:pt>
                <c:pt idx="2323">
                  <c:v>3.3893828680999998</c:v>
                </c:pt>
                <c:pt idx="2324">
                  <c:v>3.3893828680999998</c:v>
                </c:pt>
                <c:pt idx="2325">
                  <c:v>3.3893828680999998</c:v>
                </c:pt>
                <c:pt idx="2326">
                  <c:v>3.5624240666999998</c:v>
                </c:pt>
                <c:pt idx="2327">
                  <c:v>3.3398331606</c:v>
                </c:pt>
                <c:pt idx="2328">
                  <c:v>3.2815636145</c:v>
                </c:pt>
                <c:pt idx="2329">
                  <c:v>3.4087583014999998</c:v>
                </c:pt>
                <c:pt idx="2330">
                  <c:v>3.3497072652000002</c:v>
                </c:pt>
                <c:pt idx="2331">
                  <c:v>3.3497072652000002</c:v>
                </c:pt>
                <c:pt idx="2332">
                  <c:v>3.3497072652000002</c:v>
                </c:pt>
                <c:pt idx="2333">
                  <c:v>3.1360018567000001</c:v>
                </c:pt>
                <c:pt idx="2334">
                  <c:v>3.0405407732</c:v>
                </c:pt>
                <c:pt idx="2335">
                  <c:v>2.8797480067999999</c:v>
                </c:pt>
                <c:pt idx="2336">
                  <c:v>2.6888061534999999</c:v>
                </c:pt>
                <c:pt idx="2337">
                  <c:v>2.8288718571999998</c:v>
                </c:pt>
                <c:pt idx="2338">
                  <c:v>2.8288718571999998</c:v>
                </c:pt>
                <c:pt idx="2339">
                  <c:v>2.8288718571999998</c:v>
                </c:pt>
                <c:pt idx="2340">
                  <c:v>2.8174992002999999</c:v>
                </c:pt>
                <c:pt idx="2341">
                  <c:v>2.8540841894</c:v>
                </c:pt>
                <c:pt idx="2342">
                  <c:v>2.9235405929999998</c:v>
                </c:pt>
                <c:pt idx="2343">
                  <c:v>3.0384085645000001</c:v>
                </c:pt>
                <c:pt idx="2344">
                  <c:v>3.0656499436</c:v>
                </c:pt>
                <c:pt idx="2345">
                  <c:v>3.0656499436</c:v>
                </c:pt>
                <c:pt idx="2346">
                  <c:v>3.0656499436</c:v>
                </c:pt>
                <c:pt idx="2347">
                  <c:v>3.0656499436</c:v>
                </c:pt>
                <c:pt idx="2348">
                  <c:v>3.0490215877</c:v>
                </c:pt>
                <c:pt idx="2349">
                  <c:v>2.9315151082000002</c:v>
                </c:pt>
                <c:pt idx="2350">
                  <c:v>3.0343384419000001</c:v>
                </c:pt>
                <c:pt idx="2351">
                  <c:v>3.0280647851000002</c:v>
                </c:pt>
                <c:pt idx="2352">
                  <c:v>3.0280647851000002</c:v>
                </c:pt>
                <c:pt idx="2353">
                  <c:v>3.0280647851000002</c:v>
                </c:pt>
                <c:pt idx="2354">
                  <c:v>3.0964684882000002</c:v>
                </c:pt>
                <c:pt idx="2355">
                  <c:v>3.3357175167999999</c:v>
                </c:pt>
                <c:pt idx="2356">
                  <c:v>3.5244315407000002</c:v>
                </c:pt>
                <c:pt idx="2357">
                  <c:v>3.4066542579000001</c:v>
                </c:pt>
                <c:pt idx="2358">
                  <c:v>3.3176236387000002</c:v>
                </c:pt>
                <c:pt idx="2359">
                  <c:v>3.3176236387000002</c:v>
                </c:pt>
                <c:pt idx="2360">
                  <c:v>3.3176236387000002</c:v>
                </c:pt>
                <c:pt idx="2361">
                  <c:v>2.9906389899999999</c:v>
                </c:pt>
                <c:pt idx="2362">
                  <c:v>2.8540793948999998</c:v>
                </c:pt>
                <c:pt idx="2363">
                  <c:v>2.6870455902999999</c:v>
                </c:pt>
                <c:pt idx="2364">
                  <c:v>2.5444314721999999</c:v>
                </c:pt>
                <c:pt idx="2365">
                  <c:v>2.5537105818999999</c:v>
                </c:pt>
                <c:pt idx="2366">
                  <c:v>2.5537105818999999</c:v>
                </c:pt>
                <c:pt idx="2367">
                  <c:v>2.5537105818999999</c:v>
                </c:pt>
                <c:pt idx="2368">
                  <c:v>2.4332996626000001</c:v>
                </c:pt>
                <c:pt idx="2369">
                  <c:v>2.4427979672000002</c:v>
                </c:pt>
                <c:pt idx="2370">
                  <c:v>2.6298891362000001</c:v>
                </c:pt>
                <c:pt idx="2371">
                  <c:v>2.6265101620000002</c:v>
                </c:pt>
                <c:pt idx="2372">
                  <c:v>2.7037622576999998</c:v>
                </c:pt>
                <c:pt idx="2373">
                  <c:v>2.7037622576999998</c:v>
                </c:pt>
                <c:pt idx="2374">
                  <c:v>2.7037622576999998</c:v>
                </c:pt>
                <c:pt idx="2375">
                  <c:v>2.7640323137</c:v>
                </c:pt>
                <c:pt idx="2376">
                  <c:v>2.5829976215000001</c:v>
                </c:pt>
                <c:pt idx="2377">
                  <c:v>2.5833661764000002</c:v>
                </c:pt>
                <c:pt idx="2378">
                  <c:v>2.4341498388999998</c:v>
                </c:pt>
                <c:pt idx="2379">
                  <c:v>2.3831788405999998</c:v>
                </c:pt>
                <c:pt idx="2380">
                  <c:v>2.3831788405999998</c:v>
                </c:pt>
                <c:pt idx="2381">
                  <c:v>2.3831788405999998</c:v>
                </c:pt>
                <c:pt idx="2382">
                  <c:v>2.3794624542</c:v>
                </c:pt>
                <c:pt idx="2383">
                  <c:v>2.4025889005000001</c:v>
                </c:pt>
                <c:pt idx="2384">
                  <c:v>2.3765481924</c:v>
                </c:pt>
                <c:pt idx="2385">
                  <c:v>2.4468666534999999</c:v>
                </c:pt>
                <c:pt idx="2386">
                  <c:v>2.5773367115000001</c:v>
                </c:pt>
                <c:pt idx="2387">
                  <c:v>2.5773367115000001</c:v>
                </c:pt>
                <c:pt idx="2388">
                  <c:v>2.5773367115000001</c:v>
                </c:pt>
                <c:pt idx="2389">
                  <c:v>2.6146187302000001</c:v>
                </c:pt>
                <c:pt idx="2390">
                  <c:v>2.6053918789999999</c:v>
                </c:pt>
                <c:pt idx="2391">
                  <c:v>2.6515824278000002</c:v>
                </c:pt>
                <c:pt idx="2392">
                  <c:v>2.6415963850000002</c:v>
                </c:pt>
                <c:pt idx="2393">
                  <c:v>2.5544166131999999</c:v>
                </c:pt>
                <c:pt idx="2394">
                  <c:v>2.5544166131999999</c:v>
                </c:pt>
                <c:pt idx="2395">
                  <c:v>2.5544166131999999</c:v>
                </c:pt>
                <c:pt idx="2396">
                  <c:v>2.4757445699999998</c:v>
                </c:pt>
                <c:pt idx="2397">
                  <c:v>2.4535101264999999</c:v>
                </c:pt>
                <c:pt idx="2398">
                  <c:v>2.5137495352000001</c:v>
                </c:pt>
                <c:pt idx="2399">
                  <c:v>2.5438369738</c:v>
                </c:pt>
                <c:pt idx="2400">
                  <c:v>2.3470661746000001</c:v>
                </c:pt>
                <c:pt idx="2401">
                  <c:v>2.3470661746000001</c:v>
                </c:pt>
                <c:pt idx="2402">
                  <c:v>2.3470661746000001</c:v>
                </c:pt>
                <c:pt idx="2403">
                  <c:v>2.4006610145999998</c:v>
                </c:pt>
                <c:pt idx="2404">
                  <c:v>2.3321515416</c:v>
                </c:pt>
                <c:pt idx="2405">
                  <c:v>2.4672767487999998</c:v>
                </c:pt>
                <c:pt idx="2406">
                  <c:v>2.7055612876000001</c:v>
                </c:pt>
                <c:pt idx="2407">
                  <c:v>2.5211793146999999</c:v>
                </c:pt>
                <c:pt idx="2408">
                  <c:v>2.5211793146999999</c:v>
                </c:pt>
                <c:pt idx="2409">
                  <c:v>2.5211793146999999</c:v>
                </c:pt>
                <c:pt idx="2410">
                  <c:v>2.5211793146999999</c:v>
                </c:pt>
                <c:pt idx="2411">
                  <c:v>2.3146935734</c:v>
                </c:pt>
                <c:pt idx="2412">
                  <c:v>2.3421765674000001</c:v>
                </c:pt>
                <c:pt idx="2413">
                  <c:v>2.3304504088</c:v>
                </c:pt>
                <c:pt idx="2414">
                  <c:v>2.3540554818000001</c:v>
                </c:pt>
                <c:pt idx="2415">
                  <c:v>2.3540554818000001</c:v>
                </c:pt>
                <c:pt idx="2416">
                  <c:v>2.3540554818000001</c:v>
                </c:pt>
                <c:pt idx="2417">
                  <c:v>2.4212258871999999</c:v>
                </c:pt>
                <c:pt idx="2418">
                  <c:v>2.4949009664999999</c:v>
                </c:pt>
                <c:pt idx="2419">
                  <c:v>2.7660814945999999</c:v>
                </c:pt>
                <c:pt idx="2420">
                  <c:v>2.8322356800000001</c:v>
                </c:pt>
                <c:pt idx="2421">
                  <c:v>2.7609714861999999</c:v>
                </c:pt>
                <c:pt idx="2422">
                  <c:v>2.7609714861999999</c:v>
                </c:pt>
                <c:pt idx="2423">
                  <c:v>2.7609714861999999</c:v>
                </c:pt>
                <c:pt idx="2424">
                  <c:v>2.7690763658000002</c:v>
                </c:pt>
                <c:pt idx="2425">
                  <c:v>2.8022052501000001</c:v>
                </c:pt>
                <c:pt idx="2426">
                  <c:v>2.7937701521</c:v>
                </c:pt>
                <c:pt idx="2427">
                  <c:v>2.7287684794999998</c:v>
                </c:pt>
                <c:pt idx="2428">
                  <c:v>2.6348536476</c:v>
                </c:pt>
                <c:pt idx="2429">
                  <c:v>2.6348536476</c:v>
                </c:pt>
                <c:pt idx="2430">
                  <c:v>2.6348536476</c:v>
                </c:pt>
                <c:pt idx="2431">
                  <c:v>2.6058550529</c:v>
                </c:pt>
                <c:pt idx="2432">
                  <c:v>2.5696312305000002</c:v>
                </c:pt>
                <c:pt idx="2433">
                  <c:v>2.6659086161999999</c:v>
                </c:pt>
                <c:pt idx="2434">
                  <c:v>2.6759458825000002</c:v>
                </c:pt>
                <c:pt idx="2435">
                  <c:v>2.7848888039999999</c:v>
                </c:pt>
                <c:pt idx="2436">
                  <c:v>2.7848888039999999</c:v>
                </c:pt>
                <c:pt idx="2437">
                  <c:v>2.7848888039999999</c:v>
                </c:pt>
                <c:pt idx="2438">
                  <c:v>2.6679185786000001</c:v>
                </c:pt>
                <c:pt idx="2439">
                  <c:v>2.7132330063999999</c:v>
                </c:pt>
                <c:pt idx="2440">
                  <c:v>2.8506534879999998</c:v>
                </c:pt>
                <c:pt idx="2441">
                  <c:v>2.7758834987999998</c:v>
                </c:pt>
                <c:pt idx="2442">
                  <c:v>2.8051661920000002</c:v>
                </c:pt>
                <c:pt idx="2443">
                  <c:v>2.8051661920000002</c:v>
                </c:pt>
                <c:pt idx="2444">
                  <c:v>2.8051661920000002</c:v>
                </c:pt>
                <c:pt idx="2445">
                  <c:v>2.8543877598999998</c:v>
                </c:pt>
                <c:pt idx="2446">
                  <c:v>2.8065515336</c:v>
                </c:pt>
                <c:pt idx="2447">
                  <c:v>2.9479506597</c:v>
                </c:pt>
                <c:pt idx="2448">
                  <c:v>3.1548939753999998</c:v>
                </c:pt>
                <c:pt idx="2449">
                  <c:v>3.2235485325000002</c:v>
                </c:pt>
                <c:pt idx="2450">
                  <c:v>3.2235485325000002</c:v>
                </c:pt>
                <c:pt idx="2451">
                  <c:v>3.2235485325000002</c:v>
                </c:pt>
                <c:pt idx="2452">
                  <c:v>3.0442207407000001</c:v>
                </c:pt>
                <c:pt idx="2453">
                  <c:v>3.1296162928000002</c:v>
                </c:pt>
                <c:pt idx="2454">
                  <c:v>3.3318638257000002</c:v>
                </c:pt>
                <c:pt idx="2455">
                  <c:v>3.2481277096999999</c:v>
                </c:pt>
                <c:pt idx="2456">
                  <c:v>3.3468646245999998</c:v>
                </c:pt>
                <c:pt idx="2457">
                  <c:v>3.3468646245999998</c:v>
                </c:pt>
                <c:pt idx="2458">
                  <c:v>3.3468646245999998</c:v>
                </c:pt>
                <c:pt idx="2459">
                  <c:v>3.3468646245999998</c:v>
                </c:pt>
                <c:pt idx="2460">
                  <c:v>3.3468646245999998</c:v>
                </c:pt>
                <c:pt idx="2461">
                  <c:v>3.3468646245999998</c:v>
                </c:pt>
                <c:pt idx="2462">
                  <c:v>3.0713471320000001</c:v>
                </c:pt>
                <c:pt idx="2463">
                  <c:v>3.0328825718000001</c:v>
                </c:pt>
                <c:pt idx="2464">
                  <c:v>3.0328825718000001</c:v>
                </c:pt>
                <c:pt idx="2465">
                  <c:v>3.0328825718000001</c:v>
                </c:pt>
                <c:pt idx="2466">
                  <c:v>2.7456556716999998</c:v>
                </c:pt>
                <c:pt idx="2467">
                  <c:v>2.7574669117999999</c:v>
                </c:pt>
                <c:pt idx="2468">
                  <c:v>2.7574669117999999</c:v>
                </c:pt>
                <c:pt idx="2469">
                  <c:v>2.7574669117999999</c:v>
                </c:pt>
                <c:pt idx="2470">
                  <c:v>2.8633526134</c:v>
                </c:pt>
                <c:pt idx="2471">
                  <c:v>2.8633526134</c:v>
                </c:pt>
                <c:pt idx="2472">
                  <c:v>2.8633526134</c:v>
                </c:pt>
                <c:pt idx="2473">
                  <c:v>2.8633526134</c:v>
                </c:pt>
                <c:pt idx="2474">
                  <c:v>2.8633526134</c:v>
                </c:pt>
                <c:pt idx="2475">
                  <c:v>2.8412663417999999</c:v>
                </c:pt>
                <c:pt idx="2476">
                  <c:v>2.8544438706999999</c:v>
                </c:pt>
                <c:pt idx="2477">
                  <c:v>2.6480542611</c:v>
                </c:pt>
                <c:pt idx="2478">
                  <c:v>2.6480542611</c:v>
                </c:pt>
                <c:pt idx="2479">
                  <c:v>2.6480542611</c:v>
                </c:pt>
                <c:pt idx="2480">
                  <c:v>2.6480542611</c:v>
                </c:pt>
                <c:pt idx="2481">
                  <c:v>2.6480542611</c:v>
                </c:pt>
                <c:pt idx="2482">
                  <c:v>2.579508664</c:v>
                </c:pt>
                <c:pt idx="2483">
                  <c:v>2.5643115739</c:v>
                </c:pt>
                <c:pt idx="2484">
                  <c:v>2.5025805971000001</c:v>
                </c:pt>
                <c:pt idx="2485">
                  <c:v>2.5025805971000001</c:v>
                </c:pt>
                <c:pt idx="2486">
                  <c:v>2.5025805971000001</c:v>
                </c:pt>
                <c:pt idx="2487">
                  <c:v>2.6012650431000002</c:v>
                </c:pt>
                <c:pt idx="2488">
                  <c:v>2.746645934</c:v>
                </c:pt>
                <c:pt idx="2489">
                  <c:v>2.7796872982999998</c:v>
                </c:pt>
                <c:pt idx="2490">
                  <c:v>2.7291722716</c:v>
                </c:pt>
                <c:pt idx="2491">
                  <c:v>2.7433609395</c:v>
                </c:pt>
                <c:pt idx="2492">
                  <c:v>2.7433609395</c:v>
                </c:pt>
                <c:pt idx="2493">
                  <c:v>2.7433609395</c:v>
                </c:pt>
                <c:pt idx="2494">
                  <c:v>2.7236954021000002</c:v>
                </c:pt>
                <c:pt idx="2495">
                  <c:v>2.8284094734999998</c:v>
                </c:pt>
                <c:pt idx="2496">
                  <c:v>2.8284094734999998</c:v>
                </c:pt>
                <c:pt idx="2497">
                  <c:v>2.9009049921000001</c:v>
                </c:pt>
                <c:pt idx="2498">
                  <c:v>2.9873365805000001</c:v>
                </c:pt>
                <c:pt idx="2499">
                  <c:v>2.9873365805000001</c:v>
                </c:pt>
                <c:pt idx="2500">
                  <c:v>2.9873365805000001</c:v>
                </c:pt>
                <c:pt idx="2501">
                  <c:v>3.0393533177999998</c:v>
                </c:pt>
                <c:pt idx="2502">
                  <c:v>3.0071014609</c:v>
                </c:pt>
                <c:pt idx="2503">
                  <c:v>3.0454578941000001</c:v>
                </c:pt>
                <c:pt idx="2504">
                  <c:v>2.8362753142999999</c:v>
                </c:pt>
                <c:pt idx="2505">
                  <c:v>2.6116750592</c:v>
                </c:pt>
                <c:pt idx="2506">
                  <c:v>2.6116750592</c:v>
                </c:pt>
                <c:pt idx="2507">
                  <c:v>2.6116750592</c:v>
                </c:pt>
                <c:pt idx="2508">
                  <c:v>2.6700914244999998</c:v>
                </c:pt>
                <c:pt idx="2509">
                  <c:v>2.740620592</c:v>
                </c:pt>
                <c:pt idx="2510">
                  <c:v>2.6890847814000001</c:v>
                </c:pt>
                <c:pt idx="2511">
                  <c:v>2.8030160783000002</c:v>
                </c:pt>
                <c:pt idx="2512">
                  <c:v>2.8500728707</c:v>
                </c:pt>
                <c:pt idx="2513">
                  <c:v>2.8500728707</c:v>
                </c:pt>
                <c:pt idx="2514">
                  <c:v>2.8500728707</c:v>
                </c:pt>
                <c:pt idx="2515">
                  <c:v>2.7827114211000001</c:v>
                </c:pt>
                <c:pt idx="2516">
                  <c:v>2.7015225786000001</c:v>
                </c:pt>
                <c:pt idx="2517">
                  <c:v>2.7582325532</c:v>
                </c:pt>
                <c:pt idx="2518">
                  <c:v>2.8536813096999998</c:v>
                </c:pt>
                <c:pt idx="2519">
                  <c:v>2.7853924804000001</c:v>
                </c:pt>
                <c:pt idx="2520">
                  <c:v>2.7853924804000001</c:v>
                </c:pt>
                <c:pt idx="2521">
                  <c:v>2.7853924804000001</c:v>
                </c:pt>
                <c:pt idx="2522">
                  <c:v>2.8622047989000001</c:v>
                </c:pt>
                <c:pt idx="2523">
                  <c:v>2.8783685864000002</c:v>
                </c:pt>
                <c:pt idx="2524">
                  <c:v>2.8270231252000002</c:v>
                </c:pt>
                <c:pt idx="2525">
                  <c:v>2.8080501297999998</c:v>
                </c:pt>
                <c:pt idx="2526">
                  <c:v>2.7691409811000001</c:v>
                </c:pt>
                <c:pt idx="2527">
                  <c:v>2.7691409811000001</c:v>
                </c:pt>
                <c:pt idx="2528">
                  <c:v>2.7691409811000001</c:v>
                </c:pt>
                <c:pt idx="2529">
                  <c:v>2.7303633496000002</c:v>
                </c:pt>
                <c:pt idx="2530">
                  <c:v>2.6943913785000002</c:v>
                </c:pt>
                <c:pt idx="2531">
                  <c:v>2.7062493407999999</c:v>
                </c:pt>
                <c:pt idx="2532">
                  <c:v>2.8440328829000001</c:v>
                </c:pt>
                <c:pt idx="2533">
                  <c:v>2.8096763882000002</c:v>
                </c:pt>
                <c:pt idx="2534">
                  <c:v>2.8096763882000002</c:v>
                </c:pt>
                <c:pt idx="2535">
                  <c:v>2.8096763882000002</c:v>
                </c:pt>
                <c:pt idx="2536">
                  <c:v>2.7117653442999998</c:v>
                </c:pt>
                <c:pt idx="2537">
                  <c:v>2.7707043169999999</c:v>
                </c:pt>
                <c:pt idx="2538">
                  <c:v>2.7250158279000001</c:v>
                </c:pt>
                <c:pt idx="2539">
                  <c:v>2.6823528119</c:v>
                </c:pt>
                <c:pt idx="2540">
                  <c:v>2.5876441313999998</c:v>
                </c:pt>
                <c:pt idx="2541">
                  <c:v>2.5876441313999998</c:v>
                </c:pt>
                <c:pt idx="2542">
                  <c:v>2.5876441313999998</c:v>
                </c:pt>
                <c:pt idx="2543">
                  <c:v>2.6301120529999999</c:v>
                </c:pt>
                <c:pt idx="2544">
                  <c:v>2.7357536521000001</c:v>
                </c:pt>
                <c:pt idx="2545">
                  <c:v>2.7769722813</c:v>
                </c:pt>
                <c:pt idx="2546">
                  <c:v>2.7981140030999998</c:v>
                </c:pt>
                <c:pt idx="2547">
                  <c:v>2.8391379650999999</c:v>
                </c:pt>
                <c:pt idx="2548">
                  <c:v>2.8391379650999999</c:v>
                </c:pt>
                <c:pt idx="2549">
                  <c:v>2.8391379650999999</c:v>
                </c:pt>
                <c:pt idx="2550">
                  <c:v>2.8074837255</c:v>
                </c:pt>
                <c:pt idx="2551">
                  <c:v>2.8115174256</c:v>
                </c:pt>
                <c:pt idx="2552">
                  <c:v>2.7804354033999998</c:v>
                </c:pt>
                <c:pt idx="2553">
                  <c:v>2.7785391514</c:v>
                </c:pt>
                <c:pt idx="2554">
                  <c:v>2.7837166237000002</c:v>
                </c:pt>
                <c:pt idx="2555">
                  <c:v>2.7837166237000002</c:v>
                </c:pt>
                <c:pt idx="2556">
                  <c:v>2.7837166237000002</c:v>
                </c:pt>
                <c:pt idx="2557">
                  <c:v>2.8352871001</c:v>
                </c:pt>
                <c:pt idx="2558">
                  <c:v>2.7854515636000001</c:v>
                </c:pt>
                <c:pt idx="2559">
                  <c:v>2.7358066217000001</c:v>
                </c:pt>
                <c:pt idx="2560">
                  <c:v>2.7182910043000001</c:v>
                </c:pt>
                <c:pt idx="2561">
                  <c:v>2.7221596031000002</c:v>
                </c:pt>
                <c:pt idx="2562">
                  <c:v>2.7221596031000002</c:v>
                </c:pt>
                <c:pt idx="2563">
                  <c:v>2.7221596031000002</c:v>
                </c:pt>
                <c:pt idx="2564">
                  <c:v>2.7253417420999999</c:v>
                </c:pt>
                <c:pt idx="2565">
                  <c:v>2.7089399322999999</c:v>
                </c:pt>
                <c:pt idx="2566">
                  <c:v>2.6766796278</c:v>
                </c:pt>
                <c:pt idx="2567">
                  <c:v>2.5625313338</c:v>
                </c:pt>
                <c:pt idx="2568">
                  <c:v>2.4907247881000001</c:v>
                </c:pt>
                <c:pt idx="2569">
                  <c:v>2.4907247881000001</c:v>
                </c:pt>
                <c:pt idx="2570">
                  <c:v>2.4907247881000001</c:v>
                </c:pt>
                <c:pt idx="2571">
                  <c:v>2.5167905476999999</c:v>
                </c:pt>
                <c:pt idx="2572">
                  <c:v>2.4184936352999999</c:v>
                </c:pt>
                <c:pt idx="2573">
                  <c:v>2.5818036405</c:v>
                </c:pt>
                <c:pt idx="2574">
                  <c:v>2.5698823016999999</c:v>
                </c:pt>
                <c:pt idx="2575">
                  <c:v>2.6570956777000001</c:v>
                </c:pt>
                <c:pt idx="2576">
                  <c:v>2.6570956777000001</c:v>
                </c:pt>
                <c:pt idx="2577">
                  <c:v>2.6570956777000001</c:v>
                </c:pt>
                <c:pt idx="2578">
                  <c:v>2.7377129319</c:v>
                </c:pt>
                <c:pt idx="2579">
                  <c:v>2.6913752357999998</c:v>
                </c:pt>
                <c:pt idx="2580">
                  <c:v>2.6302009227999998</c:v>
                </c:pt>
                <c:pt idx="2581">
                  <c:v>2.6257094212999998</c:v>
                </c:pt>
                <c:pt idx="2582">
                  <c:v>2.7393026147000001</c:v>
                </c:pt>
                <c:pt idx="2583">
                  <c:v>2.7393026147000001</c:v>
                </c:pt>
                <c:pt idx="2584">
                  <c:v>2.7393026147000001</c:v>
                </c:pt>
                <c:pt idx="2585">
                  <c:v>2.7737162612000001</c:v>
                </c:pt>
                <c:pt idx="2586">
                  <c:v>2.7137378140999999</c:v>
                </c:pt>
                <c:pt idx="2587">
                  <c:v>2.6979613689000002</c:v>
                </c:pt>
                <c:pt idx="2588">
                  <c:v>2.5947325870000002</c:v>
                </c:pt>
                <c:pt idx="2589">
                  <c:v>2.4705701872999999</c:v>
                </c:pt>
                <c:pt idx="2590">
                  <c:v>2.4705701872999999</c:v>
                </c:pt>
                <c:pt idx="2591">
                  <c:v>2.4705701872999999</c:v>
                </c:pt>
                <c:pt idx="2592">
                  <c:v>2.6262718222000001</c:v>
                </c:pt>
                <c:pt idx="2593">
                  <c:v>2.6558419654000001</c:v>
                </c:pt>
                <c:pt idx="2594">
                  <c:v>2.7009614967000002</c:v>
                </c:pt>
                <c:pt idx="2595">
                  <c:v>2.6600289910999999</c:v>
                </c:pt>
                <c:pt idx="2596">
                  <c:v>2.7143625579999999</c:v>
                </c:pt>
                <c:pt idx="2597">
                  <c:v>2.7143625579999999</c:v>
                </c:pt>
                <c:pt idx="2598">
                  <c:v>2.7143625579999999</c:v>
                </c:pt>
                <c:pt idx="2599">
                  <c:v>2.8004491486999998</c:v>
                </c:pt>
                <c:pt idx="2600">
                  <c:v>2.7280770483999999</c:v>
                </c:pt>
                <c:pt idx="2601">
                  <c:v>2.6966064586999998</c:v>
                </c:pt>
                <c:pt idx="2602">
                  <c:v>2.7960158356</c:v>
                </c:pt>
                <c:pt idx="2603">
                  <c:v>2.7845482015999998</c:v>
                </c:pt>
                <c:pt idx="2604">
                  <c:v>2.7845482015999998</c:v>
                </c:pt>
                <c:pt idx="2605">
                  <c:v>2.7845482015999998</c:v>
                </c:pt>
                <c:pt idx="2606">
                  <c:v>2.8573718169000002</c:v>
                </c:pt>
                <c:pt idx="2607">
                  <c:v>2.8203896829000001</c:v>
                </c:pt>
                <c:pt idx="2608">
                  <c:v>3.0512397832999998</c:v>
                </c:pt>
                <c:pt idx="2609">
                  <c:v>2.8352487846000001</c:v>
                </c:pt>
                <c:pt idx="2610">
                  <c:v>2.6041047863000002</c:v>
                </c:pt>
                <c:pt idx="2611">
                  <c:v>2.6041047863000002</c:v>
                </c:pt>
                <c:pt idx="2612">
                  <c:v>2.6041047863000002</c:v>
                </c:pt>
                <c:pt idx="2613">
                  <c:v>2.9449764824</c:v>
                </c:pt>
                <c:pt idx="2614">
                  <c:v>2.7747101023999998</c:v>
                </c:pt>
                <c:pt idx="2615">
                  <c:v>2.8620457240000001</c:v>
                </c:pt>
                <c:pt idx="2616">
                  <c:v>2.6881270867999998</c:v>
                </c:pt>
                <c:pt idx="2617">
                  <c:v>2.7104289939999999</c:v>
                </c:pt>
                <c:pt idx="2618">
                  <c:v>2.7104289939999999</c:v>
                </c:pt>
                <c:pt idx="2619">
                  <c:v>2.7104289939999999</c:v>
                </c:pt>
                <c:pt idx="2620">
                  <c:v>2.7064031953000001</c:v>
                </c:pt>
                <c:pt idx="2621">
                  <c:v>2.5032788498</c:v>
                </c:pt>
                <c:pt idx="2622">
                  <c:v>2.5032788498</c:v>
                </c:pt>
                <c:pt idx="2623">
                  <c:v>2.4783986998</c:v>
                </c:pt>
                <c:pt idx="2624">
                  <c:v>2.5047143704999999</c:v>
                </c:pt>
                <c:pt idx="2625">
                  <c:v>2.5047143704999999</c:v>
                </c:pt>
                <c:pt idx="2626">
                  <c:v>2.5047143704999999</c:v>
                </c:pt>
                <c:pt idx="2627">
                  <c:v>2.3049099810999998</c:v>
                </c:pt>
                <c:pt idx="2628">
                  <c:v>2.2619197212</c:v>
                </c:pt>
                <c:pt idx="2629">
                  <c:v>2.3434970681</c:v>
                </c:pt>
                <c:pt idx="2630">
                  <c:v>2.1270275206</c:v>
                </c:pt>
                <c:pt idx="2631">
                  <c:v>2.2322395705</c:v>
                </c:pt>
                <c:pt idx="2632">
                  <c:v>2.2322395705</c:v>
                </c:pt>
                <c:pt idx="2633">
                  <c:v>2.2322395705</c:v>
                </c:pt>
                <c:pt idx="2634">
                  <c:v>2.2973071791000002</c:v>
                </c:pt>
                <c:pt idx="2635">
                  <c:v>2.4678324691000002</c:v>
                </c:pt>
                <c:pt idx="2636">
                  <c:v>2.6335022106000001</c:v>
                </c:pt>
                <c:pt idx="2637">
                  <c:v>2.7500080572000001</c:v>
                </c:pt>
                <c:pt idx="2638">
                  <c:v>2.5045110943000002</c:v>
                </c:pt>
                <c:pt idx="2639">
                  <c:v>2.5045110943000002</c:v>
                </c:pt>
                <c:pt idx="2640">
                  <c:v>2.5045110943000002</c:v>
                </c:pt>
                <c:pt idx="2641">
                  <c:v>2.5875833122</c:v>
                </c:pt>
                <c:pt idx="2642">
                  <c:v>2.4466748369000002</c:v>
                </c:pt>
                <c:pt idx="2643">
                  <c:v>2.5900738577000002</c:v>
                </c:pt>
                <c:pt idx="2644">
                  <c:v>2.5458577235000002</c:v>
                </c:pt>
                <c:pt idx="2645">
                  <c:v>2.5009730174999998</c:v>
                </c:pt>
                <c:pt idx="2646">
                  <c:v>2.5009730174999998</c:v>
                </c:pt>
                <c:pt idx="2647">
                  <c:v>2.5009730174999998</c:v>
                </c:pt>
                <c:pt idx="2648">
                  <c:v>2.5741425956000001</c:v>
                </c:pt>
                <c:pt idx="2649">
                  <c:v>2.4870886859999999</c:v>
                </c:pt>
                <c:pt idx="2650">
                  <c:v>2.5766072757999998</c:v>
                </c:pt>
                <c:pt idx="2651">
                  <c:v>2.5766072757999998</c:v>
                </c:pt>
                <c:pt idx="2652">
                  <c:v>2.5766072757999998</c:v>
                </c:pt>
                <c:pt idx="2653">
                  <c:v>2.5766072757999998</c:v>
                </c:pt>
                <c:pt idx="2654">
                  <c:v>2.5766072757999998</c:v>
                </c:pt>
                <c:pt idx="2655">
                  <c:v>2.5260392499000002</c:v>
                </c:pt>
                <c:pt idx="2656">
                  <c:v>2.4914263035999999</c:v>
                </c:pt>
                <c:pt idx="2657">
                  <c:v>2.4914263035999999</c:v>
                </c:pt>
                <c:pt idx="2658">
                  <c:v>2.4914263035999999</c:v>
                </c:pt>
                <c:pt idx="2659">
                  <c:v>2.5489178949000002</c:v>
                </c:pt>
                <c:pt idx="2660">
                  <c:v>2.5489178949000002</c:v>
                </c:pt>
                <c:pt idx="2661">
                  <c:v>2.5489178949000002</c:v>
                </c:pt>
                <c:pt idx="2662">
                  <c:v>2.5083839799000001</c:v>
                </c:pt>
                <c:pt idx="2663">
                  <c:v>2.3950109494</c:v>
                </c:pt>
                <c:pt idx="2664">
                  <c:v>2.5481654826</c:v>
                </c:pt>
                <c:pt idx="2665">
                  <c:v>2.6748459964000002</c:v>
                </c:pt>
                <c:pt idx="2666">
                  <c:v>2.7635679328</c:v>
                </c:pt>
                <c:pt idx="2667">
                  <c:v>2.7635679328</c:v>
                </c:pt>
                <c:pt idx="2668">
                  <c:v>2.7635679328</c:v>
                </c:pt>
                <c:pt idx="2669">
                  <c:v>2.7490280694</c:v>
                </c:pt>
                <c:pt idx="2670">
                  <c:v>2.8360842239999999</c:v>
                </c:pt>
                <c:pt idx="2671">
                  <c:v>2.8360842239999999</c:v>
                </c:pt>
                <c:pt idx="2672">
                  <c:v>2.8360842239999999</c:v>
                </c:pt>
                <c:pt idx="2673">
                  <c:v>2.7601099413000001</c:v>
                </c:pt>
                <c:pt idx="2674">
                  <c:v>2.7601099413000001</c:v>
                </c:pt>
                <c:pt idx="2675">
                  <c:v>2.7601099413000001</c:v>
                </c:pt>
                <c:pt idx="2676">
                  <c:v>2.6537449153999999</c:v>
                </c:pt>
                <c:pt idx="2677">
                  <c:v>2.6682437964000001</c:v>
                </c:pt>
                <c:pt idx="2678">
                  <c:v>2.5278493274999998</c:v>
                </c:pt>
                <c:pt idx="2679">
                  <c:v>2.5985914227000002</c:v>
                </c:pt>
                <c:pt idx="2680">
                  <c:v>2.6023933554999998</c:v>
                </c:pt>
                <c:pt idx="2681">
                  <c:v>2.6023933554999998</c:v>
                </c:pt>
                <c:pt idx="2682">
                  <c:v>2.6023933554999998</c:v>
                </c:pt>
                <c:pt idx="2683">
                  <c:v>2.6030062619000001</c:v>
                </c:pt>
                <c:pt idx="2684">
                  <c:v>2.6062966965999999</c:v>
                </c:pt>
                <c:pt idx="2685">
                  <c:v>2.6214338683</c:v>
                </c:pt>
                <c:pt idx="2686">
                  <c:v>2.4756657545</c:v>
                </c:pt>
                <c:pt idx="2687">
                  <c:v>2.5201650482</c:v>
                </c:pt>
                <c:pt idx="2688">
                  <c:v>2.5201650482</c:v>
                </c:pt>
                <c:pt idx="2689">
                  <c:v>2.5201650482</c:v>
                </c:pt>
                <c:pt idx="2690">
                  <c:v>2.5633829462</c:v>
                </c:pt>
                <c:pt idx="2691">
                  <c:v>2.6587311322999998</c:v>
                </c:pt>
                <c:pt idx="2692">
                  <c:v>2.6022747214000002</c:v>
                </c:pt>
                <c:pt idx="2693">
                  <c:v>2.6108447594999999</c:v>
                </c:pt>
                <c:pt idx="2694">
                  <c:v>2.7290830980999998</c:v>
                </c:pt>
                <c:pt idx="2695">
                  <c:v>2.7290830980999998</c:v>
                </c:pt>
                <c:pt idx="2696">
                  <c:v>2.7290830980999998</c:v>
                </c:pt>
                <c:pt idx="2697">
                  <c:v>2.7033825071000002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BF-4AD7-B02D-AF3A5E8FDF21}"/>
            </c:ext>
          </c:extLst>
        </c:ser>
        <c:ser>
          <c:idx val="2"/>
          <c:order val="1"/>
          <c:tx>
            <c:strRef>
              <c:f>'איור 7 נתונים'!$C$3</c:f>
              <c:strCache>
                <c:ptCount val="1"/>
                <c:pt idx="0">
                  <c:v>2-3</c:v>
                </c:pt>
              </c:strCache>
            </c:strRef>
          </c:tx>
          <c:spPr>
            <a:ln w="38100">
              <a:solidFill>
                <a:srgbClr val="4472C4"/>
              </a:solidFill>
              <a:prstDash val="solid"/>
            </a:ln>
          </c:spPr>
          <c:marker>
            <c:symbol val="none"/>
          </c:marker>
          <c:cat>
            <c:numRef>
              <c:f>'איור 7 נתונים'!$A$4:$A$4000</c:f>
              <c:numCache>
                <c:formatCode>m/d/yyyy</c:formatCode>
                <c:ptCount val="3997"/>
                <c:pt idx="0">
                  <c:v>42370</c:v>
                </c:pt>
                <c:pt idx="1">
                  <c:v>42371</c:v>
                </c:pt>
                <c:pt idx="2">
                  <c:v>42372</c:v>
                </c:pt>
                <c:pt idx="3">
                  <c:v>42373</c:v>
                </c:pt>
                <c:pt idx="4">
                  <c:v>42374</c:v>
                </c:pt>
                <c:pt idx="5">
                  <c:v>42375</c:v>
                </c:pt>
                <c:pt idx="6">
                  <c:v>42376</c:v>
                </c:pt>
                <c:pt idx="7">
                  <c:v>42377</c:v>
                </c:pt>
                <c:pt idx="8">
                  <c:v>42378</c:v>
                </c:pt>
                <c:pt idx="9">
                  <c:v>42379</c:v>
                </c:pt>
                <c:pt idx="10">
                  <c:v>42380</c:v>
                </c:pt>
                <c:pt idx="11">
                  <c:v>42381</c:v>
                </c:pt>
                <c:pt idx="12">
                  <c:v>42382</c:v>
                </c:pt>
                <c:pt idx="13">
                  <c:v>42383</c:v>
                </c:pt>
                <c:pt idx="14">
                  <c:v>42384</c:v>
                </c:pt>
                <c:pt idx="15">
                  <c:v>42385</c:v>
                </c:pt>
                <c:pt idx="16">
                  <c:v>42386</c:v>
                </c:pt>
                <c:pt idx="17">
                  <c:v>42387</c:v>
                </c:pt>
                <c:pt idx="18">
                  <c:v>42388</c:v>
                </c:pt>
                <c:pt idx="19">
                  <c:v>42389</c:v>
                </c:pt>
                <c:pt idx="20">
                  <c:v>42390</c:v>
                </c:pt>
                <c:pt idx="21">
                  <c:v>42391</c:v>
                </c:pt>
                <c:pt idx="22">
                  <c:v>42392</c:v>
                </c:pt>
                <c:pt idx="23">
                  <c:v>42393</c:v>
                </c:pt>
                <c:pt idx="24">
                  <c:v>42394</c:v>
                </c:pt>
                <c:pt idx="25">
                  <c:v>42395</c:v>
                </c:pt>
                <c:pt idx="26">
                  <c:v>42396</c:v>
                </c:pt>
                <c:pt idx="27">
                  <c:v>42397</c:v>
                </c:pt>
                <c:pt idx="28">
                  <c:v>42398</c:v>
                </c:pt>
                <c:pt idx="29">
                  <c:v>42399</c:v>
                </c:pt>
                <c:pt idx="30">
                  <c:v>42400</c:v>
                </c:pt>
                <c:pt idx="31">
                  <c:v>42401</c:v>
                </c:pt>
                <c:pt idx="32">
                  <c:v>42402</c:v>
                </c:pt>
                <c:pt idx="33">
                  <c:v>42403</c:v>
                </c:pt>
                <c:pt idx="34">
                  <c:v>42404</c:v>
                </c:pt>
                <c:pt idx="35">
                  <c:v>42405</c:v>
                </c:pt>
                <c:pt idx="36">
                  <c:v>42406</c:v>
                </c:pt>
                <c:pt idx="37">
                  <c:v>42407</c:v>
                </c:pt>
                <c:pt idx="38">
                  <c:v>42408</c:v>
                </c:pt>
                <c:pt idx="39">
                  <c:v>42409</c:v>
                </c:pt>
                <c:pt idx="40">
                  <c:v>42410</c:v>
                </c:pt>
                <c:pt idx="41">
                  <c:v>42411</c:v>
                </c:pt>
                <c:pt idx="42">
                  <c:v>42412</c:v>
                </c:pt>
                <c:pt idx="43">
                  <c:v>42413</c:v>
                </c:pt>
                <c:pt idx="44">
                  <c:v>42414</c:v>
                </c:pt>
                <c:pt idx="45">
                  <c:v>42415</c:v>
                </c:pt>
                <c:pt idx="46">
                  <c:v>42416</c:v>
                </c:pt>
                <c:pt idx="47">
                  <c:v>42417</c:v>
                </c:pt>
                <c:pt idx="48">
                  <c:v>42418</c:v>
                </c:pt>
                <c:pt idx="49">
                  <c:v>42419</c:v>
                </c:pt>
                <c:pt idx="50">
                  <c:v>42420</c:v>
                </c:pt>
                <c:pt idx="51">
                  <c:v>42421</c:v>
                </c:pt>
                <c:pt idx="52">
                  <c:v>42422</c:v>
                </c:pt>
                <c:pt idx="53">
                  <c:v>42423</c:v>
                </c:pt>
                <c:pt idx="54">
                  <c:v>42424</c:v>
                </c:pt>
                <c:pt idx="55">
                  <c:v>42425</c:v>
                </c:pt>
                <c:pt idx="56">
                  <c:v>42426</c:v>
                </c:pt>
                <c:pt idx="57">
                  <c:v>42427</c:v>
                </c:pt>
                <c:pt idx="58">
                  <c:v>42428</c:v>
                </c:pt>
                <c:pt idx="59">
                  <c:v>42429</c:v>
                </c:pt>
                <c:pt idx="60">
                  <c:v>42430</c:v>
                </c:pt>
                <c:pt idx="61">
                  <c:v>42431</c:v>
                </c:pt>
                <c:pt idx="62">
                  <c:v>42432</c:v>
                </c:pt>
                <c:pt idx="63">
                  <c:v>42433</c:v>
                </c:pt>
                <c:pt idx="64">
                  <c:v>42434</c:v>
                </c:pt>
                <c:pt idx="65">
                  <c:v>42435</c:v>
                </c:pt>
                <c:pt idx="66">
                  <c:v>42436</c:v>
                </c:pt>
                <c:pt idx="67">
                  <c:v>42437</c:v>
                </c:pt>
                <c:pt idx="68">
                  <c:v>42438</c:v>
                </c:pt>
                <c:pt idx="69">
                  <c:v>42439</c:v>
                </c:pt>
                <c:pt idx="70">
                  <c:v>42440</c:v>
                </c:pt>
                <c:pt idx="71">
                  <c:v>42441</c:v>
                </c:pt>
                <c:pt idx="72">
                  <c:v>42442</c:v>
                </c:pt>
                <c:pt idx="73">
                  <c:v>42443</c:v>
                </c:pt>
                <c:pt idx="74">
                  <c:v>42444</c:v>
                </c:pt>
                <c:pt idx="75">
                  <c:v>42445</c:v>
                </c:pt>
                <c:pt idx="76">
                  <c:v>42446</c:v>
                </c:pt>
                <c:pt idx="77">
                  <c:v>42447</c:v>
                </c:pt>
                <c:pt idx="78">
                  <c:v>42448</c:v>
                </c:pt>
                <c:pt idx="79">
                  <c:v>42449</c:v>
                </c:pt>
                <c:pt idx="80">
                  <c:v>42450</c:v>
                </c:pt>
                <c:pt idx="81">
                  <c:v>42451</c:v>
                </c:pt>
                <c:pt idx="82">
                  <c:v>42452</c:v>
                </c:pt>
                <c:pt idx="83">
                  <c:v>42453</c:v>
                </c:pt>
                <c:pt idx="84">
                  <c:v>42454</c:v>
                </c:pt>
                <c:pt idx="85">
                  <c:v>42455</c:v>
                </c:pt>
                <c:pt idx="86">
                  <c:v>42456</c:v>
                </c:pt>
                <c:pt idx="87">
                  <c:v>42457</c:v>
                </c:pt>
                <c:pt idx="88">
                  <c:v>42458</c:v>
                </c:pt>
                <c:pt idx="89">
                  <c:v>42459</c:v>
                </c:pt>
                <c:pt idx="90">
                  <c:v>42460</c:v>
                </c:pt>
                <c:pt idx="91">
                  <c:v>42461</c:v>
                </c:pt>
                <c:pt idx="92">
                  <c:v>42462</c:v>
                </c:pt>
                <c:pt idx="93">
                  <c:v>42463</c:v>
                </c:pt>
                <c:pt idx="94">
                  <c:v>42464</c:v>
                </c:pt>
                <c:pt idx="95">
                  <c:v>42465</c:v>
                </c:pt>
                <c:pt idx="96">
                  <c:v>42466</c:v>
                </c:pt>
                <c:pt idx="97">
                  <c:v>42467</c:v>
                </c:pt>
                <c:pt idx="98">
                  <c:v>42468</c:v>
                </c:pt>
                <c:pt idx="99">
                  <c:v>42469</c:v>
                </c:pt>
                <c:pt idx="100">
                  <c:v>42470</c:v>
                </c:pt>
                <c:pt idx="101">
                  <c:v>42471</c:v>
                </c:pt>
                <c:pt idx="102">
                  <c:v>42472</c:v>
                </c:pt>
                <c:pt idx="103">
                  <c:v>42473</c:v>
                </c:pt>
                <c:pt idx="104">
                  <c:v>42474</c:v>
                </c:pt>
                <c:pt idx="105">
                  <c:v>42475</c:v>
                </c:pt>
                <c:pt idx="106">
                  <c:v>42476</c:v>
                </c:pt>
                <c:pt idx="107">
                  <c:v>42477</c:v>
                </c:pt>
                <c:pt idx="108">
                  <c:v>42478</c:v>
                </c:pt>
                <c:pt idx="109">
                  <c:v>42479</c:v>
                </c:pt>
                <c:pt idx="110">
                  <c:v>42480</c:v>
                </c:pt>
                <c:pt idx="111">
                  <c:v>42481</c:v>
                </c:pt>
                <c:pt idx="112">
                  <c:v>42482</c:v>
                </c:pt>
                <c:pt idx="113">
                  <c:v>42483</c:v>
                </c:pt>
                <c:pt idx="114">
                  <c:v>42484</c:v>
                </c:pt>
                <c:pt idx="115">
                  <c:v>42485</c:v>
                </c:pt>
                <c:pt idx="116">
                  <c:v>42486</c:v>
                </c:pt>
                <c:pt idx="117">
                  <c:v>42487</c:v>
                </c:pt>
                <c:pt idx="118">
                  <c:v>42488</c:v>
                </c:pt>
                <c:pt idx="119">
                  <c:v>42489</c:v>
                </c:pt>
                <c:pt idx="120">
                  <c:v>42490</c:v>
                </c:pt>
                <c:pt idx="121">
                  <c:v>42491</c:v>
                </c:pt>
                <c:pt idx="122">
                  <c:v>42492</c:v>
                </c:pt>
                <c:pt idx="123">
                  <c:v>42493</c:v>
                </c:pt>
                <c:pt idx="124">
                  <c:v>42494</c:v>
                </c:pt>
                <c:pt idx="125">
                  <c:v>42495</c:v>
                </c:pt>
                <c:pt idx="126">
                  <c:v>42496</c:v>
                </c:pt>
                <c:pt idx="127">
                  <c:v>42497</c:v>
                </c:pt>
                <c:pt idx="128">
                  <c:v>42498</c:v>
                </c:pt>
                <c:pt idx="129">
                  <c:v>42499</c:v>
                </c:pt>
                <c:pt idx="130">
                  <c:v>42500</c:v>
                </c:pt>
                <c:pt idx="131">
                  <c:v>42501</c:v>
                </c:pt>
                <c:pt idx="132">
                  <c:v>42502</c:v>
                </c:pt>
                <c:pt idx="133">
                  <c:v>42503</c:v>
                </c:pt>
                <c:pt idx="134">
                  <c:v>42504</c:v>
                </c:pt>
                <c:pt idx="135">
                  <c:v>42505</c:v>
                </c:pt>
                <c:pt idx="136">
                  <c:v>42506</c:v>
                </c:pt>
                <c:pt idx="137">
                  <c:v>42507</c:v>
                </c:pt>
                <c:pt idx="138">
                  <c:v>42508</c:v>
                </c:pt>
                <c:pt idx="139">
                  <c:v>42509</c:v>
                </c:pt>
                <c:pt idx="140">
                  <c:v>42510</c:v>
                </c:pt>
                <c:pt idx="141">
                  <c:v>42511</c:v>
                </c:pt>
                <c:pt idx="142">
                  <c:v>42512</c:v>
                </c:pt>
                <c:pt idx="143">
                  <c:v>42513</c:v>
                </c:pt>
                <c:pt idx="144">
                  <c:v>42514</c:v>
                </c:pt>
                <c:pt idx="145">
                  <c:v>42515</c:v>
                </c:pt>
                <c:pt idx="146">
                  <c:v>42516</c:v>
                </c:pt>
                <c:pt idx="147">
                  <c:v>42517</c:v>
                </c:pt>
                <c:pt idx="148">
                  <c:v>42518</c:v>
                </c:pt>
                <c:pt idx="149">
                  <c:v>42519</c:v>
                </c:pt>
                <c:pt idx="150">
                  <c:v>42520</c:v>
                </c:pt>
                <c:pt idx="151">
                  <c:v>42521</c:v>
                </c:pt>
                <c:pt idx="152">
                  <c:v>42522</c:v>
                </c:pt>
                <c:pt idx="153">
                  <c:v>42523</c:v>
                </c:pt>
                <c:pt idx="154">
                  <c:v>42524</c:v>
                </c:pt>
                <c:pt idx="155">
                  <c:v>42525</c:v>
                </c:pt>
                <c:pt idx="156">
                  <c:v>42526</c:v>
                </c:pt>
                <c:pt idx="157">
                  <c:v>42527</c:v>
                </c:pt>
                <c:pt idx="158">
                  <c:v>42528</c:v>
                </c:pt>
                <c:pt idx="159">
                  <c:v>42529</c:v>
                </c:pt>
                <c:pt idx="160">
                  <c:v>42530</c:v>
                </c:pt>
                <c:pt idx="161">
                  <c:v>42531</c:v>
                </c:pt>
                <c:pt idx="162">
                  <c:v>42532</c:v>
                </c:pt>
                <c:pt idx="163">
                  <c:v>42533</c:v>
                </c:pt>
                <c:pt idx="164">
                  <c:v>42534</c:v>
                </c:pt>
                <c:pt idx="165">
                  <c:v>42535</c:v>
                </c:pt>
                <c:pt idx="166">
                  <c:v>42536</c:v>
                </c:pt>
                <c:pt idx="167">
                  <c:v>42537</c:v>
                </c:pt>
                <c:pt idx="168">
                  <c:v>42538</c:v>
                </c:pt>
                <c:pt idx="169">
                  <c:v>42539</c:v>
                </c:pt>
                <c:pt idx="170">
                  <c:v>42540</c:v>
                </c:pt>
                <c:pt idx="171">
                  <c:v>42541</c:v>
                </c:pt>
                <c:pt idx="172">
                  <c:v>42542</c:v>
                </c:pt>
                <c:pt idx="173">
                  <c:v>42543</c:v>
                </c:pt>
                <c:pt idx="174">
                  <c:v>42544</c:v>
                </c:pt>
                <c:pt idx="175">
                  <c:v>42545</c:v>
                </c:pt>
                <c:pt idx="176">
                  <c:v>42546</c:v>
                </c:pt>
                <c:pt idx="177">
                  <c:v>42547</c:v>
                </c:pt>
                <c:pt idx="178">
                  <c:v>42548</c:v>
                </c:pt>
                <c:pt idx="179">
                  <c:v>42549</c:v>
                </c:pt>
                <c:pt idx="180">
                  <c:v>42550</c:v>
                </c:pt>
                <c:pt idx="181">
                  <c:v>42551</c:v>
                </c:pt>
                <c:pt idx="182">
                  <c:v>42552</c:v>
                </c:pt>
                <c:pt idx="183">
                  <c:v>42553</c:v>
                </c:pt>
                <c:pt idx="184">
                  <c:v>42554</c:v>
                </c:pt>
                <c:pt idx="185">
                  <c:v>42555</c:v>
                </c:pt>
                <c:pt idx="186">
                  <c:v>42556</c:v>
                </c:pt>
                <c:pt idx="187">
                  <c:v>42557</c:v>
                </c:pt>
                <c:pt idx="188">
                  <c:v>42558</c:v>
                </c:pt>
                <c:pt idx="189">
                  <c:v>42559</c:v>
                </c:pt>
                <c:pt idx="190">
                  <c:v>42560</c:v>
                </c:pt>
                <c:pt idx="191">
                  <c:v>42561</c:v>
                </c:pt>
                <c:pt idx="192">
                  <c:v>42562</c:v>
                </c:pt>
                <c:pt idx="193">
                  <c:v>42563</c:v>
                </c:pt>
                <c:pt idx="194">
                  <c:v>42564</c:v>
                </c:pt>
                <c:pt idx="195">
                  <c:v>42565</c:v>
                </c:pt>
                <c:pt idx="196">
                  <c:v>42566</c:v>
                </c:pt>
                <c:pt idx="197">
                  <c:v>42567</c:v>
                </c:pt>
                <c:pt idx="198">
                  <c:v>42568</c:v>
                </c:pt>
                <c:pt idx="199">
                  <c:v>42569</c:v>
                </c:pt>
                <c:pt idx="200">
                  <c:v>42570</c:v>
                </c:pt>
                <c:pt idx="201">
                  <c:v>42571</c:v>
                </c:pt>
                <c:pt idx="202">
                  <c:v>42572</c:v>
                </c:pt>
                <c:pt idx="203">
                  <c:v>42573</c:v>
                </c:pt>
                <c:pt idx="204">
                  <c:v>42574</c:v>
                </c:pt>
                <c:pt idx="205">
                  <c:v>42575</c:v>
                </c:pt>
                <c:pt idx="206">
                  <c:v>42576</c:v>
                </c:pt>
                <c:pt idx="207">
                  <c:v>42577</c:v>
                </c:pt>
                <c:pt idx="208">
                  <c:v>42578</c:v>
                </c:pt>
                <c:pt idx="209">
                  <c:v>42579</c:v>
                </c:pt>
                <c:pt idx="210">
                  <c:v>42580</c:v>
                </c:pt>
                <c:pt idx="211">
                  <c:v>42581</c:v>
                </c:pt>
                <c:pt idx="212">
                  <c:v>42582</c:v>
                </c:pt>
                <c:pt idx="213">
                  <c:v>42583</c:v>
                </c:pt>
                <c:pt idx="214">
                  <c:v>42584</c:v>
                </c:pt>
                <c:pt idx="215">
                  <c:v>42585</c:v>
                </c:pt>
                <c:pt idx="216">
                  <c:v>42586</c:v>
                </c:pt>
                <c:pt idx="217">
                  <c:v>42587</c:v>
                </c:pt>
                <c:pt idx="218">
                  <c:v>42588</c:v>
                </c:pt>
                <c:pt idx="219">
                  <c:v>42589</c:v>
                </c:pt>
                <c:pt idx="220">
                  <c:v>42590</c:v>
                </c:pt>
                <c:pt idx="221">
                  <c:v>42591</c:v>
                </c:pt>
                <c:pt idx="222">
                  <c:v>42592</c:v>
                </c:pt>
                <c:pt idx="223">
                  <c:v>42593</c:v>
                </c:pt>
                <c:pt idx="224">
                  <c:v>42594</c:v>
                </c:pt>
                <c:pt idx="225">
                  <c:v>42595</c:v>
                </c:pt>
                <c:pt idx="226">
                  <c:v>42596</c:v>
                </c:pt>
                <c:pt idx="227">
                  <c:v>42597</c:v>
                </c:pt>
                <c:pt idx="228">
                  <c:v>42598</c:v>
                </c:pt>
                <c:pt idx="229">
                  <c:v>42599</c:v>
                </c:pt>
                <c:pt idx="230">
                  <c:v>42600</c:v>
                </c:pt>
                <c:pt idx="231">
                  <c:v>42601</c:v>
                </c:pt>
                <c:pt idx="232">
                  <c:v>42602</c:v>
                </c:pt>
                <c:pt idx="233">
                  <c:v>42603</c:v>
                </c:pt>
                <c:pt idx="234">
                  <c:v>42604</c:v>
                </c:pt>
                <c:pt idx="235">
                  <c:v>42605</c:v>
                </c:pt>
                <c:pt idx="236">
                  <c:v>42606</c:v>
                </c:pt>
                <c:pt idx="237">
                  <c:v>42607</c:v>
                </c:pt>
                <c:pt idx="238">
                  <c:v>42608</c:v>
                </c:pt>
                <c:pt idx="239">
                  <c:v>42609</c:v>
                </c:pt>
                <c:pt idx="240">
                  <c:v>42610</c:v>
                </c:pt>
                <c:pt idx="241">
                  <c:v>42611</c:v>
                </c:pt>
                <c:pt idx="242">
                  <c:v>42612</c:v>
                </c:pt>
                <c:pt idx="243">
                  <c:v>42613</c:v>
                </c:pt>
                <c:pt idx="244">
                  <c:v>42614</c:v>
                </c:pt>
                <c:pt idx="245">
                  <c:v>42615</c:v>
                </c:pt>
                <c:pt idx="246">
                  <c:v>42616</c:v>
                </c:pt>
                <c:pt idx="247">
                  <c:v>42617</c:v>
                </c:pt>
                <c:pt idx="248">
                  <c:v>42618</c:v>
                </c:pt>
                <c:pt idx="249">
                  <c:v>42619</c:v>
                </c:pt>
                <c:pt idx="250">
                  <c:v>42620</c:v>
                </c:pt>
                <c:pt idx="251">
                  <c:v>42621</c:v>
                </c:pt>
                <c:pt idx="252">
                  <c:v>42622</c:v>
                </c:pt>
                <c:pt idx="253">
                  <c:v>42623</c:v>
                </c:pt>
                <c:pt idx="254">
                  <c:v>42624</c:v>
                </c:pt>
                <c:pt idx="255">
                  <c:v>42625</c:v>
                </c:pt>
                <c:pt idx="256">
                  <c:v>42626</c:v>
                </c:pt>
                <c:pt idx="257">
                  <c:v>42627</c:v>
                </c:pt>
                <c:pt idx="258">
                  <c:v>42628</c:v>
                </c:pt>
                <c:pt idx="259">
                  <c:v>42629</c:v>
                </c:pt>
                <c:pt idx="260">
                  <c:v>42630</c:v>
                </c:pt>
                <c:pt idx="261">
                  <c:v>42631</c:v>
                </c:pt>
                <c:pt idx="262">
                  <c:v>42632</c:v>
                </c:pt>
                <c:pt idx="263">
                  <c:v>42633</c:v>
                </c:pt>
                <c:pt idx="264">
                  <c:v>42634</c:v>
                </c:pt>
                <c:pt idx="265">
                  <c:v>42635</c:v>
                </c:pt>
                <c:pt idx="266">
                  <c:v>42636</c:v>
                </c:pt>
                <c:pt idx="267">
                  <c:v>42637</c:v>
                </c:pt>
                <c:pt idx="268">
                  <c:v>42638</c:v>
                </c:pt>
                <c:pt idx="269">
                  <c:v>42639</c:v>
                </c:pt>
                <c:pt idx="270">
                  <c:v>42640</c:v>
                </c:pt>
                <c:pt idx="271">
                  <c:v>42641</c:v>
                </c:pt>
                <c:pt idx="272">
                  <c:v>42642</c:v>
                </c:pt>
                <c:pt idx="273">
                  <c:v>42643</c:v>
                </c:pt>
                <c:pt idx="274">
                  <c:v>42644</c:v>
                </c:pt>
                <c:pt idx="275">
                  <c:v>42645</c:v>
                </c:pt>
                <c:pt idx="276">
                  <c:v>42646</c:v>
                </c:pt>
                <c:pt idx="277">
                  <c:v>42647</c:v>
                </c:pt>
                <c:pt idx="278">
                  <c:v>42648</c:v>
                </c:pt>
                <c:pt idx="279">
                  <c:v>42649</c:v>
                </c:pt>
                <c:pt idx="280">
                  <c:v>42650</c:v>
                </c:pt>
                <c:pt idx="281">
                  <c:v>42651</c:v>
                </c:pt>
                <c:pt idx="282">
                  <c:v>42652</c:v>
                </c:pt>
                <c:pt idx="283">
                  <c:v>42653</c:v>
                </c:pt>
                <c:pt idx="284">
                  <c:v>42654</c:v>
                </c:pt>
                <c:pt idx="285">
                  <c:v>42655</c:v>
                </c:pt>
                <c:pt idx="286">
                  <c:v>42656</c:v>
                </c:pt>
                <c:pt idx="287">
                  <c:v>42657</c:v>
                </c:pt>
                <c:pt idx="288">
                  <c:v>42658</c:v>
                </c:pt>
                <c:pt idx="289">
                  <c:v>42659</c:v>
                </c:pt>
                <c:pt idx="290">
                  <c:v>42660</c:v>
                </c:pt>
                <c:pt idx="291">
                  <c:v>42661</c:v>
                </c:pt>
                <c:pt idx="292">
                  <c:v>42662</c:v>
                </c:pt>
                <c:pt idx="293">
                  <c:v>42663</c:v>
                </c:pt>
                <c:pt idx="294">
                  <c:v>42664</c:v>
                </c:pt>
                <c:pt idx="295">
                  <c:v>42665</c:v>
                </c:pt>
                <c:pt idx="296">
                  <c:v>42666</c:v>
                </c:pt>
                <c:pt idx="297">
                  <c:v>42667</c:v>
                </c:pt>
                <c:pt idx="298">
                  <c:v>42668</c:v>
                </c:pt>
                <c:pt idx="299">
                  <c:v>42669</c:v>
                </c:pt>
                <c:pt idx="300">
                  <c:v>42670</c:v>
                </c:pt>
                <c:pt idx="301">
                  <c:v>42671</c:v>
                </c:pt>
                <c:pt idx="302">
                  <c:v>42672</c:v>
                </c:pt>
                <c:pt idx="303">
                  <c:v>42673</c:v>
                </c:pt>
                <c:pt idx="304">
                  <c:v>42674</c:v>
                </c:pt>
                <c:pt idx="305">
                  <c:v>42675</c:v>
                </c:pt>
                <c:pt idx="306">
                  <c:v>42676</c:v>
                </c:pt>
                <c:pt idx="307">
                  <c:v>42677</c:v>
                </c:pt>
                <c:pt idx="308">
                  <c:v>42678</c:v>
                </c:pt>
                <c:pt idx="309">
                  <c:v>42679</c:v>
                </c:pt>
                <c:pt idx="310">
                  <c:v>42680</c:v>
                </c:pt>
                <c:pt idx="311">
                  <c:v>42681</c:v>
                </c:pt>
                <c:pt idx="312">
                  <c:v>42682</c:v>
                </c:pt>
                <c:pt idx="313">
                  <c:v>42683</c:v>
                </c:pt>
                <c:pt idx="314">
                  <c:v>42684</c:v>
                </c:pt>
                <c:pt idx="315">
                  <c:v>42685</c:v>
                </c:pt>
                <c:pt idx="316">
                  <c:v>42686</c:v>
                </c:pt>
                <c:pt idx="317">
                  <c:v>42687</c:v>
                </c:pt>
                <c:pt idx="318">
                  <c:v>42688</c:v>
                </c:pt>
                <c:pt idx="319">
                  <c:v>42689</c:v>
                </c:pt>
                <c:pt idx="320">
                  <c:v>42690</c:v>
                </c:pt>
                <c:pt idx="321">
                  <c:v>42691</c:v>
                </c:pt>
                <c:pt idx="322">
                  <c:v>42692</c:v>
                </c:pt>
                <c:pt idx="323">
                  <c:v>42693</c:v>
                </c:pt>
                <c:pt idx="324">
                  <c:v>42694</c:v>
                </c:pt>
                <c:pt idx="325">
                  <c:v>42695</c:v>
                </c:pt>
                <c:pt idx="326">
                  <c:v>42696</c:v>
                </c:pt>
                <c:pt idx="327">
                  <c:v>42697</c:v>
                </c:pt>
                <c:pt idx="328">
                  <c:v>42698</c:v>
                </c:pt>
                <c:pt idx="329">
                  <c:v>42699</c:v>
                </c:pt>
                <c:pt idx="330">
                  <c:v>42700</c:v>
                </c:pt>
                <c:pt idx="331">
                  <c:v>42701</c:v>
                </c:pt>
                <c:pt idx="332">
                  <c:v>42702</c:v>
                </c:pt>
                <c:pt idx="333">
                  <c:v>42703</c:v>
                </c:pt>
                <c:pt idx="334">
                  <c:v>42704</c:v>
                </c:pt>
                <c:pt idx="335">
                  <c:v>42705</c:v>
                </c:pt>
                <c:pt idx="336">
                  <c:v>42706</c:v>
                </c:pt>
                <c:pt idx="337">
                  <c:v>42707</c:v>
                </c:pt>
                <c:pt idx="338">
                  <c:v>42708</c:v>
                </c:pt>
                <c:pt idx="339">
                  <c:v>42709</c:v>
                </c:pt>
                <c:pt idx="340">
                  <c:v>42710</c:v>
                </c:pt>
                <c:pt idx="341">
                  <c:v>42711</c:v>
                </c:pt>
                <c:pt idx="342">
                  <c:v>42712</c:v>
                </c:pt>
                <c:pt idx="343">
                  <c:v>42713</c:v>
                </c:pt>
                <c:pt idx="344">
                  <c:v>42714</c:v>
                </c:pt>
                <c:pt idx="345">
                  <c:v>42715</c:v>
                </c:pt>
                <c:pt idx="346">
                  <c:v>42716</c:v>
                </c:pt>
                <c:pt idx="347">
                  <c:v>42717</c:v>
                </c:pt>
                <c:pt idx="348">
                  <c:v>42718</c:v>
                </c:pt>
                <c:pt idx="349">
                  <c:v>42719</c:v>
                </c:pt>
                <c:pt idx="350">
                  <c:v>42720</c:v>
                </c:pt>
                <c:pt idx="351">
                  <c:v>42721</c:v>
                </c:pt>
                <c:pt idx="352">
                  <c:v>42722</c:v>
                </c:pt>
                <c:pt idx="353">
                  <c:v>42723</c:v>
                </c:pt>
                <c:pt idx="354">
                  <c:v>42724</c:v>
                </c:pt>
                <c:pt idx="355">
                  <c:v>42725</c:v>
                </c:pt>
                <c:pt idx="356">
                  <c:v>42726</c:v>
                </c:pt>
                <c:pt idx="357">
                  <c:v>42727</c:v>
                </c:pt>
                <c:pt idx="358">
                  <c:v>42728</c:v>
                </c:pt>
                <c:pt idx="359">
                  <c:v>42729</c:v>
                </c:pt>
                <c:pt idx="360">
                  <c:v>42730</c:v>
                </c:pt>
                <c:pt idx="361">
                  <c:v>42731</c:v>
                </c:pt>
                <c:pt idx="362">
                  <c:v>42732</c:v>
                </c:pt>
                <c:pt idx="363">
                  <c:v>42733</c:v>
                </c:pt>
                <c:pt idx="364">
                  <c:v>42734</c:v>
                </c:pt>
                <c:pt idx="365">
                  <c:v>42735</c:v>
                </c:pt>
                <c:pt idx="366">
                  <c:v>42736</c:v>
                </c:pt>
                <c:pt idx="367">
                  <c:v>42737</c:v>
                </c:pt>
                <c:pt idx="368">
                  <c:v>42738</c:v>
                </c:pt>
                <c:pt idx="369">
                  <c:v>42739</c:v>
                </c:pt>
                <c:pt idx="370">
                  <c:v>42740</c:v>
                </c:pt>
                <c:pt idx="371">
                  <c:v>42741</c:v>
                </c:pt>
                <c:pt idx="372">
                  <c:v>42742</c:v>
                </c:pt>
                <c:pt idx="373">
                  <c:v>42743</c:v>
                </c:pt>
                <c:pt idx="374">
                  <c:v>42744</c:v>
                </c:pt>
                <c:pt idx="375">
                  <c:v>42745</c:v>
                </c:pt>
                <c:pt idx="376">
                  <c:v>42746</c:v>
                </c:pt>
                <c:pt idx="377">
                  <c:v>42747</c:v>
                </c:pt>
                <c:pt idx="378">
                  <c:v>42748</c:v>
                </c:pt>
                <c:pt idx="379">
                  <c:v>42749</c:v>
                </c:pt>
                <c:pt idx="380">
                  <c:v>42750</c:v>
                </c:pt>
                <c:pt idx="381">
                  <c:v>42751</c:v>
                </c:pt>
                <c:pt idx="382">
                  <c:v>42752</c:v>
                </c:pt>
                <c:pt idx="383">
                  <c:v>42753</c:v>
                </c:pt>
                <c:pt idx="384">
                  <c:v>42754</c:v>
                </c:pt>
                <c:pt idx="385">
                  <c:v>42755</c:v>
                </c:pt>
                <c:pt idx="386">
                  <c:v>42756</c:v>
                </c:pt>
                <c:pt idx="387">
                  <c:v>42757</c:v>
                </c:pt>
                <c:pt idx="388">
                  <c:v>42758</c:v>
                </c:pt>
                <c:pt idx="389">
                  <c:v>42759</c:v>
                </c:pt>
                <c:pt idx="390">
                  <c:v>42760</c:v>
                </c:pt>
                <c:pt idx="391">
                  <c:v>42761</c:v>
                </c:pt>
                <c:pt idx="392">
                  <c:v>42762</c:v>
                </c:pt>
                <c:pt idx="393">
                  <c:v>42763</c:v>
                </c:pt>
                <c:pt idx="394">
                  <c:v>42764</c:v>
                </c:pt>
                <c:pt idx="395">
                  <c:v>42765</c:v>
                </c:pt>
                <c:pt idx="396">
                  <c:v>42766</c:v>
                </c:pt>
                <c:pt idx="397">
                  <c:v>42767</c:v>
                </c:pt>
                <c:pt idx="398">
                  <c:v>42768</c:v>
                </c:pt>
                <c:pt idx="399">
                  <c:v>42769</c:v>
                </c:pt>
                <c:pt idx="400">
                  <c:v>42770</c:v>
                </c:pt>
                <c:pt idx="401">
                  <c:v>42771</c:v>
                </c:pt>
                <c:pt idx="402">
                  <c:v>42772</c:v>
                </c:pt>
                <c:pt idx="403">
                  <c:v>42773</c:v>
                </c:pt>
                <c:pt idx="404">
                  <c:v>42774</c:v>
                </c:pt>
                <c:pt idx="405">
                  <c:v>42775</c:v>
                </c:pt>
                <c:pt idx="406">
                  <c:v>42776</c:v>
                </c:pt>
                <c:pt idx="407">
                  <c:v>42777</c:v>
                </c:pt>
                <c:pt idx="408">
                  <c:v>42778</c:v>
                </c:pt>
                <c:pt idx="409">
                  <c:v>42779</c:v>
                </c:pt>
                <c:pt idx="410">
                  <c:v>42780</c:v>
                </c:pt>
                <c:pt idx="411">
                  <c:v>42781</c:v>
                </c:pt>
                <c:pt idx="412">
                  <c:v>42782</c:v>
                </c:pt>
                <c:pt idx="413">
                  <c:v>42783</c:v>
                </c:pt>
                <c:pt idx="414">
                  <c:v>42784</c:v>
                </c:pt>
                <c:pt idx="415">
                  <c:v>42785</c:v>
                </c:pt>
                <c:pt idx="416">
                  <c:v>42786</c:v>
                </c:pt>
                <c:pt idx="417">
                  <c:v>42787</c:v>
                </c:pt>
                <c:pt idx="418">
                  <c:v>42788</c:v>
                </c:pt>
                <c:pt idx="419">
                  <c:v>42789</c:v>
                </c:pt>
                <c:pt idx="420">
                  <c:v>42790</c:v>
                </c:pt>
                <c:pt idx="421">
                  <c:v>42791</c:v>
                </c:pt>
                <c:pt idx="422">
                  <c:v>42792</c:v>
                </c:pt>
                <c:pt idx="423">
                  <c:v>42793</c:v>
                </c:pt>
                <c:pt idx="424">
                  <c:v>42794</c:v>
                </c:pt>
                <c:pt idx="425">
                  <c:v>42795</c:v>
                </c:pt>
                <c:pt idx="426">
                  <c:v>42796</c:v>
                </c:pt>
                <c:pt idx="427">
                  <c:v>42797</c:v>
                </c:pt>
                <c:pt idx="428">
                  <c:v>42798</c:v>
                </c:pt>
                <c:pt idx="429">
                  <c:v>42799</c:v>
                </c:pt>
                <c:pt idx="430">
                  <c:v>42800</c:v>
                </c:pt>
                <c:pt idx="431">
                  <c:v>42801</c:v>
                </c:pt>
                <c:pt idx="432">
                  <c:v>42802</c:v>
                </c:pt>
                <c:pt idx="433">
                  <c:v>42803</c:v>
                </c:pt>
                <c:pt idx="434">
                  <c:v>42804</c:v>
                </c:pt>
                <c:pt idx="435">
                  <c:v>42805</c:v>
                </c:pt>
                <c:pt idx="436">
                  <c:v>42806</c:v>
                </c:pt>
                <c:pt idx="437">
                  <c:v>42807</c:v>
                </c:pt>
                <c:pt idx="438">
                  <c:v>42808</c:v>
                </c:pt>
                <c:pt idx="439">
                  <c:v>42809</c:v>
                </c:pt>
                <c:pt idx="440">
                  <c:v>42810</c:v>
                </c:pt>
                <c:pt idx="441">
                  <c:v>42811</c:v>
                </c:pt>
                <c:pt idx="442">
                  <c:v>42812</c:v>
                </c:pt>
                <c:pt idx="443">
                  <c:v>42813</c:v>
                </c:pt>
                <c:pt idx="444">
                  <c:v>42814</c:v>
                </c:pt>
                <c:pt idx="445">
                  <c:v>42815</c:v>
                </c:pt>
                <c:pt idx="446">
                  <c:v>42816</c:v>
                </c:pt>
                <c:pt idx="447">
                  <c:v>42817</c:v>
                </c:pt>
                <c:pt idx="448">
                  <c:v>42818</c:v>
                </c:pt>
                <c:pt idx="449">
                  <c:v>42819</c:v>
                </c:pt>
                <c:pt idx="450">
                  <c:v>42820</c:v>
                </c:pt>
                <c:pt idx="451">
                  <c:v>42821</c:v>
                </c:pt>
                <c:pt idx="452">
                  <c:v>42822</c:v>
                </c:pt>
                <c:pt idx="453">
                  <c:v>42823</c:v>
                </c:pt>
                <c:pt idx="454">
                  <c:v>42824</c:v>
                </c:pt>
                <c:pt idx="455">
                  <c:v>42825</c:v>
                </c:pt>
                <c:pt idx="456">
                  <c:v>42826</c:v>
                </c:pt>
                <c:pt idx="457">
                  <c:v>42827</c:v>
                </c:pt>
                <c:pt idx="458">
                  <c:v>42828</c:v>
                </c:pt>
                <c:pt idx="459">
                  <c:v>42829</c:v>
                </c:pt>
                <c:pt idx="460">
                  <c:v>42830</c:v>
                </c:pt>
                <c:pt idx="461">
                  <c:v>42831</c:v>
                </c:pt>
                <c:pt idx="462">
                  <c:v>42832</c:v>
                </c:pt>
                <c:pt idx="463">
                  <c:v>42833</c:v>
                </c:pt>
                <c:pt idx="464">
                  <c:v>42834</c:v>
                </c:pt>
                <c:pt idx="465">
                  <c:v>42835</c:v>
                </c:pt>
                <c:pt idx="466">
                  <c:v>42836</c:v>
                </c:pt>
                <c:pt idx="467">
                  <c:v>42837</c:v>
                </c:pt>
                <c:pt idx="468">
                  <c:v>42838</c:v>
                </c:pt>
                <c:pt idx="469">
                  <c:v>42839</c:v>
                </c:pt>
                <c:pt idx="470">
                  <c:v>42840</c:v>
                </c:pt>
                <c:pt idx="471">
                  <c:v>42841</c:v>
                </c:pt>
                <c:pt idx="472">
                  <c:v>42842</c:v>
                </c:pt>
                <c:pt idx="473">
                  <c:v>42843</c:v>
                </c:pt>
                <c:pt idx="474">
                  <c:v>42844</c:v>
                </c:pt>
                <c:pt idx="475">
                  <c:v>42845</c:v>
                </c:pt>
                <c:pt idx="476">
                  <c:v>42846</c:v>
                </c:pt>
                <c:pt idx="477">
                  <c:v>42847</c:v>
                </c:pt>
                <c:pt idx="478">
                  <c:v>42848</c:v>
                </c:pt>
                <c:pt idx="479">
                  <c:v>42849</c:v>
                </c:pt>
                <c:pt idx="480">
                  <c:v>42850</c:v>
                </c:pt>
                <c:pt idx="481">
                  <c:v>42851</c:v>
                </c:pt>
                <c:pt idx="482">
                  <c:v>42852</c:v>
                </c:pt>
                <c:pt idx="483">
                  <c:v>42853</c:v>
                </c:pt>
                <c:pt idx="484">
                  <c:v>42854</c:v>
                </c:pt>
                <c:pt idx="485">
                  <c:v>42855</c:v>
                </c:pt>
                <c:pt idx="486">
                  <c:v>42856</c:v>
                </c:pt>
                <c:pt idx="487">
                  <c:v>42857</c:v>
                </c:pt>
                <c:pt idx="488">
                  <c:v>42858</c:v>
                </c:pt>
                <c:pt idx="489">
                  <c:v>42859</c:v>
                </c:pt>
                <c:pt idx="490">
                  <c:v>42860</c:v>
                </c:pt>
                <c:pt idx="491">
                  <c:v>42861</c:v>
                </c:pt>
                <c:pt idx="492">
                  <c:v>42862</c:v>
                </c:pt>
                <c:pt idx="493">
                  <c:v>42863</c:v>
                </c:pt>
                <c:pt idx="494">
                  <c:v>42864</c:v>
                </c:pt>
                <c:pt idx="495">
                  <c:v>42865</c:v>
                </c:pt>
                <c:pt idx="496">
                  <c:v>42866</c:v>
                </c:pt>
                <c:pt idx="497">
                  <c:v>42867</c:v>
                </c:pt>
                <c:pt idx="498">
                  <c:v>42868</c:v>
                </c:pt>
                <c:pt idx="499">
                  <c:v>42869</c:v>
                </c:pt>
                <c:pt idx="500">
                  <c:v>42870</c:v>
                </c:pt>
                <c:pt idx="501">
                  <c:v>42871</c:v>
                </c:pt>
                <c:pt idx="502">
                  <c:v>42872</c:v>
                </c:pt>
                <c:pt idx="503">
                  <c:v>42873</c:v>
                </c:pt>
                <c:pt idx="504">
                  <c:v>42874</c:v>
                </c:pt>
                <c:pt idx="505">
                  <c:v>42875</c:v>
                </c:pt>
                <c:pt idx="506">
                  <c:v>42876</c:v>
                </c:pt>
                <c:pt idx="507">
                  <c:v>42877</c:v>
                </c:pt>
                <c:pt idx="508">
                  <c:v>42878</c:v>
                </c:pt>
                <c:pt idx="509">
                  <c:v>42879</c:v>
                </c:pt>
                <c:pt idx="510">
                  <c:v>42880</c:v>
                </c:pt>
                <c:pt idx="511">
                  <c:v>42881</c:v>
                </c:pt>
                <c:pt idx="512">
                  <c:v>42882</c:v>
                </c:pt>
                <c:pt idx="513">
                  <c:v>42883</c:v>
                </c:pt>
                <c:pt idx="514">
                  <c:v>42884</c:v>
                </c:pt>
                <c:pt idx="515">
                  <c:v>42885</c:v>
                </c:pt>
                <c:pt idx="516">
                  <c:v>42886</c:v>
                </c:pt>
                <c:pt idx="517">
                  <c:v>42887</c:v>
                </c:pt>
                <c:pt idx="518">
                  <c:v>42888</c:v>
                </c:pt>
                <c:pt idx="519">
                  <c:v>42889</c:v>
                </c:pt>
                <c:pt idx="520">
                  <c:v>42890</c:v>
                </c:pt>
                <c:pt idx="521">
                  <c:v>42891</c:v>
                </c:pt>
                <c:pt idx="522">
                  <c:v>42892</c:v>
                </c:pt>
                <c:pt idx="523">
                  <c:v>42893</c:v>
                </c:pt>
                <c:pt idx="524">
                  <c:v>42894</c:v>
                </c:pt>
                <c:pt idx="525">
                  <c:v>42895</c:v>
                </c:pt>
                <c:pt idx="526">
                  <c:v>42896</c:v>
                </c:pt>
                <c:pt idx="527">
                  <c:v>42897</c:v>
                </c:pt>
                <c:pt idx="528">
                  <c:v>42898</c:v>
                </c:pt>
                <c:pt idx="529">
                  <c:v>42899</c:v>
                </c:pt>
                <c:pt idx="530">
                  <c:v>42900</c:v>
                </c:pt>
                <c:pt idx="531">
                  <c:v>42901</c:v>
                </c:pt>
                <c:pt idx="532">
                  <c:v>42902</c:v>
                </c:pt>
                <c:pt idx="533">
                  <c:v>42903</c:v>
                </c:pt>
                <c:pt idx="534">
                  <c:v>42904</c:v>
                </c:pt>
                <c:pt idx="535">
                  <c:v>42905</c:v>
                </c:pt>
                <c:pt idx="536">
                  <c:v>42906</c:v>
                </c:pt>
                <c:pt idx="537">
                  <c:v>42907</c:v>
                </c:pt>
                <c:pt idx="538">
                  <c:v>42908</c:v>
                </c:pt>
                <c:pt idx="539">
                  <c:v>42909</c:v>
                </c:pt>
                <c:pt idx="540">
                  <c:v>42910</c:v>
                </c:pt>
                <c:pt idx="541">
                  <c:v>42911</c:v>
                </c:pt>
                <c:pt idx="542">
                  <c:v>42912</c:v>
                </c:pt>
                <c:pt idx="543">
                  <c:v>42913</c:v>
                </c:pt>
                <c:pt idx="544">
                  <c:v>42914</c:v>
                </c:pt>
                <c:pt idx="545">
                  <c:v>42915</c:v>
                </c:pt>
                <c:pt idx="546">
                  <c:v>42916</c:v>
                </c:pt>
                <c:pt idx="547">
                  <c:v>42917</c:v>
                </c:pt>
                <c:pt idx="548">
                  <c:v>42918</c:v>
                </c:pt>
                <c:pt idx="549">
                  <c:v>42919</c:v>
                </c:pt>
                <c:pt idx="550">
                  <c:v>42920</c:v>
                </c:pt>
                <c:pt idx="551">
                  <c:v>42921</c:v>
                </c:pt>
                <c:pt idx="552">
                  <c:v>42922</c:v>
                </c:pt>
                <c:pt idx="553">
                  <c:v>42923</c:v>
                </c:pt>
                <c:pt idx="554">
                  <c:v>42924</c:v>
                </c:pt>
                <c:pt idx="555">
                  <c:v>42925</c:v>
                </c:pt>
                <c:pt idx="556">
                  <c:v>42926</c:v>
                </c:pt>
                <c:pt idx="557">
                  <c:v>42927</c:v>
                </c:pt>
                <c:pt idx="558">
                  <c:v>42928</c:v>
                </c:pt>
                <c:pt idx="559">
                  <c:v>42929</c:v>
                </c:pt>
                <c:pt idx="560">
                  <c:v>42930</c:v>
                </c:pt>
                <c:pt idx="561">
                  <c:v>42931</c:v>
                </c:pt>
                <c:pt idx="562">
                  <c:v>42932</c:v>
                </c:pt>
                <c:pt idx="563">
                  <c:v>42933</c:v>
                </c:pt>
                <c:pt idx="564">
                  <c:v>42934</c:v>
                </c:pt>
                <c:pt idx="565">
                  <c:v>42935</c:v>
                </c:pt>
                <c:pt idx="566">
                  <c:v>42936</c:v>
                </c:pt>
                <c:pt idx="567">
                  <c:v>42937</c:v>
                </c:pt>
                <c:pt idx="568">
                  <c:v>42938</c:v>
                </c:pt>
                <c:pt idx="569">
                  <c:v>42939</c:v>
                </c:pt>
                <c:pt idx="570">
                  <c:v>42940</c:v>
                </c:pt>
                <c:pt idx="571">
                  <c:v>42941</c:v>
                </c:pt>
                <c:pt idx="572">
                  <c:v>42942</c:v>
                </c:pt>
                <c:pt idx="573">
                  <c:v>42943</c:v>
                </c:pt>
                <c:pt idx="574">
                  <c:v>42944</c:v>
                </c:pt>
                <c:pt idx="575">
                  <c:v>42945</c:v>
                </c:pt>
                <c:pt idx="576">
                  <c:v>42946</c:v>
                </c:pt>
                <c:pt idx="577">
                  <c:v>42947</c:v>
                </c:pt>
                <c:pt idx="578">
                  <c:v>42948</c:v>
                </c:pt>
                <c:pt idx="579">
                  <c:v>42949</c:v>
                </c:pt>
                <c:pt idx="580">
                  <c:v>42950</c:v>
                </c:pt>
                <c:pt idx="581">
                  <c:v>42951</c:v>
                </c:pt>
                <c:pt idx="582">
                  <c:v>42952</c:v>
                </c:pt>
                <c:pt idx="583">
                  <c:v>42953</c:v>
                </c:pt>
                <c:pt idx="584">
                  <c:v>42954</c:v>
                </c:pt>
                <c:pt idx="585">
                  <c:v>42955</c:v>
                </c:pt>
                <c:pt idx="586">
                  <c:v>42956</c:v>
                </c:pt>
                <c:pt idx="587">
                  <c:v>42957</c:v>
                </c:pt>
                <c:pt idx="588">
                  <c:v>42958</c:v>
                </c:pt>
                <c:pt idx="589">
                  <c:v>42959</c:v>
                </c:pt>
                <c:pt idx="590">
                  <c:v>42960</c:v>
                </c:pt>
                <c:pt idx="591">
                  <c:v>42961</c:v>
                </c:pt>
                <c:pt idx="592">
                  <c:v>42962</c:v>
                </c:pt>
                <c:pt idx="593">
                  <c:v>42963</c:v>
                </c:pt>
                <c:pt idx="594">
                  <c:v>42964</c:v>
                </c:pt>
                <c:pt idx="595">
                  <c:v>42965</c:v>
                </c:pt>
                <c:pt idx="596">
                  <c:v>42966</c:v>
                </c:pt>
                <c:pt idx="597">
                  <c:v>42967</c:v>
                </c:pt>
                <c:pt idx="598">
                  <c:v>42968</c:v>
                </c:pt>
                <c:pt idx="599">
                  <c:v>42969</c:v>
                </c:pt>
                <c:pt idx="600">
                  <c:v>42970</c:v>
                </c:pt>
                <c:pt idx="601">
                  <c:v>42971</c:v>
                </c:pt>
                <c:pt idx="602">
                  <c:v>42972</c:v>
                </c:pt>
                <c:pt idx="603">
                  <c:v>42973</c:v>
                </c:pt>
                <c:pt idx="604">
                  <c:v>42974</c:v>
                </c:pt>
                <c:pt idx="605">
                  <c:v>42975</c:v>
                </c:pt>
                <c:pt idx="606">
                  <c:v>42976</c:v>
                </c:pt>
                <c:pt idx="607">
                  <c:v>42977</c:v>
                </c:pt>
                <c:pt idx="608">
                  <c:v>42978</c:v>
                </c:pt>
                <c:pt idx="609">
                  <c:v>42979</c:v>
                </c:pt>
                <c:pt idx="610">
                  <c:v>42980</c:v>
                </c:pt>
                <c:pt idx="611">
                  <c:v>42981</c:v>
                </c:pt>
                <c:pt idx="612">
                  <c:v>42982</c:v>
                </c:pt>
                <c:pt idx="613">
                  <c:v>42983</c:v>
                </c:pt>
                <c:pt idx="614">
                  <c:v>42984</c:v>
                </c:pt>
                <c:pt idx="615">
                  <c:v>42985</c:v>
                </c:pt>
                <c:pt idx="616">
                  <c:v>42986</c:v>
                </c:pt>
                <c:pt idx="617">
                  <c:v>42987</c:v>
                </c:pt>
                <c:pt idx="618">
                  <c:v>42988</c:v>
                </c:pt>
                <c:pt idx="619">
                  <c:v>42989</c:v>
                </c:pt>
                <c:pt idx="620">
                  <c:v>42990</c:v>
                </c:pt>
                <c:pt idx="621">
                  <c:v>42991</c:v>
                </c:pt>
                <c:pt idx="622">
                  <c:v>42992</c:v>
                </c:pt>
                <c:pt idx="623">
                  <c:v>42993</c:v>
                </c:pt>
                <c:pt idx="624">
                  <c:v>42994</c:v>
                </c:pt>
                <c:pt idx="625">
                  <c:v>42995</c:v>
                </c:pt>
                <c:pt idx="626">
                  <c:v>42996</c:v>
                </c:pt>
                <c:pt idx="627">
                  <c:v>42997</c:v>
                </c:pt>
                <c:pt idx="628">
                  <c:v>42998</c:v>
                </c:pt>
                <c:pt idx="629">
                  <c:v>42999</c:v>
                </c:pt>
                <c:pt idx="630">
                  <c:v>43000</c:v>
                </c:pt>
                <c:pt idx="631">
                  <c:v>43001</c:v>
                </c:pt>
                <c:pt idx="632">
                  <c:v>43002</c:v>
                </c:pt>
                <c:pt idx="633">
                  <c:v>43003</c:v>
                </c:pt>
                <c:pt idx="634">
                  <c:v>43004</c:v>
                </c:pt>
                <c:pt idx="635">
                  <c:v>43005</c:v>
                </c:pt>
                <c:pt idx="636">
                  <c:v>43006</c:v>
                </c:pt>
                <c:pt idx="637">
                  <c:v>43007</c:v>
                </c:pt>
                <c:pt idx="638">
                  <c:v>43008</c:v>
                </c:pt>
                <c:pt idx="639">
                  <c:v>43009</c:v>
                </c:pt>
                <c:pt idx="640">
                  <c:v>43010</c:v>
                </c:pt>
                <c:pt idx="641">
                  <c:v>43011</c:v>
                </c:pt>
                <c:pt idx="642">
                  <c:v>43012</c:v>
                </c:pt>
                <c:pt idx="643">
                  <c:v>43013</c:v>
                </c:pt>
                <c:pt idx="644">
                  <c:v>43014</c:v>
                </c:pt>
                <c:pt idx="645">
                  <c:v>43015</c:v>
                </c:pt>
                <c:pt idx="646">
                  <c:v>43016</c:v>
                </c:pt>
                <c:pt idx="647">
                  <c:v>43017</c:v>
                </c:pt>
                <c:pt idx="648">
                  <c:v>43018</c:v>
                </c:pt>
                <c:pt idx="649">
                  <c:v>43019</c:v>
                </c:pt>
                <c:pt idx="650">
                  <c:v>43020</c:v>
                </c:pt>
                <c:pt idx="651">
                  <c:v>43021</c:v>
                </c:pt>
                <c:pt idx="652">
                  <c:v>43022</c:v>
                </c:pt>
                <c:pt idx="653">
                  <c:v>43023</c:v>
                </c:pt>
                <c:pt idx="654">
                  <c:v>43024</c:v>
                </c:pt>
                <c:pt idx="655">
                  <c:v>43025</c:v>
                </c:pt>
                <c:pt idx="656">
                  <c:v>43026</c:v>
                </c:pt>
                <c:pt idx="657">
                  <c:v>43027</c:v>
                </c:pt>
                <c:pt idx="658">
                  <c:v>43028</c:v>
                </c:pt>
                <c:pt idx="659">
                  <c:v>43029</c:v>
                </c:pt>
                <c:pt idx="660">
                  <c:v>43030</c:v>
                </c:pt>
                <c:pt idx="661">
                  <c:v>43031</c:v>
                </c:pt>
                <c:pt idx="662">
                  <c:v>43032</c:v>
                </c:pt>
                <c:pt idx="663">
                  <c:v>43033</c:v>
                </c:pt>
                <c:pt idx="664">
                  <c:v>43034</c:v>
                </c:pt>
                <c:pt idx="665">
                  <c:v>43035</c:v>
                </c:pt>
                <c:pt idx="666">
                  <c:v>43036</c:v>
                </c:pt>
                <c:pt idx="667">
                  <c:v>43037</c:v>
                </c:pt>
                <c:pt idx="668">
                  <c:v>43038</c:v>
                </c:pt>
                <c:pt idx="669">
                  <c:v>43039</c:v>
                </c:pt>
                <c:pt idx="670">
                  <c:v>43040</c:v>
                </c:pt>
                <c:pt idx="671">
                  <c:v>43041</c:v>
                </c:pt>
                <c:pt idx="672">
                  <c:v>43042</c:v>
                </c:pt>
                <c:pt idx="673">
                  <c:v>43043</c:v>
                </c:pt>
                <c:pt idx="674">
                  <c:v>43044</c:v>
                </c:pt>
                <c:pt idx="675">
                  <c:v>43045</c:v>
                </c:pt>
                <c:pt idx="676">
                  <c:v>43046</c:v>
                </c:pt>
                <c:pt idx="677">
                  <c:v>43047</c:v>
                </c:pt>
                <c:pt idx="678">
                  <c:v>43048</c:v>
                </c:pt>
                <c:pt idx="679">
                  <c:v>43049</c:v>
                </c:pt>
                <c:pt idx="680">
                  <c:v>43050</c:v>
                </c:pt>
                <c:pt idx="681">
                  <c:v>43051</c:v>
                </c:pt>
                <c:pt idx="682">
                  <c:v>43052</c:v>
                </c:pt>
                <c:pt idx="683">
                  <c:v>43053</c:v>
                </c:pt>
                <c:pt idx="684">
                  <c:v>43054</c:v>
                </c:pt>
                <c:pt idx="685">
                  <c:v>43055</c:v>
                </c:pt>
                <c:pt idx="686">
                  <c:v>43056</c:v>
                </c:pt>
                <c:pt idx="687">
                  <c:v>43057</c:v>
                </c:pt>
                <c:pt idx="688">
                  <c:v>43058</c:v>
                </c:pt>
                <c:pt idx="689">
                  <c:v>43059</c:v>
                </c:pt>
                <c:pt idx="690">
                  <c:v>43060</c:v>
                </c:pt>
                <c:pt idx="691">
                  <c:v>43061</c:v>
                </c:pt>
                <c:pt idx="692">
                  <c:v>43062</c:v>
                </c:pt>
                <c:pt idx="693">
                  <c:v>43063</c:v>
                </c:pt>
                <c:pt idx="694">
                  <c:v>43064</c:v>
                </c:pt>
                <c:pt idx="695">
                  <c:v>43065</c:v>
                </c:pt>
                <c:pt idx="696">
                  <c:v>43066</c:v>
                </c:pt>
                <c:pt idx="697">
                  <c:v>43067</c:v>
                </c:pt>
                <c:pt idx="698">
                  <c:v>43068</c:v>
                </c:pt>
                <c:pt idx="699">
                  <c:v>43069</c:v>
                </c:pt>
                <c:pt idx="700">
                  <c:v>43070</c:v>
                </c:pt>
                <c:pt idx="701">
                  <c:v>43071</c:v>
                </c:pt>
                <c:pt idx="702">
                  <c:v>43072</c:v>
                </c:pt>
                <c:pt idx="703">
                  <c:v>43073</c:v>
                </c:pt>
                <c:pt idx="704">
                  <c:v>43074</c:v>
                </c:pt>
                <c:pt idx="705">
                  <c:v>43075</c:v>
                </c:pt>
                <c:pt idx="706">
                  <c:v>43076</c:v>
                </c:pt>
                <c:pt idx="707">
                  <c:v>43077</c:v>
                </c:pt>
                <c:pt idx="708">
                  <c:v>43078</c:v>
                </c:pt>
                <c:pt idx="709">
                  <c:v>43079</c:v>
                </c:pt>
                <c:pt idx="710">
                  <c:v>43080</c:v>
                </c:pt>
                <c:pt idx="711">
                  <c:v>43081</c:v>
                </c:pt>
                <c:pt idx="712">
                  <c:v>43082</c:v>
                </c:pt>
                <c:pt idx="713">
                  <c:v>43083</c:v>
                </c:pt>
                <c:pt idx="714">
                  <c:v>43084</c:v>
                </c:pt>
                <c:pt idx="715">
                  <c:v>43085</c:v>
                </c:pt>
                <c:pt idx="716">
                  <c:v>43086</c:v>
                </c:pt>
                <c:pt idx="717">
                  <c:v>43087</c:v>
                </c:pt>
                <c:pt idx="718">
                  <c:v>43088</c:v>
                </c:pt>
                <c:pt idx="719">
                  <c:v>43089</c:v>
                </c:pt>
                <c:pt idx="720">
                  <c:v>43090</c:v>
                </c:pt>
                <c:pt idx="721">
                  <c:v>43091</c:v>
                </c:pt>
                <c:pt idx="722">
                  <c:v>43092</c:v>
                </c:pt>
                <c:pt idx="723">
                  <c:v>43093</c:v>
                </c:pt>
                <c:pt idx="724">
                  <c:v>43094</c:v>
                </c:pt>
                <c:pt idx="725">
                  <c:v>43095</c:v>
                </c:pt>
                <c:pt idx="726">
                  <c:v>43096</c:v>
                </c:pt>
                <c:pt idx="727">
                  <c:v>43097</c:v>
                </c:pt>
                <c:pt idx="728">
                  <c:v>43098</c:v>
                </c:pt>
                <c:pt idx="729">
                  <c:v>43099</c:v>
                </c:pt>
                <c:pt idx="730">
                  <c:v>43100</c:v>
                </c:pt>
                <c:pt idx="731">
                  <c:v>43101</c:v>
                </c:pt>
                <c:pt idx="732">
                  <c:v>43102</c:v>
                </c:pt>
                <c:pt idx="733">
                  <c:v>43103</c:v>
                </c:pt>
                <c:pt idx="734">
                  <c:v>43104</c:v>
                </c:pt>
                <c:pt idx="735">
                  <c:v>43105</c:v>
                </c:pt>
                <c:pt idx="736">
                  <c:v>43106</c:v>
                </c:pt>
                <c:pt idx="737">
                  <c:v>43107</c:v>
                </c:pt>
                <c:pt idx="738">
                  <c:v>43108</c:v>
                </c:pt>
                <c:pt idx="739">
                  <c:v>43109</c:v>
                </c:pt>
                <c:pt idx="740">
                  <c:v>43110</c:v>
                </c:pt>
                <c:pt idx="741">
                  <c:v>43111</c:v>
                </c:pt>
                <c:pt idx="742">
                  <c:v>43112</c:v>
                </c:pt>
                <c:pt idx="743">
                  <c:v>43113</c:v>
                </c:pt>
                <c:pt idx="744">
                  <c:v>43114</c:v>
                </c:pt>
                <c:pt idx="745">
                  <c:v>43115</c:v>
                </c:pt>
                <c:pt idx="746">
                  <c:v>43116</c:v>
                </c:pt>
                <c:pt idx="747">
                  <c:v>43117</c:v>
                </c:pt>
                <c:pt idx="748">
                  <c:v>43118</c:v>
                </c:pt>
                <c:pt idx="749">
                  <c:v>43119</c:v>
                </c:pt>
                <c:pt idx="750">
                  <c:v>43120</c:v>
                </c:pt>
                <c:pt idx="751">
                  <c:v>43121</c:v>
                </c:pt>
                <c:pt idx="752">
                  <c:v>43122</c:v>
                </c:pt>
                <c:pt idx="753">
                  <c:v>43123</c:v>
                </c:pt>
                <c:pt idx="754">
                  <c:v>43124</c:v>
                </c:pt>
                <c:pt idx="755">
                  <c:v>43125</c:v>
                </c:pt>
                <c:pt idx="756">
                  <c:v>43126</c:v>
                </c:pt>
                <c:pt idx="757">
                  <c:v>43127</c:v>
                </c:pt>
                <c:pt idx="758">
                  <c:v>43128</c:v>
                </c:pt>
                <c:pt idx="759">
                  <c:v>43129</c:v>
                </c:pt>
                <c:pt idx="760">
                  <c:v>43130</c:v>
                </c:pt>
                <c:pt idx="761">
                  <c:v>43131</c:v>
                </c:pt>
                <c:pt idx="762">
                  <c:v>43132</c:v>
                </c:pt>
                <c:pt idx="763">
                  <c:v>43133</c:v>
                </c:pt>
                <c:pt idx="764">
                  <c:v>43134</c:v>
                </c:pt>
                <c:pt idx="765">
                  <c:v>43135</c:v>
                </c:pt>
                <c:pt idx="766">
                  <c:v>43136</c:v>
                </c:pt>
                <c:pt idx="767">
                  <c:v>43137</c:v>
                </c:pt>
                <c:pt idx="768">
                  <c:v>43138</c:v>
                </c:pt>
                <c:pt idx="769">
                  <c:v>43139</c:v>
                </c:pt>
                <c:pt idx="770">
                  <c:v>43140</c:v>
                </c:pt>
                <c:pt idx="771">
                  <c:v>43141</c:v>
                </c:pt>
                <c:pt idx="772">
                  <c:v>43142</c:v>
                </c:pt>
                <c:pt idx="773">
                  <c:v>43143</c:v>
                </c:pt>
                <c:pt idx="774">
                  <c:v>43144</c:v>
                </c:pt>
                <c:pt idx="775">
                  <c:v>43145</c:v>
                </c:pt>
                <c:pt idx="776">
                  <c:v>43146</c:v>
                </c:pt>
                <c:pt idx="777">
                  <c:v>43147</c:v>
                </c:pt>
                <c:pt idx="778">
                  <c:v>43148</c:v>
                </c:pt>
                <c:pt idx="779">
                  <c:v>43149</c:v>
                </c:pt>
                <c:pt idx="780">
                  <c:v>43150</c:v>
                </c:pt>
                <c:pt idx="781">
                  <c:v>43151</c:v>
                </c:pt>
                <c:pt idx="782">
                  <c:v>43152</c:v>
                </c:pt>
                <c:pt idx="783">
                  <c:v>43153</c:v>
                </c:pt>
                <c:pt idx="784">
                  <c:v>43154</c:v>
                </c:pt>
                <c:pt idx="785">
                  <c:v>43155</c:v>
                </c:pt>
                <c:pt idx="786">
                  <c:v>43156</c:v>
                </c:pt>
                <c:pt idx="787">
                  <c:v>43157</c:v>
                </c:pt>
                <c:pt idx="788">
                  <c:v>43158</c:v>
                </c:pt>
                <c:pt idx="789">
                  <c:v>43159</c:v>
                </c:pt>
                <c:pt idx="790">
                  <c:v>43160</c:v>
                </c:pt>
                <c:pt idx="791">
                  <c:v>43161</c:v>
                </c:pt>
                <c:pt idx="792">
                  <c:v>43162</c:v>
                </c:pt>
                <c:pt idx="793">
                  <c:v>43163</c:v>
                </c:pt>
                <c:pt idx="794">
                  <c:v>43164</c:v>
                </c:pt>
                <c:pt idx="795">
                  <c:v>43165</c:v>
                </c:pt>
                <c:pt idx="796">
                  <c:v>43166</c:v>
                </c:pt>
                <c:pt idx="797">
                  <c:v>43167</c:v>
                </c:pt>
                <c:pt idx="798">
                  <c:v>43168</c:v>
                </c:pt>
                <c:pt idx="799">
                  <c:v>43169</c:v>
                </c:pt>
                <c:pt idx="800">
                  <c:v>43170</c:v>
                </c:pt>
                <c:pt idx="801">
                  <c:v>43171</c:v>
                </c:pt>
                <c:pt idx="802">
                  <c:v>43172</c:v>
                </c:pt>
                <c:pt idx="803">
                  <c:v>43173</c:v>
                </c:pt>
                <c:pt idx="804">
                  <c:v>43174</c:v>
                </c:pt>
                <c:pt idx="805">
                  <c:v>43175</c:v>
                </c:pt>
                <c:pt idx="806">
                  <c:v>43176</c:v>
                </c:pt>
                <c:pt idx="807">
                  <c:v>43177</c:v>
                </c:pt>
                <c:pt idx="808">
                  <c:v>43178</c:v>
                </c:pt>
                <c:pt idx="809">
                  <c:v>43179</c:v>
                </c:pt>
                <c:pt idx="810">
                  <c:v>43180</c:v>
                </c:pt>
                <c:pt idx="811">
                  <c:v>43181</c:v>
                </c:pt>
                <c:pt idx="812">
                  <c:v>43182</c:v>
                </c:pt>
                <c:pt idx="813">
                  <c:v>43183</c:v>
                </c:pt>
                <c:pt idx="814">
                  <c:v>43184</c:v>
                </c:pt>
                <c:pt idx="815">
                  <c:v>43185</c:v>
                </c:pt>
                <c:pt idx="816">
                  <c:v>43186</c:v>
                </c:pt>
                <c:pt idx="817">
                  <c:v>43187</c:v>
                </c:pt>
                <c:pt idx="818">
                  <c:v>43188</c:v>
                </c:pt>
                <c:pt idx="819">
                  <c:v>43189</c:v>
                </c:pt>
                <c:pt idx="820">
                  <c:v>43190</c:v>
                </c:pt>
                <c:pt idx="821">
                  <c:v>43191</c:v>
                </c:pt>
                <c:pt idx="822">
                  <c:v>43192</c:v>
                </c:pt>
                <c:pt idx="823">
                  <c:v>43193</c:v>
                </c:pt>
                <c:pt idx="824">
                  <c:v>43194</c:v>
                </c:pt>
                <c:pt idx="825">
                  <c:v>43195</c:v>
                </c:pt>
                <c:pt idx="826">
                  <c:v>43196</c:v>
                </c:pt>
                <c:pt idx="827">
                  <c:v>43197</c:v>
                </c:pt>
                <c:pt idx="828">
                  <c:v>43198</c:v>
                </c:pt>
                <c:pt idx="829">
                  <c:v>43199</c:v>
                </c:pt>
                <c:pt idx="830">
                  <c:v>43200</c:v>
                </c:pt>
                <c:pt idx="831">
                  <c:v>43201</c:v>
                </c:pt>
                <c:pt idx="832">
                  <c:v>43202</c:v>
                </c:pt>
                <c:pt idx="833">
                  <c:v>43203</c:v>
                </c:pt>
                <c:pt idx="834">
                  <c:v>43204</c:v>
                </c:pt>
                <c:pt idx="835">
                  <c:v>43205</c:v>
                </c:pt>
                <c:pt idx="836">
                  <c:v>43206</c:v>
                </c:pt>
                <c:pt idx="837">
                  <c:v>43207</c:v>
                </c:pt>
                <c:pt idx="838">
                  <c:v>43208</c:v>
                </c:pt>
                <c:pt idx="839">
                  <c:v>43209</c:v>
                </c:pt>
                <c:pt idx="840">
                  <c:v>43210</c:v>
                </c:pt>
                <c:pt idx="841">
                  <c:v>43211</c:v>
                </c:pt>
                <c:pt idx="842">
                  <c:v>43212</c:v>
                </c:pt>
                <c:pt idx="843">
                  <c:v>43213</c:v>
                </c:pt>
                <c:pt idx="844">
                  <c:v>43214</c:v>
                </c:pt>
                <c:pt idx="845">
                  <c:v>43215</c:v>
                </c:pt>
                <c:pt idx="846">
                  <c:v>43216</c:v>
                </c:pt>
                <c:pt idx="847">
                  <c:v>43217</c:v>
                </c:pt>
                <c:pt idx="848">
                  <c:v>43218</c:v>
                </c:pt>
                <c:pt idx="849">
                  <c:v>43219</c:v>
                </c:pt>
                <c:pt idx="850">
                  <c:v>43220</c:v>
                </c:pt>
                <c:pt idx="851">
                  <c:v>43221</c:v>
                </c:pt>
                <c:pt idx="852">
                  <c:v>43222</c:v>
                </c:pt>
                <c:pt idx="853">
                  <c:v>43223</c:v>
                </c:pt>
                <c:pt idx="854">
                  <c:v>43224</c:v>
                </c:pt>
                <c:pt idx="855">
                  <c:v>43225</c:v>
                </c:pt>
                <c:pt idx="856">
                  <c:v>43226</c:v>
                </c:pt>
                <c:pt idx="857">
                  <c:v>43227</c:v>
                </c:pt>
                <c:pt idx="858">
                  <c:v>43228</c:v>
                </c:pt>
                <c:pt idx="859">
                  <c:v>43229</c:v>
                </c:pt>
                <c:pt idx="860">
                  <c:v>43230</c:v>
                </c:pt>
                <c:pt idx="861">
                  <c:v>43231</c:v>
                </c:pt>
                <c:pt idx="862">
                  <c:v>43232</c:v>
                </c:pt>
                <c:pt idx="863">
                  <c:v>43233</c:v>
                </c:pt>
                <c:pt idx="864">
                  <c:v>43234</c:v>
                </c:pt>
                <c:pt idx="865">
                  <c:v>43235</c:v>
                </c:pt>
                <c:pt idx="866">
                  <c:v>43236</c:v>
                </c:pt>
                <c:pt idx="867">
                  <c:v>43237</c:v>
                </c:pt>
                <c:pt idx="868">
                  <c:v>43238</c:v>
                </c:pt>
                <c:pt idx="869">
                  <c:v>43239</c:v>
                </c:pt>
                <c:pt idx="870">
                  <c:v>43240</c:v>
                </c:pt>
                <c:pt idx="871">
                  <c:v>43241</c:v>
                </c:pt>
                <c:pt idx="872">
                  <c:v>43242</c:v>
                </c:pt>
                <c:pt idx="873">
                  <c:v>43243</c:v>
                </c:pt>
                <c:pt idx="874">
                  <c:v>43244</c:v>
                </c:pt>
                <c:pt idx="875">
                  <c:v>43245</c:v>
                </c:pt>
                <c:pt idx="876">
                  <c:v>43246</c:v>
                </c:pt>
                <c:pt idx="877">
                  <c:v>43247</c:v>
                </c:pt>
                <c:pt idx="878">
                  <c:v>43248</c:v>
                </c:pt>
                <c:pt idx="879">
                  <c:v>43249</c:v>
                </c:pt>
                <c:pt idx="880">
                  <c:v>43250</c:v>
                </c:pt>
                <c:pt idx="881">
                  <c:v>43251</c:v>
                </c:pt>
                <c:pt idx="882">
                  <c:v>43252</c:v>
                </c:pt>
                <c:pt idx="883">
                  <c:v>43253</c:v>
                </c:pt>
                <c:pt idx="884">
                  <c:v>43254</c:v>
                </c:pt>
                <c:pt idx="885">
                  <c:v>43255</c:v>
                </c:pt>
                <c:pt idx="886">
                  <c:v>43256</c:v>
                </c:pt>
                <c:pt idx="887">
                  <c:v>43257</c:v>
                </c:pt>
                <c:pt idx="888">
                  <c:v>43258</c:v>
                </c:pt>
                <c:pt idx="889">
                  <c:v>43259</c:v>
                </c:pt>
                <c:pt idx="890">
                  <c:v>43260</c:v>
                </c:pt>
                <c:pt idx="891">
                  <c:v>43261</c:v>
                </c:pt>
                <c:pt idx="892">
                  <c:v>43262</c:v>
                </c:pt>
                <c:pt idx="893">
                  <c:v>43263</c:v>
                </c:pt>
                <c:pt idx="894">
                  <c:v>43264</c:v>
                </c:pt>
                <c:pt idx="895">
                  <c:v>43265</c:v>
                </c:pt>
                <c:pt idx="896">
                  <c:v>43266</c:v>
                </c:pt>
                <c:pt idx="897">
                  <c:v>43267</c:v>
                </c:pt>
                <c:pt idx="898">
                  <c:v>43268</c:v>
                </c:pt>
                <c:pt idx="899">
                  <c:v>43269</c:v>
                </c:pt>
                <c:pt idx="900">
                  <c:v>43270</c:v>
                </c:pt>
                <c:pt idx="901">
                  <c:v>43271</c:v>
                </c:pt>
                <c:pt idx="902">
                  <c:v>43272</c:v>
                </c:pt>
                <c:pt idx="903">
                  <c:v>43273</c:v>
                </c:pt>
                <c:pt idx="904">
                  <c:v>43274</c:v>
                </c:pt>
                <c:pt idx="905">
                  <c:v>43275</c:v>
                </c:pt>
                <c:pt idx="906">
                  <c:v>43276</c:v>
                </c:pt>
                <c:pt idx="907">
                  <c:v>43277</c:v>
                </c:pt>
                <c:pt idx="908">
                  <c:v>43278</c:v>
                </c:pt>
                <c:pt idx="909">
                  <c:v>43279</c:v>
                </c:pt>
                <c:pt idx="910">
                  <c:v>43280</c:v>
                </c:pt>
                <c:pt idx="911">
                  <c:v>43281</c:v>
                </c:pt>
                <c:pt idx="912">
                  <c:v>43282</c:v>
                </c:pt>
                <c:pt idx="913">
                  <c:v>43283</c:v>
                </c:pt>
                <c:pt idx="914">
                  <c:v>43284</c:v>
                </c:pt>
                <c:pt idx="915">
                  <c:v>43285</c:v>
                </c:pt>
                <c:pt idx="916">
                  <c:v>43286</c:v>
                </c:pt>
                <c:pt idx="917">
                  <c:v>43287</c:v>
                </c:pt>
                <c:pt idx="918">
                  <c:v>43288</c:v>
                </c:pt>
                <c:pt idx="919">
                  <c:v>43289</c:v>
                </c:pt>
                <c:pt idx="920">
                  <c:v>43290</c:v>
                </c:pt>
                <c:pt idx="921">
                  <c:v>43291</c:v>
                </c:pt>
                <c:pt idx="922">
                  <c:v>43292</c:v>
                </c:pt>
                <c:pt idx="923">
                  <c:v>43293</c:v>
                </c:pt>
                <c:pt idx="924">
                  <c:v>43294</c:v>
                </c:pt>
                <c:pt idx="925">
                  <c:v>43295</c:v>
                </c:pt>
                <c:pt idx="926">
                  <c:v>43296</c:v>
                </c:pt>
                <c:pt idx="927">
                  <c:v>43297</c:v>
                </c:pt>
                <c:pt idx="928">
                  <c:v>43298</c:v>
                </c:pt>
                <c:pt idx="929">
                  <c:v>43299</c:v>
                </c:pt>
                <c:pt idx="930">
                  <c:v>43300</c:v>
                </c:pt>
                <c:pt idx="931">
                  <c:v>43301</c:v>
                </c:pt>
                <c:pt idx="932">
                  <c:v>43302</c:v>
                </c:pt>
                <c:pt idx="933">
                  <c:v>43303</c:v>
                </c:pt>
                <c:pt idx="934">
                  <c:v>43304</c:v>
                </c:pt>
                <c:pt idx="935">
                  <c:v>43305</c:v>
                </c:pt>
                <c:pt idx="936">
                  <c:v>43306</c:v>
                </c:pt>
                <c:pt idx="937">
                  <c:v>43307</c:v>
                </c:pt>
                <c:pt idx="938">
                  <c:v>43308</c:v>
                </c:pt>
                <c:pt idx="939">
                  <c:v>43309</c:v>
                </c:pt>
                <c:pt idx="940">
                  <c:v>43310</c:v>
                </c:pt>
                <c:pt idx="941">
                  <c:v>43311</c:v>
                </c:pt>
                <c:pt idx="942">
                  <c:v>43312</c:v>
                </c:pt>
                <c:pt idx="943">
                  <c:v>43313</c:v>
                </c:pt>
                <c:pt idx="944">
                  <c:v>43314</c:v>
                </c:pt>
                <c:pt idx="945">
                  <c:v>43315</c:v>
                </c:pt>
                <c:pt idx="946">
                  <c:v>43316</c:v>
                </c:pt>
                <c:pt idx="947">
                  <c:v>43317</c:v>
                </c:pt>
                <c:pt idx="948">
                  <c:v>43318</c:v>
                </c:pt>
                <c:pt idx="949">
                  <c:v>43319</c:v>
                </c:pt>
                <c:pt idx="950">
                  <c:v>43320</c:v>
                </c:pt>
                <c:pt idx="951">
                  <c:v>43321</c:v>
                </c:pt>
                <c:pt idx="952">
                  <c:v>43322</c:v>
                </c:pt>
                <c:pt idx="953">
                  <c:v>43323</c:v>
                </c:pt>
                <c:pt idx="954">
                  <c:v>43324</c:v>
                </c:pt>
                <c:pt idx="955">
                  <c:v>43325</c:v>
                </c:pt>
                <c:pt idx="956">
                  <c:v>43326</c:v>
                </c:pt>
                <c:pt idx="957">
                  <c:v>43327</c:v>
                </c:pt>
                <c:pt idx="958">
                  <c:v>43328</c:v>
                </c:pt>
                <c:pt idx="959">
                  <c:v>43329</c:v>
                </c:pt>
                <c:pt idx="960">
                  <c:v>43330</c:v>
                </c:pt>
                <c:pt idx="961">
                  <c:v>43331</c:v>
                </c:pt>
                <c:pt idx="962">
                  <c:v>43332</c:v>
                </c:pt>
                <c:pt idx="963">
                  <c:v>43333</c:v>
                </c:pt>
                <c:pt idx="964">
                  <c:v>43334</c:v>
                </c:pt>
                <c:pt idx="965">
                  <c:v>43335</c:v>
                </c:pt>
                <c:pt idx="966">
                  <c:v>43336</c:v>
                </c:pt>
                <c:pt idx="967">
                  <c:v>43337</c:v>
                </c:pt>
                <c:pt idx="968">
                  <c:v>43338</c:v>
                </c:pt>
                <c:pt idx="969">
                  <c:v>43339</c:v>
                </c:pt>
                <c:pt idx="970">
                  <c:v>43340</c:v>
                </c:pt>
                <c:pt idx="971">
                  <c:v>43341</c:v>
                </c:pt>
                <c:pt idx="972">
                  <c:v>43342</c:v>
                </c:pt>
                <c:pt idx="973">
                  <c:v>43343</c:v>
                </c:pt>
                <c:pt idx="974">
                  <c:v>43344</c:v>
                </c:pt>
                <c:pt idx="975">
                  <c:v>43345</c:v>
                </c:pt>
                <c:pt idx="976">
                  <c:v>43346</c:v>
                </c:pt>
                <c:pt idx="977">
                  <c:v>43347</c:v>
                </c:pt>
                <c:pt idx="978">
                  <c:v>43348</c:v>
                </c:pt>
                <c:pt idx="979">
                  <c:v>43349</c:v>
                </c:pt>
                <c:pt idx="980">
                  <c:v>43350</c:v>
                </c:pt>
                <c:pt idx="981">
                  <c:v>43351</c:v>
                </c:pt>
                <c:pt idx="982">
                  <c:v>43352</c:v>
                </c:pt>
                <c:pt idx="983">
                  <c:v>43353</c:v>
                </c:pt>
                <c:pt idx="984">
                  <c:v>43354</c:v>
                </c:pt>
                <c:pt idx="985">
                  <c:v>43355</c:v>
                </c:pt>
                <c:pt idx="986">
                  <c:v>43356</c:v>
                </c:pt>
                <c:pt idx="987">
                  <c:v>43357</c:v>
                </c:pt>
                <c:pt idx="988">
                  <c:v>43358</c:v>
                </c:pt>
                <c:pt idx="989">
                  <c:v>43359</c:v>
                </c:pt>
                <c:pt idx="990">
                  <c:v>43360</c:v>
                </c:pt>
                <c:pt idx="991">
                  <c:v>43361</c:v>
                </c:pt>
                <c:pt idx="992">
                  <c:v>43362</c:v>
                </c:pt>
                <c:pt idx="993">
                  <c:v>43363</c:v>
                </c:pt>
                <c:pt idx="994">
                  <c:v>43364</c:v>
                </c:pt>
                <c:pt idx="995">
                  <c:v>43365</c:v>
                </c:pt>
                <c:pt idx="996">
                  <c:v>43366</c:v>
                </c:pt>
                <c:pt idx="997">
                  <c:v>43367</c:v>
                </c:pt>
                <c:pt idx="998">
                  <c:v>43368</c:v>
                </c:pt>
                <c:pt idx="999">
                  <c:v>43369</c:v>
                </c:pt>
                <c:pt idx="1000">
                  <c:v>43370</c:v>
                </c:pt>
                <c:pt idx="1001">
                  <c:v>43371</c:v>
                </c:pt>
                <c:pt idx="1002">
                  <c:v>43372</c:v>
                </c:pt>
                <c:pt idx="1003">
                  <c:v>43373</c:v>
                </c:pt>
                <c:pt idx="1004">
                  <c:v>43374</c:v>
                </c:pt>
                <c:pt idx="1005">
                  <c:v>43375</c:v>
                </c:pt>
                <c:pt idx="1006">
                  <c:v>43376</c:v>
                </c:pt>
                <c:pt idx="1007">
                  <c:v>43377</c:v>
                </c:pt>
                <c:pt idx="1008">
                  <c:v>43378</c:v>
                </c:pt>
                <c:pt idx="1009">
                  <c:v>43379</c:v>
                </c:pt>
                <c:pt idx="1010">
                  <c:v>43380</c:v>
                </c:pt>
                <c:pt idx="1011">
                  <c:v>43381</c:v>
                </c:pt>
                <c:pt idx="1012">
                  <c:v>43382</c:v>
                </c:pt>
                <c:pt idx="1013">
                  <c:v>43383</c:v>
                </c:pt>
                <c:pt idx="1014">
                  <c:v>43384</c:v>
                </c:pt>
                <c:pt idx="1015">
                  <c:v>43385</c:v>
                </c:pt>
                <c:pt idx="1016">
                  <c:v>43386</c:v>
                </c:pt>
                <c:pt idx="1017">
                  <c:v>43387</c:v>
                </c:pt>
                <c:pt idx="1018">
                  <c:v>43388</c:v>
                </c:pt>
                <c:pt idx="1019">
                  <c:v>43389</c:v>
                </c:pt>
                <c:pt idx="1020">
                  <c:v>43390</c:v>
                </c:pt>
                <c:pt idx="1021">
                  <c:v>43391</c:v>
                </c:pt>
                <c:pt idx="1022">
                  <c:v>43392</c:v>
                </c:pt>
                <c:pt idx="1023">
                  <c:v>43393</c:v>
                </c:pt>
                <c:pt idx="1024">
                  <c:v>43394</c:v>
                </c:pt>
                <c:pt idx="1025">
                  <c:v>43395</c:v>
                </c:pt>
                <c:pt idx="1026">
                  <c:v>43396</c:v>
                </c:pt>
                <c:pt idx="1027">
                  <c:v>43397</c:v>
                </c:pt>
                <c:pt idx="1028">
                  <c:v>43398</c:v>
                </c:pt>
                <c:pt idx="1029">
                  <c:v>43399</c:v>
                </c:pt>
                <c:pt idx="1030">
                  <c:v>43400</c:v>
                </c:pt>
                <c:pt idx="1031">
                  <c:v>43401</c:v>
                </c:pt>
                <c:pt idx="1032">
                  <c:v>43402</c:v>
                </c:pt>
                <c:pt idx="1033">
                  <c:v>43403</c:v>
                </c:pt>
                <c:pt idx="1034">
                  <c:v>43404</c:v>
                </c:pt>
                <c:pt idx="1035">
                  <c:v>43405</c:v>
                </c:pt>
                <c:pt idx="1036">
                  <c:v>43406</c:v>
                </c:pt>
                <c:pt idx="1037">
                  <c:v>43407</c:v>
                </c:pt>
                <c:pt idx="1038">
                  <c:v>43408</c:v>
                </c:pt>
                <c:pt idx="1039">
                  <c:v>43409</c:v>
                </c:pt>
                <c:pt idx="1040">
                  <c:v>43410</c:v>
                </c:pt>
                <c:pt idx="1041">
                  <c:v>43411</c:v>
                </c:pt>
                <c:pt idx="1042">
                  <c:v>43412</c:v>
                </c:pt>
                <c:pt idx="1043">
                  <c:v>43413</c:v>
                </c:pt>
                <c:pt idx="1044">
                  <c:v>43414</c:v>
                </c:pt>
                <c:pt idx="1045">
                  <c:v>43415</c:v>
                </c:pt>
                <c:pt idx="1046">
                  <c:v>43416</c:v>
                </c:pt>
                <c:pt idx="1047">
                  <c:v>43417</c:v>
                </c:pt>
                <c:pt idx="1048">
                  <c:v>43418</c:v>
                </c:pt>
                <c:pt idx="1049">
                  <c:v>43419</c:v>
                </c:pt>
                <c:pt idx="1050">
                  <c:v>43420</c:v>
                </c:pt>
                <c:pt idx="1051">
                  <c:v>43421</c:v>
                </c:pt>
                <c:pt idx="1052">
                  <c:v>43422</c:v>
                </c:pt>
                <c:pt idx="1053">
                  <c:v>43423</c:v>
                </c:pt>
                <c:pt idx="1054">
                  <c:v>43424</c:v>
                </c:pt>
                <c:pt idx="1055">
                  <c:v>43425</c:v>
                </c:pt>
                <c:pt idx="1056">
                  <c:v>43426</c:v>
                </c:pt>
                <c:pt idx="1057">
                  <c:v>43427</c:v>
                </c:pt>
                <c:pt idx="1058">
                  <c:v>43428</c:v>
                </c:pt>
                <c:pt idx="1059">
                  <c:v>43429</c:v>
                </c:pt>
                <c:pt idx="1060">
                  <c:v>43430</c:v>
                </c:pt>
                <c:pt idx="1061">
                  <c:v>43431</c:v>
                </c:pt>
                <c:pt idx="1062">
                  <c:v>43432</c:v>
                </c:pt>
                <c:pt idx="1063">
                  <c:v>43433</c:v>
                </c:pt>
                <c:pt idx="1064">
                  <c:v>43434</c:v>
                </c:pt>
                <c:pt idx="1065">
                  <c:v>43435</c:v>
                </c:pt>
                <c:pt idx="1066">
                  <c:v>43436</c:v>
                </c:pt>
                <c:pt idx="1067">
                  <c:v>43437</c:v>
                </c:pt>
                <c:pt idx="1068">
                  <c:v>43438</c:v>
                </c:pt>
                <c:pt idx="1069">
                  <c:v>43439</c:v>
                </c:pt>
                <c:pt idx="1070">
                  <c:v>43440</c:v>
                </c:pt>
                <c:pt idx="1071">
                  <c:v>43441</c:v>
                </c:pt>
                <c:pt idx="1072">
                  <c:v>43442</c:v>
                </c:pt>
                <c:pt idx="1073">
                  <c:v>43443</c:v>
                </c:pt>
                <c:pt idx="1074">
                  <c:v>43444</c:v>
                </c:pt>
                <c:pt idx="1075">
                  <c:v>43445</c:v>
                </c:pt>
                <c:pt idx="1076">
                  <c:v>43446</c:v>
                </c:pt>
                <c:pt idx="1077">
                  <c:v>43447</c:v>
                </c:pt>
                <c:pt idx="1078">
                  <c:v>43448</c:v>
                </c:pt>
                <c:pt idx="1079">
                  <c:v>43449</c:v>
                </c:pt>
                <c:pt idx="1080">
                  <c:v>43450</c:v>
                </c:pt>
                <c:pt idx="1081">
                  <c:v>43451</c:v>
                </c:pt>
                <c:pt idx="1082">
                  <c:v>43452</c:v>
                </c:pt>
                <c:pt idx="1083">
                  <c:v>43453</c:v>
                </c:pt>
                <c:pt idx="1084">
                  <c:v>43454</c:v>
                </c:pt>
                <c:pt idx="1085">
                  <c:v>43455</c:v>
                </c:pt>
                <c:pt idx="1086">
                  <c:v>43456</c:v>
                </c:pt>
                <c:pt idx="1087">
                  <c:v>43457</c:v>
                </c:pt>
                <c:pt idx="1088">
                  <c:v>43458</c:v>
                </c:pt>
                <c:pt idx="1089">
                  <c:v>43459</c:v>
                </c:pt>
                <c:pt idx="1090">
                  <c:v>43460</c:v>
                </c:pt>
                <c:pt idx="1091">
                  <c:v>43461</c:v>
                </c:pt>
                <c:pt idx="1092">
                  <c:v>43462</c:v>
                </c:pt>
                <c:pt idx="1093">
                  <c:v>43463</c:v>
                </c:pt>
                <c:pt idx="1094">
                  <c:v>43464</c:v>
                </c:pt>
                <c:pt idx="1095">
                  <c:v>43465</c:v>
                </c:pt>
                <c:pt idx="1096">
                  <c:v>43466</c:v>
                </c:pt>
                <c:pt idx="1097">
                  <c:v>43467</c:v>
                </c:pt>
                <c:pt idx="1098">
                  <c:v>43468</c:v>
                </c:pt>
                <c:pt idx="1099">
                  <c:v>43469</c:v>
                </c:pt>
                <c:pt idx="1100">
                  <c:v>43470</c:v>
                </c:pt>
                <c:pt idx="1101">
                  <c:v>43471</c:v>
                </c:pt>
                <c:pt idx="1102">
                  <c:v>43472</c:v>
                </c:pt>
                <c:pt idx="1103">
                  <c:v>43473</c:v>
                </c:pt>
                <c:pt idx="1104">
                  <c:v>43474</c:v>
                </c:pt>
                <c:pt idx="1105">
                  <c:v>43475</c:v>
                </c:pt>
                <c:pt idx="1106">
                  <c:v>43476</c:v>
                </c:pt>
                <c:pt idx="1107">
                  <c:v>43477</c:v>
                </c:pt>
                <c:pt idx="1108">
                  <c:v>43478</c:v>
                </c:pt>
                <c:pt idx="1109">
                  <c:v>43479</c:v>
                </c:pt>
                <c:pt idx="1110">
                  <c:v>43480</c:v>
                </c:pt>
                <c:pt idx="1111">
                  <c:v>43481</c:v>
                </c:pt>
                <c:pt idx="1112">
                  <c:v>43482</c:v>
                </c:pt>
                <c:pt idx="1113">
                  <c:v>43483</c:v>
                </c:pt>
                <c:pt idx="1114">
                  <c:v>43484</c:v>
                </c:pt>
                <c:pt idx="1115">
                  <c:v>43485</c:v>
                </c:pt>
                <c:pt idx="1116">
                  <c:v>43486</c:v>
                </c:pt>
                <c:pt idx="1117">
                  <c:v>43487</c:v>
                </c:pt>
                <c:pt idx="1118">
                  <c:v>43488</c:v>
                </c:pt>
                <c:pt idx="1119">
                  <c:v>43489</c:v>
                </c:pt>
                <c:pt idx="1120">
                  <c:v>43490</c:v>
                </c:pt>
                <c:pt idx="1121">
                  <c:v>43491</c:v>
                </c:pt>
                <c:pt idx="1122">
                  <c:v>43492</c:v>
                </c:pt>
                <c:pt idx="1123">
                  <c:v>43493</c:v>
                </c:pt>
                <c:pt idx="1124">
                  <c:v>43494</c:v>
                </c:pt>
                <c:pt idx="1125">
                  <c:v>43495</c:v>
                </c:pt>
                <c:pt idx="1126">
                  <c:v>43496</c:v>
                </c:pt>
                <c:pt idx="1127">
                  <c:v>43497</c:v>
                </c:pt>
                <c:pt idx="1128">
                  <c:v>43498</c:v>
                </c:pt>
                <c:pt idx="1129">
                  <c:v>43499</c:v>
                </c:pt>
                <c:pt idx="1130">
                  <c:v>43500</c:v>
                </c:pt>
                <c:pt idx="1131">
                  <c:v>43501</c:v>
                </c:pt>
                <c:pt idx="1132">
                  <c:v>43502</c:v>
                </c:pt>
                <c:pt idx="1133">
                  <c:v>43503</c:v>
                </c:pt>
                <c:pt idx="1134">
                  <c:v>43504</c:v>
                </c:pt>
                <c:pt idx="1135">
                  <c:v>43505</c:v>
                </c:pt>
                <c:pt idx="1136">
                  <c:v>43506</c:v>
                </c:pt>
                <c:pt idx="1137">
                  <c:v>43507</c:v>
                </c:pt>
                <c:pt idx="1138">
                  <c:v>43508</c:v>
                </c:pt>
                <c:pt idx="1139">
                  <c:v>43509</c:v>
                </c:pt>
                <c:pt idx="1140">
                  <c:v>43510</c:v>
                </c:pt>
                <c:pt idx="1141">
                  <c:v>43511</c:v>
                </c:pt>
                <c:pt idx="1142">
                  <c:v>43512</c:v>
                </c:pt>
                <c:pt idx="1143">
                  <c:v>43513</c:v>
                </c:pt>
                <c:pt idx="1144">
                  <c:v>43514</c:v>
                </c:pt>
                <c:pt idx="1145">
                  <c:v>43515</c:v>
                </c:pt>
                <c:pt idx="1146">
                  <c:v>43516</c:v>
                </c:pt>
                <c:pt idx="1147">
                  <c:v>43517</c:v>
                </c:pt>
                <c:pt idx="1148">
                  <c:v>43518</c:v>
                </c:pt>
                <c:pt idx="1149">
                  <c:v>43519</c:v>
                </c:pt>
                <c:pt idx="1150">
                  <c:v>43520</c:v>
                </c:pt>
                <c:pt idx="1151">
                  <c:v>43521</c:v>
                </c:pt>
                <c:pt idx="1152">
                  <c:v>43522</c:v>
                </c:pt>
                <c:pt idx="1153">
                  <c:v>43523</c:v>
                </c:pt>
                <c:pt idx="1154">
                  <c:v>43524</c:v>
                </c:pt>
                <c:pt idx="1155">
                  <c:v>43525</c:v>
                </c:pt>
                <c:pt idx="1156">
                  <c:v>43526</c:v>
                </c:pt>
                <c:pt idx="1157">
                  <c:v>43527</c:v>
                </c:pt>
                <c:pt idx="1158">
                  <c:v>43528</c:v>
                </c:pt>
                <c:pt idx="1159">
                  <c:v>43529</c:v>
                </c:pt>
                <c:pt idx="1160">
                  <c:v>43530</c:v>
                </c:pt>
                <c:pt idx="1161">
                  <c:v>43531</c:v>
                </c:pt>
                <c:pt idx="1162">
                  <c:v>43532</c:v>
                </c:pt>
                <c:pt idx="1163">
                  <c:v>43533</c:v>
                </c:pt>
                <c:pt idx="1164">
                  <c:v>43534</c:v>
                </c:pt>
                <c:pt idx="1165">
                  <c:v>43535</c:v>
                </c:pt>
                <c:pt idx="1166">
                  <c:v>43536</c:v>
                </c:pt>
                <c:pt idx="1167">
                  <c:v>43537</c:v>
                </c:pt>
                <c:pt idx="1168">
                  <c:v>43538</c:v>
                </c:pt>
                <c:pt idx="1169">
                  <c:v>43539</c:v>
                </c:pt>
                <c:pt idx="1170">
                  <c:v>43540</c:v>
                </c:pt>
                <c:pt idx="1171">
                  <c:v>43541</c:v>
                </c:pt>
                <c:pt idx="1172">
                  <c:v>43542</c:v>
                </c:pt>
                <c:pt idx="1173">
                  <c:v>43543</c:v>
                </c:pt>
                <c:pt idx="1174">
                  <c:v>43544</c:v>
                </c:pt>
                <c:pt idx="1175">
                  <c:v>43545</c:v>
                </c:pt>
                <c:pt idx="1176">
                  <c:v>43546</c:v>
                </c:pt>
                <c:pt idx="1177">
                  <c:v>43547</c:v>
                </c:pt>
                <c:pt idx="1178">
                  <c:v>43548</c:v>
                </c:pt>
                <c:pt idx="1179">
                  <c:v>43549</c:v>
                </c:pt>
                <c:pt idx="1180">
                  <c:v>43550</c:v>
                </c:pt>
                <c:pt idx="1181">
                  <c:v>43551</c:v>
                </c:pt>
                <c:pt idx="1182">
                  <c:v>43552</c:v>
                </c:pt>
                <c:pt idx="1183">
                  <c:v>43553</c:v>
                </c:pt>
                <c:pt idx="1184">
                  <c:v>43554</c:v>
                </c:pt>
                <c:pt idx="1185">
                  <c:v>43555</c:v>
                </c:pt>
                <c:pt idx="1186">
                  <c:v>43556</c:v>
                </c:pt>
                <c:pt idx="1187">
                  <c:v>43557</c:v>
                </c:pt>
                <c:pt idx="1188">
                  <c:v>43558</c:v>
                </c:pt>
                <c:pt idx="1189">
                  <c:v>43559</c:v>
                </c:pt>
                <c:pt idx="1190">
                  <c:v>43560</c:v>
                </c:pt>
                <c:pt idx="1191">
                  <c:v>43561</c:v>
                </c:pt>
                <c:pt idx="1192">
                  <c:v>43562</c:v>
                </c:pt>
                <c:pt idx="1193">
                  <c:v>43563</c:v>
                </c:pt>
                <c:pt idx="1194">
                  <c:v>43564</c:v>
                </c:pt>
                <c:pt idx="1195">
                  <c:v>43565</c:v>
                </c:pt>
                <c:pt idx="1196">
                  <c:v>43566</c:v>
                </c:pt>
                <c:pt idx="1197">
                  <c:v>43567</c:v>
                </c:pt>
                <c:pt idx="1198">
                  <c:v>43568</c:v>
                </c:pt>
                <c:pt idx="1199">
                  <c:v>43569</c:v>
                </c:pt>
                <c:pt idx="1200">
                  <c:v>43570</c:v>
                </c:pt>
                <c:pt idx="1201">
                  <c:v>43571</c:v>
                </c:pt>
                <c:pt idx="1202">
                  <c:v>43572</c:v>
                </c:pt>
                <c:pt idx="1203">
                  <c:v>43573</c:v>
                </c:pt>
                <c:pt idx="1204">
                  <c:v>43574</c:v>
                </c:pt>
                <c:pt idx="1205">
                  <c:v>43575</c:v>
                </c:pt>
                <c:pt idx="1206">
                  <c:v>43576</c:v>
                </c:pt>
                <c:pt idx="1207">
                  <c:v>43577</c:v>
                </c:pt>
                <c:pt idx="1208">
                  <c:v>43578</c:v>
                </c:pt>
                <c:pt idx="1209">
                  <c:v>43579</c:v>
                </c:pt>
                <c:pt idx="1210">
                  <c:v>43580</c:v>
                </c:pt>
                <c:pt idx="1211">
                  <c:v>43581</c:v>
                </c:pt>
                <c:pt idx="1212">
                  <c:v>43582</c:v>
                </c:pt>
                <c:pt idx="1213">
                  <c:v>43583</c:v>
                </c:pt>
                <c:pt idx="1214">
                  <c:v>43584</c:v>
                </c:pt>
                <c:pt idx="1215">
                  <c:v>43585</c:v>
                </c:pt>
                <c:pt idx="1216">
                  <c:v>43586</c:v>
                </c:pt>
                <c:pt idx="1217">
                  <c:v>43587</c:v>
                </c:pt>
                <c:pt idx="1218">
                  <c:v>43588</c:v>
                </c:pt>
                <c:pt idx="1219">
                  <c:v>43589</c:v>
                </c:pt>
                <c:pt idx="1220">
                  <c:v>43590</c:v>
                </c:pt>
                <c:pt idx="1221">
                  <c:v>43591</c:v>
                </c:pt>
                <c:pt idx="1222">
                  <c:v>43592</c:v>
                </c:pt>
                <c:pt idx="1223">
                  <c:v>43593</c:v>
                </c:pt>
                <c:pt idx="1224">
                  <c:v>43594</c:v>
                </c:pt>
                <c:pt idx="1225">
                  <c:v>43595</c:v>
                </c:pt>
                <c:pt idx="1226">
                  <c:v>43596</c:v>
                </c:pt>
                <c:pt idx="1227">
                  <c:v>43597</c:v>
                </c:pt>
                <c:pt idx="1228">
                  <c:v>43598</c:v>
                </c:pt>
                <c:pt idx="1229">
                  <c:v>43599</c:v>
                </c:pt>
                <c:pt idx="1230">
                  <c:v>43600</c:v>
                </c:pt>
                <c:pt idx="1231">
                  <c:v>43601</c:v>
                </c:pt>
                <c:pt idx="1232">
                  <c:v>43602</c:v>
                </c:pt>
                <c:pt idx="1233">
                  <c:v>43603</c:v>
                </c:pt>
                <c:pt idx="1234">
                  <c:v>43604</c:v>
                </c:pt>
                <c:pt idx="1235">
                  <c:v>43605</c:v>
                </c:pt>
                <c:pt idx="1236">
                  <c:v>43606</c:v>
                </c:pt>
                <c:pt idx="1237">
                  <c:v>43607</c:v>
                </c:pt>
                <c:pt idx="1238">
                  <c:v>43608</c:v>
                </c:pt>
                <c:pt idx="1239">
                  <c:v>43609</c:v>
                </c:pt>
                <c:pt idx="1240">
                  <c:v>43610</c:v>
                </c:pt>
                <c:pt idx="1241">
                  <c:v>43611</c:v>
                </c:pt>
                <c:pt idx="1242">
                  <c:v>43612</c:v>
                </c:pt>
                <c:pt idx="1243">
                  <c:v>43613</c:v>
                </c:pt>
                <c:pt idx="1244">
                  <c:v>43614</c:v>
                </c:pt>
                <c:pt idx="1245">
                  <c:v>43615</c:v>
                </c:pt>
                <c:pt idx="1246">
                  <c:v>43616</c:v>
                </c:pt>
                <c:pt idx="1247">
                  <c:v>43617</c:v>
                </c:pt>
                <c:pt idx="1248">
                  <c:v>43618</c:v>
                </c:pt>
                <c:pt idx="1249">
                  <c:v>43619</c:v>
                </c:pt>
                <c:pt idx="1250">
                  <c:v>43620</c:v>
                </c:pt>
                <c:pt idx="1251">
                  <c:v>43621</c:v>
                </c:pt>
                <c:pt idx="1252">
                  <c:v>43622</c:v>
                </c:pt>
                <c:pt idx="1253">
                  <c:v>43623</c:v>
                </c:pt>
                <c:pt idx="1254">
                  <c:v>43624</c:v>
                </c:pt>
                <c:pt idx="1255">
                  <c:v>43625</c:v>
                </c:pt>
                <c:pt idx="1256">
                  <c:v>43626</c:v>
                </c:pt>
                <c:pt idx="1257">
                  <c:v>43627</c:v>
                </c:pt>
                <c:pt idx="1258">
                  <c:v>43628</c:v>
                </c:pt>
                <c:pt idx="1259">
                  <c:v>43629</c:v>
                </c:pt>
                <c:pt idx="1260">
                  <c:v>43630</c:v>
                </c:pt>
                <c:pt idx="1261">
                  <c:v>43631</c:v>
                </c:pt>
                <c:pt idx="1262">
                  <c:v>43632</c:v>
                </c:pt>
                <c:pt idx="1263">
                  <c:v>43633</c:v>
                </c:pt>
                <c:pt idx="1264">
                  <c:v>43634</c:v>
                </c:pt>
                <c:pt idx="1265">
                  <c:v>43635</c:v>
                </c:pt>
                <c:pt idx="1266">
                  <c:v>43636</c:v>
                </c:pt>
                <c:pt idx="1267">
                  <c:v>43637</c:v>
                </c:pt>
                <c:pt idx="1268">
                  <c:v>43638</c:v>
                </c:pt>
                <c:pt idx="1269">
                  <c:v>43639</c:v>
                </c:pt>
                <c:pt idx="1270">
                  <c:v>43640</c:v>
                </c:pt>
                <c:pt idx="1271">
                  <c:v>43641</c:v>
                </c:pt>
                <c:pt idx="1272">
                  <c:v>43642</c:v>
                </c:pt>
                <c:pt idx="1273">
                  <c:v>43643</c:v>
                </c:pt>
                <c:pt idx="1274">
                  <c:v>43644</c:v>
                </c:pt>
                <c:pt idx="1275">
                  <c:v>43645</c:v>
                </c:pt>
                <c:pt idx="1276">
                  <c:v>43646</c:v>
                </c:pt>
                <c:pt idx="1277">
                  <c:v>43647</c:v>
                </c:pt>
                <c:pt idx="1278">
                  <c:v>43648</c:v>
                </c:pt>
                <c:pt idx="1279">
                  <c:v>43649</c:v>
                </c:pt>
                <c:pt idx="1280">
                  <c:v>43650</c:v>
                </c:pt>
                <c:pt idx="1281">
                  <c:v>43651</c:v>
                </c:pt>
                <c:pt idx="1282">
                  <c:v>43652</c:v>
                </c:pt>
                <c:pt idx="1283">
                  <c:v>43653</c:v>
                </c:pt>
                <c:pt idx="1284">
                  <c:v>43654</c:v>
                </c:pt>
                <c:pt idx="1285">
                  <c:v>43655</c:v>
                </c:pt>
                <c:pt idx="1286">
                  <c:v>43656</c:v>
                </c:pt>
                <c:pt idx="1287">
                  <c:v>43657</c:v>
                </c:pt>
                <c:pt idx="1288">
                  <c:v>43658</c:v>
                </c:pt>
                <c:pt idx="1289">
                  <c:v>43659</c:v>
                </c:pt>
                <c:pt idx="1290">
                  <c:v>43660</c:v>
                </c:pt>
                <c:pt idx="1291">
                  <c:v>43661</c:v>
                </c:pt>
                <c:pt idx="1292">
                  <c:v>43662</c:v>
                </c:pt>
                <c:pt idx="1293">
                  <c:v>43663</c:v>
                </c:pt>
                <c:pt idx="1294">
                  <c:v>43664</c:v>
                </c:pt>
                <c:pt idx="1295">
                  <c:v>43665</c:v>
                </c:pt>
                <c:pt idx="1296">
                  <c:v>43666</c:v>
                </c:pt>
                <c:pt idx="1297">
                  <c:v>43667</c:v>
                </c:pt>
                <c:pt idx="1298">
                  <c:v>43668</c:v>
                </c:pt>
                <c:pt idx="1299">
                  <c:v>43669</c:v>
                </c:pt>
                <c:pt idx="1300">
                  <c:v>43670</c:v>
                </c:pt>
                <c:pt idx="1301">
                  <c:v>43671</c:v>
                </c:pt>
                <c:pt idx="1302">
                  <c:v>43672</c:v>
                </c:pt>
                <c:pt idx="1303">
                  <c:v>43673</c:v>
                </c:pt>
                <c:pt idx="1304">
                  <c:v>43674</c:v>
                </c:pt>
                <c:pt idx="1305">
                  <c:v>43675</c:v>
                </c:pt>
                <c:pt idx="1306">
                  <c:v>43676</c:v>
                </c:pt>
                <c:pt idx="1307">
                  <c:v>43677</c:v>
                </c:pt>
                <c:pt idx="1308">
                  <c:v>43678</c:v>
                </c:pt>
                <c:pt idx="1309">
                  <c:v>43679</c:v>
                </c:pt>
                <c:pt idx="1310">
                  <c:v>43680</c:v>
                </c:pt>
                <c:pt idx="1311">
                  <c:v>43681</c:v>
                </c:pt>
                <c:pt idx="1312">
                  <c:v>43682</c:v>
                </c:pt>
                <c:pt idx="1313">
                  <c:v>43683</c:v>
                </c:pt>
                <c:pt idx="1314">
                  <c:v>43684</c:v>
                </c:pt>
                <c:pt idx="1315">
                  <c:v>43685</c:v>
                </c:pt>
                <c:pt idx="1316">
                  <c:v>43686</c:v>
                </c:pt>
                <c:pt idx="1317">
                  <c:v>43687</c:v>
                </c:pt>
                <c:pt idx="1318">
                  <c:v>43688</c:v>
                </c:pt>
                <c:pt idx="1319">
                  <c:v>43689</c:v>
                </c:pt>
                <c:pt idx="1320">
                  <c:v>43690</c:v>
                </c:pt>
                <c:pt idx="1321">
                  <c:v>43691</c:v>
                </c:pt>
                <c:pt idx="1322">
                  <c:v>43692</c:v>
                </c:pt>
                <c:pt idx="1323">
                  <c:v>43693</c:v>
                </c:pt>
                <c:pt idx="1324">
                  <c:v>43694</c:v>
                </c:pt>
                <c:pt idx="1325">
                  <c:v>43695</c:v>
                </c:pt>
                <c:pt idx="1326">
                  <c:v>43696</c:v>
                </c:pt>
                <c:pt idx="1327">
                  <c:v>43697</c:v>
                </c:pt>
                <c:pt idx="1328">
                  <c:v>43698</c:v>
                </c:pt>
                <c:pt idx="1329">
                  <c:v>43699</c:v>
                </c:pt>
                <c:pt idx="1330">
                  <c:v>43700</c:v>
                </c:pt>
                <c:pt idx="1331">
                  <c:v>43701</c:v>
                </c:pt>
                <c:pt idx="1332">
                  <c:v>43702</c:v>
                </c:pt>
                <c:pt idx="1333">
                  <c:v>43703</c:v>
                </c:pt>
                <c:pt idx="1334">
                  <c:v>43704</c:v>
                </c:pt>
                <c:pt idx="1335">
                  <c:v>43705</c:v>
                </c:pt>
                <c:pt idx="1336">
                  <c:v>43706</c:v>
                </c:pt>
                <c:pt idx="1337">
                  <c:v>43707</c:v>
                </c:pt>
                <c:pt idx="1338">
                  <c:v>43708</c:v>
                </c:pt>
                <c:pt idx="1339">
                  <c:v>43709</c:v>
                </c:pt>
                <c:pt idx="1340">
                  <c:v>43710</c:v>
                </c:pt>
                <c:pt idx="1341">
                  <c:v>43711</c:v>
                </c:pt>
                <c:pt idx="1342">
                  <c:v>43712</c:v>
                </c:pt>
                <c:pt idx="1343">
                  <c:v>43713</c:v>
                </c:pt>
                <c:pt idx="1344">
                  <c:v>43714</c:v>
                </c:pt>
                <c:pt idx="1345">
                  <c:v>43715</c:v>
                </c:pt>
                <c:pt idx="1346">
                  <c:v>43716</c:v>
                </c:pt>
                <c:pt idx="1347">
                  <c:v>43717</c:v>
                </c:pt>
                <c:pt idx="1348">
                  <c:v>43718</c:v>
                </c:pt>
                <c:pt idx="1349">
                  <c:v>43719</c:v>
                </c:pt>
                <c:pt idx="1350">
                  <c:v>43720</c:v>
                </c:pt>
                <c:pt idx="1351">
                  <c:v>43721</c:v>
                </c:pt>
                <c:pt idx="1352">
                  <c:v>43722</c:v>
                </c:pt>
                <c:pt idx="1353">
                  <c:v>43723</c:v>
                </c:pt>
                <c:pt idx="1354">
                  <c:v>43724</c:v>
                </c:pt>
                <c:pt idx="1355">
                  <c:v>43725</c:v>
                </c:pt>
                <c:pt idx="1356">
                  <c:v>43726</c:v>
                </c:pt>
                <c:pt idx="1357">
                  <c:v>43727</c:v>
                </c:pt>
                <c:pt idx="1358">
                  <c:v>43728</c:v>
                </c:pt>
                <c:pt idx="1359">
                  <c:v>43729</c:v>
                </c:pt>
                <c:pt idx="1360">
                  <c:v>43730</c:v>
                </c:pt>
                <c:pt idx="1361">
                  <c:v>43731</c:v>
                </c:pt>
                <c:pt idx="1362">
                  <c:v>43732</c:v>
                </c:pt>
                <c:pt idx="1363">
                  <c:v>43733</c:v>
                </c:pt>
                <c:pt idx="1364">
                  <c:v>43734</c:v>
                </c:pt>
                <c:pt idx="1365">
                  <c:v>43735</c:v>
                </c:pt>
                <c:pt idx="1366">
                  <c:v>43736</c:v>
                </c:pt>
                <c:pt idx="1367">
                  <c:v>43737</c:v>
                </c:pt>
                <c:pt idx="1368">
                  <c:v>43738</c:v>
                </c:pt>
                <c:pt idx="1369">
                  <c:v>43739</c:v>
                </c:pt>
                <c:pt idx="1370">
                  <c:v>43740</c:v>
                </c:pt>
                <c:pt idx="1371">
                  <c:v>43741</c:v>
                </c:pt>
                <c:pt idx="1372">
                  <c:v>43742</c:v>
                </c:pt>
                <c:pt idx="1373">
                  <c:v>43743</c:v>
                </c:pt>
                <c:pt idx="1374">
                  <c:v>43744</c:v>
                </c:pt>
                <c:pt idx="1375">
                  <c:v>43745</c:v>
                </c:pt>
                <c:pt idx="1376">
                  <c:v>43746</c:v>
                </c:pt>
                <c:pt idx="1377">
                  <c:v>43747</c:v>
                </c:pt>
                <c:pt idx="1378">
                  <c:v>43748</c:v>
                </c:pt>
                <c:pt idx="1379">
                  <c:v>43749</c:v>
                </c:pt>
                <c:pt idx="1380">
                  <c:v>43750</c:v>
                </c:pt>
                <c:pt idx="1381">
                  <c:v>43751</c:v>
                </c:pt>
                <c:pt idx="1382">
                  <c:v>43752</c:v>
                </c:pt>
                <c:pt idx="1383">
                  <c:v>43753</c:v>
                </c:pt>
                <c:pt idx="1384">
                  <c:v>43754</c:v>
                </c:pt>
                <c:pt idx="1385">
                  <c:v>43755</c:v>
                </c:pt>
                <c:pt idx="1386">
                  <c:v>43756</c:v>
                </c:pt>
                <c:pt idx="1387">
                  <c:v>43757</c:v>
                </c:pt>
                <c:pt idx="1388">
                  <c:v>43758</c:v>
                </c:pt>
                <c:pt idx="1389">
                  <c:v>43759</c:v>
                </c:pt>
                <c:pt idx="1390">
                  <c:v>43760</c:v>
                </c:pt>
                <c:pt idx="1391">
                  <c:v>43761</c:v>
                </c:pt>
                <c:pt idx="1392">
                  <c:v>43762</c:v>
                </c:pt>
                <c:pt idx="1393">
                  <c:v>43763</c:v>
                </c:pt>
                <c:pt idx="1394">
                  <c:v>43764</c:v>
                </c:pt>
                <c:pt idx="1395">
                  <c:v>43765</c:v>
                </c:pt>
                <c:pt idx="1396">
                  <c:v>43766</c:v>
                </c:pt>
                <c:pt idx="1397">
                  <c:v>43767</c:v>
                </c:pt>
                <c:pt idx="1398">
                  <c:v>43768</c:v>
                </c:pt>
                <c:pt idx="1399">
                  <c:v>43769</c:v>
                </c:pt>
                <c:pt idx="1400">
                  <c:v>43770</c:v>
                </c:pt>
                <c:pt idx="1401">
                  <c:v>43771</c:v>
                </c:pt>
                <c:pt idx="1402">
                  <c:v>43772</c:v>
                </c:pt>
                <c:pt idx="1403">
                  <c:v>43773</c:v>
                </c:pt>
                <c:pt idx="1404">
                  <c:v>43774</c:v>
                </c:pt>
                <c:pt idx="1405">
                  <c:v>43775</c:v>
                </c:pt>
                <c:pt idx="1406">
                  <c:v>43776</c:v>
                </c:pt>
                <c:pt idx="1407">
                  <c:v>43777</c:v>
                </c:pt>
                <c:pt idx="1408">
                  <c:v>43778</c:v>
                </c:pt>
                <c:pt idx="1409">
                  <c:v>43779</c:v>
                </c:pt>
                <c:pt idx="1410">
                  <c:v>43780</c:v>
                </c:pt>
                <c:pt idx="1411">
                  <c:v>43781</c:v>
                </c:pt>
                <c:pt idx="1412">
                  <c:v>43782</c:v>
                </c:pt>
                <c:pt idx="1413">
                  <c:v>43783</c:v>
                </c:pt>
                <c:pt idx="1414">
                  <c:v>43784</c:v>
                </c:pt>
                <c:pt idx="1415">
                  <c:v>43785</c:v>
                </c:pt>
                <c:pt idx="1416">
                  <c:v>43786</c:v>
                </c:pt>
                <c:pt idx="1417">
                  <c:v>43787</c:v>
                </c:pt>
                <c:pt idx="1418">
                  <c:v>43788</c:v>
                </c:pt>
                <c:pt idx="1419">
                  <c:v>43789</c:v>
                </c:pt>
                <c:pt idx="1420">
                  <c:v>43790</c:v>
                </c:pt>
                <c:pt idx="1421">
                  <c:v>43791</c:v>
                </c:pt>
                <c:pt idx="1422">
                  <c:v>43792</c:v>
                </c:pt>
                <c:pt idx="1423">
                  <c:v>43793</c:v>
                </c:pt>
                <c:pt idx="1424">
                  <c:v>43794</c:v>
                </c:pt>
                <c:pt idx="1425">
                  <c:v>43795</c:v>
                </c:pt>
                <c:pt idx="1426">
                  <c:v>43796</c:v>
                </c:pt>
                <c:pt idx="1427">
                  <c:v>43797</c:v>
                </c:pt>
                <c:pt idx="1428">
                  <c:v>43798</c:v>
                </c:pt>
                <c:pt idx="1429">
                  <c:v>43799</c:v>
                </c:pt>
                <c:pt idx="1430">
                  <c:v>43800</c:v>
                </c:pt>
                <c:pt idx="1431">
                  <c:v>43801</c:v>
                </c:pt>
                <c:pt idx="1432">
                  <c:v>43802</c:v>
                </c:pt>
                <c:pt idx="1433">
                  <c:v>43803</c:v>
                </c:pt>
                <c:pt idx="1434">
                  <c:v>43804</c:v>
                </c:pt>
                <c:pt idx="1435">
                  <c:v>43805</c:v>
                </c:pt>
                <c:pt idx="1436">
                  <c:v>43806</c:v>
                </c:pt>
                <c:pt idx="1437">
                  <c:v>43807</c:v>
                </c:pt>
                <c:pt idx="1438">
                  <c:v>43808</c:v>
                </c:pt>
                <c:pt idx="1439">
                  <c:v>43809</c:v>
                </c:pt>
                <c:pt idx="1440">
                  <c:v>43810</c:v>
                </c:pt>
                <c:pt idx="1441">
                  <c:v>43811</c:v>
                </c:pt>
                <c:pt idx="1442">
                  <c:v>43812</c:v>
                </c:pt>
                <c:pt idx="1443">
                  <c:v>43813</c:v>
                </c:pt>
                <c:pt idx="1444">
                  <c:v>43814</c:v>
                </c:pt>
                <c:pt idx="1445">
                  <c:v>43815</c:v>
                </c:pt>
                <c:pt idx="1446">
                  <c:v>43816</c:v>
                </c:pt>
                <c:pt idx="1447">
                  <c:v>43817</c:v>
                </c:pt>
                <c:pt idx="1448">
                  <c:v>43818</c:v>
                </c:pt>
                <c:pt idx="1449">
                  <c:v>43819</c:v>
                </c:pt>
                <c:pt idx="1450">
                  <c:v>43820</c:v>
                </c:pt>
                <c:pt idx="1451">
                  <c:v>43821</c:v>
                </c:pt>
                <c:pt idx="1452">
                  <c:v>43822</c:v>
                </c:pt>
                <c:pt idx="1453">
                  <c:v>43823</c:v>
                </c:pt>
                <c:pt idx="1454">
                  <c:v>43824</c:v>
                </c:pt>
                <c:pt idx="1455">
                  <c:v>43825</c:v>
                </c:pt>
                <c:pt idx="1456">
                  <c:v>43826</c:v>
                </c:pt>
                <c:pt idx="1457">
                  <c:v>43827</c:v>
                </c:pt>
                <c:pt idx="1458">
                  <c:v>43828</c:v>
                </c:pt>
                <c:pt idx="1459">
                  <c:v>43829</c:v>
                </c:pt>
                <c:pt idx="1460">
                  <c:v>43830</c:v>
                </c:pt>
                <c:pt idx="1461">
                  <c:v>43831</c:v>
                </c:pt>
                <c:pt idx="1462">
                  <c:v>43832</c:v>
                </c:pt>
                <c:pt idx="1463">
                  <c:v>43833</c:v>
                </c:pt>
                <c:pt idx="1464">
                  <c:v>43834</c:v>
                </c:pt>
                <c:pt idx="1465">
                  <c:v>43835</c:v>
                </c:pt>
                <c:pt idx="1466">
                  <c:v>43836</c:v>
                </c:pt>
                <c:pt idx="1467">
                  <c:v>43837</c:v>
                </c:pt>
                <c:pt idx="1468">
                  <c:v>43838</c:v>
                </c:pt>
                <c:pt idx="1469">
                  <c:v>43839</c:v>
                </c:pt>
                <c:pt idx="1470">
                  <c:v>43840</c:v>
                </c:pt>
                <c:pt idx="1471">
                  <c:v>43841</c:v>
                </c:pt>
                <c:pt idx="1472">
                  <c:v>43842</c:v>
                </c:pt>
                <c:pt idx="1473">
                  <c:v>43843</c:v>
                </c:pt>
                <c:pt idx="1474">
                  <c:v>43844</c:v>
                </c:pt>
                <c:pt idx="1475">
                  <c:v>43845</c:v>
                </c:pt>
                <c:pt idx="1476">
                  <c:v>43846</c:v>
                </c:pt>
                <c:pt idx="1477">
                  <c:v>43847</c:v>
                </c:pt>
                <c:pt idx="1478">
                  <c:v>43848</c:v>
                </c:pt>
                <c:pt idx="1479">
                  <c:v>43849</c:v>
                </c:pt>
                <c:pt idx="1480">
                  <c:v>43850</c:v>
                </c:pt>
                <c:pt idx="1481">
                  <c:v>43851</c:v>
                </c:pt>
                <c:pt idx="1482">
                  <c:v>43852</c:v>
                </c:pt>
                <c:pt idx="1483">
                  <c:v>43853</c:v>
                </c:pt>
                <c:pt idx="1484">
                  <c:v>43854</c:v>
                </c:pt>
                <c:pt idx="1485">
                  <c:v>43855</c:v>
                </c:pt>
                <c:pt idx="1486">
                  <c:v>43856</c:v>
                </c:pt>
                <c:pt idx="1487">
                  <c:v>43857</c:v>
                </c:pt>
                <c:pt idx="1488">
                  <c:v>43858</c:v>
                </c:pt>
                <c:pt idx="1489">
                  <c:v>43859</c:v>
                </c:pt>
                <c:pt idx="1490">
                  <c:v>43860</c:v>
                </c:pt>
                <c:pt idx="1491">
                  <c:v>43861</c:v>
                </c:pt>
                <c:pt idx="1492">
                  <c:v>43862</c:v>
                </c:pt>
                <c:pt idx="1493">
                  <c:v>43863</c:v>
                </c:pt>
                <c:pt idx="1494">
                  <c:v>43864</c:v>
                </c:pt>
                <c:pt idx="1495">
                  <c:v>43865</c:v>
                </c:pt>
                <c:pt idx="1496">
                  <c:v>43866</c:v>
                </c:pt>
                <c:pt idx="1497">
                  <c:v>43867</c:v>
                </c:pt>
                <c:pt idx="1498">
                  <c:v>43868</c:v>
                </c:pt>
                <c:pt idx="1499">
                  <c:v>43869</c:v>
                </c:pt>
                <c:pt idx="1500">
                  <c:v>43870</c:v>
                </c:pt>
                <c:pt idx="1501">
                  <c:v>43871</c:v>
                </c:pt>
                <c:pt idx="1502">
                  <c:v>43872</c:v>
                </c:pt>
                <c:pt idx="1503">
                  <c:v>43873</c:v>
                </c:pt>
                <c:pt idx="1504">
                  <c:v>43874</c:v>
                </c:pt>
                <c:pt idx="1505">
                  <c:v>43875</c:v>
                </c:pt>
                <c:pt idx="1506">
                  <c:v>43876</c:v>
                </c:pt>
                <c:pt idx="1507">
                  <c:v>43877</c:v>
                </c:pt>
                <c:pt idx="1508">
                  <c:v>43878</c:v>
                </c:pt>
                <c:pt idx="1509">
                  <c:v>43879</c:v>
                </c:pt>
                <c:pt idx="1510">
                  <c:v>43880</c:v>
                </c:pt>
                <c:pt idx="1511">
                  <c:v>43881</c:v>
                </c:pt>
                <c:pt idx="1512">
                  <c:v>43882</c:v>
                </c:pt>
                <c:pt idx="1513">
                  <c:v>43883</c:v>
                </c:pt>
                <c:pt idx="1514">
                  <c:v>43884</c:v>
                </c:pt>
                <c:pt idx="1515">
                  <c:v>43885</c:v>
                </c:pt>
                <c:pt idx="1516">
                  <c:v>43886</c:v>
                </c:pt>
                <c:pt idx="1517">
                  <c:v>43887</c:v>
                </c:pt>
                <c:pt idx="1518">
                  <c:v>43888</c:v>
                </c:pt>
                <c:pt idx="1519">
                  <c:v>43889</c:v>
                </c:pt>
                <c:pt idx="1520">
                  <c:v>43890</c:v>
                </c:pt>
                <c:pt idx="1521">
                  <c:v>43891</c:v>
                </c:pt>
                <c:pt idx="1522">
                  <c:v>43892</c:v>
                </c:pt>
                <c:pt idx="1523">
                  <c:v>43893</c:v>
                </c:pt>
                <c:pt idx="1524">
                  <c:v>43894</c:v>
                </c:pt>
                <c:pt idx="1525">
                  <c:v>43895</c:v>
                </c:pt>
                <c:pt idx="1526">
                  <c:v>43896</c:v>
                </c:pt>
                <c:pt idx="1527">
                  <c:v>43897</c:v>
                </c:pt>
                <c:pt idx="1528">
                  <c:v>43898</c:v>
                </c:pt>
                <c:pt idx="1529">
                  <c:v>43899</c:v>
                </c:pt>
                <c:pt idx="1530">
                  <c:v>43900</c:v>
                </c:pt>
                <c:pt idx="1531">
                  <c:v>43901</c:v>
                </c:pt>
                <c:pt idx="1532">
                  <c:v>43902</c:v>
                </c:pt>
                <c:pt idx="1533">
                  <c:v>43903</c:v>
                </c:pt>
                <c:pt idx="1534">
                  <c:v>43904</c:v>
                </c:pt>
                <c:pt idx="1535">
                  <c:v>43905</c:v>
                </c:pt>
                <c:pt idx="1536">
                  <c:v>43906</c:v>
                </c:pt>
                <c:pt idx="1537">
                  <c:v>43907</c:v>
                </c:pt>
                <c:pt idx="1538">
                  <c:v>43908</c:v>
                </c:pt>
                <c:pt idx="1539">
                  <c:v>43909</c:v>
                </c:pt>
                <c:pt idx="1540">
                  <c:v>43910</c:v>
                </c:pt>
                <c:pt idx="1541">
                  <c:v>43911</c:v>
                </c:pt>
                <c:pt idx="1542">
                  <c:v>43912</c:v>
                </c:pt>
                <c:pt idx="1543">
                  <c:v>43913</c:v>
                </c:pt>
                <c:pt idx="1544">
                  <c:v>43914</c:v>
                </c:pt>
                <c:pt idx="1545">
                  <c:v>43915</c:v>
                </c:pt>
                <c:pt idx="1546">
                  <c:v>43916</c:v>
                </c:pt>
                <c:pt idx="1547">
                  <c:v>43917</c:v>
                </c:pt>
                <c:pt idx="1548">
                  <c:v>43918</c:v>
                </c:pt>
                <c:pt idx="1549">
                  <c:v>43919</c:v>
                </c:pt>
                <c:pt idx="1550">
                  <c:v>43920</c:v>
                </c:pt>
                <c:pt idx="1551">
                  <c:v>43921</c:v>
                </c:pt>
                <c:pt idx="1552">
                  <c:v>43922</c:v>
                </c:pt>
                <c:pt idx="1553">
                  <c:v>43923</c:v>
                </c:pt>
                <c:pt idx="1554">
                  <c:v>43924</c:v>
                </c:pt>
                <c:pt idx="1555">
                  <c:v>43925</c:v>
                </c:pt>
                <c:pt idx="1556">
                  <c:v>43926</c:v>
                </c:pt>
                <c:pt idx="1557">
                  <c:v>43927</c:v>
                </c:pt>
                <c:pt idx="1558">
                  <c:v>43928</c:v>
                </c:pt>
                <c:pt idx="1559">
                  <c:v>43929</c:v>
                </c:pt>
                <c:pt idx="1560">
                  <c:v>43930</c:v>
                </c:pt>
                <c:pt idx="1561">
                  <c:v>43931</c:v>
                </c:pt>
                <c:pt idx="1562">
                  <c:v>43932</c:v>
                </c:pt>
                <c:pt idx="1563">
                  <c:v>43933</c:v>
                </c:pt>
                <c:pt idx="1564">
                  <c:v>43934</c:v>
                </c:pt>
                <c:pt idx="1565">
                  <c:v>43935</c:v>
                </c:pt>
                <c:pt idx="1566">
                  <c:v>43936</c:v>
                </c:pt>
                <c:pt idx="1567">
                  <c:v>43937</c:v>
                </c:pt>
                <c:pt idx="1568">
                  <c:v>43938</c:v>
                </c:pt>
                <c:pt idx="1569">
                  <c:v>43939</c:v>
                </c:pt>
                <c:pt idx="1570">
                  <c:v>43940</c:v>
                </c:pt>
                <c:pt idx="1571">
                  <c:v>43941</c:v>
                </c:pt>
                <c:pt idx="1572">
                  <c:v>43942</c:v>
                </c:pt>
                <c:pt idx="1573">
                  <c:v>43943</c:v>
                </c:pt>
                <c:pt idx="1574">
                  <c:v>43944</c:v>
                </c:pt>
                <c:pt idx="1575">
                  <c:v>43945</c:v>
                </c:pt>
                <c:pt idx="1576">
                  <c:v>43946</c:v>
                </c:pt>
                <c:pt idx="1577">
                  <c:v>43947</c:v>
                </c:pt>
                <c:pt idx="1578">
                  <c:v>43948</c:v>
                </c:pt>
                <c:pt idx="1579">
                  <c:v>43949</c:v>
                </c:pt>
                <c:pt idx="1580">
                  <c:v>43950</c:v>
                </c:pt>
                <c:pt idx="1581">
                  <c:v>43951</c:v>
                </c:pt>
                <c:pt idx="1582">
                  <c:v>43952</c:v>
                </c:pt>
                <c:pt idx="1583">
                  <c:v>43953</c:v>
                </c:pt>
                <c:pt idx="1584">
                  <c:v>43954</c:v>
                </c:pt>
                <c:pt idx="1585">
                  <c:v>43955</c:v>
                </c:pt>
                <c:pt idx="1586">
                  <c:v>43956</c:v>
                </c:pt>
                <c:pt idx="1587">
                  <c:v>43957</c:v>
                </c:pt>
                <c:pt idx="1588">
                  <c:v>43958</c:v>
                </c:pt>
                <c:pt idx="1589">
                  <c:v>43959</c:v>
                </c:pt>
                <c:pt idx="1590">
                  <c:v>43960</c:v>
                </c:pt>
                <c:pt idx="1591">
                  <c:v>43961</c:v>
                </c:pt>
                <c:pt idx="1592">
                  <c:v>43962</c:v>
                </c:pt>
                <c:pt idx="1593">
                  <c:v>43963</c:v>
                </c:pt>
                <c:pt idx="1594">
                  <c:v>43964</c:v>
                </c:pt>
                <c:pt idx="1595">
                  <c:v>43965</c:v>
                </c:pt>
                <c:pt idx="1596">
                  <c:v>43966</c:v>
                </c:pt>
                <c:pt idx="1597">
                  <c:v>43967</c:v>
                </c:pt>
                <c:pt idx="1598">
                  <c:v>43968</c:v>
                </c:pt>
                <c:pt idx="1599">
                  <c:v>43969</c:v>
                </c:pt>
                <c:pt idx="1600">
                  <c:v>43970</c:v>
                </c:pt>
                <c:pt idx="1601">
                  <c:v>43971</c:v>
                </c:pt>
                <c:pt idx="1602">
                  <c:v>43972</c:v>
                </c:pt>
                <c:pt idx="1603">
                  <c:v>43973</c:v>
                </c:pt>
                <c:pt idx="1604">
                  <c:v>43974</c:v>
                </c:pt>
                <c:pt idx="1605">
                  <c:v>43975</c:v>
                </c:pt>
                <c:pt idx="1606">
                  <c:v>43976</c:v>
                </c:pt>
                <c:pt idx="1607">
                  <c:v>43977</c:v>
                </c:pt>
                <c:pt idx="1608">
                  <c:v>43978</c:v>
                </c:pt>
                <c:pt idx="1609">
                  <c:v>43979</c:v>
                </c:pt>
                <c:pt idx="1610">
                  <c:v>43980</c:v>
                </c:pt>
                <c:pt idx="1611">
                  <c:v>43981</c:v>
                </c:pt>
                <c:pt idx="1612">
                  <c:v>43982</c:v>
                </c:pt>
                <c:pt idx="1613">
                  <c:v>43983</c:v>
                </c:pt>
                <c:pt idx="1614">
                  <c:v>43984</c:v>
                </c:pt>
                <c:pt idx="1615">
                  <c:v>43985</c:v>
                </c:pt>
                <c:pt idx="1616">
                  <c:v>43986</c:v>
                </c:pt>
                <c:pt idx="1617">
                  <c:v>43987</c:v>
                </c:pt>
                <c:pt idx="1618">
                  <c:v>43988</c:v>
                </c:pt>
                <c:pt idx="1619">
                  <c:v>43989</c:v>
                </c:pt>
                <c:pt idx="1620">
                  <c:v>43990</c:v>
                </c:pt>
                <c:pt idx="1621">
                  <c:v>43991</c:v>
                </c:pt>
                <c:pt idx="1622">
                  <c:v>43992</c:v>
                </c:pt>
                <c:pt idx="1623">
                  <c:v>43993</c:v>
                </c:pt>
                <c:pt idx="1624">
                  <c:v>43994</c:v>
                </c:pt>
                <c:pt idx="1625">
                  <c:v>43995</c:v>
                </c:pt>
                <c:pt idx="1626">
                  <c:v>43996</c:v>
                </c:pt>
                <c:pt idx="1627">
                  <c:v>43997</c:v>
                </c:pt>
                <c:pt idx="1628">
                  <c:v>43998</c:v>
                </c:pt>
                <c:pt idx="1629">
                  <c:v>43999</c:v>
                </c:pt>
                <c:pt idx="1630">
                  <c:v>44000</c:v>
                </c:pt>
                <c:pt idx="1631">
                  <c:v>44001</c:v>
                </c:pt>
                <c:pt idx="1632">
                  <c:v>44002</c:v>
                </c:pt>
                <c:pt idx="1633">
                  <c:v>44003</c:v>
                </c:pt>
                <c:pt idx="1634">
                  <c:v>44004</c:v>
                </c:pt>
                <c:pt idx="1635">
                  <c:v>44005</c:v>
                </c:pt>
                <c:pt idx="1636">
                  <c:v>44006</c:v>
                </c:pt>
                <c:pt idx="1637">
                  <c:v>44007</c:v>
                </c:pt>
                <c:pt idx="1638">
                  <c:v>44008</c:v>
                </c:pt>
                <c:pt idx="1639">
                  <c:v>44009</c:v>
                </c:pt>
                <c:pt idx="1640">
                  <c:v>44010</c:v>
                </c:pt>
                <c:pt idx="1641">
                  <c:v>44011</c:v>
                </c:pt>
                <c:pt idx="1642">
                  <c:v>44012</c:v>
                </c:pt>
                <c:pt idx="1643">
                  <c:v>44013</c:v>
                </c:pt>
                <c:pt idx="1644">
                  <c:v>44014</c:v>
                </c:pt>
                <c:pt idx="1645">
                  <c:v>44015</c:v>
                </c:pt>
                <c:pt idx="1646">
                  <c:v>44016</c:v>
                </c:pt>
                <c:pt idx="1647">
                  <c:v>44017</c:v>
                </c:pt>
                <c:pt idx="1648">
                  <c:v>44018</c:v>
                </c:pt>
                <c:pt idx="1649">
                  <c:v>44019</c:v>
                </c:pt>
                <c:pt idx="1650">
                  <c:v>44020</c:v>
                </c:pt>
                <c:pt idx="1651">
                  <c:v>44021</c:v>
                </c:pt>
                <c:pt idx="1652">
                  <c:v>44022</c:v>
                </c:pt>
                <c:pt idx="1653">
                  <c:v>44023</c:v>
                </c:pt>
                <c:pt idx="1654">
                  <c:v>44024</c:v>
                </c:pt>
                <c:pt idx="1655">
                  <c:v>44025</c:v>
                </c:pt>
                <c:pt idx="1656">
                  <c:v>44026</c:v>
                </c:pt>
                <c:pt idx="1657">
                  <c:v>44027</c:v>
                </c:pt>
                <c:pt idx="1658">
                  <c:v>44028</c:v>
                </c:pt>
                <c:pt idx="1659">
                  <c:v>44029</c:v>
                </c:pt>
                <c:pt idx="1660">
                  <c:v>44030</c:v>
                </c:pt>
                <c:pt idx="1661">
                  <c:v>44031</c:v>
                </c:pt>
                <c:pt idx="1662">
                  <c:v>44032</c:v>
                </c:pt>
                <c:pt idx="1663">
                  <c:v>44033</c:v>
                </c:pt>
                <c:pt idx="1664">
                  <c:v>44034</c:v>
                </c:pt>
                <c:pt idx="1665">
                  <c:v>44035</c:v>
                </c:pt>
                <c:pt idx="1666">
                  <c:v>44036</c:v>
                </c:pt>
                <c:pt idx="1667">
                  <c:v>44037</c:v>
                </c:pt>
                <c:pt idx="1668">
                  <c:v>44038</c:v>
                </c:pt>
                <c:pt idx="1669">
                  <c:v>44039</c:v>
                </c:pt>
                <c:pt idx="1670">
                  <c:v>44040</c:v>
                </c:pt>
                <c:pt idx="1671">
                  <c:v>44041</c:v>
                </c:pt>
                <c:pt idx="1672">
                  <c:v>44042</c:v>
                </c:pt>
                <c:pt idx="1673">
                  <c:v>44043</c:v>
                </c:pt>
                <c:pt idx="1674">
                  <c:v>44044</c:v>
                </c:pt>
                <c:pt idx="1675">
                  <c:v>44045</c:v>
                </c:pt>
                <c:pt idx="1676">
                  <c:v>44046</c:v>
                </c:pt>
                <c:pt idx="1677">
                  <c:v>44047</c:v>
                </c:pt>
                <c:pt idx="1678">
                  <c:v>44048</c:v>
                </c:pt>
                <c:pt idx="1679">
                  <c:v>44049</c:v>
                </c:pt>
                <c:pt idx="1680">
                  <c:v>44050</c:v>
                </c:pt>
                <c:pt idx="1681">
                  <c:v>44051</c:v>
                </c:pt>
                <c:pt idx="1682">
                  <c:v>44052</c:v>
                </c:pt>
                <c:pt idx="1683">
                  <c:v>44053</c:v>
                </c:pt>
                <c:pt idx="1684">
                  <c:v>44054</c:v>
                </c:pt>
                <c:pt idx="1685">
                  <c:v>44055</c:v>
                </c:pt>
                <c:pt idx="1686">
                  <c:v>44056</c:v>
                </c:pt>
                <c:pt idx="1687">
                  <c:v>44057</c:v>
                </c:pt>
                <c:pt idx="1688">
                  <c:v>44058</c:v>
                </c:pt>
                <c:pt idx="1689">
                  <c:v>44059</c:v>
                </c:pt>
                <c:pt idx="1690">
                  <c:v>44060</c:v>
                </c:pt>
                <c:pt idx="1691">
                  <c:v>44061</c:v>
                </c:pt>
                <c:pt idx="1692">
                  <c:v>44062</c:v>
                </c:pt>
                <c:pt idx="1693">
                  <c:v>44063</c:v>
                </c:pt>
                <c:pt idx="1694">
                  <c:v>44064</c:v>
                </c:pt>
                <c:pt idx="1695">
                  <c:v>44065</c:v>
                </c:pt>
                <c:pt idx="1696">
                  <c:v>44066</c:v>
                </c:pt>
                <c:pt idx="1697">
                  <c:v>44067</c:v>
                </c:pt>
                <c:pt idx="1698">
                  <c:v>44068</c:v>
                </c:pt>
                <c:pt idx="1699">
                  <c:v>44069</c:v>
                </c:pt>
                <c:pt idx="1700">
                  <c:v>44070</c:v>
                </c:pt>
                <c:pt idx="1701">
                  <c:v>44071</c:v>
                </c:pt>
                <c:pt idx="1702">
                  <c:v>44072</c:v>
                </c:pt>
                <c:pt idx="1703">
                  <c:v>44073</c:v>
                </c:pt>
                <c:pt idx="1704">
                  <c:v>44074</c:v>
                </c:pt>
                <c:pt idx="1705">
                  <c:v>44075</c:v>
                </c:pt>
                <c:pt idx="1706">
                  <c:v>44076</c:v>
                </c:pt>
                <c:pt idx="1707">
                  <c:v>44077</c:v>
                </c:pt>
                <c:pt idx="1708">
                  <c:v>44078</c:v>
                </c:pt>
                <c:pt idx="1709">
                  <c:v>44079</c:v>
                </c:pt>
                <c:pt idx="1710">
                  <c:v>44080</c:v>
                </c:pt>
                <c:pt idx="1711">
                  <c:v>44081</c:v>
                </c:pt>
                <c:pt idx="1712">
                  <c:v>44082</c:v>
                </c:pt>
                <c:pt idx="1713">
                  <c:v>44083</c:v>
                </c:pt>
                <c:pt idx="1714">
                  <c:v>44084</c:v>
                </c:pt>
                <c:pt idx="1715">
                  <c:v>44085</c:v>
                </c:pt>
                <c:pt idx="1716">
                  <c:v>44086</c:v>
                </c:pt>
                <c:pt idx="1717">
                  <c:v>44087</c:v>
                </c:pt>
                <c:pt idx="1718">
                  <c:v>44088</c:v>
                </c:pt>
                <c:pt idx="1719">
                  <c:v>44089</c:v>
                </c:pt>
                <c:pt idx="1720">
                  <c:v>44090</c:v>
                </c:pt>
                <c:pt idx="1721">
                  <c:v>44091</c:v>
                </c:pt>
                <c:pt idx="1722">
                  <c:v>44092</c:v>
                </c:pt>
                <c:pt idx="1723">
                  <c:v>44093</c:v>
                </c:pt>
                <c:pt idx="1724">
                  <c:v>44094</c:v>
                </c:pt>
                <c:pt idx="1725">
                  <c:v>44095</c:v>
                </c:pt>
                <c:pt idx="1726">
                  <c:v>44096</c:v>
                </c:pt>
                <c:pt idx="1727">
                  <c:v>44097</c:v>
                </c:pt>
                <c:pt idx="1728">
                  <c:v>44098</c:v>
                </c:pt>
                <c:pt idx="1729">
                  <c:v>44099</c:v>
                </c:pt>
                <c:pt idx="1730">
                  <c:v>44100</c:v>
                </c:pt>
                <c:pt idx="1731">
                  <c:v>44101</c:v>
                </c:pt>
                <c:pt idx="1732">
                  <c:v>44102</c:v>
                </c:pt>
                <c:pt idx="1733">
                  <c:v>44103</c:v>
                </c:pt>
                <c:pt idx="1734">
                  <c:v>44104</c:v>
                </c:pt>
                <c:pt idx="1735">
                  <c:v>44105</c:v>
                </c:pt>
                <c:pt idx="1736">
                  <c:v>44106</c:v>
                </c:pt>
                <c:pt idx="1737">
                  <c:v>44107</c:v>
                </c:pt>
                <c:pt idx="1738">
                  <c:v>44108</c:v>
                </c:pt>
                <c:pt idx="1739">
                  <c:v>44109</c:v>
                </c:pt>
                <c:pt idx="1740">
                  <c:v>44110</c:v>
                </c:pt>
                <c:pt idx="1741">
                  <c:v>44111</c:v>
                </c:pt>
                <c:pt idx="1742">
                  <c:v>44112</c:v>
                </c:pt>
                <c:pt idx="1743">
                  <c:v>44113</c:v>
                </c:pt>
                <c:pt idx="1744">
                  <c:v>44114</c:v>
                </c:pt>
                <c:pt idx="1745">
                  <c:v>44115</c:v>
                </c:pt>
                <c:pt idx="1746">
                  <c:v>44116</c:v>
                </c:pt>
                <c:pt idx="1747">
                  <c:v>44117</c:v>
                </c:pt>
                <c:pt idx="1748">
                  <c:v>44118</c:v>
                </c:pt>
                <c:pt idx="1749">
                  <c:v>44119</c:v>
                </c:pt>
                <c:pt idx="1750">
                  <c:v>44120</c:v>
                </c:pt>
                <c:pt idx="1751">
                  <c:v>44121</c:v>
                </c:pt>
                <c:pt idx="1752">
                  <c:v>44122</c:v>
                </c:pt>
                <c:pt idx="1753">
                  <c:v>44123</c:v>
                </c:pt>
                <c:pt idx="1754">
                  <c:v>44124</c:v>
                </c:pt>
                <c:pt idx="1755">
                  <c:v>44125</c:v>
                </c:pt>
                <c:pt idx="1756">
                  <c:v>44126</c:v>
                </c:pt>
                <c:pt idx="1757">
                  <c:v>44127</c:v>
                </c:pt>
                <c:pt idx="1758">
                  <c:v>44128</c:v>
                </c:pt>
                <c:pt idx="1759">
                  <c:v>44129</c:v>
                </c:pt>
                <c:pt idx="1760">
                  <c:v>44130</c:v>
                </c:pt>
                <c:pt idx="1761">
                  <c:v>44131</c:v>
                </c:pt>
                <c:pt idx="1762">
                  <c:v>44132</c:v>
                </c:pt>
                <c:pt idx="1763">
                  <c:v>44133</c:v>
                </c:pt>
                <c:pt idx="1764">
                  <c:v>44134</c:v>
                </c:pt>
                <c:pt idx="1765">
                  <c:v>44135</c:v>
                </c:pt>
                <c:pt idx="1766">
                  <c:v>44136</c:v>
                </c:pt>
                <c:pt idx="1767">
                  <c:v>44137</c:v>
                </c:pt>
                <c:pt idx="1768">
                  <c:v>44138</c:v>
                </c:pt>
                <c:pt idx="1769">
                  <c:v>44139</c:v>
                </c:pt>
                <c:pt idx="1770">
                  <c:v>44140</c:v>
                </c:pt>
                <c:pt idx="1771">
                  <c:v>44141</c:v>
                </c:pt>
                <c:pt idx="1772">
                  <c:v>44142</c:v>
                </c:pt>
                <c:pt idx="1773">
                  <c:v>44143</c:v>
                </c:pt>
                <c:pt idx="1774">
                  <c:v>44144</c:v>
                </c:pt>
                <c:pt idx="1775">
                  <c:v>44145</c:v>
                </c:pt>
                <c:pt idx="1776">
                  <c:v>44146</c:v>
                </c:pt>
                <c:pt idx="1777">
                  <c:v>44147</c:v>
                </c:pt>
                <c:pt idx="1778">
                  <c:v>44148</c:v>
                </c:pt>
                <c:pt idx="1779">
                  <c:v>44149</c:v>
                </c:pt>
                <c:pt idx="1780">
                  <c:v>44150</c:v>
                </c:pt>
                <c:pt idx="1781">
                  <c:v>44151</c:v>
                </c:pt>
                <c:pt idx="1782">
                  <c:v>44152</c:v>
                </c:pt>
                <c:pt idx="1783">
                  <c:v>44153</c:v>
                </c:pt>
                <c:pt idx="1784">
                  <c:v>44154</c:v>
                </c:pt>
                <c:pt idx="1785">
                  <c:v>44155</c:v>
                </c:pt>
                <c:pt idx="1786">
                  <c:v>44156</c:v>
                </c:pt>
                <c:pt idx="1787">
                  <c:v>44157</c:v>
                </c:pt>
                <c:pt idx="1788">
                  <c:v>44158</c:v>
                </c:pt>
                <c:pt idx="1789">
                  <c:v>44159</c:v>
                </c:pt>
                <c:pt idx="1790">
                  <c:v>44160</c:v>
                </c:pt>
                <c:pt idx="1791">
                  <c:v>44161</c:v>
                </c:pt>
                <c:pt idx="1792">
                  <c:v>44162</c:v>
                </c:pt>
                <c:pt idx="1793">
                  <c:v>44163</c:v>
                </c:pt>
                <c:pt idx="1794">
                  <c:v>44164</c:v>
                </c:pt>
                <c:pt idx="1795">
                  <c:v>44165</c:v>
                </c:pt>
                <c:pt idx="1796">
                  <c:v>44166</c:v>
                </c:pt>
                <c:pt idx="1797">
                  <c:v>44167</c:v>
                </c:pt>
                <c:pt idx="1798">
                  <c:v>44168</c:v>
                </c:pt>
                <c:pt idx="1799">
                  <c:v>44169</c:v>
                </c:pt>
                <c:pt idx="1800">
                  <c:v>44170</c:v>
                </c:pt>
                <c:pt idx="1801">
                  <c:v>44171</c:v>
                </c:pt>
                <c:pt idx="1802">
                  <c:v>44172</c:v>
                </c:pt>
                <c:pt idx="1803">
                  <c:v>44173</c:v>
                </c:pt>
                <c:pt idx="1804">
                  <c:v>44174</c:v>
                </c:pt>
                <c:pt idx="1805">
                  <c:v>44175</c:v>
                </c:pt>
                <c:pt idx="1806">
                  <c:v>44176</c:v>
                </c:pt>
                <c:pt idx="1807">
                  <c:v>44177</c:v>
                </c:pt>
                <c:pt idx="1808">
                  <c:v>44178</c:v>
                </c:pt>
                <c:pt idx="1809">
                  <c:v>44179</c:v>
                </c:pt>
                <c:pt idx="1810">
                  <c:v>44180</c:v>
                </c:pt>
                <c:pt idx="1811">
                  <c:v>44181</c:v>
                </c:pt>
                <c:pt idx="1812">
                  <c:v>44182</c:v>
                </c:pt>
                <c:pt idx="1813">
                  <c:v>44183</c:v>
                </c:pt>
                <c:pt idx="1814">
                  <c:v>44184</c:v>
                </c:pt>
                <c:pt idx="1815">
                  <c:v>44185</c:v>
                </c:pt>
                <c:pt idx="1816">
                  <c:v>44186</c:v>
                </c:pt>
                <c:pt idx="1817">
                  <c:v>44187</c:v>
                </c:pt>
                <c:pt idx="1818">
                  <c:v>44188</c:v>
                </c:pt>
                <c:pt idx="1819">
                  <c:v>44189</c:v>
                </c:pt>
                <c:pt idx="1820">
                  <c:v>44190</c:v>
                </c:pt>
                <c:pt idx="1821">
                  <c:v>44191</c:v>
                </c:pt>
                <c:pt idx="1822">
                  <c:v>44192</c:v>
                </c:pt>
                <c:pt idx="1823">
                  <c:v>44193</c:v>
                </c:pt>
                <c:pt idx="1824">
                  <c:v>44194</c:v>
                </c:pt>
                <c:pt idx="1825">
                  <c:v>44195</c:v>
                </c:pt>
                <c:pt idx="1826">
                  <c:v>44196</c:v>
                </c:pt>
                <c:pt idx="1827">
                  <c:v>44197</c:v>
                </c:pt>
                <c:pt idx="1828">
                  <c:v>44198</c:v>
                </c:pt>
                <c:pt idx="1829">
                  <c:v>44199</c:v>
                </c:pt>
                <c:pt idx="1830">
                  <c:v>44200</c:v>
                </c:pt>
                <c:pt idx="1831">
                  <c:v>44201</c:v>
                </c:pt>
                <c:pt idx="1832">
                  <c:v>44202</c:v>
                </c:pt>
                <c:pt idx="1833">
                  <c:v>44203</c:v>
                </c:pt>
                <c:pt idx="1834">
                  <c:v>44204</c:v>
                </c:pt>
                <c:pt idx="1835">
                  <c:v>44205</c:v>
                </c:pt>
                <c:pt idx="1836">
                  <c:v>44206</c:v>
                </c:pt>
                <c:pt idx="1837">
                  <c:v>44207</c:v>
                </c:pt>
                <c:pt idx="1838">
                  <c:v>44208</c:v>
                </c:pt>
                <c:pt idx="1839">
                  <c:v>44209</c:v>
                </c:pt>
                <c:pt idx="1840">
                  <c:v>44210</c:v>
                </c:pt>
                <c:pt idx="1841">
                  <c:v>44211</c:v>
                </c:pt>
                <c:pt idx="1842">
                  <c:v>44212</c:v>
                </c:pt>
                <c:pt idx="1843">
                  <c:v>44213</c:v>
                </c:pt>
                <c:pt idx="1844">
                  <c:v>44214</c:v>
                </c:pt>
                <c:pt idx="1845">
                  <c:v>44215</c:v>
                </c:pt>
                <c:pt idx="1846">
                  <c:v>44216</c:v>
                </c:pt>
                <c:pt idx="1847">
                  <c:v>44217</c:v>
                </c:pt>
                <c:pt idx="1848">
                  <c:v>44218</c:v>
                </c:pt>
                <c:pt idx="1849">
                  <c:v>44219</c:v>
                </c:pt>
                <c:pt idx="1850">
                  <c:v>44220</c:v>
                </c:pt>
                <c:pt idx="1851">
                  <c:v>44221</c:v>
                </c:pt>
                <c:pt idx="1852">
                  <c:v>44222</c:v>
                </c:pt>
                <c:pt idx="1853">
                  <c:v>44223</c:v>
                </c:pt>
                <c:pt idx="1854">
                  <c:v>44224</c:v>
                </c:pt>
                <c:pt idx="1855">
                  <c:v>44225</c:v>
                </c:pt>
                <c:pt idx="1856">
                  <c:v>44226</c:v>
                </c:pt>
                <c:pt idx="1857">
                  <c:v>44227</c:v>
                </c:pt>
                <c:pt idx="1858">
                  <c:v>44228</c:v>
                </c:pt>
                <c:pt idx="1859">
                  <c:v>44229</c:v>
                </c:pt>
                <c:pt idx="1860">
                  <c:v>44230</c:v>
                </c:pt>
                <c:pt idx="1861">
                  <c:v>44231</c:v>
                </c:pt>
                <c:pt idx="1862">
                  <c:v>44232</c:v>
                </c:pt>
                <c:pt idx="1863">
                  <c:v>44233</c:v>
                </c:pt>
                <c:pt idx="1864">
                  <c:v>44234</c:v>
                </c:pt>
                <c:pt idx="1865">
                  <c:v>44235</c:v>
                </c:pt>
                <c:pt idx="1866">
                  <c:v>44236</c:v>
                </c:pt>
                <c:pt idx="1867">
                  <c:v>44237</c:v>
                </c:pt>
                <c:pt idx="1868">
                  <c:v>44238</c:v>
                </c:pt>
                <c:pt idx="1869">
                  <c:v>44239</c:v>
                </c:pt>
                <c:pt idx="1870">
                  <c:v>44240</c:v>
                </c:pt>
                <c:pt idx="1871">
                  <c:v>44241</c:v>
                </c:pt>
                <c:pt idx="1872">
                  <c:v>44242</c:v>
                </c:pt>
                <c:pt idx="1873">
                  <c:v>44243</c:v>
                </c:pt>
                <c:pt idx="1874">
                  <c:v>44244</c:v>
                </c:pt>
                <c:pt idx="1875">
                  <c:v>44245</c:v>
                </c:pt>
                <c:pt idx="1876">
                  <c:v>44246</c:v>
                </c:pt>
                <c:pt idx="1877">
                  <c:v>44247</c:v>
                </c:pt>
                <c:pt idx="1878">
                  <c:v>44248</c:v>
                </c:pt>
                <c:pt idx="1879">
                  <c:v>44249</c:v>
                </c:pt>
                <c:pt idx="1880">
                  <c:v>44250</c:v>
                </c:pt>
                <c:pt idx="1881">
                  <c:v>44251</c:v>
                </c:pt>
                <c:pt idx="1882">
                  <c:v>44252</c:v>
                </c:pt>
                <c:pt idx="1883">
                  <c:v>44253</c:v>
                </c:pt>
                <c:pt idx="1884">
                  <c:v>44254</c:v>
                </c:pt>
                <c:pt idx="1885">
                  <c:v>44255</c:v>
                </c:pt>
                <c:pt idx="1886">
                  <c:v>44256</c:v>
                </c:pt>
                <c:pt idx="1887">
                  <c:v>44257</c:v>
                </c:pt>
                <c:pt idx="1888">
                  <c:v>44258</c:v>
                </c:pt>
                <c:pt idx="1889">
                  <c:v>44259</c:v>
                </c:pt>
                <c:pt idx="1890">
                  <c:v>44260</c:v>
                </c:pt>
                <c:pt idx="1891">
                  <c:v>44261</c:v>
                </c:pt>
                <c:pt idx="1892">
                  <c:v>44262</c:v>
                </c:pt>
                <c:pt idx="1893">
                  <c:v>44263</c:v>
                </c:pt>
                <c:pt idx="1894">
                  <c:v>44264</c:v>
                </c:pt>
                <c:pt idx="1895">
                  <c:v>44265</c:v>
                </c:pt>
                <c:pt idx="1896">
                  <c:v>44266</c:v>
                </c:pt>
                <c:pt idx="1897">
                  <c:v>44267</c:v>
                </c:pt>
                <c:pt idx="1898">
                  <c:v>44268</c:v>
                </c:pt>
                <c:pt idx="1899">
                  <c:v>44269</c:v>
                </c:pt>
                <c:pt idx="1900">
                  <c:v>44270</c:v>
                </c:pt>
                <c:pt idx="1901">
                  <c:v>44271</c:v>
                </c:pt>
                <c:pt idx="1902">
                  <c:v>44272</c:v>
                </c:pt>
                <c:pt idx="1903">
                  <c:v>44273</c:v>
                </c:pt>
                <c:pt idx="1904">
                  <c:v>44274</c:v>
                </c:pt>
                <c:pt idx="1905">
                  <c:v>44275</c:v>
                </c:pt>
                <c:pt idx="1906">
                  <c:v>44276</c:v>
                </c:pt>
                <c:pt idx="1907">
                  <c:v>44277</c:v>
                </c:pt>
                <c:pt idx="1908">
                  <c:v>44278</c:v>
                </c:pt>
                <c:pt idx="1909">
                  <c:v>44279</c:v>
                </c:pt>
                <c:pt idx="1910">
                  <c:v>44280</c:v>
                </c:pt>
                <c:pt idx="1911">
                  <c:v>44281</c:v>
                </c:pt>
                <c:pt idx="1912">
                  <c:v>44282</c:v>
                </c:pt>
                <c:pt idx="1913">
                  <c:v>44283</c:v>
                </c:pt>
                <c:pt idx="1914">
                  <c:v>44284</c:v>
                </c:pt>
                <c:pt idx="1915">
                  <c:v>44285</c:v>
                </c:pt>
                <c:pt idx="1916">
                  <c:v>44286</c:v>
                </c:pt>
                <c:pt idx="1917">
                  <c:v>44287</c:v>
                </c:pt>
                <c:pt idx="1918">
                  <c:v>44288</c:v>
                </c:pt>
                <c:pt idx="1919">
                  <c:v>44289</c:v>
                </c:pt>
                <c:pt idx="1920">
                  <c:v>44290</c:v>
                </c:pt>
                <c:pt idx="1921">
                  <c:v>44291</c:v>
                </c:pt>
                <c:pt idx="1922">
                  <c:v>44292</c:v>
                </c:pt>
                <c:pt idx="1923">
                  <c:v>44293</c:v>
                </c:pt>
                <c:pt idx="1924">
                  <c:v>44294</c:v>
                </c:pt>
                <c:pt idx="1925">
                  <c:v>44295</c:v>
                </c:pt>
                <c:pt idx="1926">
                  <c:v>44296</c:v>
                </c:pt>
                <c:pt idx="1927">
                  <c:v>44297</c:v>
                </c:pt>
                <c:pt idx="1928">
                  <c:v>44298</c:v>
                </c:pt>
                <c:pt idx="1929">
                  <c:v>44299</c:v>
                </c:pt>
                <c:pt idx="1930">
                  <c:v>44300</c:v>
                </c:pt>
                <c:pt idx="1931">
                  <c:v>44301</c:v>
                </c:pt>
                <c:pt idx="1932">
                  <c:v>44302</c:v>
                </c:pt>
                <c:pt idx="1933">
                  <c:v>44303</c:v>
                </c:pt>
                <c:pt idx="1934">
                  <c:v>44304</c:v>
                </c:pt>
                <c:pt idx="1935">
                  <c:v>44305</c:v>
                </c:pt>
                <c:pt idx="1936">
                  <c:v>44306</c:v>
                </c:pt>
                <c:pt idx="1937">
                  <c:v>44307</c:v>
                </c:pt>
                <c:pt idx="1938">
                  <c:v>44308</c:v>
                </c:pt>
                <c:pt idx="1939">
                  <c:v>44309</c:v>
                </c:pt>
                <c:pt idx="1940">
                  <c:v>44310</c:v>
                </c:pt>
                <c:pt idx="1941">
                  <c:v>44311</c:v>
                </c:pt>
                <c:pt idx="1942">
                  <c:v>44312</c:v>
                </c:pt>
                <c:pt idx="1943">
                  <c:v>44313</c:v>
                </c:pt>
                <c:pt idx="1944">
                  <c:v>44314</c:v>
                </c:pt>
                <c:pt idx="1945">
                  <c:v>44315</c:v>
                </c:pt>
                <c:pt idx="1946">
                  <c:v>44316</c:v>
                </c:pt>
                <c:pt idx="1947">
                  <c:v>44317</c:v>
                </c:pt>
                <c:pt idx="1948">
                  <c:v>44318</c:v>
                </c:pt>
                <c:pt idx="1949">
                  <c:v>44319</c:v>
                </c:pt>
                <c:pt idx="1950">
                  <c:v>44320</c:v>
                </c:pt>
                <c:pt idx="1951">
                  <c:v>44321</c:v>
                </c:pt>
                <c:pt idx="1952">
                  <c:v>44322</c:v>
                </c:pt>
                <c:pt idx="1953">
                  <c:v>44323</c:v>
                </c:pt>
                <c:pt idx="1954">
                  <c:v>44324</c:v>
                </c:pt>
                <c:pt idx="1955">
                  <c:v>44325</c:v>
                </c:pt>
                <c:pt idx="1956">
                  <c:v>44326</c:v>
                </c:pt>
                <c:pt idx="1957">
                  <c:v>44327</c:v>
                </c:pt>
                <c:pt idx="1958">
                  <c:v>44328</c:v>
                </c:pt>
                <c:pt idx="1959">
                  <c:v>44329</c:v>
                </c:pt>
                <c:pt idx="1960">
                  <c:v>44330</c:v>
                </c:pt>
                <c:pt idx="1961">
                  <c:v>44331</c:v>
                </c:pt>
                <c:pt idx="1962">
                  <c:v>44332</c:v>
                </c:pt>
                <c:pt idx="1963">
                  <c:v>44333</c:v>
                </c:pt>
                <c:pt idx="1964">
                  <c:v>44334</c:v>
                </c:pt>
                <c:pt idx="1965">
                  <c:v>44335</c:v>
                </c:pt>
                <c:pt idx="1966">
                  <c:v>44336</c:v>
                </c:pt>
                <c:pt idx="1967">
                  <c:v>44337</c:v>
                </c:pt>
                <c:pt idx="1968">
                  <c:v>44338</c:v>
                </c:pt>
                <c:pt idx="1969">
                  <c:v>44339</c:v>
                </c:pt>
                <c:pt idx="1970">
                  <c:v>44340</c:v>
                </c:pt>
                <c:pt idx="1971">
                  <c:v>44341</c:v>
                </c:pt>
                <c:pt idx="1972">
                  <c:v>44342</c:v>
                </c:pt>
                <c:pt idx="1973">
                  <c:v>44343</c:v>
                </c:pt>
                <c:pt idx="1974">
                  <c:v>44344</c:v>
                </c:pt>
                <c:pt idx="1975">
                  <c:v>44345</c:v>
                </c:pt>
                <c:pt idx="1976">
                  <c:v>44346</c:v>
                </c:pt>
                <c:pt idx="1977">
                  <c:v>44347</c:v>
                </c:pt>
                <c:pt idx="1978">
                  <c:v>44348</c:v>
                </c:pt>
                <c:pt idx="1979">
                  <c:v>44349</c:v>
                </c:pt>
                <c:pt idx="1980">
                  <c:v>44350</c:v>
                </c:pt>
                <c:pt idx="1981">
                  <c:v>44351</c:v>
                </c:pt>
                <c:pt idx="1982">
                  <c:v>44352</c:v>
                </c:pt>
                <c:pt idx="1983">
                  <c:v>44353</c:v>
                </c:pt>
                <c:pt idx="1984">
                  <c:v>44354</c:v>
                </c:pt>
                <c:pt idx="1985">
                  <c:v>44355</c:v>
                </c:pt>
                <c:pt idx="1986">
                  <c:v>44356</c:v>
                </c:pt>
                <c:pt idx="1987">
                  <c:v>44357</c:v>
                </c:pt>
                <c:pt idx="1988">
                  <c:v>44358</c:v>
                </c:pt>
                <c:pt idx="1989">
                  <c:v>44359</c:v>
                </c:pt>
                <c:pt idx="1990">
                  <c:v>44360</c:v>
                </c:pt>
                <c:pt idx="1991">
                  <c:v>44361</c:v>
                </c:pt>
                <c:pt idx="1992">
                  <c:v>44362</c:v>
                </c:pt>
                <c:pt idx="1993">
                  <c:v>44363</c:v>
                </c:pt>
                <c:pt idx="1994">
                  <c:v>44364</c:v>
                </c:pt>
                <c:pt idx="1995">
                  <c:v>44365</c:v>
                </c:pt>
                <c:pt idx="1996">
                  <c:v>44366</c:v>
                </c:pt>
                <c:pt idx="1997">
                  <c:v>44367</c:v>
                </c:pt>
                <c:pt idx="1998">
                  <c:v>44368</c:v>
                </c:pt>
                <c:pt idx="1999">
                  <c:v>44369</c:v>
                </c:pt>
                <c:pt idx="2000">
                  <c:v>44370</c:v>
                </c:pt>
                <c:pt idx="2001">
                  <c:v>44371</c:v>
                </c:pt>
                <c:pt idx="2002">
                  <c:v>44372</c:v>
                </c:pt>
                <c:pt idx="2003">
                  <c:v>44373</c:v>
                </c:pt>
                <c:pt idx="2004">
                  <c:v>44374</c:v>
                </c:pt>
                <c:pt idx="2005">
                  <c:v>44375</c:v>
                </c:pt>
                <c:pt idx="2006">
                  <c:v>44376</c:v>
                </c:pt>
                <c:pt idx="2007">
                  <c:v>44377</c:v>
                </c:pt>
                <c:pt idx="2008">
                  <c:v>44378</c:v>
                </c:pt>
                <c:pt idx="2009">
                  <c:v>44379</c:v>
                </c:pt>
                <c:pt idx="2010">
                  <c:v>44380</c:v>
                </c:pt>
                <c:pt idx="2011">
                  <c:v>44381</c:v>
                </c:pt>
                <c:pt idx="2012">
                  <c:v>44382</c:v>
                </c:pt>
                <c:pt idx="2013">
                  <c:v>44383</c:v>
                </c:pt>
                <c:pt idx="2014">
                  <c:v>44384</c:v>
                </c:pt>
                <c:pt idx="2015">
                  <c:v>44385</c:v>
                </c:pt>
                <c:pt idx="2016">
                  <c:v>44386</c:v>
                </c:pt>
                <c:pt idx="2017">
                  <c:v>44387</c:v>
                </c:pt>
                <c:pt idx="2018">
                  <c:v>44388</c:v>
                </c:pt>
                <c:pt idx="2019">
                  <c:v>44389</c:v>
                </c:pt>
                <c:pt idx="2020">
                  <c:v>44390</c:v>
                </c:pt>
                <c:pt idx="2021">
                  <c:v>44391</c:v>
                </c:pt>
                <c:pt idx="2022">
                  <c:v>44392</c:v>
                </c:pt>
                <c:pt idx="2023">
                  <c:v>44393</c:v>
                </c:pt>
                <c:pt idx="2024">
                  <c:v>44394</c:v>
                </c:pt>
                <c:pt idx="2025">
                  <c:v>44395</c:v>
                </c:pt>
                <c:pt idx="2026">
                  <c:v>44396</c:v>
                </c:pt>
                <c:pt idx="2027">
                  <c:v>44397</c:v>
                </c:pt>
                <c:pt idx="2028">
                  <c:v>44398</c:v>
                </c:pt>
                <c:pt idx="2029">
                  <c:v>44399</c:v>
                </c:pt>
                <c:pt idx="2030">
                  <c:v>44400</c:v>
                </c:pt>
                <c:pt idx="2031">
                  <c:v>44401</c:v>
                </c:pt>
                <c:pt idx="2032">
                  <c:v>44402</c:v>
                </c:pt>
                <c:pt idx="2033">
                  <c:v>44403</c:v>
                </c:pt>
                <c:pt idx="2034">
                  <c:v>44404</c:v>
                </c:pt>
                <c:pt idx="2035">
                  <c:v>44405</c:v>
                </c:pt>
                <c:pt idx="2036">
                  <c:v>44406</c:v>
                </c:pt>
                <c:pt idx="2037">
                  <c:v>44407</c:v>
                </c:pt>
                <c:pt idx="2038">
                  <c:v>44408</c:v>
                </c:pt>
                <c:pt idx="2039">
                  <c:v>44409</c:v>
                </c:pt>
                <c:pt idx="2040">
                  <c:v>44410</c:v>
                </c:pt>
                <c:pt idx="2041">
                  <c:v>44411</c:v>
                </c:pt>
                <c:pt idx="2042">
                  <c:v>44412</c:v>
                </c:pt>
                <c:pt idx="2043">
                  <c:v>44413</c:v>
                </c:pt>
                <c:pt idx="2044">
                  <c:v>44414</c:v>
                </c:pt>
                <c:pt idx="2045">
                  <c:v>44415</c:v>
                </c:pt>
                <c:pt idx="2046">
                  <c:v>44416</c:v>
                </c:pt>
                <c:pt idx="2047">
                  <c:v>44417</c:v>
                </c:pt>
                <c:pt idx="2048">
                  <c:v>44418</c:v>
                </c:pt>
                <c:pt idx="2049">
                  <c:v>44419</c:v>
                </c:pt>
                <c:pt idx="2050">
                  <c:v>44420</c:v>
                </c:pt>
                <c:pt idx="2051">
                  <c:v>44421</c:v>
                </c:pt>
                <c:pt idx="2052">
                  <c:v>44422</c:v>
                </c:pt>
                <c:pt idx="2053">
                  <c:v>44423</c:v>
                </c:pt>
                <c:pt idx="2054">
                  <c:v>44424</c:v>
                </c:pt>
                <c:pt idx="2055">
                  <c:v>44425</c:v>
                </c:pt>
                <c:pt idx="2056">
                  <c:v>44426</c:v>
                </c:pt>
                <c:pt idx="2057">
                  <c:v>44427</c:v>
                </c:pt>
                <c:pt idx="2058">
                  <c:v>44428</c:v>
                </c:pt>
                <c:pt idx="2059">
                  <c:v>44429</c:v>
                </c:pt>
                <c:pt idx="2060">
                  <c:v>44430</c:v>
                </c:pt>
                <c:pt idx="2061">
                  <c:v>44431</c:v>
                </c:pt>
                <c:pt idx="2062">
                  <c:v>44432</c:v>
                </c:pt>
                <c:pt idx="2063">
                  <c:v>44433</c:v>
                </c:pt>
                <c:pt idx="2064">
                  <c:v>44434</c:v>
                </c:pt>
                <c:pt idx="2065">
                  <c:v>44435</c:v>
                </c:pt>
                <c:pt idx="2066">
                  <c:v>44436</c:v>
                </c:pt>
                <c:pt idx="2067">
                  <c:v>44437</c:v>
                </c:pt>
                <c:pt idx="2068">
                  <c:v>44438</c:v>
                </c:pt>
                <c:pt idx="2069">
                  <c:v>44439</c:v>
                </c:pt>
                <c:pt idx="2070">
                  <c:v>44440</c:v>
                </c:pt>
                <c:pt idx="2071">
                  <c:v>44441</c:v>
                </c:pt>
                <c:pt idx="2072">
                  <c:v>44442</c:v>
                </c:pt>
                <c:pt idx="2073">
                  <c:v>44443</c:v>
                </c:pt>
                <c:pt idx="2074">
                  <c:v>44444</c:v>
                </c:pt>
                <c:pt idx="2075">
                  <c:v>44445</c:v>
                </c:pt>
                <c:pt idx="2076">
                  <c:v>44446</c:v>
                </c:pt>
                <c:pt idx="2077">
                  <c:v>44447</c:v>
                </c:pt>
                <c:pt idx="2078">
                  <c:v>44448</c:v>
                </c:pt>
                <c:pt idx="2079">
                  <c:v>44449</c:v>
                </c:pt>
                <c:pt idx="2080">
                  <c:v>44450</c:v>
                </c:pt>
                <c:pt idx="2081">
                  <c:v>44451</c:v>
                </c:pt>
                <c:pt idx="2082">
                  <c:v>44452</c:v>
                </c:pt>
                <c:pt idx="2083">
                  <c:v>44453</c:v>
                </c:pt>
                <c:pt idx="2084">
                  <c:v>44454</c:v>
                </c:pt>
                <c:pt idx="2085">
                  <c:v>44455</c:v>
                </c:pt>
                <c:pt idx="2086">
                  <c:v>44456</c:v>
                </c:pt>
                <c:pt idx="2087">
                  <c:v>44457</c:v>
                </c:pt>
                <c:pt idx="2088">
                  <c:v>44458</c:v>
                </c:pt>
                <c:pt idx="2089">
                  <c:v>44459</c:v>
                </c:pt>
                <c:pt idx="2090">
                  <c:v>44460</c:v>
                </c:pt>
                <c:pt idx="2091">
                  <c:v>44461</c:v>
                </c:pt>
                <c:pt idx="2092">
                  <c:v>44462</c:v>
                </c:pt>
                <c:pt idx="2093">
                  <c:v>44463</c:v>
                </c:pt>
                <c:pt idx="2094">
                  <c:v>44464</c:v>
                </c:pt>
                <c:pt idx="2095">
                  <c:v>44465</c:v>
                </c:pt>
                <c:pt idx="2096">
                  <c:v>44466</c:v>
                </c:pt>
                <c:pt idx="2097">
                  <c:v>44467</c:v>
                </c:pt>
                <c:pt idx="2098">
                  <c:v>44468</c:v>
                </c:pt>
                <c:pt idx="2099">
                  <c:v>44469</c:v>
                </c:pt>
                <c:pt idx="2100">
                  <c:v>44470</c:v>
                </c:pt>
                <c:pt idx="2101">
                  <c:v>44471</c:v>
                </c:pt>
                <c:pt idx="2102">
                  <c:v>44472</c:v>
                </c:pt>
                <c:pt idx="2103">
                  <c:v>44473</c:v>
                </c:pt>
                <c:pt idx="2104">
                  <c:v>44474</c:v>
                </c:pt>
                <c:pt idx="2105">
                  <c:v>44475</c:v>
                </c:pt>
                <c:pt idx="2106">
                  <c:v>44476</c:v>
                </c:pt>
                <c:pt idx="2107">
                  <c:v>44477</c:v>
                </c:pt>
                <c:pt idx="2108">
                  <c:v>44478</c:v>
                </c:pt>
                <c:pt idx="2109">
                  <c:v>44479</c:v>
                </c:pt>
                <c:pt idx="2110">
                  <c:v>44480</c:v>
                </c:pt>
                <c:pt idx="2111">
                  <c:v>44481</c:v>
                </c:pt>
                <c:pt idx="2112">
                  <c:v>44482</c:v>
                </c:pt>
                <c:pt idx="2113">
                  <c:v>44483</c:v>
                </c:pt>
                <c:pt idx="2114">
                  <c:v>44484</c:v>
                </c:pt>
                <c:pt idx="2115">
                  <c:v>44485</c:v>
                </c:pt>
                <c:pt idx="2116">
                  <c:v>44486</c:v>
                </c:pt>
                <c:pt idx="2117">
                  <c:v>44487</c:v>
                </c:pt>
                <c:pt idx="2118">
                  <c:v>44488</c:v>
                </c:pt>
                <c:pt idx="2119">
                  <c:v>44489</c:v>
                </c:pt>
                <c:pt idx="2120">
                  <c:v>44490</c:v>
                </c:pt>
                <c:pt idx="2121">
                  <c:v>44491</c:v>
                </c:pt>
                <c:pt idx="2122">
                  <c:v>44492</c:v>
                </c:pt>
                <c:pt idx="2123">
                  <c:v>44493</c:v>
                </c:pt>
                <c:pt idx="2124">
                  <c:v>44494</c:v>
                </c:pt>
                <c:pt idx="2125">
                  <c:v>44495</c:v>
                </c:pt>
                <c:pt idx="2126">
                  <c:v>44496</c:v>
                </c:pt>
                <c:pt idx="2127">
                  <c:v>44497</c:v>
                </c:pt>
                <c:pt idx="2128">
                  <c:v>44498</c:v>
                </c:pt>
                <c:pt idx="2129">
                  <c:v>44499</c:v>
                </c:pt>
                <c:pt idx="2130">
                  <c:v>44500</c:v>
                </c:pt>
                <c:pt idx="2131">
                  <c:v>44501</c:v>
                </c:pt>
                <c:pt idx="2132">
                  <c:v>44502</c:v>
                </c:pt>
                <c:pt idx="2133">
                  <c:v>44503</c:v>
                </c:pt>
                <c:pt idx="2134">
                  <c:v>44504</c:v>
                </c:pt>
                <c:pt idx="2135">
                  <c:v>44505</c:v>
                </c:pt>
                <c:pt idx="2136">
                  <c:v>44506</c:v>
                </c:pt>
                <c:pt idx="2137">
                  <c:v>44507</c:v>
                </c:pt>
                <c:pt idx="2138">
                  <c:v>44508</c:v>
                </c:pt>
                <c:pt idx="2139">
                  <c:v>44509</c:v>
                </c:pt>
                <c:pt idx="2140">
                  <c:v>44510</c:v>
                </c:pt>
                <c:pt idx="2141">
                  <c:v>44511</c:v>
                </c:pt>
                <c:pt idx="2142">
                  <c:v>44512</c:v>
                </c:pt>
                <c:pt idx="2143">
                  <c:v>44513</c:v>
                </c:pt>
                <c:pt idx="2144">
                  <c:v>44514</c:v>
                </c:pt>
                <c:pt idx="2145">
                  <c:v>44515</c:v>
                </c:pt>
                <c:pt idx="2146">
                  <c:v>44516</c:v>
                </c:pt>
                <c:pt idx="2147">
                  <c:v>44517</c:v>
                </c:pt>
                <c:pt idx="2148">
                  <c:v>44518</c:v>
                </c:pt>
                <c:pt idx="2149">
                  <c:v>44519</c:v>
                </c:pt>
                <c:pt idx="2150">
                  <c:v>44520</c:v>
                </c:pt>
                <c:pt idx="2151">
                  <c:v>44521</c:v>
                </c:pt>
                <c:pt idx="2152">
                  <c:v>44522</c:v>
                </c:pt>
                <c:pt idx="2153">
                  <c:v>44523</c:v>
                </c:pt>
                <c:pt idx="2154">
                  <c:v>44524</c:v>
                </c:pt>
                <c:pt idx="2155">
                  <c:v>44525</c:v>
                </c:pt>
                <c:pt idx="2156">
                  <c:v>44526</c:v>
                </c:pt>
                <c:pt idx="2157">
                  <c:v>44527</c:v>
                </c:pt>
                <c:pt idx="2158">
                  <c:v>44528</c:v>
                </c:pt>
                <c:pt idx="2159">
                  <c:v>44529</c:v>
                </c:pt>
                <c:pt idx="2160">
                  <c:v>44530</c:v>
                </c:pt>
                <c:pt idx="2161">
                  <c:v>44531</c:v>
                </c:pt>
                <c:pt idx="2162">
                  <c:v>44532</c:v>
                </c:pt>
                <c:pt idx="2163">
                  <c:v>44533</c:v>
                </c:pt>
                <c:pt idx="2164">
                  <c:v>44534</c:v>
                </c:pt>
                <c:pt idx="2165">
                  <c:v>44535</c:v>
                </c:pt>
                <c:pt idx="2166">
                  <c:v>44536</c:v>
                </c:pt>
                <c:pt idx="2167">
                  <c:v>44537</c:v>
                </c:pt>
                <c:pt idx="2168">
                  <c:v>44538</c:v>
                </c:pt>
                <c:pt idx="2169">
                  <c:v>44539</c:v>
                </c:pt>
                <c:pt idx="2170">
                  <c:v>44540</c:v>
                </c:pt>
                <c:pt idx="2171">
                  <c:v>44541</c:v>
                </c:pt>
                <c:pt idx="2172">
                  <c:v>44542</c:v>
                </c:pt>
                <c:pt idx="2173">
                  <c:v>44543</c:v>
                </c:pt>
                <c:pt idx="2174">
                  <c:v>44544</c:v>
                </c:pt>
                <c:pt idx="2175">
                  <c:v>44545</c:v>
                </c:pt>
                <c:pt idx="2176">
                  <c:v>44546</c:v>
                </c:pt>
                <c:pt idx="2177">
                  <c:v>44547</c:v>
                </c:pt>
                <c:pt idx="2178">
                  <c:v>44548</c:v>
                </c:pt>
                <c:pt idx="2179">
                  <c:v>44549</c:v>
                </c:pt>
                <c:pt idx="2180">
                  <c:v>44550</c:v>
                </c:pt>
                <c:pt idx="2181">
                  <c:v>44551</c:v>
                </c:pt>
                <c:pt idx="2182">
                  <c:v>44552</c:v>
                </c:pt>
                <c:pt idx="2183">
                  <c:v>44553</c:v>
                </c:pt>
                <c:pt idx="2184">
                  <c:v>44554</c:v>
                </c:pt>
                <c:pt idx="2185">
                  <c:v>44555</c:v>
                </c:pt>
                <c:pt idx="2186">
                  <c:v>44556</c:v>
                </c:pt>
                <c:pt idx="2187">
                  <c:v>44557</c:v>
                </c:pt>
                <c:pt idx="2188">
                  <c:v>44558</c:v>
                </c:pt>
                <c:pt idx="2189">
                  <c:v>44559</c:v>
                </c:pt>
                <c:pt idx="2190">
                  <c:v>44560</c:v>
                </c:pt>
                <c:pt idx="2191">
                  <c:v>44561</c:v>
                </c:pt>
                <c:pt idx="2192">
                  <c:v>44562</c:v>
                </c:pt>
                <c:pt idx="2193">
                  <c:v>44563</c:v>
                </c:pt>
                <c:pt idx="2194">
                  <c:v>44564</c:v>
                </c:pt>
                <c:pt idx="2195">
                  <c:v>44565</c:v>
                </c:pt>
                <c:pt idx="2196">
                  <c:v>44566</c:v>
                </c:pt>
                <c:pt idx="2197">
                  <c:v>44567</c:v>
                </c:pt>
                <c:pt idx="2198">
                  <c:v>44568</c:v>
                </c:pt>
                <c:pt idx="2199">
                  <c:v>44569</c:v>
                </c:pt>
                <c:pt idx="2200">
                  <c:v>44570</c:v>
                </c:pt>
                <c:pt idx="2201">
                  <c:v>44571</c:v>
                </c:pt>
                <c:pt idx="2202">
                  <c:v>44572</c:v>
                </c:pt>
                <c:pt idx="2203">
                  <c:v>44573</c:v>
                </c:pt>
                <c:pt idx="2204">
                  <c:v>44574</c:v>
                </c:pt>
                <c:pt idx="2205">
                  <c:v>44575</c:v>
                </c:pt>
                <c:pt idx="2206">
                  <c:v>44576</c:v>
                </c:pt>
                <c:pt idx="2207">
                  <c:v>44577</c:v>
                </c:pt>
                <c:pt idx="2208">
                  <c:v>44578</c:v>
                </c:pt>
                <c:pt idx="2209">
                  <c:v>44579</c:v>
                </c:pt>
                <c:pt idx="2210">
                  <c:v>44580</c:v>
                </c:pt>
                <c:pt idx="2211">
                  <c:v>44581</c:v>
                </c:pt>
                <c:pt idx="2212">
                  <c:v>44582</c:v>
                </c:pt>
                <c:pt idx="2213">
                  <c:v>44583</c:v>
                </c:pt>
                <c:pt idx="2214">
                  <c:v>44584</c:v>
                </c:pt>
                <c:pt idx="2215">
                  <c:v>44585</c:v>
                </c:pt>
                <c:pt idx="2216">
                  <c:v>44586</c:v>
                </c:pt>
                <c:pt idx="2217">
                  <c:v>44587</c:v>
                </c:pt>
                <c:pt idx="2218">
                  <c:v>44588</c:v>
                </c:pt>
                <c:pt idx="2219">
                  <c:v>44589</c:v>
                </c:pt>
                <c:pt idx="2220">
                  <c:v>44590</c:v>
                </c:pt>
                <c:pt idx="2221">
                  <c:v>44591</c:v>
                </c:pt>
                <c:pt idx="2222">
                  <c:v>44592</c:v>
                </c:pt>
                <c:pt idx="2223">
                  <c:v>44593</c:v>
                </c:pt>
                <c:pt idx="2224">
                  <c:v>44594</c:v>
                </c:pt>
                <c:pt idx="2225">
                  <c:v>44595</c:v>
                </c:pt>
                <c:pt idx="2226">
                  <c:v>44596</c:v>
                </c:pt>
                <c:pt idx="2227">
                  <c:v>44597</c:v>
                </c:pt>
                <c:pt idx="2228">
                  <c:v>44598</c:v>
                </c:pt>
                <c:pt idx="2229">
                  <c:v>44599</c:v>
                </c:pt>
                <c:pt idx="2230">
                  <c:v>44600</c:v>
                </c:pt>
                <c:pt idx="2231">
                  <c:v>44601</c:v>
                </c:pt>
                <c:pt idx="2232">
                  <c:v>44602</c:v>
                </c:pt>
                <c:pt idx="2233">
                  <c:v>44603</c:v>
                </c:pt>
                <c:pt idx="2234">
                  <c:v>44604</c:v>
                </c:pt>
                <c:pt idx="2235">
                  <c:v>44605</c:v>
                </c:pt>
                <c:pt idx="2236">
                  <c:v>44606</c:v>
                </c:pt>
                <c:pt idx="2237">
                  <c:v>44607</c:v>
                </c:pt>
                <c:pt idx="2238">
                  <c:v>44608</c:v>
                </c:pt>
                <c:pt idx="2239">
                  <c:v>44609</c:v>
                </c:pt>
                <c:pt idx="2240">
                  <c:v>44610</c:v>
                </c:pt>
                <c:pt idx="2241">
                  <c:v>44611</c:v>
                </c:pt>
                <c:pt idx="2242">
                  <c:v>44612</c:v>
                </c:pt>
                <c:pt idx="2243">
                  <c:v>44613</c:v>
                </c:pt>
                <c:pt idx="2244">
                  <c:v>44614</c:v>
                </c:pt>
                <c:pt idx="2245">
                  <c:v>44615</c:v>
                </c:pt>
                <c:pt idx="2246">
                  <c:v>44616</c:v>
                </c:pt>
                <c:pt idx="2247">
                  <c:v>44617</c:v>
                </c:pt>
                <c:pt idx="2248">
                  <c:v>44618</c:v>
                </c:pt>
                <c:pt idx="2249">
                  <c:v>44619</c:v>
                </c:pt>
                <c:pt idx="2250">
                  <c:v>44620</c:v>
                </c:pt>
                <c:pt idx="2251">
                  <c:v>44621</c:v>
                </c:pt>
                <c:pt idx="2252">
                  <c:v>44622</c:v>
                </c:pt>
                <c:pt idx="2253">
                  <c:v>44623</c:v>
                </c:pt>
                <c:pt idx="2254">
                  <c:v>44624</c:v>
                </c:pt>
                <c:pt idx="2255">
                  <c:v>44625</c:v>
                </c:pt>
                <c:pt idx="2256">
                  <c:v>44626</c:v>
                </c:pt>
                <c:pt idx="2257">
                  <c:v>44627</c:v>
                </c:pt>
                <c:pt idx="2258">
                  <c:v>44628</c:v>
                </c:pt>
                <c:pt idx="2259">
                  <c:v>44629</c:v>
                </c:pt>
                <c:pt idx="2260">
                  <c:v>44630</c:v>
                </c:pt>
                <c:pt idx="2261">
                  <c:v>44631</c:v>
                </c:pt>
                <c:pt idx="2262">
                  <c:v>44632</c:v>
                </c:pt>
                <c:pt idx="2263">
                  <c:v>44633</c:v>
                </c:pt>
                <c:pt idx="2264">
                  <c:v>44634</c:v>
                </c:pt>
                <c:pt idx="2265">
                  <c:v>44635</c:v>
                </c:pt>
                <c:pt idx="2266">
                  <c:v>44636</c:v>
                </c:pt>
                <c:pt idx="2267">
                  <c:v>44637</c:v>
                </c:pt>
                <c:pt idx="2268">
                  <c:v>44638</c:v>
                </c:pt>
                <c:pt idx="2269">
                  <c:v>44639</c:v>
                </c:pt>
                <c:pt idx="2270">
                  <c:v>44640</c:v>
                </c:pt>
                <c:pt idx="2271">
                  <c:v>44641</c:v>
                </c:pt>
                <c:pt idx="2272">
                  <c:v>44642</c:v>
                </c:pt>
                <c:pt idx="2273">
                  <c:v>44643</c:v>
                </c:pt>
                <c:pt idx="2274">
                  <c:v>44644</c:v>
                </c:pt>
                <c:pt idx="2275">
                  <c:v>44645</c:v>
                </c:pt>
                <c:pt idx="2276">
                  <c:v>44646</c:v>
                </c:pt>
                <c:pt idx="2277">
                  <c:v>44647</c:v>
                </c:pt>
                <c:pt idx="2278">
                  <c:v>44648</c:v>
                </c:pt>
                <c:pt idx="2279">
                  <c:v>44649</c:v>
                </c:pt>
                <c:pt idx="2280">
                  <c:v>44650</c:v>
                </c:pt>
                <c:pt idx="2281">
                  <c:v>44651</c:v>
                </c:pt>
                <c:pt idx="2282">
                  <c:v>44652</c:v>
                </c:pt>
                <c:pt idx="2283">
                  <c:v>44653</c:v>
                </c:pt>
                <c:pt idx="2284">
                  <c:v>44654</c:v>
                </c:pt>
                <c:pt idx="2285">
                  <c:v>44655</c:v>
                </c:pt>
                <c:pt idx="2286">
                  <c:v>44656</c:v>
                </c:pt>
                <c:pt idx="2287">
                  <c:v>44657</c:v>
                </c:pt>
                <c:pt idx="2288">
                  <c:v>44658</c:v>
                </c:pt>
                <c:pt idx="2289">
                  <c:v>44659</c:v>
                </c:pt>
                <c:pt idx="2290">
                  <c:v>44660</c:v>
                </c:pt>
                <c:pt idx="2291">
                  <c:v>44661</c:v>
                </c:pt>
                <c:pt idx="2292">
                  <c:v>44662</c:v>
                </c:pt>
                <c:pt idx="2293">
                  <c:v>44663</c:v>
                </c:pt>
                <c:pt idx="2294">
                  <c:v>44664</c:v>
                </c:pt>
                <c:pt idx="2295">
                  <c:v>44665</c:v>
                </c:pt>
                <c:pt idx="2296">
                  <c:v>44666</c:v>
                </c:pt>
                <c:pt idx="2297">
                  <c:v>44667</c:v>
                </c:pt>
                <c:pt idx="2298">
                  <c:v>44668</c:v>
                </c:pt>
                <c:pt idx="2299">
                  <c:v>44669</c:v>
                </c:pt>
                <c:pt idx="2300">
                  <c:v>44670</c:v>
                </c:pt>
                <c:pt idx="2301">
                  <c:v>44671</c:v>
                </c:pt>
                <c:pt idx="2302">
                  <c:v>44672</c:v>
                </c:pt>
                <c:pt idx="2303">
                  <c:v>44673</c:v>
                </c:pt>
                <c:pt idx="2304">
                  <c:v>44674</c:v>
                </c:pt>
                <c:pt idx="2305">
                  <c:v>44675</c:v>
                </c:pt>
                <c:pt idx="2306">
                  <c:v>44676</c:v>
                </c:pt>
                <c:pt idx="2307">
                  <c:v>44677</c:v>
                </c:pt>
                <c:pt idx="2308">
                  <c:v>44678</c:v>
                </c:pt>
                <c:pt idx="2309">
                  <c:v>44679</c:v>
                </c:pt>
                <c:pt idx="2310">
                  <c:v>44680</c:v>
                </c:pt>
                <c:pt idx="2311">
                  <c:v>44681</c:v>
                </c:pt>
                <c:pt idx="2312">
                  <c:v>44682</c:v>
                </c:pt>
                <c:pt idx="2313">
                  <c:v>44683</c:v>
                </c:pt>
                <c:pt idx="2314">
                  <c:v>44684</c:v>
                </c:pt>
                <c:pt idx="2315">
                  <c:v>44685</c:v>
                </c:pt>
                <c:pt idx="2316">
                  <c:v>44686</c:v>
                </c:pt>
                <c:pt idx="2317">
                  <c:v>44687</c:v>
                </c:pt>
                <c:pt idx="2318">
                  <c:v>44688</c:v>
                </c:pt>
                <c:pt idx="2319">
                  <c:v>44689</c:v>
                </c:pt>
                <c:pt idx="2320">
                  <c:v>44690</c:v>
                </c:pt>
                <c:pt idx="2321">
                  <c:v>44691</c:v>
                </c:pt>
                <c:pt idx="2322">
                  <c:v>44692</c:v>
                </c:pt>
                <c:pt idx="2323">
                  <c:v>44693</c:v>
                </c:pt>
                <c:pt idx="2324">
                  <c:v>44694</c:v>
                </c:pt>
                <c:pt idx="2325">
                  <c:v>44695</c:v>
                </c:pt>
                <c:pt idx="2326">
                  <c:v>44696</c:v>
                </c:pt>
                <c:pt idx="2327">
                  <c:v>44697</c:v>
                </c:pt>
                <c:pt idx="2328">
                  <c:v>44698</c:v>
                </c:pt>
                <c:pt idx="2329">
                  <c:v>44699</c:v>
                </c:pt>
                <c:pt idx="2330">
                  <c:v>44700</c:v>
                </c:pt>
                <c:pt idx="2331">
                  <c:v>44701</c:v>
                </c:pt>
                <c:pt idx="2332">
                  <c:v>44702</c:v>
                </c:pt>
                <c:pt idx="2333">
                  <c:v>44703</c:v>
                </c:pt>
                <c:pt idx="2334">
                  <c:v>44704</c:v>
                </c:pt>
                <c:pt idx="2335">
                  <c:v>44705</c:v>
                </c:pt>
                <c:pt idx="2336">
                  <c:v>44706</c:v>
                </c:pt>
                <c:pt idx="2337">
                  <c:v>44707</c:v>
                </c:pt>
                <c:pt idx="2338">
                  <c:v>44708</c:v>
                </c:pt>
                <c:pt idx="2339">
                  <c:v>44709</c:v>
                </c:pt>
                <c:pt idx="2340">
                  <c:v>44710</c:v>
                </c:pt>
                <c:pt idx="2341">
                  <c:v>44711</c:v>
                </c:pt>
                <c:pt idx="2342">
                  <c:v>44712</c:v>
                </c:pt>
                <c:pt idx="2343">
                  <c:v>44713</c:v>
                </c:pt>
                <c:pt idx="2344">
                  <c:v>44714</c:v>
                </c:pt>
                <c:pt idx="2345">
                  <c:v>44715</c:v>
                </c:pt>
                <c:pt idx="2346">
                  <c:v>44716</c:v>
                </c:pt>
                <c:pt idx="2347">
                  <c:v>44717</c:v>
                </c:pt>
                <c:pt idx="2348">
                  <c:v>44718</c:v>
                </c:pt>
                <c:pt idx="2349">
                  <c:v>44719</c:v>
                </c:pt>
                <c:pt idx="2350">
                  <c:v>44720</c:v>
                </c:pt>
                <c:pt idx="2351">
                  <c:v>44721</c:v>
                </c:pt>
                <c:pt idx="2352">
                  <c:v>44722</c:v>
                </c:pt>
                <c:pt idx="2353">
                  <c:v>44723</c:v>
                </c:pt>
                <c:pt idx="2354">
                  <c:v>44724</c:v>
                </c:pt>
                <c:pt idx="2355">
                  <c:v>44725</c:v>
                </c:pt>
                <c:pt idx="2356">
                  <c:v>44726</c:v>
                </c:pt>
                <c:pt idx="2357">
                  <c:v>44727</c:v>
                </c:pt>
                <c:pt idx="2358">
                  <c:v>44728</c:v>
                </c:pt>
                <c:pt idx="2359">
                  <c:v>44729</c:v>
                </c:pt>
                <c:pt idx="2360">
                  <c:v>44730</c:v>
                </c:pt>
                <c:pt idx="2361">
                  <c:v>44731</c:v>
                </c:pt>
                <c:pt idx="2362">
                  <c:v>44732</c:v>
                </c:pt>
                <c:pt idx="2363">
                  <c:v>44733</c:v>
                </c:pt>
                <c:pt idx="2364">
                  <c:v>44734</c:v>
                </c:pt>
                <c:pt idx="2365">
                  <c:v>44735</c:v>
                </c:pt>
                <c:pt idx="2366">
                  <c:v>44736</c:v>
                </c:pt>
                <c:pt idx="2367">
                  <c:v>44737</c:v>
                </c:pt>
                <c:pt idx="2368">
                  <c:v>44738</c:v>
                </c:pt>
                <c:pt idx="2369">
                  <c:v>44739</c:v>
                </c:pt>
                <c:pt idx="2370">
                  <c:v>44740</c:v>
                </c:pt>
                <c:pt idx="2371">
                  <c:v>44741</c:v>
                </c:pt>
                <c:pt idx="2372">
                  <c:v>44742</c:v>
                </c:pt>
                <c:pt idx="2373">
                  <c:v>44743</c:v>
                </c:pt>
                <c:pt idx="2374">
                  <c:v>44744</c:v>
                </c:pt>
                <c:pt idx="2375">
                  <c:v>44745</c:v>
                </c:pt>
                <c:pt idx="2376">
                  <c:v>44746</c:v>
                </c:pt>
                <c:pt idx="2377">
                  <c:v>44747</c:v>
                </c:pt>
                <c:pt idx="2378">
                  <c:v>44748</c:v>
                </c:pt>
                <c:pt idx="2379">
                  <c:v>44749</c:v>
                </c:pt>
                <c:pt idx="2380">
                  <c:v>44750</c:v>
                </c:pt>
                <c:pt idx="2381">
                  <c:v>44751</c:v>
                </c:pt>
                <c:pt idx="2382">
                  <c:v>44752</c:v>
                </c:pt>
                <c:pt idx="2383">
                  <c:v>44753</c:v>
                </c:pt>
                <c:pt idx="2384">
                  <c:v>44754</c:v>
                </c:pt>
                <c:pt idx="2385">
                  <c:v>44755</c:v>
                </c:pt>
                <c:pt idx="2386">
                  <c:v>44756</c:v>
                </c:pt>
                <c:pt idx="2387">
                  <c:v>44757</c:v>
                </c:pt>
                <c:pt idx="2388">
                  <c:v>44758</c:v>
                </c:pt>
                <c:pt idx="2389">
                  <c:v>44759</c:v>
                </c:pt>
                <c:pt idx="2390">
                  <c:v>44760</c:v>
                </c:pt>
                <c:pt idx="2391">
                  <c:v>44761</c:v>
                </c:pt>
                <c:pt idx="2392">
                  <c:v>44762</c:v>
                </c:pt>
                <c:pt idx="2393">
                  <c:v>44763</c:v>
                </c:pt>
                <c:pt idx="2394">
                  <c:v>44764</c:v>
                </c:pt>
                <c:pt idx="2395">
                  <c:v>44765</c:v>
                </c:pt>
                <c:pt idx="2396">
                  <c:v>44766</c:v>
                </c:pt>
                <c:pt idx="2397">
                  <c:v>44767</c:v>
                </c:pt>
                <c:pt idx="2398">
                  <c:v>44768</c:v>
                </c:pt>
                <c:pt idx="2399">
                  <c:v>44769</c:v>
                </c:pt>
                <c:pt idx="2400">
                  <c:v>44770</c:v>
                </c:pt>
                <c:pt idx="2401">
                  <c:v>44771</c:v>
                </c:pt>
                <c:pt idx="2402">
                  <c:v>44772</c:v>
                </c:pt>
                <c:pt idx="2403">
                  <c:v>44773</c:v>
                </c:pt>
                <c:pt idx="2404">
                  <c:v>44774</c:v>
                </c:pt>
                <c:pt idx="2405">
                  <c:v>44775</c:v>
                </c:pt>
                <c:pt idx="2406">
                  <c:v>44776</c:v>
                </c:pt>
                <c:pt idx="2407">
                  <c:v>44777</c:v>
                </c:pt>
                <c:pt idx="2408">
                  <c:v>44778</c:v>
                </c:pt>
                <c:pt idx="2409">
                  <c:v>44779</c:v>
                </c:pt>
                <c:pt idx="2410">
                  <c:v>44780</c:v>
                </c:pt>
                <c:pt idx="2411">
                  <c:v>44781</c:v>
                </c:pt>
                <c:pt idx="2412">
                  <c:v>44782</c:v>
                </c:pt>
                <c:pt idx="2413">
                  <c:v>44783</c:v>
                </c:pt>
                <c:pt idx="2414">
                  <c:v>44784</c:v>
                </c:pt>
                <c:pt idx="2415">
                  <c:v>44785</c:v>
                </c:pt>
                <c:pt idx="2416">
                  <c:v>44786</c:v>
                </c:pt>
                <c:pt idx="2417">
                  <c:v>44787</c:v>
                </c:pt>
                <c:pt idx="2418">
                  <c:v>44788</c:v>
                </c:pt>
                <c:pt idx="2419">
                  <c:v>44789</c:v>
                </c:pt>
                <c:pt idx="2420">
                  <c:v>44790</c:v>
                </c:pt>
                <c:pt idx="2421">
                  <c:v>44791</c:v>
                </c:pt>
                <c:pt idx="2422">
                  <c:v>44792</c:v>
                </c:pt>
                <c:pt idx="2423">
                  <c:v>44793</c:v>
                </c:pt>
                <c:pt idx="2424">
                  <c:v>44794</c:v>
                </c:pt>
                <c:pt idx="2425">
                  <c:v>44795</c:v>
                </c:pt>
                <c:pt idx="2426">
                  <c:v>44796</c:v>
                </c:pt>
                <c:pt idx="2427">
                  <c:v>44797</c:v>
                </c:pt>
                <c:pt idx="2428">
                  <c:v>44798</c:v>
                </c:pt>
                <c:pt idx="2429">
                  <c:v>44799</c:v>
                </c:pt>
                <c:pt idx="2430">
                  <c:v>44800</c:v>
                </c:pt>
                <c:pt idx="2431">
                  <c:v>44801</c:v>
                </c:pt>
                <c:pt idx="2432">
                  <c:v>44802</c:v>
                </c:pt>
                <c:pt idx="2433">
                  <c:v>44803</c:v>
                </c:pt>
                <c:pt idx="2434">
                  <c:v>44804</c:v>
                </c:pt>
                <c:pt idx="2435">
                  <c:v>44805</c:v>
                </c:pt>
                <c:pt idx="2436">
                  <c:v>44806</c:v>
                </c:pt>
                <c:pt idx="2437">
                  <c:v>44807</c:v>
                </c:pt>
                <c:pt idx="2438">
                  <c:v>44808</c:v>
                </c:pt>
                <c:pt idx="2439">
                  <c:v>44809</c:v>
                </c:pt>
                <c:pt idx="2440">
                  <c:v>44810</c:v>
                </c:pt>
                <c:pt idx="2441">
                  <c:v>44811</c:v>
                </c:pt>
                <c:pt idx="2442">
                  <c:v>44812</c:v>
                </c:pt>
                <c:pt idx="2443">
                  <c:v>44813</c:v>
                </c:pt>
                <c:pt idx="2444">
                  <c:v>44814</c:v>
                </c:pt>
                <c:pt idx="2445">
                  <c:v>44815</c:v>
                </c:pt>
                <c:pt idx="2446">
                  <c:v>44816</c:v>
                </c:pt>
                <c:pt idx="2447">
                  <c:v>44817</c:v>
                </c:pt>
                <c:pt idx="2448">
                  <c:v>44818</c:v>
                </c:pt>
                <c:pt idx="2449">
                  <c:v>44819</c:v>
                </c:pt>
                <c:pt idx="2450">
                  <c:v>44820</c:v>
                </c:pt>
                <c:pt idx="2451">
                  <c:v>44821</c:v>
                </c:pt>
                <c:pt idx="2452">
                  <c:v>44822</c:v>
                </c:pt>
                <c:pt idx="2453">
                  <c:v>44823</c:v>
                </c:pt>
                <c:pt idx="2454">
                  <c:v>44824</c:v>
                </c:pt>
                <c:pt idx="2455">
                  <c:v>44825</c:v>
                </c:pt>
                <c:pt idx="2456">
                  <c:v>44826</c:v>
                </c:pt>
                <c:pt idx="2457">
                  <c:v>44827</c:v>
                </c:pt>
                <c:pt idx="2458">
                  <c:v>44828</c:v>
                </c:pt>
                <c:pt idx="2459">
                  <c:v>44829</c:v>
                </c:pt>
                <c:pt idx="2460">
                  <c:v>44830</c:v>
                </c:pt>
                <c:pt idx="2461">
                  <c:v>44831</c:v>
                </c:pt>
                <c:pt idx="2462">
                  <c:v>44832</c:v>
                </c:pt>
                <c:pt idx="2463">
                  <c:v>44833</c:v>
                </c:pt>
                <c:pt idx="2464">
                  <c:v>44834</c:v>
                </c:pt>
                <c:pt idx="2465">
                  <c:v>44835</c:v>
                </c:pt>
                <c:pt idx="2466">
                  <c:v>44836</c:v>
                </c:pt>
                <c:pt idx="2467">
                  <c:v>44837</c:v>
                </c:pt>
                <c:pt idx="2468">
                  <c:v>44838</c:v>
                </c:pt>
                <c:pt idx="2469">
                  <c:v>44839</c:v>
                </c:pt>
                <c:pt idx="2470">
                  <c:v>44840</c:v>
                </c:pt>
                <c:pt idx="2471">
                  <c:v>44841</c:v>
                </c:pt>
                <c:pt idx="2472">
                  <c:v>44842</c:v>
                </c:pt>
                <c:pt idx="2473">
                  <c:v>44843</c:v>
                </c:pt>
                <c:pt idx="2474">
                  <c:v>44844</c:v>
                </c:pt>
                <c:pt idx="2475">
                  <c:v>44845</c:v>
                </c:pt>
                <c:pt idx="2476">
                  <c:v>44846</c:v>
                </c:pt>
                <c:pt idx="2477">
                  <c:v>44847</c:v>
                </c:pt>
                <c:pt idx="2478">
                  <c:v>44848</c:v>
                </c:pt>
                <c:pt idx="2479">
                  <c:v>44849</c:v>
                </c:pt>
                <c:pt idx="2480">
                  <c:v>44850</c:v>
                </c:pt>
                <c:pt idx="2481">
                  <c:v>44851</c:v>
                </c:pt>
                <c:pt idx="2482">
                  <c:v>44852</c:v>
                </c:pt>
                <c:pt idx="2483">
                  <c:v>44853</c:v>
                </c:pt>
                <c:pt idx="2484">
                  <c:v>44854</c:v>
                </c:pt>
                <c:pt idx="2485">
                  <c:v>44855</c:v>
                </c:pt>
                <c:pt idx="2486">
                  <c:v>44856</c:v>
                </c:pt>
                <c:pt idx="2487">
                  <c:v>44857</c:v>
                </c:pt>
                <c:pt idx="2488">
                  <c:v>44858</c:v>
                </c:pt>
                <c:pt idx="2489">
                  <c:v>44859</c:v>
                </c:pt>
                <c:pt idx="2490">
                  <c:v>44860</c:v>
                </c:pt>
                <c:pt idx="2491">
                  <c:v>44861</c:v>
                </c:pt>
                <c:pt idx="2492">
                  <c:v>44862</c:v>
                </c:pt>
                <c:pt idx="2493">
                  <c:v>44863</c:v>
                </c:pt>
                <c:pt idx="2494">
                  <c:v>44864</c:v>
                </c:pt>
                <c:pt idx="2495">
                  <c:v>44865</c:v>
                </c:pt>
                <c:pt idx="2496">
                  <c:v>44866</c:v>
                </c:pt>
                <c:pt idx="2497">
                  <c:v>44867</c:v>
                </c:pt>
                <c:pt idx="2498">
                  <c:v>44868</c:v>
                </c:pt>
                <c:pt idx="2499">
                  <c:v>44869</c:v>
                </c:pt>
                <c:pt idx="2500">
                  <c:v>44870</c:v>
                </c:pt>
                <c:pt idx="2501">
                  <c:v>44871</c:v>
                </c:pt>
                <c:pt idx="2502">
                  <c:v>44872</c:v>
                </c:pt>
                <c:pt idx="2503">
                  <c:v>44873</c:v>
                </c:pt>
                <c:pt idx="2504">
                  <c:v>44874</c:v>
                </c:pt>
                <c:pt idx="2505">
                  <c:v>44875</c:v>
                </c:pt>
                <c:pt idx="2506">
                  <c:v>44876</c:v>
                </c:pt>
                <c:pt idx="2507">
                  <c:v>44877</c:v>
                </c:pt>
                <c:pt idx="2508">
                  <c:v>44878</c:v>
                </c:pt>
                <c:pt idx="2509">
                  <c:v>44879</c:v>
                </c:pt>
                <c:pt idx="2510">
                  <c:v>44880</c:v>
                </c:pt>
                <c:pt idx="2511">
                  <c:v>44881</c:v>
                </c:pt>
                <c:pt idx="2512">
                  <c:v>44882</c:v>
                </c:pt>
                <c:pt idx="2513">
                  <c:v>44883</c:v>
                </c:pt>
                <c:pt idx="2514">
                  <c:v>44884</c:v>
                </c:pt>
                <c:pt idx="2515">
                  <c:v>44885</c:v>
                </c:pt>
                <c:pt idx="2516">
                  <c:v>44886</c:v>
                </c:pt>
                <c:pt idx="2517">
                  <c:v>44887</c:v>
                </c:pt>
                <c:pt idx="2518">
                  <c:v>44888</c:v>
                </c:pt>
                <c:pt idx="2519">
                  <c:v>44889</c:v>
                </c:pt>
                <c:pt idx="2520">
                  <c:v>44890</c:v>
                </c:pt>
                <c:pt idx="2521">
                  <c:v>44891</c:v>
                </c:pt>
                <c:pt idx="2522">
                  <c:v>44892</c:v>
                </c:pt>
                <c:pt idx="2523">
                  <c:v>44893</c:v>
                </c:pt>
                <c:pt idx="2524">
                  <c:v>44894</c:v>
                </c:pt>
                <c:pt idx="2525">
                  <c:v>44895</c:v>
                </c:pt>
                <c:pt idx="2526">
                  <c:v>44896</c:v>
                </c:pt>
                <c:pt idx="2527">
                  <c:v>44897</c:v>
                </c:pt>
                <c:pt idx="2528">
                  <c:v>44898</c:v>
                </c:pt>
                <c:pt idx="2529">
                  <c:v>44899</c:v>
                </c:pt>
                <c:pt idx="2530">
                  <c:v>44900</c:v>
                </c:pt>
                <c:pt idx="2531">
                  <c:v>44901</c:v>
                </c:pt>
                <c:pt idx="2532">
                  <c:v>44902</c:v>
                </c:pt>
                <c:pt idx="2533">
                  <c:v>44903</c:v>
                </c:pt>
                <c:pt idx="2534">
                  <c:v>44904</c:v>
                </c:pt>
                <c:pt idx="2535">
                  <c:v>44905</c:v>
                </c:pt>
                <c:pt idx="2536">
                  <c:v>44906</c:v>
                </c:pt>
                <c:pt idx="2537">
                  <c:v>44907</c:v>
                </c:pt>
                <c:pt idx="2538">
                  <c:v>44908</c:v>
                </c:pt>
                <c:pt idx="2539">
                  <c:v>44909</c:v>
                </c:pt>
                <c:pt idx="2540">
                  <c:v>44910</c:v>
                </c:pt>
                <c:pt idx="2541">
                  <c:v>44911</c:v>
                </c:pt>
                <c:pt idx="2542">
                  <c:v>44912</c:v>
                </c:pt>
                <c:pt idx="2543">
                  <c:v>44913</c:v>
                </c:pt>
                <c:pt idx="2544">
                  <c:v>44914</c:v>
                </c:pt>
                <c:pt idx="2545">
                  <c:v>44915</c:v>
                </c:pt>
                <c:pt idx="2546">
                  <c:v>44916</c:v>
                </c:pt>
                <c:pt idx="2547">
                  <c:v>44917</c:v>
                </c:pt>
                <c:pt idx="2548">
                  <c:v>44918</c:v>
                </c:pt>
                <c:pt idx="2549">
                  <c:v>44919</c:v>
                </c:pt>
                <c:pt idx="2550">
                  <c:v>44920</c:v>
                </c:pt>
                <c:pt idx="2551">
                  <c:v>44921</c:v>
                </c:pt>
                <c:pt idx="2552">
                  <c:v>44922</c:v>
                </c:pt>
                <c:pt idx="2553">
                  <c:v>44923</c:v>
                </c:pt>
                <c:pt idx="2554">
                  <c:v>44924</c:v>
                </c:pt>
                <c:pt idx="2555">
                  <c:v>44925</c:v>
                </c:pt>
                <c:pt idx="2556">
                  <c:v>44926</c:v>
                </c:pt>
                <c:pt idx="2557">
                  <c:v>44927</c:v>
                </c:pt>
                <c:pt idx="2558">
                  <c:v>44928</c:v>
                </c:pt>
                <c:pt idx="2559">
                  <c:v>44929</c:v>
                </c:pt>
                <c:pt idx="2560">
                  <c:v>44930</c:v>
                </c:pt>
                <c:pt idx="2561">
                  <c:v>44931</c:v>
                </c:pt>
                <c:pt idx="2562">
                  <c:v>44932</c:v>
                </c:pt>
                <c:pt idx="2563">
                  <c:v>44933</c:v>
                </c:pt>
                <c:pt idx="2564">
                  <c:v>44934</c:v>
                </c:pt>
                <c:pt idx="2565">
                  <c:v>44935</c:v>
                </c:pt>
                <c:pt idx="2566">
                  <c:v>44936</c:v>
                </c:pt>
                <c:pt idx="2567">
                  <c:v>44937</c:v>
                </c:pt>
                <c:pt idx="2568">
                  <c:v>44938</c:v>
                </c:pt>
                <c:pt idx="2569">
                  <c:v>44939</c:v>
                </c:pt>
                <c:pt idx="2570">
                  <c:v>44940</c:v>
                </c:pt>
                <c:pt idx="2571">
                  <c:v>44941</c:v>
                </c:pt>
                <c:pt idx="2572">
                  <c:v>44942</c:v>
                </c:pt>
                <c:pt idx="2573">
                  <c:v>44943</c:v>
                </c:pt>
                <c:pt idx="2574">
                  <c:v>44944</c:v>
                </c:pt>
                <c:pt idx="2575">
                  <c:v>44945</c:v>
                </c:pt>
                <c:pt idx="2576">
                  <c:v>44946</c:v>
                </c:pt>
                <c:pt idx="2577">
                  <c:v>44947</c:v>
                </c:pt>
                <c:pt idx="2578">
                  <c:v>44948</c:v>
                </c:pt>
                <c:pt idx="2579">
                  <c:v>44949</c:v>
                </c:pt>
                <c:pt idx="2580">
                  <c:v>44950</c:v>
                </c:pt>
                <c:pt idx="2581">
                  <c:v>44951</c:v>
                </c:pt>
                <c:pt idx="2582">
                  <c:v>44952</c:v>
                </c:pt>
                <c:pt idx="2583">
                  <c:v>44953</c:v>
                </c:pt>
                <c:pt idx="2584">
                  <c:v>44954</c:v>
                </c:pt>
                <c:pt idx="2585">
                  <c:v>44955</c:v>
                </c:pt>
                <c:pt idx="2586">
                  <c:v>44956</c:v>
                </c:pt>
                <c:pt idx="2587">
                  <c:v>44957</c:v>
                </c:pt>
                <c:pt idx="2588">
                  <c:v>44958</c:v>
                </c:pt>
                <c:pt idx="2589">
                  <c:v>44959</c:v>
                </c:pt>
                <c:pt idx="2590">
                  <c:v>44960</c:v>
                </c:pt>
                <c:pt idx="2591">
                  <c:v>44961</c:v>
                </c:pt>
                <c:pt idx="2592">
                  <c:v>44962</c:v>
                </c:pt>
                <c:pt idx="2593">
                  <c:v>44963</c:v>
                </c:pt>
                <c:pt idx="2594">
                  <c:v>44964</c:v>
                </c:pt>
                <c:pt idx="2595">
                  <c:v>44965</c:v>
                </c:pt>
                <c:pt idx="2596">
                  <c:v>44966</c:v>
                </c:pt>
                <c:pt idx="2597">
                  <c:v>44967</c:v>
                </c:pt>
                <c:pt idx="2598">
                  <c:v>44968</c:v>
                </c:pt>
                <c:pt idx="2599">
                  <c:v>44969</c:v>
                </c:pt>
                <c:pt idx="2600">
                  <c:v>44970</c:v>
                </c:pt>
                <c:pt idx="2601">
                  <c:v>44971</c:v>
                </c:pt>
                <c:pt idx="2602">
                  <c:v>44972</c:v>
                </c:pt>
                <c:pt idx="2603">
                  <c:v>44973</c:v>
                </c:pt>
                <c:pt idx="2604">
                  <c:v>44974</c:v>
                </c:pt>
                <c:pt idx="2605">
                  <c:v>44975</c:v>
                </c:pt>
                <c:pt idx="2606">
                  <c:v>44976</c:v>
                </c:pt>
                <c:pt idx="2607">
                  <c:v>44977</c:v>
                </c:pt>
                <c:pt idx="2608">
                  <c:v>44978</c:v>
                </c:pt>
                <c:pt idx="2609">
                  <c:v>44979</c:v>
                </c:pt>
                <c:pt idx="2610">
                  <c:v>44980</c:v>
                </c:pt>
                <c:pt idx="2611">
                  <c:v>44981</c:v>
                </c:pt>
                <c:pt idx="2612">
                  <c:v>44982</c:v>
                </c:pt>
                <c:pt idx="2613">
                  <c:v>44983</c:v>
                </c:pt>
                <c:pt idx="2614">
                  <c:v>44984</c:v>
                </c:pt>
                <c:pt idx="2615">
                  <c:v>44985</c:v>
                </c:pt>
                <c:pt idx="2616">
                  <c:v>44986</c:v>
                </c:pt>
                <c:pt idx="2617">
                  <c:v>44987</c:v>
                </c:pt>
                <c:pt idx="2618">
                  <c:v>44988</c:v>
                </c:pt>
                <c:pt idx="2619">
                  <c:v>44989</c:v>
                </c:pt>
                <c:pt idx="2620">
                  <c:v>44990</c:v>
                </c:pt>
                <c:pt idx="2621">
                  <c:v>44991</c:v>
                </c:pt>
                <c:pt idx="2622">
                  <c:v>44992</c:v>
                </c:pt>
                <c:pt idx="2623">
                  <c:v>44993</c:v>
                </c:pt>
                <c:pt idx="2624">
                  <c:v>44994</c:v>
                </c:pt>
                <c:pt idx="2625">
                  <c:v>44995</c:v>
                </c:pt>
                <c:pt idx="2626">
                  <c:v>44996</c:v>
                </c:pt>
                <c:pt idx="2627">
                  <c:v>44997</c:v>
                </c:pt>
                <c:pt idx="2628">
                  <c:v>44998</c:v>
                </c:pt>
                <c:pt idx="2629">
                  <c:v>44999</c:v>
                </c:pt>
                <c:pt idx="2630">
                  <c:v>45000</c:v>
                </c:pt>
                <c:pt idx="2631">
                  <c:v>45001</c:v>
                </c:pt>
                <c:pt idx="2632">
                  <c:v>45002</c:v>
                </c:pt>
                <c:pt idx="2633">
                  <c:v>45003</c:v>
                </c:pt>
                <c:pt idx="2634">
                  <c:v>45004</c:v>
                </c:pt>
                <c:pt idx="2635">
                  <c:v>45005</c:v>
                </c:pt>
                <c:pt idx="2636">
                  <c:v>45006</c:v>
                </c:pt>
                <c:pt idx="2637">
                  <c:v>45007</c:v>
                </c:pt>
                <c:pt idx="2638">
                  <c:v>45008</c:v>
                </c:pt>
                <c:pt idx="2639">
                  <c:v>45009</c:v>
                </c:pt>
                <c:pt idx="2640">
                  <c:v>45010</c:v>
                </c:pt>
                <c:pt idx="2641">
                  <c:v>45011</c:v>
                </c:pt>
                <c:pt idx="2642">
                  <c:v>45012</c:v>
                </c:pt>
                <c:pt idx="2643">
                  <c:v>45013</c:v>
                </c:pt>
                <c:pt idx="2644">
                  <c:v>45014</c:v>
                </c:pt>
                <c:pt idx="2645">
                  <c:v>45015</c:v>
                </c:pt>
                <c:pt idx="2646">
                  <c:v>45016</c:v>
                </c:pt>
                <c:pt idx="2647">
                  <c:v>45017</c:v>
                </c:pt>
                <c:pt idx="2648">
                  <c:v>45018</c:v>
                </c:pt>
                <c:pt idx="2649">
                  <c:v>45019</c:v>
                </c:pt>
                <c:pt idx="2650">
                  <c:v>45020</c:v>
                </c:pt>
                <c:pt idx="2651">
                  <c:v>45021</c:v>
                </c:pt>
                <c:pt idx="2652">
                  <c:v>45022</c:v>
                </c:pt>
                <c:pt idx="2653">
                  <c:v>45023</c:v>
                </c:pt>
                <c:pt idx="2654">
                  <c:v>45024</c:v>
                </c:pt>
                <c:pt idx="2655">
                  <c:v>45025</c:v>
                </c:pt>
                <c:pt idx="2656">
                  <c:v>45026</c:v>
                </c:pt>
                <c:pt idx="2657">
                  <c:v>45027</c:v>
                </c:pt>
                <c:pt idx="2658">
                  <c:v>45028</c:v>
                </c:pt>
                <c:pt idx="2659">
                  <c:v>45029</c:v>
                </c:pt>
                <c:pt idx="2660">
                  <c:v>45030</c:v>
                </c:pt>
                <c:pt idx="2661">
                  <c:v>45031</c:v>
                </c:pt>
                <c:pt idx="2662">
                  <c:v>45032</c:v>
                </c:pt>
                <c:pt idx="2663">
                  <c:v>45033</c:v>
                </c:pt>
                <c:pt idx="2664">
                  <c:v>45034</c:v>
                </c:pt>
                <c:pt idx="2665">
                  <c:v>45035</c:v>
                </c:pt>
                <c:pt idx="2666">
                  <c:v>45036</c:v>
                </c:pt>
                <c:pt idx="2667">
                  <c:v>45037</c:v>
                </c:pt>
                <c:pt idx="2668">
                  <c:v>45038</c:v>
                </c:pt>
                <c:pt idx="2669">
                  <c:v>45039</c:v>
                </c:pt>
                <c:pt idx="2670">
                  <c:v>45040</c:v>
                </c:pt>
                <c:pt idx="2671">
                  <c:v>45041</c:v>
                </c:pt>
                <c:pt idx="2672">
                  <c:v>45042</c:v>
                </c:pt>
                <c:pt idx="2673">
                  <c:v>45043</c:v>
                </c:pt>
                <c:pt idx="2674">
                  <c:v>45044</c:v>
                </c:pt>
                <c:pt idx="2675">
                  <c:v>45045</c:v>
                </c:pt>
                <c:pt idx="2676">
                  <c:v>45046</c:v>
                </c:pt>
                <c:pt idx="2677">
                  <c:v>45047</c:v>
                </c:pt>
                <c:pt idx="2678">
                  <c:v>45048</c:v>
                </c:pt>
                <c:pt idx="2679">
                  <c:v>45049</c:v>
                </c:pt>
                <c:pt idx="2680">
                  <c:v>45050</c:v>
                </c:pt>
                <c:pt idx="2681">
                  <c:v>45051</c:v>
                </c:pt>
                <c:pt idx="2682">
                  <c:v>45052</c:v>
                </c:pt>
                <c:pt idx="2683">
                  <c:v>45053</c:v>
                </c:pt>
                <c:pt idx="2684">
                  <c:v>45054</c:v>
                </c:pt>
                <c:pt idx="2685">
                  <c:v>45055</c:v>
                </c:pt>
                <c:pt idx="2686">
                  <c:v>45056</c:v>
                </c:pt>
                <c:pt idx="2687">
                  <c:v>45057</c:v>
                </c:pt>
                <c:pt idx="2688">
                  <c:v>45058</c:v>
                </c:pt>
                <c:pt idx="2689">
                  <c:v>45059</c:v>
                </c:pt>
                <c:pt idx="2690">
                  <c:v>45060</c:v>
                </c:pt>
                <c:pt idx="2691">
                  <c:v>45061</c:v>
                </c:pt>
                <c:pt idx="2692">
                  <c:v>45062</c:v>
                </c:pt>
                <c:pt idx="2693">
                  <c:v>45063</c:v>
                </c:pt>
                <c:pt idx="2694">
                  <c:v>45064</c:v>
                </c:pt>
                <c:pt idx="2695">
                  <c:v>45065</c:v>
                </c:pt>
                <c:pt idx="2696">
                  <c:v>45066</c:v>
                </c:pt>
                <c:pt idx="2697">
                  <c:v>45067</c:v>
                </c:pt>
              </c:numCache>
            </c:numRef>
          </c:cat>
          <c:val>
            <c:numRef>
              <c:f>'איור 7 נתונים'!$C$4:$C$4000</c:f>
              <c:numCache>
                <c:formatCode>0.0</c:formatCode>
                <c:ptCount val="3997"/>
                <c:pt idx="0">
                  <c:v>1.2083180609369999</c:v>
                </c:pt>
                <c:pt idx="1">
                  <c:v>1.2083180609369999</c:v>
                </c:pt>
                <c:pt idx="2">
                  <c:v>1.208030441794</c:v>
                </c:pt>
                <c:pt idx="3">
                  <c:v>1.2402884488899999</c:v>
                </c:pt>
                <c:pt idx="4">
                  <c:v>1.157238406756</c:v>
                </c:pt>
                <c:pt idx="5">
                  <c:v>1.1016926758409999</c:v>
                </c:pt>
                <c:pt idx="6">
                  <c:v>1.0268513663259999</c:v>
                </c:pt>
                <c:pt idx="7">
                  <c:v>1.0268513663259999</c:v>
                </c:pt>
                <c:pt idx="8">
                  <c:v>1.0268513663259999</c:v>
                </c:pt>
                <c:pt idx="9">
                  <c:v>0.93126526302799995</c:v>
                </c:pt>
                <c:pt idx="10">
                  <c:v>0.96568604822100002</c:v>
                </c:pt>
                <c:pt idx="11">
                  <c:v>0.94451971977899996</c:v>
                </c:pt>
                <c:pt idx="12">
                  <c:v>0.90510592491399999</c:v>
                </c:pt>
                <c:pt idx="13">
                  <c:v>0.85367625859100005</c:v>
                </c:pt>
                <c:pt idx="14">
                  <c:v>0.85367625859100005</c:v>
                </c:pt>
                <c:pt idx="15">
                  <c:v>0.85367625859100005</c:v>
                </c:pt>
                <c:pt idx="16">
                  <c:v>0.84819223854900005</c:v>
                </c:pt>
                <c:pt idx="17">
                  <c:v>0.89506099800000005</c:v>
                </c:pt>
                <c:pt idx="18">
                  <c:v>0.88727010499500003</c:v>
                </c:pt>
                <c:pt idx="19">
                  <c:v>0.80648382049199996</c:v>
                </c:pt>
                <c:pt idx="20">
                  <c:v>0.89051760134900004</c:v>
                </c:pt>
                <c:pt idx="21">
                  <c:v>0.89051760134900004</c:v>
                </c:pt>
                <c:pt idx="22">
                  <c:v>0.89051760134900004</c:v>
                </c:pt>
                <c:pt idx="23">
                  <c:v>0.95963840012699997</c:v>
                </c:pt>
                <c:pt idx="24">
                  <c:v>0.90889822725699998</c:v>
                </c:pt>
                <c:pt idx="25">
                  <c:v>0.87363042544299996</c:v>
                </c:pt>
                <c:pt idx="26">
                  <c:v>0.94480734580900005</c:v>
                </c:pt>
                <c:pt idx="27">
                  <c:v>0.885324743425</c:v>
                </c:pt>
                <c:pt idx="28">
                  <c:v>0.885324743425</c:v>
                </c:pt>
                <c:pt idx="29">
                  <c:v>0.885324743425</c:v>
                </c:pt>
                <c:pt idx="30">
                  <c:v>0.88813548660800001</c:v>
                </c:pt>
                <c:pt idx="31">
                  <c:v>0.90077530701300002</c:v>
                </c:pt>
                <c:pt idx="32">
                  <c:v>0.92533021611900002</c:v>
                </c:pt>
                <c:pt idx="33">
                  <c:v>0.87245307750199996</c:v>
                </c:pt>
                <c:pt idx="34">
                  <c:v>0.91822900395700002</c:v>
                </c:pt>
                <c:pt idx="35">
                  <c:v>0.91822900395700002</c:v>
                </c:pt>
                <c:pt idx="36">
                  <c:v>0.91822900395700002</c:v>
                </c:pt>
                <c:pt idx="37">
                  <c:v>0.88904972447399999</c:v>
                </c:pt>
                <c:pt idx="38">
                  <c:v>0.78908412729199995</c:v>
                </c:pt>
                <c:pt idx="39">
                  <c:v>0.74287284697099998</c:v>
                </c:pt>
                <c:pt idx="40">
                  <c:v>0.66843898700000004</c:v>
                </c:pt>
                <c:pt idx="41">
                  <c:v>0.65025649490500004</c:v>
                </c:pt>
                <c:pt idx="42">
                  <c:v>0.65025649490500004</c:v>
                </c:pt>
                <c:pt idx="43">
                  <c:v>0.65025649490500004</c:v>
                </c:pt>
                <c:pt idx="44">
                  <c:v>0.74276604172600003</c:v>
                </c:pt>
                <c:pt idx="45">
                  <c:v>0.82174521374800003</c:v>
                </c:pt>
                <c:pt idx="46">
                  <c:v>0.90728285593400004</c:v>
                </c:pt>
                <c:pt idx="47">
                  <c:v>0.95385664859099994</c:v>
                </c:pt>
                <c:pt idx="48">
                  <c:v>0.95003597671600004</c:v>
                </c:pt>
                <c:pt idx="49">
                  <c:v>0.95003597671600004</c:v>
                </c:pt>
                <c:pt idx="50">
                  <c:v>0.95003597671600004</c:v>
                </c:pt>
                <c:pt idx="51">
                  <c:v>0.90097472949900004</c:v>
                </c:pt>
                <c:pt idx="52">
                  <c:v>0.97592801566800003</c:v>
                </c:pt>
                <c:pt idx="53">
                  <c:v>1.025195410175</c:v>
                </c:pt>
                <c:pt idx="54">
                  <c:v>1.0566434329079999</c:v>
                </c:pt>
                <c:pt idx="55">
                  <c:v>1.081772691574</c:v>
                </c:pt>
                <c:pt idx="56">
                  <c:v>1.081772691574</c:v>
                </c:pt>
                <c:pt idx="57">
                  <c:v>1.081772691574</c:v>
                </c:pt>
                <c:pt idx="58">
                  <c:v>1.153551438522</c:v>
                </c:pt>
                <c:pt idx="59">
                  <c:v>1.1770569977950001</c:v>
                </c:pt>
                <c:pt idx="60">
                  <c:v>1.1368098919159999</c:v>
                </c:pt>
                <c:pt idx="61">
                  <c:v>1.111811815806</c:v>
                </c:pt>
                <c:pt idx="62">
                  <c:v>1.069045802085</c:v>
                </c:pt>
                <c:pt idx="63">
                  <c:v>1.069045802085</c:v>
                </c:pt>
                <c:pt idx="64">
                  <c:v>1.069045802085</c:v>
                </c:pt>
                <c:pt idx="65">
                  <c:v>1.1030441156140001</c:v>
                </c:pt>
                <c:pt idx="66">
                  <c:v>1.1217236024599999</c:v>
                </c:pt>
                <c:pt idx="67">
                  <c:v>1.1339955227289999</c:v>
                </c:pt>
                <c:pt idx="68">
                  <c:v>1.138605904931</c:v>
                </c:pt>
                <c:pt idx="69">
                  <c:v>1.170647434246</c:v>
                </c:pt>
                <c:pt idx="70">
                  <c:v>1.170647434246</c:v>
                </c:pt>
                <c:pt idx="71">
                  <c:v>1.170647434246</c:v>
                </c:pt>
                <c:pt idx="72">
                  <c:v>1.1290338388509999</c:v>
                </c:pt>
                <c:pt idx="73">
                  <c:v>1.1732578379</c:v>
                </c:pt>
                <c:pt idx="74">
                  <c:v>1.21318261251</c:v>
                </c:pt>
                <c:pt idx="75">
                  <c:v>1.292651329995</c:v>
                </c:pt>
                <c:pt idx="76">
                  <c:v>1.2611639666500001</c:v>
                </c:pt>
                <c:pt idx="77">
                  <c:v>1.2611639666500001</c:v>
                </c:pt>
                <c:pt idx="78">
                  <c:v>1.2611639666500001</c:v>
                </c:pt>
                <c:pt idx="79">
                  <c:v>1.2239656207159999</c:v>
                </c:pt>
                <c:pt idx="80">
                  <c:v>1.2606571340179999</c:v>
                </c:pt>
                <c:pt idx="81">
                  <c:v>1.291851900752</c:v>
                </c:pt>
                <c:pt idx="82">
                  <c:v>1.294050287803</c:v>
                </c:pt>
                <c:pt idx="83">
                  <c:v>1.294050287803</c:v>
                </c:pt>
                <c:pt idx="84">
                  <c:v>1.294050287803</c:v>
                </c:pt>
                <c:pt idx="85">
                  <c:v>1.294050287803</c:v>
                </c:pt>
                <c:pt idx="86">
                  <c:v>1.265655053216</c:v>
                </c:pt>
                <c:pt idx="87">
                  <c:v>1.2349102049030001</c:v>
                </c:pt>
                <c:pt idx="88">
                  <c:v>1.214978382812</c:v>
                </c:pt>
                <c:pt idx="89">
                  <c:v>1.1791276352740001</c:v>
                </c:pt>
                <c:pt idx="90">
                  <c:v>1.1812895028299999</c:v>
                </c:pt>
                <c:pt idx="91">
                  <c:v>1.1812895028299999</c:v>
                </c:pt>
                <c:pt idx="92">
                  <c:v>1.1812895028299999</c:v>
                </c:pt>
                <c:pt idx="93">
                  <c:v>1.1991711777709999</c:v>
                </c:pt>
                <c:pt idx="94">
                  <c:v>1.218068656527</c:v>
                </c:pt>
                <c:pt idx="95">
                  <c:v>1.2218730116059999</c:v>
                </c:pt>
                <c:pt idx="96">
                  <c:v>1.2141076963399999</c:v>
                </c:pt>
                <c:pt idx="97">
                  <c:v>1.2148113001959999</c:v>
                </c:pt>
                <c:pt idx="98">
                  <c:v>1.2148113001959999</c:v>
                </c:pt>
                <c:pt idx="99">
                  <c:v>1.2148113001959999</c:v>
                </c:pt>
                <c:pt idx="100">
                  <c:v>1.195101094627</c:v>
                </c:pt>
                <c:pt idx="101">
                  <c:v>1.2582921458080001</c:v>
                </c:pt>
                <c:pt idx="102">
                  <c:v>1.2811129493560001</c:v>
                </c:pt>
                <c:pt idx="103">
                  <c:v>1.3218232335569999</c:v>
                </c:pt>
                <c:pt idx="104">
                  <c:v>1.3617214316590001</c:v>
                </c:pt>
                <c:pt idx="105">
                  <c:v>1.3617214316590001</c:v>
                </c:pt>
                <c:pt idx="106">
                  <c:v>1.3617214316590001</c:v>
                </c:pt>
                <c:pt idx="107">
                  <c:v>1.2824471503849999</c:v>
                </c:pt>
                <c:pt idx="108">
                  <c:v>1.2897644139840001</c:v>
                </c:pt>
                <c:pt idx="109">
                  <c:v>1.3191945720089999</c:v>
                </c:pt>
                <c:pt idx="110">
                  <c:v>1.318413773119</c:v>
                </c:pt>
                <c:pt idx="111">
                  <c:v>1.3827043910529999</c:v>
                </c:pt>
                <c:pt idx="112">
                  <c:v>1.3827043910529999</c:v>
                </c:pt>
                <c:pt idx="113">
                  <c:v>1.3827043910529999</c:v>
                </c:pt>
                <c:pt idx="114">
                  <c:v>1.3496852916590001</c:v>
                </c:pt>
                <c:pt idx="115">
                  <c:v>1.408784921079</c:v>
                </c:pt>
                <c:pt idx="116">
                  <c:v>1.4392300981720001</c:v>
                </c:pt>
                <c:pt idx="117">
                  <c:v>1.500317217344</c:v>
                </c:pt>
                <c:pt idx="118">
                  <c:v>1.500317217344</c:v>
                </c:pt>
                <c:pt idx="119">
                  <c:v>1.500317217344</c:v>
                </c:pt>
                <c:pt idx="120">
                  <c:v>1.500317217344</c:v>
                </c:pt>
                <c:pt idx="121">
                  <c:v>1.3616504369060001</c:v>
                </c:pt>
                <c:pt idx="122">
                  <c:v>1.2971236562399999</c:v>
                </c:pt>
                <c:pt idx="123">
                  <c:v>1.254578712089</c:v>
                </c:pt>
                <c:pt idx="124">
                  <c:v>1.2148131304180001</c:v>
                </c:pt>
                <c:pt idx="125">
                  <c:v>1.2337229059949999</c:v>
                </c:pt>
                <c:pt idx="126">
                  <c:v>1.2337229059949999</c:v>
                </c:pt>
                <c:pt idx="127">
                  <c:v>1.2337229059949999</c:v>
                </c:pt>
                <c:pt idx="128">
                  <c:v>1.2288148282669999</c:v>
                </c:pt>
                <c:pt idx="129">
                  <c:v>1.203599946455</c:v>
                </c:pt>
                <c:pt idx="130">
                  <c:v>1.265130746659</c:v>
                </c:pt>
                <c:pt idx="131">
                  <c:v>1.265130746659</c:v>
                </c:pt>
                <c:pt idx="132">
                  <c:v>1.265130746659</c:v>
                </c:pt>
                <c:pt idx="133">
                  <c:v>1.265130746659</c:v>
                </c:pt>
                <c:pt idx="134">
                  <c:v>1.265130746659</c:v>
                </c:pt>
                <c:pt idx="135">
                  <c:v>1.2121099792159999</c:v>
                </c:pt>
                <c:pt idx="136">
                  <c:v>1.18304107823</c:v>
                </c:pt>
                <c:pt idx="137">
                  <c:v>1.2393879766760001</c:v>
                </c:pt>
                <c:pt idx="138">
                  <c:v>1.2264686172529999</c:v>
                </c:pt>
                <c:pt idx="139">
                  <c:v>1.2183987810479999</c:v>
                </c:pt>
                <c:pt idx="140">
                  <c:v>1.2183987810479999</c:v>
                </c:pt>
                <c:pt idx="141">
                  <c:v>1.2183987810479999</c:v>
                </c:pt>
                <c:pt idx="142">
                  <c:v>1.2538406741720001</c:v>
                </c:pt>
                <c:pt idx="143">
                  <c:v>1.2700288919839999</c:v>
                </c:pt>
                <c:pt idx="144">
                  <c:v>1.2370499200389999</c:v>
                </c:pt>
                <c:pt idx="145">
                  <c:v>1.192478151702</c:v>
                </c:pt>
                <c:pt idx="146">
                  <c:v>1.191471451353</c:v>
                </c:pt>
                <c:pt idx="147">
                  <c:v>1.191471451353</c:v>
                </c:pt>
                <c:pt idx="148">
                  <c:v>1.191471451353</c:v>
                </c:pt>
                <c:pt idx="149">
                  <c:v>1.1692149636160001</c:v>
                </c:pt>
                <c:pt idx="150">
                  <c:v>1.1877154901510001</c:v>
                </c:pt>
                <c:pt idx="151">
                  <c:v>1.1620125752399999</c:v>
                </c:pt>
                <c:pt idx="152">
                  <c:v>1.1842175120739999</c:v>
                </c:pt>
                <c:pt idx="153">
                  <c:v>1.1872120159799999</c:v>
                </c:pt>
                <c:pt idx="154">
                  <c:v>1.1872120159799999</c:v>
                </c:pt>
                <c:pt idx="155">
                  <c:v>1.1872120159799999</c:v>
                </c:pt>
                <c:pt idx="156">
                  <c:v>1.1554665668849999</c:v>
                </c:pt>
                <c:pt idx="157">
                  <c:v>1.151654556814</c:v>
                </c:pt>
                <c:pt idx="158">
                  <c:v>1.1207863393369999</c:v>
                </c:pt>
                <c:pt idx="159">
                  <c:v>1.11288561275</c:v>
                </c:pt>
                <c:pt idx="160">
                  <c:v>1.0676800549700001</c:v>
                </c:pt>
                <c:pt idx="161">
                  <c:v>1.0676800549700001</c:v>
                </c:pt>
                <c:pt idx="162">
                  <c:v>1.0676800549700001</c:v>
                </c:pt>
                <c:pt idx="163">
                  <c:v>1.0676800549700001</c:v>
                </c:pt>
                <c:pt idx="164">
                  <c:v>1.0288438354880001</c:v>
                </c:pt>
                <c:pt idx="165">
                  <c:v>1.0577123382460001</c:v>
                </c:pt>
                <c:pt idx="166">
                  <c:v>0.99262122403499997</c:v>
                </c:pt>
                <c:pt idx="167">
                  <c:v>1.0353106924740001</c:v>
                </c:pt>
                <c:pt idx="168">
                  <c:v>1.0353106924740001</c:v>
                </c:pt>
                <c:pt idx="169">
                  <c:v>1.0353106924740001</c:v>
                </c:pt>
                <c:pt idx="170">
                  <c:v>1.000563282049</c:v>
                </c:pt>
                <c:pt idx="171">
                  <c:v>1.007591031979</c:v>
                </c:pt>
                <c:pt idx="172">
                  <c:v>1.0137849269749999</c:v>
                </c:pt>
                <c:pt idx="173">
                  <c:v>1.0553257968700001</c:v>
                </c:pt>
                <c:pt idx="174">
                  <c:v>1.0789388697960001</c:v>
                </c:pt>
                <c:pt idx="175">
                  <c:v>1.0789388697960001</c:v>
                </c:pt>
                <c:pt idx="176">
                  <c:v>1.0789388697960001</c:v>
                </c:pt>
                <c:pt idx="177">
                  <c:v>0.96655270066200005</c:v>
                </c:pt>
                <c:pt idx="178">
                  <c:v>1.0462085154859999</c:v>
                </c:pt>
                <c:pt idx="179">
                  <c:v>0.97844852022399997</c:v>
                </c:pt>
                <c:pt idx="180">
                  <c:v>1.039932831544</c:v>
                </c:pt>
                <c:pt idx="181">
                  <c:v>1.0179670930110001</c:v>
                </c:pt>
                <c:pt idx="182">
                  <c:v>1.0179670930110001</c:v>
                </c:pt>
                <c:pt idx="183">
                  <c:v>1.0179670930110001</c:v>
                </c:pt>
                <c:pt idx="184">
                  <c:v>1.0593566029449999</c:v>
                </c:pt>
                <c:pt idx="185">
                  <c:v>1.043459808061</c:v>
                </c:pt>
                <c:pt idx="186">
                  <c:v>1.0843493007680001</c:v>
                </c:pt>
                <c:pt idx="187">
                  <c:v>1.0645404093690001</c:v>
                </c:pt>
                <c:pt idx="188">
                  <c:v>1.0199029300839999</c:v>
                </c:pt>
                <c:pt idx="189">
                  <c:v>1.0199029300839999</c:v>
                </c:pt>
                <c:pt idx="190">
                  <c:v>1.0199029300839999</c:v>
                </c:pt>
                <c:pt idx="191">
                  <c:v>1.026945204724</c:v>
                </c:pt>
                <c:pt idx="192">
                  <c:v>1.147449712952</c:v>
                </c:pt>
                <c:pt idx="193">
                  <c:v>1.2249066331589999</c:v>
                </c:pt>
                <c:pt idx="194">
                  <c:v>1.209813437999</c:v>
                </c:pt>
                <c:pt idx="195">
                  <c:v>1.2398201368240001</c:v>
                </c:pt>
                <c:pt idx="196">
                  <c:v>1.2398201368240001</c:v>
                </c:pt>
                <c:pt idx="197">
                  <c:v>1.2398201368240001</c:v>
                </c:pt>
                <c:pt idx="198">
                  <c:v>1.210042230829</c:v>
                </c:pt>
                <c:pt idx="199">
                  <c:v>1.168252083846</c:v>
                </c:pt>
                <c:pt idx="200">
                  <c:v>1.128308351774</c:v>
                </c:pt>
                <c:pt idx="201">
                  <c:v>1.1055297721520001</c:v>
                </c:pt>
                <c:pt idx="202">
                  <c:v>1.1204223121200001</c:v>
                </c:pt>
                <c:pt idx="203">
                  <c:v>1.1204223121200001</c:v>
                </c:pt>
                <c:pt idx="204">
                  <c:v>1.1204223121200001</c:v>
                </c:pt>
                <c:pt idx="205">
                  <c:v>1.091340737825</c:v>
                </c:pt>
                <c:pt idx="206">
                  <c:v>1.1007082498080001</c:v>
                </c:pt>
                <c:pt idx="207">
                  <c:v>1.0964733510789999</c:v>
                </c:pt>
                <c:pt idx="208">
                  <c:v>1.0864074179680001</c:v>
                </c:pt>
                <c:pt idx="209">
                  <c:v>1.0645490604150001</c:v>
                </c:pt>
                <c:pt idx="210">
                  <c:v>1.0645490604150001</c:v>
                </c:pt>
                <c:pt idx="211">
                  <c:v>1.0645490604150001</c:v>
                </c:pt>
                <c:pt idx="212">
                  <c:v>1.0645216946680001</c:v>
                </c:pt>
                <c:pt idx="213">
                  <c:v>1.057088871628</c:v>
                </c:pt>
                <c:pt idx="214">
                  <c:v>1.127950937025</c:v>
                </c:pt>
                <c:pt idx="215">
                  <c:v>1.1027082277110001</c:v>
                </c:pt>
                <c:pt idx="216">
                  <c:v>1.037078486985</c:v>
                </c:pt>
                <c:pt idx="217">
                  <c:v>1.037078486985</c:v>
                </c:pt>
                <c:pt idx="218">
                  <c:v>1.037078486985</c:v>
                </c:pt>
                <c:pt idx="219">
                  <c:v>1.01536256807</c:v>
                </c:pt>
                <c:pt idx="220">
                  <c:v>1.0123753261849999</c:v>
                </c:pt>
                <c:pt idx="221">
                  <c:v>0.99823357169000004</c:v>
                </c:pt>
                <c:pt idx="222">
                  <c:v>0.97616091115000003</c:v>
                </c:pt>
                <c:pt idx="223">
                  <c:v>0.94395966175099999</c:v>
                </c:pt>
                <c:pt idx="224">
                  <c:v>0.94395966175099999</c:v>
                </c:pt>
                <c:pt idx="225">
                  <c:v>0.94395966175099999</c:v>
                </c:pt>
                <c:pt idx="226">
                  <c:v>0.94395966175099999</c:v>
                </c:pt>
                <c:pt idx="227">
                  <c:v>0.938660929039</c:v>
                </c:pt>
                <c:pt idx="228">
                  <c:v>0.95035078902299996</c:v>
                </c:pt>
                <c:pt idx="229">
                  <c:v>0.96113754871000001</c:v>
                </c:pt>
                <c:pt idx="230">
                  <c:v>1.0318373374100001</c:v>
                </c:pt>
                <c:pt idx="231">
                  <c:v>1.0318373374100001</c:v>
                </c:pt>
                <c:pt idx="232">
                  <c:v>1.0318373374100001</c:v>
                </c:pt>
                <c:pt idx="233">
                  <c:v>1.041321656199</c:v>
                </c:pt>
                <c:pt idx="234">
                  <c:v>0.99392285197999997</c:v>
                </c:pt>
                <c:pt idx="235">
                  <c:v>1.014737495418</c:v>
                </c:pt>
                <c:pt idx="236">
                  <c:v>1.050690797421</c:v>
                </c:pt>
                <c:pt idx="237">
                  <c:v>1.0798992754150001</c:v>
                </c:pt>
                <c:pt idx="238">
                  <c:v>1.0798992754150001</c:v>
                </c:pt>
                <c:pt idx="239">
                  <c:v>1.0798992754150001</c:v>
                </c:pt>
                <c:pt idx="240">
                  <c:v>1.120586422248</c:v>
                </c:pt>
                <c:pt idx="241">
                  <c:v>1.1510869624569999</c:v>
                </c:pt>
                <c:pt idx="242">
                  <c:v>1.1577052376379999</c:v>
                </c:pt>
                <c:pt idx="243">
                  <c:v>1.1758242926039999</c:v>
                </c:pt>
                <c:pt idx="244">
                  <c:v>1.1534808819710001</c:v>
                </c:pt>
                <c:pt idx="245">
                  <c:v>1.1534808819710001</c:v>
                </c:pt>
                <c:pt idx="246">
                  <c:v>1.1534808819710001</c:v>
                </c:pt>
                <c:pt idx="247">
                  <c:v>1.1747969943859999</c:v>
                </c:pt>
                <c:pt idx="248">
                  <c:v>1.1655979097269999</c:v>
                </c:pt>
                <c:pt idx="249">
                  <c:v>1.1417645908609999</c:v>
                </c:pt>
                <c:pt idx="250">
                  <c:v>1.1191087984400001</c:v>
                </c:pt>
                <c:pt idx="251">
                  <c:v>1.0654921606600001</c:v>
                </c:pt>
                <c:pt idx="252">
                  <c:v>1.0654921606600001</c:v>
                </c:pt>
                <c:pt idx="253">
                  <c:v>1.0654921606600001</c:v>
                </c:pt>
                <c:pt idx="254">
                  <c:v>1.094153395278</c:v>
                </c:pt>
                <c:pt idx="255">
                  <c:v>1.0802336474559999</c:v>
                </c:pt>
                <c:pt idx="256">
                  <c:v>1.088451661306</c:v>
                </c:pt>
                <c:pt idx="257">
                  <c:v>1.077878180228</c:v>
                </c:pt>
                <c:pt idx="258">
                  <c:v>1.0541213703200001</c:v>
                </c:pt>
                <c:pt idx="259">
                  <c:v>1.0541213703200001</c:v>
                </c:pt>
                <c:pt idx="260">
                  <c:v>1.0541213703200001</c:v>
                </c:pt>
                <c:pt idx="261">
                  <c:v>1.090682144651</c:v>
                </c:pt>
                <c:pt idx="262">
                  <c:v>1.0683294023650001</c:v>
                </c:pt>
                <c:pt idx="263">
                  <c:v>0.97991919337699995</c:v>
                </c:pt>
                <c:pt idx="264">
                  <c:v>1.001912353691</c:v>
                </c:pt>
                <c:pt idx="265">
                  <c:v>1.0078610827979999</c:v>
                </c:pt>
                <c:pt idx="266">
                  <c:v>1.0078610827979999</c:v>
                </c:pt>
                <c:pt idx="267">
                  <c:v>1.0078610827979999</c:v>
                </c:pt>
                <c:pt idx="268">
                  <c:v>0.99194205339700003</c:v>
                </c:pt>
                <c:pt idx="269">
                  <c:v>0.96446458686100001</c:v>
                </c:pt>
                <c:pt idx="270">
                  <c:v>0.99829499205299999</c:v>
                </c:pt>
                <c:pt idx="271">
                  <c:v>0.96544619306799995</c:v>
                </c:pt>
                <c:pt idx="272">
                  <c:v>0.94237184113399997</c:v>
                </c:pt>
                <c:pt idx="273">
                  <c:v>0.94237184113399997</c:v>
                </c:pt>
                <c:pt idx="274">
                  <c:v>0.94237184113399997</c:v>
                </c:pt>
                <c:pt idx="275">
                  <c:v>0.94237184113399997</c:v>
                </c:pt>
                <c:pt idx="276">
                  <c:v>0.94237184113399997</c:v>
                </c:pt>
                <c:pt idx="277">
                  <c:v>0.94237184113399997</c:v>
                </c:pt>
                <c:pt idx="278">
                  <c:v>1.060955081288</c:v>
                </c:pt>
                <c:pt idx="279">
                  <c:v>1.0352354694649999</c:v>
                </c:pt>
                <c:pt idx="280">
                  <c:v>1.0352354694649999</c:v>
                </c:pt>
                <c:pt idx="281">
                  <c:v>1.0352354694649999</c:v>
                </c:pt>
                <c:pt idx="282">
                  <c:v>1.0189083984159999</c:v>
                </c:pt>
                <c:pt idx="283">
                  <c:v>1.0216601031520001</c:v>
                </c:pt>
                <c:pt idx="284">
                  <c:v>1.0216601031520001</c:v>
                </c:pt>
                <c:pt idx="285">
                  <c:v>1.0216601031520001</c:v>
                </c:pt>
                <c:pt idx="286">
                  <c:v>0.98937404981800003</c:v>
                </c:pt>
                <c:pt idx="287">
                  <c:v>0.98937404981800003</c:v>
                </c:pt>
                <c:pt idx="288">
                  <c:v>0.98937404981800003</c:v>
                </c:pt>
                <c:pt idx="289">
                  <c:v>0.98937404981800003</c:v>
                </c:pt>
                <c:pt idx="290">
                  <c:v>0.98937404981800003</c:v>
                </c:pt>
                <c:pt idx="291">
                  <c:v>0.93736385414400003</c:v>
                </c:pt>
                <c:pt idx="292">
                  <c:v>0.97135996684899995</c:v>
                </c:pt>
                <c:pt idx="293">
                  <c:v>0.969435126649</c:v>
                </c:pt>
                <c:pt idx="294">
                  <c:v>0.969435126649</c:v>
                </c:pt>
                <c:pt idx="295">
                  <c:v>0.969435126649</c:v>
                </c:pt>
                <c:pt idx="296">
                  <c:v>0.969435126649</c:v>
                </c:pt>
                <c:pt idx="297">
                  <c:v>0.969435126649</c:v>
                </c:pt>
                <c:pt idx="298">
                  <c:v>0.98046318546900002</c:v>
                </c:pt>
                <c:pt idx="299">
                  <c:v>0.97358108332000004</c:v>
                </c:pt>
                <c:pt idx="300">
                  <c:v>0.99079205638900003</c:v>
                </c:pt>
                <c:pt idx="301">
                  <c:v>0.99079205638900003</c:v>
                </c:pt>
                <c:pt idx="302">
                  <c:v>0.99079205638900003</c:v>
                </c:pt>
                <c:pt idx="303">
                  <c:v>0.90371650881900001</c:v>
                </c:pt>
                <c:pt idx="304">
                  <c:v>1.026893987772</c:v>
                </c:pt>
                <c:pt idx="305">
                  <c:v>1.0957447011429999</c:v>
                </c:pt>
                <c:pt idx="306">
                  <c:v>1.0354409921859999</c:v>
                </c:pt>
                <c:pt idx="307">
                  <c:v>1.0580442908309999</c:v>
                </c:pt>
                <c:pt idx="308">
                  <c:v>1.0580442908309999</c:v>
                </c:pt>
                <c:pt idx="309">
                  <c:v>1.0580442908309999</c:v>
                </c:pt>
                <c:pt idx="310">
                  <c:v>1.0937783709110001</c:v>
                </c:pt>
                <c:pt idx="311">
                  <c:v>1.078400977247</c:v>
                </c:pt>
                <c:pt idx="312">
                  <c:v>1.111654051371</c:v>
                </c:pt>
                <c:pt idx="313">
                  <c:v>1.2040871857190001</c:v>
                </c:pt>
                <c:pt idx="314">
                  <c:v>1.316966514855</c:v>
                </c:pt>
                <c:pt idx="315">
                  <c:v>1.316966514855</c:v>
                </c:pt>
                <c:pt idx="316">
                  <c:v>1.316966514855</c:v>
                </c:pt>
                <c:pt idx="317">
                  <c:v>1.3392286128799999</c:v>
                </c:pt>
                <c:pt idx="318">
                  <c:v>1.3337423185720001</c:v>
                </c:pt>
                <c:pt idx="319">
                  <c:v>1.326723084662</c:v>
                </c:pt>
                <c:pt idx="320">
                  <c:v>1.2873066746049999</c:v>
                </c:pt>
                <c:pt idx="321">
                  <c:v>1.3955679680819999</c:v>
                </c:pt>
                <c:pt idx="322">
                  <c:v>1.3955679680819999</c:v>
                </c:pt>
                <c:pt idx="323">
                  <c:v>1.3955679680819999</c:v>
                </c:pt>
                <c:pt idx="324">
                  <c:v>1.474856575047</c:v>
                </c:pt>
                <c:pt idx="325">
                  <c:v>1.4473271197619999</c:v>
                </c:pt>
                <c:pt idx="326">
                  <c:v>1.3794291505859999</c:v>
                </c:pt>
                <c:pt idx="327">
                  <c:v>1.362307256851</c:v>
                </c:pt>
                <c:pt idx="328">
                  <c:v>1.322663303783</c:v>
                </c:pt>
                <c:pt idx="329">
                  <c:v>1.322663303783</c:v>
                </c:pt>
                <c:pt idx="330">
                  <c:v>1.322663303783</c:v>
                </c:pt>
                <c:pt idx="331">
                  <c:v>1.282966214997</c:v>
                </c:pt>
                <c:pt idx="332">
                  <c:v>1.195421038761</c:v>
                </c:pt>
                <c:pt idx="333">
                  <c:v>1.2079713172969999</c:v>
                </c:pt>
                <c:pt idx="334">
                  <c:v>1.285486043461</c:v>
                </c:pt>
                <c:pt idx="335">
                  <c:v>1.3271333680920001</c:v>
                </c:pt>
                <c:pt idx="336">
                  <c:v>1.3271333680920001</c:v>
                </c:pt>
                <c:pt idx="337">
                  <c:v>1.3271333680920001</c:v>
                </c:pt>
                <c:pt idx="338">
                  <c:v>1.3046692839180001</c:v>
                </c:pt>
                <c:pt idx="339">
                  <c:v>1.282299021045</c:v>
                </c:pt>
                <c:pt idx="340">
                  <c:v>1.3423844188489999</c:v>
                </c:pt>
                <c:pt idx="341">
                  <c:v>1.285486163186</c:v>
                </c:pt>
                <c:pt idx="342">
                  <c:v>1.261344834667</c:v>
                </c:pt>
                <c:pt idx="343">
                  <c:v>1.261344834667</c:v>
                </c:pt>
                <c:pt idx="344">
                  <c:v>1.261344834667</c:v>
                </c:pt>
                <c:pt idx="345">
                  <c:v>1.2477458949119999</c:v>
                </c:pt>
                <c:pt idx="346">
                  <c:v>1.285992837467</c:v>
                </c:pt>
                <c:pt idx="347">
                  <c:v>1.3184731488270001</c:v>
                </c:pt>
                <c:pt idx="348">
                  <c:v>1.281840352376</c:v>
                </c:pt>
                <c:pt idx="349">
                  <c:v>1.2744172849119999</c:v>
                </c:pt>
                <c:pt idx="350">
                  <c:v>1.2744172849119999</c:v>
                </c:pt>
                <c:pt idx="351">
                  <c:v>1.2744172849119999</c:v>
                </c:pt>
                <c:pt idx="352">
                  <c:v>1.208522856461</c:v>
                </c:pt>
                <c:pt idx="353">
                  <c:v>1.2758029012459999</c:v>
                </c:pt>
                <c:pt idx="354">
                  <c:v>1.2188333345710001</c:v>
                </c:pt>
                <c:pt idx="355">
                  <c:v>1.113066587127</c:v>
                </c:pt>
                <c:pt idx="356">
                  <c:v>1.0844783980479999</c:v>
                </c:pt>
                <c:pt idx="357">
                  <c:v>1.0844783980479999</c:v>
                </c:pt>
                <c:pt idx="358">
                  <c:v>1.0844783980479999</c:v>
                </c:pt>
                <c:pt idx="359">
                  <c:v>1.082972925615</c:v>
                </c:pt>
                <c:pt idx="360">
                  <c:v>1.0314318038520001</c:v>
                </c:pt>
                <c:pt idx="361">
                  <c:v>1.1229848915639999</c:v>
                </c:pt>
                <c:pt idx="362">
                  <c:v>1.1563689946239999</c:v>
                </c:pt>
                <c:pt idx="363">
                  <c:v>1.1065723846669999</c:v>
                </c:pt>
                <c:pt idx="364">
                  <c:v>1.1065723846669999</c:v>
                </c:pt>
                <c:pt idx="365">
                  <c:v>1.1065723846669999</c:v>
                </c:pt>
                <c:pt idx="366">
                  <c:v>1.136350712741</c:v>
                </c:pt>
                <c:pt idx="367">
                  <c:v>1.2141770591309999</c:v>
                </c:pt>
                <c:pt idx="368">
                  <c:v>1.316718021579</c:v>
                </c:pt>
                <c:pt idx="369">
                  <c:v>1.365488432077</c:v>
                </c:pt>
                <c:pt idx="370">
                  <c:v>1.37207316256</c:v>
                </c:pt>
                <c:pt idx="371">
                  <c:v>1.37207316256</c:v>
                </c:pt>
                <c:pt idx="372">
                  <c:v>1.37207316256</c:v>
                </c:pt>
                <c:pt idx="373">
                  <c:v>1.460089906726</c:v>
                </c:pt>
                <c:pt idx="374">
                  <c:v>1.4017127615589999</c:v>
                </c:pt>
                <c:pt idx="375">
                  <c:v>1.446158991403</c:v>
                </c:pt>
                <c:pt idx="376">
                  <c:v>1.3710201372390001</c:v>
                </c:pt>
                <c:pt idx="377">
                  <c:v>1.314323594452</c:v>
                </c:pt>
                <c:pt idx="378">
                  <c:v>1.314323594452</c:v>
                </c:pt>
                <c:pt idx="379">
                  <c:v>1.314323594452</c:v>
                </c:pt>
                <c:pt idx="380">
                  <c:v>1.3246785352770001</c:v>
                </c:pt>
                <c:pt idx="381">
                  <c:v>1.346500452968</c:v>
                </c:pt>
                <c:pt idx="382">
                  <c:v>1.27006606007</c:v>
                </c:pt>
                <c:pt idx="383">
                  <c:v>1.2201311498980001</c:v>
                </c:pt>
                <c:pt idx="384">
                  <c:v>1.2402978850490001</c:v>
                </c:pt>
                <c:pt idx="385">
                  <c:v>1.2402978850490001</c:v>
                </c:pt>
                <c:pt idx="386">
                  <c:v>1.2402978850490001</c:v>
                </c:pt>
                <c:pt idx="387">
                  <c:v>1.364474151737</c:v>
                </c:pt>
                <c:pt idx="388">
                  <c:v>1.361675954843</c:v>
                </c:pt>
                <c:pt idx="389">
                  <c:v>1.395253823387</c:v>
                </c:pt>
                <c:pt idx="390">
                  <c:v>1.41097575801</c:v>
                </c:pt>
                <c:pt idx="391">
                  <c:v>1.41170563049</c:v>
                </c:pt>
                <c:pt idx="392">
                  <c:v>1.41170563049</c:v>
                </c:pt>
                <c:pt idx="393">
                  <c:v>1.41170563049</c:v>
                </c:pt>
                <c:pt idx="394">
                  <c:v>1.393841974776</c:v>
                </c:pt>
                <c:pt idx="395">
                  <c:v>1.4292130872169999</c:v>
                </c:pt>
                <c:pt idx="396">
                  <c:v>1.385559762095</c:v>
                </c:pt>
                <c:pt idx="397">
                  <c:v>1.406354187884</c:v>
                </c:pt>
                <c:pt idx="398">
                  <c:v>1.4037965185550001</c:v>
                </c:pt>
                <c:pt idx="399">
                  <c:v>1.4037965185550001</c:v>
                </c:pt>
                <c:pt idx="400">
                  <c:v>1.4037965185550001</c:v>
                </c:pt>
                <c:pt idx="401">
                  <c:v>1.3854794821250001</c:v>
                </c:pt>
                <c:pt idx="402">
                  <c:v>1.3955732809979999</c:v>
                </c:pt>
                <c:pt idx="403">
                  <c:v>1.3479595113480001</c:v>
                </c:pt>
                <c:pt idx="404">
                  <c:v>1.340222247327</c:v>
                </c:pt>
                <c:pt idx="405">
                  <c:v>1.2981111634110001</c:v>
                </c:pt>
                <c:pt idx="406">
                  <c:v>1.2981111634110001</c:v>
                </c:pt>
                <c:pt idx="407">
                  <c:v>1.2981111634110001</c:v>
                </c:pt>
                <c:pt idx="408">
                  <c:v>1.3627843964819999</c:v>
                </c:pt>
                <c:pt idx="409">
                  <c:v>1.3521206492219999</c:v>
                </c:pt>
                <c:pt idx="410">
                  <c:v>1.3302897696280001</c:v>
                </c:pt>
                <c:pt idx="411">
                  <c:v>1.38875038939</c:v>
                </c:pt>
                <c:pt idx="412">
                  <c:v>1.353630850239</c:v>
                </c:pt>
                <c:pt idx="413">
                  <c:v>1.353630850239</c:v>
                </c:pt>
                <c:pt idx="414">
                  <c:v>1.353630850239</c:v>
                </c:pt>
                <c:pt idx="415">
                  <c:v>1.393331629155</c:v>
                </c:pt>
                <c:pt idx="416">
                  <c:v>1.383720818524</c:v>
                </c:pt>
                <c:pt idx="417">
                  <c:v>1.36728856528</c:v>
                </c:pt>
                <c:pt idx="418">
                  <c:v>1.3162217190909999</c:v>
                </c:pt>
                <c:pt idx="419">
                  <c:v>1.323117239074</c:v>
                </c:pt>
                <c:pt idx="420">
                  <c:v>1.323117239074</c:v>
                </c:pt>
                <c:pt idx="421">
                  <c:v>1.323117239074</c:v>
                </c:pt>
                <c:pt idx="422">
                  <c:v>1.273082111168</c:v>
                </c:pt>
                <c:pt idx="423">
                  <c:v>1.2049272754789999</c:v>
                </c:pt>
                <c:pt idx="424">
                  <c:v>1.2554808043229999</c:v>
                </c:pt>
                <c:pt idx="425">
                  <c:v>1.2238579769569999</c:v>
                </c:pt>
                <c:pt idx="426">
                  <c:v>1.2170692537779999</c:v>
                </c:pt>
                <c:pt idx="427">
                  <c:v>1.2170692537779999</c:v>
                </c:pt>
                <c:pt idx="428">
                  <c:v>1.2170692537779999</c:v>
                </c:pt>
                <c:pt idx="429">
                  <c:v>1.1924580951779999</c:v>
                </c:pt>
                <c:pt idx="430">
                  <c:v>1.2600437623659999</c:v>
                </c:pt>
                <c:pt idx="431">
                  <c:v>1.139506575792</c:v>
                </c:pt>
                <c:pt idx="432">
                  <c:v>1.1303235687169999</c:v>
                </c:pt>
                <c:pt idx="433">
                  <c:v>1.0946582642889999</c:v>
                </c:pt>
                <c:pt idx="434">
                  <c:v>1.0946582642889999</c:v>
                </c:pt>
                <c:pt idx="435">
                  <c:v>1.0946582642889999</c:v>
                </c:pt>
                <c:pt idx="436">
                  <c:v>1.0946582642889999</c:v>
                </c:pt>
                <c:pt idx="437">
                  <c:v>1.036153369437</c:v>
                </c:pt>
                <c:pt idx="438">
                  <c:v>1.057894662172</c:v>
                </c:pt>
                <c:pt idx="439">
                  <c:v>1.0967099877699999</c:v>
                </c:pt>
                <c:pt idx="440">
                  <c:v>1.062699805382</c:v>
                </c:pt>
                <c:pt idx="441">
                  <c:v>1.062699805382</c:v>
                </c:pt>
                <c:pt idx="442">
                  <c:v>1.062699805382</c:v>
                </c:pt>
                <c:pt idx="443">
                  <c:v>1.0343619195230001</c:v>
                </c:pt>
                <c:pt idx="444">
                  <c:v>1.0230305144339999</c:v>
                </c:pt>
                <c:pt idx="445">
                  <c:v>1.066645468415</c:v>
                </c:pt>
                <c:pt idx="446">
                  <c:v>1.0972080918910001</c:v>
                </c:pt>
                <c:pt idx="447">
                  <c:v>1.0060010472430001</c:v>
                </c:pt>
                <c:pt idx="448">
                  <c:v>1.0060010472430001</c:v>
                </c:pt>
                <c:pt idx="449">
                  <c:v>1.0060010472430001</c:v>
                </c:pt>
                <c:pt idx="450">
                  <c:v>1.0285483661879999</c:v>
                </c:pt>
                <c:pt idx="451">
                  <c:v>0.97466294283199995</c:v>
                </c:pt>
                <c:pt idx="452">
                  <c:v>0.95801800372900003</c:v>
                </c:pt>
                <c:pt idx="453">
                  <c:v>1.003212022991</c:v>
                </c:pt>
                <c:pt idx="454">
                  <c:v>1.0039642554179999</c:v>
                </c:pt>
                <c:pt idx="455">
                  <c:v>1.0039642554179999</c:v>
                </c:pt>
                <c:pt idx="456">
                  <c:v>1.0039642554179999</c:v>
                </c:pt>
                <c:pt idx="457">
                  <c:v>1.005242017819</c:v>
                </c:pt>
                <c:pt idx="458">
                  <c:v>0.98887960938700004</c:v>
                </c:pt>
                <c:pt idx="459">
                  <c:v>0.95019252215899996</c:v>
                </c:pt>
                <c:pt idx="460">
                  <c:v>0.99757595137400001</c:v>
                </c:pt>
                <c:pt idx="461">
                  <c:v>0.955930637232</c:v>
                </c:pt>
                <c:pt idx="462">
                  <c:v>0.955930637232</c:v>
                </c:pt>
                <c:pt idx="463">
                  <c:v>0.955930637232</c:v>
                </c:pt>
                <c:pt idx="464">
                  <c:v>0.952748722439</c:v>
                </c:pt>
                <c:pt idx="465">
                  <c:v>0.952748722439</c:v>
                </c:pt>
                <c:pt idx="466">
                  <c:v>0.952748722439</c:v>
                </c:pt>
                <c:pt idx="467">
                  <c:v>0.97355713951599998</c:v>
                </c:pt>
                <c:pt idx="468">
                  <c:v>0.92486520396399996</c:v>
                </c:pt>
                <c:pt idx="469">
                  <c:v>0.92486520396399996</c:v>
                </c:pt>
                <c:pt idx="470">
                  <c:v>0.92486520396399996</c:v>
                </c:pt>
                <c:pt idx="471">
                  <c:v>0.92486520396399996</c:v>
                </c:pt>
                <c:pt idx="472">
                  <c:v>0.92486520396399996</c:v>
                </c:pt>
                <c:pt idx="473">
                  <c:v>0.99827673839999997</c:v>
                </c:pt>
                <c:pt idx="474">
                  <c:v>1.028060678733</c:v>
                </c:pt>
                <c:pt idx="475">
                  <c:v>1.037917536071</c:v>
                </c:pt>
                <c:pt idx="476">
                  <c:v>1.037917536071</c:v>
                </c:pt>
                <c:pt idx="477">
                  <c:v>1.037917536071</c:v>
                </c:pt>
                <c:pt idx="478">
                  <c:v>1.0436853182470001</c:v>
                </c:pt>
                <c:pt idx="479">
                  <c:v>1.099805014577</c:v>
                </c:pt>
                <c:pt idx="480">
                  <c:v>1.0642838478809999</c:v>
                </c:pt>
                <c:pt idx="481">
                  <c:v>1.105331558294</c:v>
                </c:pt>
                <c:pt idx="482">
                  <c:v>1.0946121112089999</c:v>
                </c:pt>
                <c:pt idx="483">
                  <c:v>1.0946121112089999</c:v>
                </c:pt>
                <c:pt idx="484">
                  <c:v>1.0946121112089999</c:v>
                </c:pt>
                <c:pt idx="485">
                  <c:v>1.075689743911</c:v>
                </c:pt>
                <c:pt idx="486">
                  <c:v>1.075689743911</c:v>
                </c:pt>
                <c:pt idx="487">
                  <c:v>1.075689743911</c:v>
                </c:pt>
                <c:pt idx="488">
                  <c:v>1.0238542037030001</c:v>
                </c:pt>
                <c:pt idx="489">
                  <c:v>1.01950238796</c:v>
                </c:pt>
                <c:pt idx="490">
                  <c:v>1.01950238796</c:v>
                </c:pt>
                <c:pt idx="491">
                  <c:v>1.01950238796</c:v>
                </c:pt>
                <c:pt idx="492">
                  <c:v>1.0326611205330001</c:v>
                </c:pt>
                <c:pt idx="493">
                  <c:v>1.0872070587939999</c:v>
                </c:pt>
                <c:pt idx="494">
                  <c:v>1.0799743089739999</c:v>
                </c:pt>
                <c:pt idx="495">
                  <c:v>1.0818817751500001</c:v>
                </c:pt>
                <c:pt idx="496">
                  <c:v>1.0850323383260001</c:v>
                </c:pt>
                <c:pt idx="497">
                  <c:v>1.0850323383260001</c:v>
                </c:pt>
                <c:pt idx="498">
                  <c:v>1.0850323383260001</c:v>
                </c:pt>
                <c:pt idx="499">
                  <c:v>1.084019850894</c:v>
                </c:pt>
                <c:pt idx="500">
                  <c:v>1.064034868862</c:v>
                </c:pt>
                <c:pt idx="501">
                  <c:v>1.0696928421909999</c:v>
                </c:pt>
                <c:pt idx="502">
                  <c:v>1.0644857697750001</c:v>
                </c:pt>
                <c:pt idx="503">
                  <c:v>1.1188461626890001</c:v>
                </c:pt>
                <c:pt idx="504">
                  <c:v>1.1188461626890001</c:v>
                </c:pt>
                <c:pt idx="505">
                  <c:v>1.1188461626890001</c:v>
                </c:pt>
                <c:pt idx="506">
                  <c:v>1.1147721932300001</c:v>
                </c:pt>
                <c:pt idx="507">
                  <c:v>1.095760755263</c:v>
                </c:pt>
                <c:pt idx="508">
                  <c:v>1.0970264331149999</c:v>
                </c:pt>
                <c:pt idx="509">
                  <c:v>1.0725263975329999</c:v>
                </c:pt>
                <c:pt idx="510">
                  <c:v>1.0483409101479999</c:v>
                </c:pt>
                <c:pt idx="511">
                  <c:v>1.0483409101479999</c:v>
                </c:pt>
                <c:pt idx="512">
                  <c:v>1.0483409101479999</c:v>
                </c:pt>
                <c:pt idx="513">
                  <c:v>1.0514542420590001</c:v>
                </c:pt>
                <c:pt idx="514">
                  <c:v>0.971188130052</c:v>
                </c:pt>
                <c:pt idx="515">
                  <c:v>0.971188130052</c:v>
                </c:pt>
                <c:pt idx="516">
                  <c:v>0.971188130052</c:v>
                </c:pt>
                <c:pt idx="517">
                  <c:v>0.98546250965399995</c:v>
                </c:pt>
                <c:pt idx="518">
                  <c:v>0.98546250965399995</c:v>
                </c:pt>
                <c:pt idx="519">
                  <c:v>0.98546250965399995</c:v>
                </c:pt>
                <c:pt idx="520">
                  <c:v>0.99964987716300002</c:v>
                </c:pt>
                <c:pt idx="521">
                  <c:v>0.92430871161600003</c:v>
                </c:pt>
                <c:pt idx="522">
                  <c:v>0.905154188478</c:v>
                </c:pt>
                <c:pt idx="523">
                  <c:v>0.93771788122699995</c:v>
                </c:pt>
                <c:pt idx="524">
                  <c:v>0.94658606967100001</c:v>
                </c:pt>
                <c:pt idx="525">
                  <c:v>0.94658606967100001</c:v>
                </c:pt>
                <c:pt idx="526">
                  <c:v>0.94658606967100001</c:v>
                </c:pt>
                <c:pt idx="527">
                  <c:v>0.934425492754</c:v>
                </c:pt>
                <c:pt idx="528">
                  <c:v>0.96450404957900004</c:v>
                </c:pt>
                <c:pt idx="529">
                  <c:v>1.0002310114149999</c:v>
                </c:pt>
                <c:pt idx="530">
                  <c:v>0.95568977242499997</c:v>
                </c:pt>
                <c:pt idx="531">
                  <c:v>0.95028241832899996</c:v>
                </c:pt>
                <c:pt idx="532">
                  <c:v>0.95028241832899996</c:v>
                </c:pt>
                <c:pt idx="533">
                  <c:v>0.95028241832899996</c:v>
                </c:pt>
                <c:pt idx="534">
                  <c:v>0.88027968500599996</c:v>
                </c:pt>
                <c:pt idx="535">
                  <c:v>0.86683051240499998</c:v>
                </c:pt>
                <c:pt idx="536">
                  <c:v>0.84426721632400004</c:v>
                </c:pt>
                <c:pt idx="537">
                  <c:v>0.83409666979700003</c:v>
                </c:pt>
                <c:pt idx="538">
                  <c:v>0.83598042510299997</c:v>
                </c:pt>
                <c:pt idx="539">
                  <c:v>0.83598042510299997</c:v>
                </c:pt>
                <c:pt idx="540">
                  <c:v>0.83598042510299997</c:v>
                </c:pt>
                <c:pt idx="541">
                  <c:v>0.89234230569100004</c:v>
                </c:pt>
                <c:pt idx="542">
                  <c:v>0.91718803337499999</c:v>
                </c:pt>
                <c:pt idx="543">
                  <c:v>0.88346467150200003</c:v>
                </c:pt>
                <c:pt idx="544">
                  <c:v>0.92813668394600002</c:v>
                </c:pt>
                <c:pt idx="545">
                  <c:v>0.92509010896900001</c:v>
                </c:pt>
                <c:pt idx="546">
                  <c:v>0.92509010896900001</c:v>
                </c:pt>
                <c:pt idx="547">
                  <c:v>0.92509010896900001</c:v>
                </c:pt>
                <c:pt idx="548">
                  <c:v>0.91649648159099995</c:v>
                </c:pt>
                <c:pt idx="549">
                  <c:v>0.90980455390199999</c:v>
                </c:pt>
                <c:pt idx="550">
                  <c:v>0.90058977303599996</c:v>
                </c:pt>
                <c:pt idx="551">
                  <c:v>0.88858504376299996</c:v>
                </c:pt>
                <c:pt idx="552">
                  <c:v>0.87609064604200004</c:v>
                </c:pt>
                <c:pt idx="553">
                  <c:v>0.87609064604200004</c:v>
                </c:pt>
                <c:pt idx="554">
                  <c:v>0.87609064604200004</c:v>
                </c:pt>
                <c:pt idx="555">
                  <c:v>0.86825987509799996</c:v>
                </c:pt>
                <c:pt idx="556">
                  <c:v>0.88442699578299999</c:v>
                </c:pt>
                <c:pt idx="557">
                  <c:v>0.90463908897599998</c:v>
                </c:pt>
                <c:pt idx="558">
                  <c:v>0.91442282479400006</c:v>
                </c:pt>
                <c:pt idx="559">
                  <c:v>0.92259413631200005</c:v>
                </c:pt>
                <c:pt idx="560">
                  <c:v>0.92259413631200005</c:v>
                </c:pt>
                <c:pt idx="561">
                  <c:v>0.92259413631200005</c:v>
                </c:pt>
                <c:pt idx="562">
                  <c:v>0.93268209454600004</c:v>
                </c:pt>
                <c:pt idx="563">
                  <c:v>0.89717139541299995</c:v>
                </c:pt>
                <c:pt idx="564">
                  <c:v>0.89914306976299996</c:v>
                </c:pt>
                <c:pt idx="565">
                  <c:v>0.930039593931</c:v>
                </c:pt>
                <c:pt idx="566">
                  <c:v>0.95194879846299996</c:v>
                </c:pt>
                <c:pt idx="567">
                  <c:v>0.95194879846299996</c:v>
                </c:pt>
                <c:pt idx="568">
                  <c:v>0.95194879846299996</c:v>
                </c:pt>
                <c:pt idx="569">
                  <c:v>1.0342234924410001</c:v>
                </c:pt>
                <c:pt idx="570">
                  <c:v>1.0252147724980001</c:v>
                </c:pt>
                <c:pt idx="571">
                  <c:v>0.99200261591200001</c:v>
                </c:pt>
                <c:pt idx="572">
                  <c:v>1.0096815045480001</c:v>
                </c:pt>
                <c:pt idx="573">
                  <c:v>0.98873848795800001</c:v>
                </c:pt>
                <c:pt idx="574">
                  <c:v>0.98873848795800001</c:v>
                </c:pt>
                <c:pt idx="575">
                  <c:v>0.98873848795800001</c:v>
                </c:pt>
                <c:pt idx="576">
                  <c:v>0.97020861114199997</c:v>
                </c:pt>
                <c:pt idx="577">
                  <c:v>0.97827604642400001</c:v>
                </c:pt>
                <c:pt idx="578">
                  <c:v>0.97827604642400001</c:v>
                </c:pt>
                <c:pt idx="579">
                  <c:v>0.94595669178300001</c:v>
                </c:pt>
                <c:pt idx="580">
                  <c:v>1.0145169370689999</c:v>
                </c:pt>
                <c:pt idx="581">
                  <c:v>1.0145169370689999</c:v>
                </c:pt>
                <c:pt idx="582">
                  <c:v>1.0145169370689999</c:v>
                </c:pt>
                <c:pt idx="583">
                  <c:v>1.026021351812</c:v>
                </c:pt>
                <c:pt idx="584">
                  <c:v>1.0650470730549999</c:v>
                </c:pt>
                <c:pt idx="585">
                  <c:v>1.0862478234790001</c:v>
                </c:pt>
                <c:pt idx="586">
                  <c:v>1.1078946986860001</c:v>
                </c:pt>
                <c:pt idx="587">
                  <c:v>1.050630536223</c:v>
                </c:pt>
                <c:pt idx="588">
                  <c:v>1.050630536223</c:v>
                </c:pt>
                <c:pt idx="589">
                  <c:v>1.050630536223</c:v>
                </c:pt>
                <c:pt idx="590">
                  <c:v>1.058091922067</c:v>
                </c:pt>
                <c:pt idx="591">
                  <c:v>1.0436809300480001</c:v>
                </c:pt>
                <c:pt idx="592">
                  <c:v>1.0335523348469999</c:v>
                </c:pt>
                <c:pt idx="593">
                  <c:v>1.0324645970749999</c:v>
                </c:pt>
                <c:pt idx="594">
                  <c:v>1.0127568115029999</c:v>
                </c:pt>
                <c:pt idx="595">
                  <c:v>1.0127568115029999</c:v>
                </c:pt>
                <c:pt idx="596">
                  <c:v>1.0127568115029999</c:v>
                </c:pt>
                <c:pt idx="597">
                  <c:v>1.0513343031439999</c:v>
                </c:pt>
                <c:pt idx="598">
                  <c:v>1.0744120000170001</c:v>
                </c:pt>
                <c:pt idx="599">
                  <c:v>1.101323258211</c:v>
                </c:pt>
                <c:pt idx="600">
                  <c:v>1.0876777179320001</c:v>
                </c:pt>
                <c:pt idx="601">
                  <c:v>1.0757356311190001</c:v>
                </c:pt>
                <c:pt idx="602">
                  <c:v>1.0757356311190001</c:v>
                </c:pt>
                <c:pt idx="603">
                  <c:v>1.0757356311190001</c:v>
                </c:pt>
                <c:pt idx="604">
                  <c:v>1.0184691581309999</c:v>
                </c:pt>
                <c:pt idx="605">
                  <c:v>0.92749252416000005</c:v>
                </c:pt>
                <c:pt idx="606">
                  <c:v>0.90279730651099999</c:v>
                </c:pt>
                <c:pt idx="607">
                  <c:v>0.90756150910800004</c:v>
                </c:pt>
                <c:pt idx="608">
                  <c:v>0.95549885345999996</c:v>
                </c:pt>
                <c:pt idx="609">
                  <c:v>0.95549885345999996</c:v>
                </c:pt>
                <c:pt idx="610">
                  <c:v>0.95549885345999996</c:v>
                </c:pt>
                <c:pt idx="611">
                  <c:v>0.94728394481800005</c:v>
                </c:pt>
                <c:pt idx="612">
                  <c:v>0.94339718599099998</c:v>
                </c:pt>
                <c:pt idx="613">
                  <c:v>0.94665962834999995</c:v>
                </c:pt>
                <c:pt idx="614">
                  <c:v>0.96452679057299995</c:v>
                </c:pt>
                <c:pt idx="615">
                  <c:v>0.901056892394</c:v>
                </c:pt>
                <c:pt idx="616">
                  <c:v>0.901056892394</c:v>
                </c:pt>
                <c:pt idx="617">
                  <c:v>0.901056892394</c:v>
                </c:pt>
                <c:pt idx="618">
                  <c:v>0.90450298594400003</c:v>
                </c:pt>
                <c:pt idx="619">
                  <c:v>0.93114653490699995</c:v>
                </c:pt>
                <c:pt idx="620">
                  <c:v>0.95727653419699998</c:v>
                </c:pt>
                <c:pt idx="621">
                  <c:v>1.0198647154689999</c:v>
                </c:pt>
                <c:pt idx="622">
                  <c:v>1.068822128174</c:v>
                </c:pt>
                <c:pt idx="623">
                  <c:v>1.068822128174</c:v>
                </c:pt>
                <c:pt idx="624">
                  <c:v>1.068822128174</c:v>
                </c:pt>
                <c:pt idx="625">
                  <c:v>0.98389052681</c:v>
                </c:pt>
                <c:pt idx="626">
                  <c:v>0.99370673914399998</c:v>
                </c:pt>
                <c:pt idx="627">
                  <c:v>0.99924460460800002</c:v>
                </c:pt>
                <c:pt idx="628">
                  <c:v>0.99924460460800002</c:v>
                </c:pt>
                <c:pt idx="629">
                  <c:v>0.99924460460800002</c:v>
                </c:pt>
                <c:pt idx="630">
                  <c:v>0.99924460460800002</c:v>
                </c:pt>
                <c:pt idx="631">
                  <c:v>0.99924460460800002</c:v>
                </c:pt>
                <c:pt idx="632">
                  <c:v>0.98010848336</c:v>
                </c:pt>
                <c:pt idx="633">
                  <c:v>0.97900164557400005</c:v>
                </c:pt>
                <c:pt idx="634">
                  <c:v>1.0574796780539999</c:v>
                </c:pt>
                <c:pt idx="635">
                  <c:v>1.004285050012</c:v>
                </c:pt>
                <c:pt idx="636">
                  <c:v>0.94508969543499999</c:v>
                </c:pt>
                <c:pt idx="637">
                  <c:v>0.94508969543499999</c:v>
                </c:pt>
                <c:pt idx="638">
                  <c:v>0.94508969543499999</c:v>
                </c:pt>
                <c:pt idx="639">
                  <c:v>1.0013951870219999</c:v>
                </c:pt>
                <c:pt idx="640">
                  <c:v>1.0564441822999999</c:v>
                </c:pt>
                <c:pt idx="641">
                  <c:v>1.125620765931</c:v>
                </c:pt>
                <c:pt idx="642">
                  <c:v>1.125620765931</c:v>
                </c:pt>
                <c:pt idx="643">
                  <c:v>1.125620765931</c:v>
                </c:pt>
                <c:pt idx="644">
                  <c:v>1.125620765931</c:v>
                </c:pt>
                <c:pt idx="645">
                  <c:v>1.125620765931</c:v>
                </c:pt>
                <c:pt idx="646">
                  <c:v>1.1515683660739999</c:v>
                </c:pt>
                <c:pt idx="647">
                  <c:v>1.095780189042</c:v>
                </c:pt>
                <c:pt idx="648">
                  <c:v>1.0446268211109999</c:v>
                </c:pt>
                <c:pt idx="649">
                  <c:v>1.0446268211109999</c:v>
                </c:pt>
                <c:pt idx="650">
                  <c:v>1.0446268211109999</c:v>
                </c:pt>
                <c:pt idx="651">
                  <c:v>1.0446268211109999</c:v>
                </c:pt>
                <c:pt idx="652">
                  <c:v>1.0446268211109999</c:v>
                </c:pt>
                <c:pt idx="653">
                  <c:v>0.96548712993600005</c:v>
                </c:pt>
                <c:pt idx="654">
                  <c:v>0.93116206906900001</c:v>
                </c:pt>
                <c:pt idx="655">
                  <c:v>0.95512659803199995</c:v>
                </c:pt>
                <c:pt idx="656">
                  <c:v>0.98409241781000001</c:v>
                </c:pt>
                <c:pt idx="657">
                  <c:v>0.96907842584799997</c:v>
                </c:pt>
                <c:pt idx="658">
                  <c:v>0.96907842584799997</c:v>
                </c:pt>
                <c:pt idx="659">
                  <c:v>0.96907842584799997</c:v>
                </c:pt>
                <c:pt idx="660">
                  <c:v>0.95877083512500005</c:v>
                </c:pt>
                <c:pt idx="661">
                  <c:v>0.97106081745600004</c:v>
                </c:pt>
                <c:pt idx="662">
                  <c:v>0.96378743693799995</c:v>
                </c:pt>
                <c:pt idx="663">
                  <c:v>0.95068816983399995</c:v>
                </c:pt>
                <c:pt idx="664">
                  <c:v>0.95074445127200002</c:v>
                </c:pt>
                <c:pt idx="665">
                  <c:v>0.95074445127200002</c:v>
                </c:pt>
                <c:pt idx="666">
                  <c:v>0.95074445127200002</c:v>
                </c:pt>
                <c:pt idx="667">
                  <c:v>0.96864274028499997</c:v>
                </c:pt>
                <c:pt idx="668">
                  <c:v>1.0171060549619999</c:v>
                </c:pt>
                <c:pt idx="669">
                  <c:v>1.059672031042</c:v>
                </c:pt>
                <c:pt idx="670">
                  <c:v>1.0615094256499999</c:v>
                </c:pt>
                <c:pt idx="671">
                  <c:v>1.036368400457</c:v>
                </c:pt>
                <c:pt idx="672">
                  <c:v>1.036368400457</c:v>
                </c:pt>
                <c:pt idx="673">
                  <c:v>1.036368400457</c:v>
                </c:pt>
                <c:pt idx="674">
                  <c:v>1.064579464361</c:v>
                </c:pt>
                <c:pt idx="675">
                  <c:v>1.064943773203</c:v>
                </c:pt>
                <c:pt idx="676">
                  <c:v>1.1258767330799999</c:v>
                </c:pt>
                <c:pt idx="677">
                  <c:v>1.085077709296</c:v>
                </c:pt>
                <c:pt idx="678">
                  <c:v>1.074151420035</c:v>
                </c:pt>
                <c:pt idx="679">
                  <c:v>1.074151420035</c:v>
                </c:pt>
                <c:pt idx="680">
                  <c:v>1.074151420035</c:v>
                </c:pt>
                <c:pt idx="681">
                  <c:v>1.0360378705540001</c:v>
                </c:pt>
                <c:pt idx="682">
                  <c:v>1.0455255770259999</c:v>
                </c:pt>
                <c:pt idx="683">
                  <c:v>1.1105032835090001</c:v>
                </c:pt>
                <c:pt idx="684">
                  <c:v>1.0856711803250001</c:v>
                </c:pt>
                <c:pt idx="685">
                  <c:v>1.0983874767870001</c:v>
                </c:pt>
                <c:pt idx="686">
                  <c:v>1.0983874767870001</c:v>
                </c:pt>
                <c:pt idx="687">
                  <c:v>1.0983874767870001</c:v>
                </c:pt>
                <c:pt idx="688">
                  <c:v>1.192136250243</c:v>
                </c:pt>
                <c:pt idx="689">
                  <c:v>1.1608810384970001</c:v>
                </c:pt>
                <c:pt idx="690">
                  <c:v>1.1328121948500001</c:v>
                </c:pt>
                <c:pt idx="691">
                  <c:v>1.1838488974770001</c:v>
                </c:pt>
                <c:pt idx="692">
                  <c:v>1.2089839282270001</c:v>
                </c:pt>
                <c:pt idx="693">
                  <c:v>1.2089839282270001</c:v>
                </c:pt>
                <c:pt idx="694">
                  <c:v>1.2089839282270001</c:v>
                </c:pt>
                <c:pt idx="695">
                  <c:v>1.1865359238990001</c:v>
                </c:pt>
                <c:pt idx="696">
                  <c:v>1.1664722230910001</c:v>
                </c:pt>
                <c:pt idx="697">
                  <c:v>1.1878776468459999</c:v>
                </c:pt>
                <c:pt idx="698">
                  <c:v>1.1886549610470001</c:v>
                </c:pt>
                <c:pt idx="699">
                  <c:v>1.20385701903</c:v>
                </c:pt>
                <c:pt idx="700">
                  <c:v>1.20385701903</c:v>
                </c:pt>
                <c:pt idx="701">
                  <c:v>1.20385701903</c:v>
                </c:pt>
                <c:pt idx="702">
                  <c:v>1.241049299455</c:v>
                </c:pt>
                <c:pt idx="703">
                  <c:v>1.301157877394</c:v>
                </c:pt>
                <c:pt idx="704">
                  <c:v>1.341806585716</c:v>
                </c:pt>
                <c:pt idx="705">
                  <c:v>1.2619103045990001</c:v>
                </c:pt>
                <c:pt idx="706">
                  <c:v>1.2369587721549999</c:v>
                </c:pt>
                <c:pt idx="707">
                  <c:v>1.2369587721549999</c:v>
                </c:pt>
                <c:pt idx="708">
                  <c:v>1.2369587721549999</c:v>
                </c:pt>
                <c:pt idx="709">
                  <c:v>1.1875288483590001</c:v>
                </c:pt>
                <c:pt idx="710">
                  <c:v>1.1579781185010001</c:v>
                </c:pt>
                <c:pt idx="711">
                  <c:v>1.168958353109</c:v>
                </c:pt>
                <c:pt idx="712">
                  <c:v>1.1423067301280001</c:v>
                </c:pt>
                <c:pt idx="713">
                  <c:v>1.060666915436</c:v>
                </c:pt>
                <c:pt idx="714">
                  <c:v>1.060666915436</c:v>
                </c:pt>
                <c:pt idx="715">
                  <c:v>1.060666915436</c:v>
                </c:pt>
                <c:pt idx="716">
                  <c:v>1.02680804403</c:v>
                </c:pt>
                <c:pt idx="717">
                  <c:v>1.1124821699459999</c:v>
                </c:pt>
                <c:pt idx="718">
                  <c:v>0.95069685635300005</c:v>
                </c:pt>
                <c:pt idx="719">
                  <c:v>0.98981996085599999</c:v>
                </c:pt>
                <c:pt idx="720">
                  <c:v>1.0478364718290001</c:v>
                </c:pt>
                <c:pt idx="721">
                  <c:v>1.0478364718290001</c:v>
                </c:pt>
                <c:pt idx="722">
                  <c:v>1.0478364718290001</c:v>
                </c:pt>
                <c:pt idx="723">
                  <c:v>1.084474444971</c:v>
                </c:pt>
                <c:pt idx="724">
                  <c:v>1.0854314530319999</c:v>
                </c:pt>
                <c:pt idx="725">
                  <c:v>1.095660175496</c:v>
                </c:pt>
                <c:pt idx="726">
                  <c:v>1.185749765358</c:v>
                </c:pt>
                <c:pt idx="727">
                  <c:v>1.1668273943180001</c:v>
                </c:pt>
                <c:pt idx="728">
                  <c:v>1.1668273943180001</c:v>
                </c:pt>
                <c:pt idx="729">
                  <c:v>1.1668273943180001</c:v>
                </c:pt>
                <c:pt idx="730">
                  <c:v>1.2193225366089999</c:v>
                </c:pt>
                <c:pt idx="731">
                  <c:v>1.1238230832939999</c:v>
                </c:pt>
                <c:pt idx="732">
                  <c:v>1.096072263236</c:v>
                </c:pt>
                <c:pt idx="733">
                  <c:v>1.041681522255</c:v>
                </c:pt>
                <c:pt idx="734">
                  <c:v>1.0611263452090001</c:v>
                </c:pt>
                <c:pt idx="735">
                  <c:v>1.0611263452090001</c:v>
                </c:pt>
                <c:pt idx="736">
                  <c:v>1.0611263452090001</c:v>
                </c:pt>
                <c:pt idx="737">
                  <c:v>1.044029727681</c:v>
                </c:pt>
                <c:pt idx="738">
                  <c:v>1.05469534733</c:v>
                </c:pt>
                <c:pt idx="739">
                  <c:v>1.062559438154</c:v>
                </c:pt>
                <c:pt idx="740">
                  <c:v>1.08691950987</c:v>
                </c:pt>
                <c:pt idx="741">
                  <c:v>1.046995647498</c:v>
                </c:pt>
                <c:pt idx="742">
                  <c:v>1.046995647498</c:v>
                </c:pt>
                <c:pt idx="743">
                  <c:v>1.046995647498</c:v>
                </c:pt>
                <c:pt idx="744">
                  <c:v>1.0857178412490001</c:v>
                </c:pt>
                <c:pt idx="745">
                  <c:v>1.0932042745399999</c:v>
                </c:pt>
                <c:pt idx="746">
                  <c:v>1.1307026518729999</c:v>
                </c:pt>
                <c:pt idx="747">
                  <c:v>1.1935130923199999</c:v>
                </c:pt>
                <c:pt idx="748">
                  <c:v>1.2351750338209999</c:v>
                </c:pt>
                <c:pt idx="749">
                  <c:v>1.2351750338209999</c:v>
                </c:pt>
                <c:pt idx="750">
                  <c:v>1.2351750338209999</c:v>
                </c:pt>
                <c:pt idx="751">
                  <c:v>1.2043196778880001</c:v>
                </c:pt>
                <c:pt idx="752">
                  <c:v>1.175786594744</c:v>
                </c:pt>
                <c:pt idx="753">
                  <c:v>1.183926727589</c:v>
                </c:pt>
                <c:pt idx="754">
                  <c:v>1.174847427032</c:v>
                </c:pt>
                <c:pt idx="755">
                  <c:v>1.175045003281</c:v>
                </c:pt>
                <c:pt idx="756">
                  <c:v>1.175045003281</c:v>
                </c:pt>
                <c:pt idx="757">
                  <c:v>1.175045003281</c:v>
                </c:pt>
                <c:pt idx="758">
                  <c:v>1.1864056854680001</c:v>
                </c:pt>
                <c:pt idx="759">
                  <c:v>1.1395031359259999</c:v>
                </c:pt>
                <c:pt idx="760">
                  <c:v>1.1012759208530001</c:v>
                </c:pt>
                <c:pt idx="761">
                  <c:v>1.198688781537</c:v>
                </c:pt>
                <c:pt idx="762">
                  <c:v>1.2267496953349999</c:v>
                </c:pt>
                <c:pt idx="763">
                  <c:v>1.2267496953349999</c:v>
                </c:pt>
                <c:pt idx="764">
                  <c:v>1.2267496953349999</c:v>
                </c:pt>
                <c:pt idx="765">
                  <c:v>1.241059263625</c:v>
                </c:pt>
                <c:pt idx="766">
                  <c:v>1.138779982328</c:v>
                </c:pt>
                <c:pt idx="767">
                  <c:v>1.15327813334</c:v>
                </c:pt>
                <c:pt idx="768">
                  <c:v>1.223078631998</c:v>
                </c:pt>
                <c:pt idx="769">
                  <c:v>1.2327092023349999</c:v>
                </c:pt>
                <c:pt idx="770">
                  <c:v>1.2327092023349999</c:v>
                </c:pt>
                <c:pt idx="771">
                  <c:v>1.2327092023349999</c:v>
                </c:pt>
                <c:pt idx="772">
                  <c:v>1.2309746519810001</c:v>
                </c:pt>
                <c:pt idx="773">
                  <c:v>1.2113662189159999</c:v>
                </c:pt>
                <c:pt idx="774">
                  <c:v>1.2188474744719999</c:v>
                </c:pt>
                <c:pt idx="775">
                  <c:v>1.3622031353720001</c:v>
                </c:pt>
                <c:pt idx="776">
                  <c:v>1.4011593512760001</c:v>
                </c:pt>
                <c:pt idx="777">
                  <c:v>1.4011593512760001</c:v>
                </c:pt>
                <c:pt idx="778">
                  <c:v>1.4011593512760001</c:v>
                </c:pt>
                <c:pt idx="779">
                  <c:v>1.350701758696</c:v>
                </c:pt>
                <c:pt idx="780">
                  <c:v>1.335153000037</c:v>
                </c:pt>
                <c:pt idx="781">
                  <c:v>1.257993747255</c:v>
                </c:pt>
                <c:pt idx="782">
                  <c:v>1.2359571351109999</c:v>
                </c:pt>
                <c:pt idx="783">
                  <c:v>1.2639274781709999</c:v>
                </c:pt>
                <c:pt idx="784">
                  <c:v>1.2639274781709999</c:v>
                </c:pt>
                <c:pt idx="785">
                  <c:v>1.2639274781709999</c:v>
                </c:pt>
                <c:pt idx="786">
                  <c:v>1.2969029776309999</c:v>
                </c:pt>
                <c:pt idx="787">
                  <c:v>1.2494956689009999</c:v>
                </c:pt>
                <c:pt idx="788">
                  <c:v>1.2498449141629999</c:v>
                </c:pt>
                <c:pt idx="789">
                  <c:v>1.2451693555859999</c:v>
                </c:pt>
                <c:pt idx="790">
                  <c:v>1.2451693555859999</c:v>
                </c:pt>
                <c:pt idx="791">
                  <c:v>1.2451693555859999</c:v>
                </c:pt>
                <c:pt idx="792">
                  <c:v>1.2451693555859999</c:v>
                </c:pt>
                <c:pt idx="793">
                  <c:v>1.2663513189469999</c:v>
                </c:pt>
                <c:pt idx="794">
                  <c:v>1.286513634719</c:v>
                </c:pt>
                <c:pt idx="795">
                  <c:v>1.245006172074</c:v>
                </c:pt>
                <c:pt idx="796">
                  <c:v>1.1771648123030001</c:v>
                </c:pt>
                <c:pt idx="797">
                  <c:v>1.2110903527700001</c:v>
                </c:pt>
                <c:pt idx="798">
                  <c:v>1.2110903527700001</c:v>
                </c:pt>
                <c:pt idx="799">
                  <c:v>1.2110903527700001</c:v>
                </c:pt>
                <c:pt idx="800">
                  <c:v>1.2041577695079999</c:v>
                </c:pt>
                <c:pt idx="801">
                  <c:v>1.217511946194</c:v>
                </c:pt>
                <c:pt idx="802">
                  <c:v>1.2187179535770001</c:v>
                </c:pt>
                <c:pt idx="803">
                  <c:v>1.18650367767</c:v>
                </c:pt>
                <c:pt idx="804">
                  <c:v>1.131433417607</c:v>
                </c:pt>
                <c:pt idx="805">
                  <c:v>1.131433417607</c:v>
                </c:pt>
                <c:pt idx="806">
                  <c:v>1.131433417607</c:v>
                </c:pt>
                <c:pt idx="807">
                  <c:v>1.2237949597540001</c:v>
                </c:pt>
                <c:pt idx="808">
                  <c:v>1.30460409845</c:v>
                </c:pt>
                <c:pt idx="809">
                  <c:v>1.349721156565</c:v>
                </c:pt>
                <c:pt idx="810">
                  <c:v>1.354999808421</c:v>
                </c:pt>
                <c:pt idx="811">
                  <c:v>1.3468437918039999</c:v>
                </c:pt>
                <c:pt idx="812">
                  <c:v>1.3468437918039999</c:v>
                </c:pt>
                <c:pt idx="813">
                  <c:v>1.3468437918039999</c:v>
                </c:pt>
                <c:pt idx="814">
                  <c:v>1.3084059831720001</c:v>
                </c:pt>
                <c:pt idx="815">
                  <c:v>1.263979607507</c:v>
                </c:pt>
                <c:pt idx="816">
                  <c:v>1.2664987511620001</c:v>
                </c:pt>
                <c:pt idx="817">
                  <c:v>1.247947486837</c:v>
                </c:pt>
                <c:pt idx="818">
                  <c:v>1.282959875952</c:v>
                </c:pt>
                <c:pt idx="819">
                  <c:v>1.282959875952</c:v>
                </c:pt>
                <c:pt idx="820">
                  <c:v>1.282959875952</c:v>
                </c:pt>
                <c:pt idx="821">
                  <c:v>1.300978852529</c:v>
                </c:pt>
                <c:pt idx="822">
                  <c:v>1.292992562017</c:v>
                </c:pt>
                <c:pt idx="823">
                  <c:v>1.333662354581</c:v>
                </c:pt>
                <c:pt idx="824">
                  <c:v>1.2943787977379999</c:v>
                </c:pt>
                <c:pt idx="825">
                  <c:v>1.2943787977379999</c:v>
                </c:pt>
                <c:pt idx="826">
                  <c:v>1.2943787977379999</c:v>
                </c:pt>
                <c:pt idx="827">
                  <c:v>1.2943787977379999</c:v>
                </c:pt>
                <c:pt idx="828">
                  <c:v>1.3010176088500001</c:v>
                </c:pt>
                <c:pt idx="829">
                  <c:v>1.394049765009</c:v>
                </c:pt>
                <c:pt idx="830">
                  <c:v>1.428523284423</c:v>
                </c:pt>
                <c:pt idx="831">
                  <c:v>1.4135661348990001</c:v>
                </c:pt>
                <c:pt idx="832">
                  <c:v>1.4577818901070001</c:v>
                </c:pt>
                <c:pt idx="833">
                  <c:v>1.4577818901070001</c:v>
                </c:pt>
                <c:pt idx="834">
                  <c:v>1.4577818901070001</c:v>
                </c:pt>
                <c:pt idx="835">
                  <c:v>1.4499306961030001</c:v>
                </c:pt>
                <c:pt idx="836">
                  <c:v>1.373605397015</c:v>
                </c:pt>
                <c:pt idx="837">
                  <c:v>1.430434996449</c:v>
                </c:pt>
                <c:pt idx="838">
                  <c:v>1.430434996449</c:v>
                </c:pt>
                <c:pt idx="839">
                  <c:v>1.430434996449</c:v>
                </c:pt>
                <c:pt idx="840">
                  <c:v>1.430434996449</c:v>
                </c:pt>
                <c:pt idx="841">
                  <c:v>1.430434996449</c:v>
                </c:pt>
                <c:pt idx="842">
                  <c:v>1.4747985620240001</c:v>
                </c:pt>
                <c:pt idx="843">
                  <c:v>1.4062232519360001</c:v>
                </c:pt>
                <c:pt idx="844">
                  <c:v>1.390879487646</c:v>
                </c:pt>
                <c:pt idx="845">
                  <c:v>1.3776113211559999</c:v>
                </c:pt>
                <c:pt idx="846">
                  <c:v>1.326745913383</c:v>
                </c:pt>
                <c:pt idx="847">
                  <c:v>1.326745913383</c:v>
                </c:pt>
                <c:pt idx="848">
                  <c:v>1.326745913383</c:v>
                </c:pt>
                <c:pt idx="849">
                  <c:v>1.369577168842</c:v>
                </c:pt>
                <c:pt idx="850">
                  <c:v>1.3132219494849999</c:v>
                </c:pt>
                <c:pt idx="851">
                  <c:v>1.331343561493</c:v>
                </c:pt>
                <c:pt idx="852">
                  <c:v>1.346249886938</c:v>
                </c:pt>
                <c:pt idx="853">
                  <c:v>1.335127369416</c:v>
                </c:pt>
                <c:pt idx="854">
                  <c:v>1.335127369416</c:v>
                </c:pt>
                <c:pt idx="855">
                  <c:v>1.335127369416</c:v>
                </c:pt>
                <c:pt idx="856">
                  <c:v>1.3534127614810001</c:v>
                </c:pt>
                <c:pt idx="857">
                  <c:v>1.4311980075370001</c:v>
                </c:pt>
                <c:pt idx="858">
                  <c:v>1.4047950658070001</c:v>
                </c:pt>
                <c:pt idx="859">
                  <c:v>1.4371467211190001</c:v>
                </c:pt>
                <c:pt idx="860">
                  <c:v>1.383848394243</c:v>
                </c:pt>
                <c:pt idx="861">
                  <c:v>1.383848394243</c:v>
                </c:pt>
                <c:pt idx="862">
                  <c:v>1.383848394243</c:v>
                </c:pt>
                <c:pt idx="863">
                  <c:v>1.3966200752410001</c:v>
                </c:pt>
                <c:pt idx="864">
                  <c:v>1.46236803578</c:v>
                </c:pt>
                <c:pt idx="865">
                  <c:v>1.4887746666049999</c:v>
                </c:pt>
                <c:pt idx="866">
                  <c:v>1.5403198563580001</c:v>
                </c:pt>
                <c:pt idx="867">
                  <c:v>1.52216110605</c:v>
                </c:pt>
                <c:pt idx="868">
                  <c:v>1.52216110605</c:v>
                </c:pt>
                <c:pt idx="869">
                  <c:v>1.52216110605</c:v>
                </c:pt>
                <c:pt idx="870">
                  <c:v>1.52216110605</c:v>
                </c:pt>
                <c:pt idx="871">
                  <c:v>1.5093928497769999</c:v>
                </c:pt>
                <c:pt idx="872">
                  <c:v>1.509020334033</c:v>
                </c:pt>
                <c:pt idx="873">
                  <c:v>1.4507163957489999</c:v>
                </c:pt>
                <c:pt idx="874">
                  <c:v>1.4833795594120001</c:v>
                </c:pt>
                <c:pt idx="875">
                  <c:v>1.4833795594120001</c:v>
                </c:pt>
                <c:pt idx="876">
                  <c:v>1.4833795594120001</c:v>
                </c:pt>
                <c:pt idx="877">
                  <c:v>1.4350257097129999</c:v>
                </c:pt>
                <c:pt idx="878">
                  <c:v>1.3840601975089999</c:v>
                </c:pt>
                <c:pt idx="879">
                  <c:v>1.3112938206060001</c:v>
                </c:pt>
                <c:pt idx="880">
                  <c:v>1.304849854537</c:v>
                </c:pt>
                <c:pt idx="881">
                  <c:v>1.3397747284349999</c:v>
                </c:pt>
                <c:pt idx="882">
                  <c:v>1.3397747284349999</c:v>
                </c:pt>
                <c:pt idx="883">
                  <c:v>1.3397747284349999</c:v>
                </c:pt>
                <c:pt idx="884">
                  <c:v>1.3579068805779999</c:v>
                </c:pt>
                <c:pt idx="885">
                  <c:v>1.3730604844150001</c:v>
                </c:pt>
                <c:pt idx="886">
                  <c:v>1.4171070714889999</c:v>
                </c:pt>
                <c:pt idx="887">
                  <c:v>1.374723163396</c:v>
                </c:pt>
                <c:pt idx="888">
                  <c:v>1.373926509236</c:v>
                </c:pt>
                <c:pt idx="889">
                  <c:v>1.373926509236</c:v>
                </c:pt>
                <c:pt idx="890">
                  <c:v>1.373926509236</c:v>
                </c:pt>
                <c:pt idx="891">
                  <c:v>1.3755994505810001</c:v>
                </c:pt>
                <c:pt idx="892">
                  <c:v>1.4490218441589999</c:v>
                </c:pt>
                <c:pt idx="893">
                  <c:v>1.445325519301</c:v>
                </c:pt>
                <c:pt idx="894">
                  <c:v>1.4464022448610001</c:v>
                </c:pt>
                <c:pt idx="895">
                  <c:v>1.4879392725439999</c:v>
                </c:pt>
                <c:pt idx="896">
                  <c:v>1.4879392725439999</c:v>
                </c:pt>
                <c:pt idx="897">
                  <c:v>1.4879392725439999</c:v>
                </c:pt>
                <c:pt idx="898">
                  <c:v>1.4843513591199999</c:v>
                </c:pt>
                <c:pt idx="899">
                  <c:v>1.563068227197</c:v>
                </c:pt>
                <c:pt idx="900">
                  <c:v>1.767770598824</c:v>
                </c:pt>
                <c:pt idx="901">
                  <c:v>1.6572763301119999</c:v>
                </c:pt>
                <c:pt idx="902">
                  <c:v>1.6313895581710001</c:v>
                </c:pt>
                <c:pt idx="903">
                  <c:v>1.6313895581710001</c:v>
                </c:pt>
                <c:pt idx="904">
                  <c:v>1.6313895581710001</c:v>
                </c:pt>
                <c:pt idx="905">
                  <c:v>1.6667685865919999</c:v>
                </c:pt>
                <c:pt idx="906">
                  <c:v>1.628182614083</c:v>
                </c:pt>
                <c:pt idx="907">
                  <c:v>1.500599009061</c:v>
                </c:pt>
                <c:pt idx="908">
                  <c:v>1.4671582566600001</c:v>
                </c:pt>
                <c:pt idx="909">
                  <c:v>1.455650287548</c:v>
                </c:pt>
                <c:pt idx="910">
                  <c:v>1.455650287548</c:v>
                </c:pt>
                <c:pt idx="911">
                  <c:v>1.455650287548</c:v>
                </c:pt>
                <c:pt idx="912">
                  <c:v>1.4435965978509999</c:v>
                </c:pt>
                <c:pt idx="913">
                  <c:v>1.5418990419330001</c:v>
                </c:pt>
                <c:pt idx="914">
                  <c:v>1.5507893533420001</c:v>
                </c:pt>
                <c:pt idx="915">
                  <c:v>1.5275157875959999</c:v>
                </c:pt>
                <c:pt idx="916">
                  <c:v>1.436475425085</c:v>
                </c:pt>
                <c:pt idx="917">
                  <c:v>1.436475425085</c:v>
                </c:pt>
                <c:pt idx="918">
                  <c:v>1.436475425085</c:v>
                </c:pt>
                <c:pt idx="919">
                  <c:v>1.4555733873529999</c:v>
                </c:pt>
                <c:pt idx="920">
                  <c:v>1.396885598638</c:v>
                </c:pt>
                <c:pt idx="921">
                  <c:v>1.3750598815049999</c:v>
                </c:pt>
                <c:pt idx="922">
                  <c:v>1.414377016874</c:v>
                </c:pt>
                <c:pt idx="923">
                  <c:v>1.449210975912</c:v>
                </c:pt>
                <c:pt idx="924">
                  <c:v>1.449210975912</c:v>
                </c:pt>
                <c:pt idx="925">
                  <c:v>1.449210975912</c:v>
                </c:pt>
                <c:pt idx="926">
                  <c:v>1.464767752058</c:v>
                </c:pt>
                <c:pt idx="927">
                  <c:v>1.5540583449909999</c:v>
                </c:pt>
                <c:pt idx="928">
                  <c:v>1.5555518015600001</c:v>
                </c:pt>
                <c:pt idx="929">
                  <c:v>1.557778785412</c:v>
                </c:pt>
                <c:pt idx="930">
                  <c:v>1.599761029253</c:v>
                </c:pt>
                <c:pt idx="931">
                  <c:v>1.599761029253</c:v>
                </c:pt>
                <c:pt idx="932">
                  <c:v>1.599761029253</c:v>
                </c:pt>
                <c:pt idx="933">
                  <c:v>1.599761029253</c:v>
                </c:pt>
                <c:pt idx="934">
                  <c:v>1.562364794574</c:v>
                </c:pt>
                <c:pt idx="935">
                  <c:v>1.593139064377</c:v>
                </c:pt>
                <c:pt idx="936">
                  <c:v>1.6447302726440001</c:v>
                </c:pt>
                <c:pt idx="937">
                  <c:v>1.635638060444</c:v>
                </c:pt>
                <c:pt idx="938">
                  <c:v>1.635638060444</c:v>
                </c:pt>
                <c:pt idx="939">
                  <c:v>1.635638060444</c:v>
                </c:pt>
                <c:pt idx="940">
                  <c:v>1.5610875350540001</c:v>
                </c:pt>
                <c:pt idx="941">
                  <c:v>1.566900420921</c:v>
                </c:pt>
                <c:pt idx="942">
                  <c:v>1.574460339474</c:v>
                </c:pt>
                <c:pt idx="943">
                  <c:v>1.5828179516450001</c:v>
                </c:pt>
                <c:pt idx="944">
                  <c:v>1.5900577749510001</c:v>
                </c:pt>
                <c:pt idx="945">
                  <c:v>1.5900577749510001</c:v>
                </c:pt>
                <c:pt idx="946">
                  <c:v>1.5900577749510001</c:v>
                </c:pt>
                <c:pt idx="947">
                  <c:v>1.570501117711</c:v>
                </c:pt>
                <c:pt idx="948">
                  <c:v>1.6043411983960001</c:v>
                </c:pt>
                <c:pt idx="949">
                  <c:v>1.5684033797100001</c:v>
                </c:pt>
                <c:pt idx="950">
                  <c:v>1.5404755181850001</c:v>
                </c:pt>
                <c:pt idx="951">
                  <c:v>1.545113252355</c:v>
                </c:pt>
                <c:pt idx="952">
                  <c:v>1.545113252355</c:v>
                </c:pt>
                <c:pt idx="953">
                  <c:v>1.545113252355</c:v>
                </c:pt>
                <c:pt idx="954">
                  <c:v>1.5372197342130001</c:v>
                </c:pt>
                <c:pt idx="955">
                  <c:v>1.6384643287080001</c:v>
                </c:pt>
                <c:pt idx="956">
                  <c:v>1.683994652232</c:v>
                </c:pt>
                <c:pt idx="957">
                  <c:v>1.6887727188299999</c:v>
                </c:pt>
                <c:pt idx="958">
                  <c:v>1.708776898749</c:v>
                </c:pt>
                <c:pt idx="959">
                  <c:v>1.708776898749</c:v>
                </c:pt>
                <c:pt idx="960">
                  <c:v>1.708776898749</c:v>
                </c:pt>
                <c:pt idx="961">
                  <c:v>1.664386913605</c:v>
                </c:pt>
                <c:pt idx="962">
                  <c:v>1.715669125574</c:v>
                </c:pt>
                <c:pt idx="963">
                  <c:v>1.687848497606</c:v>
                </c:pt>
                <c:pt idx="964">
                  <c:v>1.6299672013519999</c:v>
                </c:pt>
                <c:pt idx="965">
                  <c:v>1.643564050218</c:v>
                </c:pt>
                <c:pt idx="966">
                  <c:v>1.643564050218</c:v>
                </c:pt>
                <c:pt idx="967">
                  <c:v>1.643564050218</c:v>
                </c:pt>
                <c:pt idx="968">
                  <c:v>1.6261529153459999</c:v>
                </c:pt>
                <c:pt idx="969">
                  <c:v>1.6865195877329999</c:v>
                </c:pt>
                <c:pt idx="970">
                  <c:v>1.6378258443810001</c:v>
                </c:pt>
                <c:pt idx="971">
                  <c:v>1.6214289120359999</c:v>
                </c:pt>
                <c:pt idx="972">
                  <c:v>1.6667125876069999</c:v>
                </c:pt>
                <c:pt idx="973">
                  <c:v>1.6667125876069999</c:v>
                </c:pt>
                <c:pt idx="974">
                  <c:v>1.6667125876069999</c:v>
                </c:pt>
                <c:pt idx="975">
                  <c:v>1.7052108694979999</c:v>
                </c:pt>
                <c:pt idx="976">
                  <c:v>1.6711997929969999</c:v>
                </c:pt>
                <c:pt idx="977">
                  <c:v>1.704096316357</c:v>
                </c:pt>
                <c:pt idx="978">
                  <c:v>1.637323759572</c:v>
                </c:pt>
                <c:pt idx="979">
                  <c:v>1.561618569</c:v>
                </c:pt>
                <c:pt idx="980">
                  <c:v>1.561618569</c:v>
                </c:pt>
                <c:pt idx="981">
                  <c:v>1.561618569</c:v>
                </c:pt>
                <c:pt idx="982">
                  <c:v>1.561618569</c:v>
                </c:pt>
                <c:pt idx="983">
                  <c:v>1.561618569</c:v>
                </c:pt>
                <c:pt idx="984">
                  <c:v>1.561618569</c:v>
                </c:pt>
                <c:pt idx="985">
                  <c:v>1.601292627526</c:v>
                </c:pt>
                <c:pt idx="986">
                  <c:v>1.6217934403409999</c:v>
                </c:pt>
                <c:pt idx="987">
                  <c:v>1.6217934403409999</c:v>
                </c:pt>
                <c:pt idx="988">
                  <c:v>1.6217934403409999</c:v>
                </c:pt>
                <c:pt idx="989">
                  <c:v>1.5342567350859999</c:v>
                </c:pt>
                <c:pt idx="990">
                  <c:v>1.5217215296169999</c:v>
                </c:pt>
                <c:pt idx="991">
                  <c:v>1.5217215296169999</c:v>
                </c:pt>
                <c:pt idx="992">
                  <c:v>1.5217215296169999</c:v>
                </c:pt>
                <c:pt idx="993">
                  <c:v>1.547985949354</c:v>
                </c:pt>
                <c:pt idx="994">
                  <c:v>1.547985949354</c:v>
                </c:pt>
                <c:pt idx="995">
                  <c:v>1.547985949354</c:v>
                </c:pt>
                <c:pt idx="996">
                  <c:v>1.547985949354</c:v>
                </c:pt>
                <c:pt idx="997">
                  <c:v>1.547985949354</c:v>
                </c:pt>
                <c:pt idx="998">
                  <c:v>1.6381254352350001</c:v>
                </c:pt>
                <c:pt idx="999">
                  <c:v>1.627194978748</c:v>
                </c:pt>
                <c:pt idx="1000">
                  <c:v>1.645206034044</c:v>
                </c:pt>
                <c:pt idx="1001">
                  <c:v>1.645206034044</c:v>
                </c:pt>
                <c:pt idx="1002">
                  <c:v>1.645206034044</c:v>
                </c:pt>
                <c:pt idx="1003">
                  <c:v>1.645206034044</c:v>
                </c:pt>
                <c:pt idx="1004">
                  <c:v>1.645206034044</c:v>
                </c:pt>
                <c:pt idx="1005">
                  <c:v>1.661671035658</c:v>
                </c:pt>
                <c:pt idx="1006">
                  <c:v>1.681384205704</c:v>
                </c:pt>
                <c:pt idx="1007">
                  <c:v>1.6779208817519999</c:v>
                </c:pt>
                <c:pt idx="1008">
                  <c:v>1.6779208817519999</c:v>
                </c:pt>
                <c:pt idx="1009">
                  <c:v>1.6779208817519999</c:v>
                </c:pt>
                <c:pt idx="1010">
                  <c:v>1.6691315135560001</c:v>
                </c:pt>
                <c:pt idx="1011">
                  <c:v>1.6568405743629999</c:v>
                </c:pt>
                <c:pt idx="1012">
                  <c:v>1.657917400309</c:v>
                </c:pt>
                <c:pt idx="1013">
                  <c:v>1.6615477948790001</c:v>
                </c:pt>
                <c:pt idx="1014">
                  <c:v>1.668154652588</c:v>
                </c:pt>
                <c:pt idx="1015">
                  <c:v>1.668154652588</c:v>
                </c:pt>
                <c:pt idx="1016">
                  <c:v>1.668154652588</c:v>
                </c:pt>
                <c:pt idx="1017">
                  <c:v>1.653735656806</c:v>
                </c:pt>
                <c:pt idx="1018">
                  <c:v>1.6259366480769999</c:v>
                </c:pt>
                <c:pt idx="1019">
                  <c:v>1.704018353653</c:v>
                </c:pt>
                <c:pt idx="1020">
                  <c:v>1.6928070872809999</c:v>
                </c:pt>
                <c:pt idx="1021">
                  <c:v>1.691739029606</c:v>
                </c:pt>
                <c:pt idx="1022">
                  <c:v>1.691739029606</c:v>
                </c:pt>
                <c:pt idx="1023">
                  <c:v>1.691739029606</c:v>
                </c:pt>
                <c:pt idx="1024">
                  <c:v>1.6694427719060001</c:v>
                </c:pt>
                <c:pt idx="1025">
                  <c:v>1.674847621921</c:v>
                </c:pt>
                <c:pt idx="1026">
                  <c:v>1.6637372655510001</c:v>
                </c:pt>
                <c:pt idx="1027">
                  <c:v>1.6419272452989999</c:v>
                </c:pt>
                <c:pt idx="1028">
                  <c:v>1.670927694812</c:v>
                </c:pt>
                <c:pt idx="1029">
                  <c:v>1.670927694812</c:v>
                </c:pt>
                <c:pt idx="1030">
                  <c:v>1.670927694812</c:v>
                </c:pt>
                <c:pt idx="1031">
                  <c:v>1.6499095353690001</c:v>
                </c:pt>
                <c:pt idx="1032">
                  <c:v>1.6502659828990001</c:v>
                </c:pt>
                <c:pt idx="1033">
                  <c:v>1.6502659828990001</c:v>
                </c:pt>
                <c:pt idx="1034">
                  <c:v>1.6704373721750001</c:v>
                </c:pt>
                <c:pt idx="1035">
                  <c:v>1.636796290907</c:v>
                </c:pt>
                <c:pt idx="1036">
                  <c:v>1.636796290907</c:v>
                </c:pt>
                <c:pt idx="1037">
                  <c:v>1.636796290907</c:v>
                </c:pt>
                <c:pt idx="1038">
                  <c:v>1.6647997536729999</c:v>
                </c:pt>
                <c:pt idx="1039">
                  <c:v>1.6587493826669999</c:v>
                </c:pt>
                <c:pt idx="1040">
                  <c:v>1.638009412555</c:v>
                </c:pt>
                <c:pt idx="1041">
                  <c:v>1.656870833955</c:v>
                </c:pt>
                <c:pt idx="1042">
                  <c:v>1.6092823100760001</c:v>
                </c:pt>
                <c:pt idx="1043">
                  <c:v>1.6092823100760001</c:v>
                </c:pt>
                <c:pt idx="1044">
                  <c:v>1.6092823100760001</c:v>
                </c:pt>
                <c:pt idx="1045">
                  <c:v>1.5033103995570001</c:v>
                </c:pt>
                <c:pt idx="1046">
                  <c:v>1.552337787336</c:v>
                </c:pt>
                <c:pt idx="1047">
                  <c:v>1.611212025865</c:v>
                </c:pt>
                <c:pt idx="1048">
                  <c:v>1.5569859084519999</c:v>
                </c:pt>
                <c:pt idx="1049">
                  <c:v>1.5777434478079999</c:v>
                </c:pt>
                <c:pt idx="1050">
                  <c:v>1.5777434478079999</c:v>
                </c:pt>
                <c:pt idx="1051">
                  <c:v>1.5777434478079999</c:v>
                </c:pt>
                <c:pt idx="1052">
                  <c:v>1.502269513716</c:v>
                </c:pt>
                <c:pt idx="1053">
                  <c:v>1.451215175582</c:v>
                </c:pt>
                <c:pt idx="1054">
                  <c:v>1.458295081743</c:v>
                </c:pt>
                <c:pt idx="1055">
                  <c:v>1.4934832906840001</c:v>
                </c:pt>
                <c:pt idx="1056">
                  <c:v>1.4396741645110001</c:v>
                </c:pt>
                <c:pt idx="1057">
                  <c:v>1.4396741645110001</c:v>
                </c:pt>
                <c:pt idx="1058">
                  <c:v>1.4396741645110001</c:v>
                </c:pt>
                <c:pt idx="1059">
                  <c:v>1.4046221015980001</c:v>
                </c:pt>
                <c:pt idx="1060">
                  <c:v>1.4910189786670001</c:v>
                </c:pt>
                <c:pt idx="1061">
                  <c:v>1.4818457311019999</c:v>
                </c:pt>
                <c:pt idx="1062">
                  <c:v>1.4736748657600001</c:v>
                </c:pt>
                <c:pt idx="1063">
                  <c:v>1.4407126473980001</c:v>
                </c:pt>
                <c:pt idx="1064">
                  <c:v>1.4407126473980001</c:v>
                </c:pt>
                <c:pt idx="1065">
                  <c:v>1.4407126473980001</c:v>
                </c:pt>
                <c:pt idx="1066">
                  <c:v>1.3960245662790001</c:v>
                </c:pt>
                <c:pt idx="1067">
                  <c:v>1.448661503082</c:v>
                </c:pt>
                <c:pt idx="1068">
                  <c:v>1.517005175869</c:v>
                </c:pt>
                <c:pt idx="1069">
                  <c:v>1.5261972770059999</c:v>
                </c:pt>
                <c:pt idx="1070">
                  <c:v>1.58531754075</c:v>
                </c:pt>
                <c:pt idx="1071">
                  <c:v>1.58531754075</c:v>
                </c:pt>
                <c:pt idx="1072">
                  <c:v>1.58531754075</c:v>
                </c:pt>
                <c:pt idx="1073">
                  <c:v>1.5591717813370001</c:v>
                </c:pt>
                <c:pt idx="1074">
                  <c:v>1.5142723062750001</c:v>
                </c:pt>
                <c:pt idx="1075">
                  <c:v>1.5341839313379999</c:v>
                </c:pt>
                <c:pt idx="1076">
                  <c:v>1.64171397752</c:v>
                </c:pt>
                <c:pt idx="1077">
                  <c:v>1.6670018635920001</c:v>
                </c:pt>
                <c:pt idx="1078">
                  <c:v>1.6670018635920001</c:v>
                </c:pt>
                <c:pt idx="1079">
                  <c:v>1.6670018635920001</c:v>
                </c:pt>
                <c:pt idx="1080">
                  <c:v>1.7050975549030001</c:v>
                </c:pt>
                <c:pt idx="1081">
                  <c:v>1.6362816733450001</c:v>
                </c:pt>
                <c:pt idx="1082">
                  <c:v>1.575159882189</c:v>
                </c:pt>
                <c:pt idx="1083">
                  <c:v>1.540247839706</c:v>
                </c:pt>
                <c:pt idx="1084">
                  <c:v>1.518588095056</c:v>
                </c:pt>
                <c:pt idx="1085">
                  <c:v>1.518588095056</c:v>
                </c:pt>
                <c:pt idx="1086">
                  <c:v>1.518588095056</c:v>
                </c:pt>
                <c:pt idx="1087">
                  <c:v>1.5139517265910001</c:v>
                </c:pt>
                <c:pt idx="1088">
                  <c:v>1.5229441777349999</c:v>
                </c:pt>
                <c:pt idx="1089">
                  <c:v>1.5312318858939999</c:v>
                </c:pt>
                <c:pt idx="1090">
                  <c:v>1.465351105621</c:v>
                </c:pt>
                <c:pt idx="1091">
                  <c:v>1.46678640635</c:v>
                </c:pt>
                <c:pt idx="1092">
                  <c:v>1.46678640635</c:v>
                </c:pt>
                <c:pt idx="1093">
                  <c:v>1.46678640635</c:v>
                </c:pt>
                <c:pt idx="1094">
                  <c:v>1.4310871623949999</c:v>
                </c:pt>
                <c:pt idx="1095">
                  <c:v>1.523279529174</c:v>
                </c:pt>
                <c:pt idx="1096">
                  <c:v>1.477617311413</c:v>
                </c:pt>
                <c:pt idx="1097">
                  <c:v>1.552772011796</c:v>
                </c:pt>
                <c:pt idx="1098">
                  <c:v>1.5043838522149999</c:v>
                </c:pt>
                <c:pt idx="1099">
                  <c:v>1.5043838522149999</c:v>
                </c:pt>
                <c:pt idx="1100">
                  <c:v>1.5043838522149999</c:v>
                </c:pt>
                <c:pt idx="1101">
                  <c:v>1.5355700216229999</c:v>
                </c:pt>
                <c:pt idx="1102">
                  <c:v>1.534890027913</c:v>
                </c:pt>
                <c:pt idx="1103">
                  <c:v>1.5936217196710001</c:v>
                </c:pt>
                <c:pt idx="1104">
                  <c:v>1.550305203967</c:v>
                </c:pt>
                <c:pt idx="1105">
                  <c:v>1.5319384986969999</c:v>
                </c:pt>
                <c:pt idx="1106">
                  <c:v>1.5319384986969999</c:v>
                </c:pt>
                <c:pt idx="1107">
                  <c:v>1.5319384986969999</c:v>
                </c:pt>
                <c:pt idx="1108">
                  <c:v>1.5784151393350001</c:v>
                </c:pt>
                <c:pt idx="1109">
                  <c:v>1.667095884629</c:v>
                </c:pt>
                <c:pt idx="1110">
                  <c:v>1.6900535000620001</c:v>
                </c:pt>
                <c:pt idx="1111">
                  <c:v>1.6431884330540001</c:v>
                </c:pt>
                <c:pt idx="1112">
                  <c:v>1.6371601989360001</c:v>
                </c:pt>
                <c:pt idx="1113">
                  <c:v>1.6371601989360001</c:v>
                </c:pt>
                <c:pt idx="1114">
                  <c:v>1.6371601989360001</c:v>
                </c:pt>
                <c:pt idx="1115">
                  <c:v>1.6018747886769999</c:v>
                </c:pt>
                <c:pt idx="1116">
                  <c:v>1.579516751021</c:v>
                </c:pt>
                <c:pt idx="1117">
                  <c:v>1.583653271525</c:v>
                </c:pt>
                <c:pt idx="1118">
                  <c:v>1.5909428087299999</c:v>
                </c:pt>
                <c:pt idx="1119">
                  <c:v>1.562038136378</c:v>
                </c:pt>
                <c:pt idx="1120">
                  <c:v>1.562038136378</c:v>
                </c:pt>
                <c:pt idx="1121">
                  <c:v>1.562038136378</c:v>
                </c:pt>
                <c:pt idx="1122">
                  <c:v>1.5946381863629999</c:v>
                </c:pt>
                <c:pt idx="1123">
                  <c:v>1.6316948625100001</c:v>
                </c:pt>
                <c:pt idx="1124">
                  <c:v>1.6140288610660001</c:v>
                </c:pt>
                <c:pt idx="1125">
                  <c:v>1.4996828182690001</c:v>
                </c:pt>
                <c:pt idx="1126">
                  <c:v>1.5256818124330001</c:v>
                </c:pt>
                <c:pt idx="1127">
                  <c:v>1.5256818124330001</c:v>
                </c:pt>
                <c:pt idx="1128">
                  <c:v>1.5256818124330001</c:v>
                </c:pt>
                <c:pt idx="1129">
                  <c:v>1.607283446244</c:v>
                </c:pt>
                <c:pt idx="1130">
                  <c:v>1.6171385225779999</c:v>
                </c:pt>
                <c:pt idx="1131">
                  <c:v>1.581129433201</c:v>
                </c:pt>
                <c:pt idx="1132">
                  <c:v>1.5828263646039999</c:v>
                </c:pt>
                <c:pt idx="1133">
                  <c:v>1.623687391577</c:v>
                </c:pt>
                <c:pt idx="1134">
                  <c:v>1.623687391577</c:v>
                </c:pt>
                <c:pt idx="1135">
                  <c:v>1.623687391577</c:v>
                </c:pt>
                <c:pt idx="1136">
                  <c:v>1.6019050793339999</c:v>
                </c:pt>
                <c:pt idx="1137">
                  <c:v>1.6513705685810001</c:v>
                </c:pt>
                <c:pt idx="1138">
                  <c:v>1.6501115482090001</c:v>
                </c:pt>
                <c:pt idx="1139">
                  <c:v>1.626155955612</c:v>
                </c:pt>
                <c:pt idx="1140">
                  <c:v>1.6301195051399999</c:v>
                </c:pt>
                <c:pt idx="1141">
                  <c:v>1.6301195051399999</c:v>
                </c:pt>
                <c:pt idx="1142">
                  <c:v>1.6301195051399999</c:v>
                </c:pt>
                <c:pt idx="1143">
                  <c:v>1.7374066684209999</c:v>
                </c:pt>
                <c:pt idx="1144">
                  <c:v>1.7194211149459999</c:v>
                </c:pt>
                <c:pt idx="1145">
                  <c:v>1.7145923511259999</c:v>
                </c:pt>
                <c:pt idx="1146">
                  <c:v>1.699358885696</c:v>
                </c:pt>
                <c:pt idx="1147">
                  <c:v>1.6992019897670001</c:v>
                </c:pt>
                <c:pt idx="1148">
                  <c:v>1.6992019897670001</c:v>
                </c:pt>
                <c:pt idx="1149">
                  <c:v>1.6992019897670001</c:v>
                </c:pt>
                <c:pt idx="1150">
                  <c:v>1.6339101371289999</c:v>
                </c:pt>
                <c:pt idx="1151">
                  <c:v>1.5491384627339999</c:v>
                </c:pt>
                <c:pt idx="1152">
                  <c:v>1.5598911600009999</c:v>
                </c:pt>
                <c:pt idx="1153">
                  <c:v>1.587375866526</c:v>
                </c:pt>
                <c:pt idx="1154">
                  <c:v>1.6101950997679999</c:v>
                </c:pt>
                <c:pt idx="1155">
                  <c:v>1.6101950997679999</c:v>
                </c:pt>
                <c:pt idx="1156">
                  <c:v>1.6101950997679999</c:v>
                </c:pt>
                <c:pt idx="1157">
                  <c:v>1.5687064732230001</c:v>
                </c:pt>
                <c:pt idx="1158">
                  <c:v>1.634732404298</c:v>
                </c:pt>
                <c:pt idx="1159">
                  <c:v>1.6017342155950001</c:v>
                </c:pt>
                <c:pt idx="1160">
                  <c:v>1.6271450197520001</c:v>
                </c:pt>
                <c:pt idx="1161">
                  <c:v>1.626782297126</c:v>
                </c:pt>
                <c:pt idx="1162">
                  <c:v>1.626782297126</c:v>
                </c:pt>
                <c:pt idx="1163">
                  <c:v>1.626782297126</c:v>
                </c:pt>
                <c:pt idx="1164">
                  <c:v>1.6670016168449999</c:v>
                </c:pt>
                <c:pt idx="1165">
                  <c:v>1.674314510334</c:v>
                </c:pt>
                <c:pt idx="1166">
                  <c:v>1.638404984278</c:v>
                </c:pt>
                <c:pt idx="1167">
                  <c:v>1.6423449623719999</c:v>
                </c:pt>
                <c:pt idx="1168">
                  <c:v>1.616820779322</c:v>
                </c:pt>
                <c:pt idx="1169">
                  <c:v>1.616820779322</c:v>
                </c:pt>
                <c:pt idx="1170">
                  <c:v>1.616820779322</c:v>
                </c:pt>
                <c:pt idx="1171">
                  <c:v>1.6775719705229999</c:v>
                </c:pt>
                <c:pt idx="1172">
                  <c:v>1.675496196821</c:v>
                </c:pt>
                <c:pt idx="1173">
                  <c:v>1.6626034893620001</c:v>
                </c:pt>
                <c:pt idx="1174">
                  <c:v>1.647180409213</c:v>
                </c:pt>
                <c:pt idx="1175">
                  <c:v>1.647180409213</c:v>
                </c:pt>
                <c:pt idx="1176">
                  <c:v>1.647180409213</c:v>
                </c:pt>
                <c:pt idx="1177">
                  <c:v>1.647180409213</c:v>
                </c:pt>
                <c:pt idx="1178">
                  <c:v>1.7201914836400001</c:v>
                </c:pt>
                <c:pt idx="1179">
                  <c:v>1.687434875044</c:v>
                </c:pt>
                <c:pt idx="1180">
                  <c:v>1.6680026305810001</c:v>
                </c:pt>
                <c:pt idx="1181">
                  <c:v>1.53345417374</c:v>
                </c:pt>
                <c:pt idx="1182">
                  <c:v>1.508966267962</c:v>
                </c:pt>
                <c:pt idx="1183">
                  <c:v>1.508966267962</c:v>
                </c:pt>
                <c:pt idx="1184">
                  <c:v>1.508966267962</c:v>
                </c:pt>
                <c:pt idx="1185">
                  <c:v>1.5752854468669999</c:v>
                </c:pt>
                <c:pt idx="1186">
                  <c:v>1.573266341102</c:v>
                </c:pt>
                <c:pt idx="1187">
                  <c:v>1.5731762066299999</c:v>
                </c:pt>
                <c:pt idx="1188">
                  <c:v>1.577564134413</c:v>
                </c:pt>
                <c:pt idx="1189">
                  <c:v>1.5651516275849999</c:v>
                </c:pt>
                <c:pt idx="1190">
                  <c:v>1.5651516275849999</c:v>
                </c:pt>
                <c:pt idx="1191">
                  <c:v>1.5651516275849999</c:v>
                </c:pt>
                <c:pt idx="1192">
                  <c:v>1.6041881551420001</c:v>
                </c:pt>
                <c:pt idx="1193">
                  <c:v>1.573440937295</c:v>
                </c:pt>
                <c:pt idx="1194">
                  <c:v>1.573440937295</c:v>
                </c:pt>
                <c:pt idx="1195">
                  <c:v>1.5932236161169999</c:v>
                </c:pt>
                <c:pt idx="1196">
                  <c:v>1.613167150547</c:v>
                </c:pt>
                <c:pt idx="1197">
                  <c:v>1.613167150547</c:v>
                </c:pt>
                <c:pt idx="1198">
                  <c:v>1.613167150547</c:v>
                </c:pt>
                <c:pt idx="1199">
                  <c:v>1.66175612368</c:v>
                </c:pt>
                <c:pt idx="1200">
                  <c:v>1.580076638762</c:v>
                </c:pt>
                <c:pt idx="1201">
                  <c:v>1.5862434432320001</c:v>
                </c:pt>
                <c:pt idx="1202">
                  <c:v>1.5592525695770001</c:v>
                </c:pt>
                <c:pt idx="1203">
                  <c:v>1.5923007047560001</c:v>
                </c:pt>
                <c:pt idx="1204">
                  <c:v>1.5923007047560001</c:v>
                </c:pt>
                <c:pt idx="1205">
                  <c:v>1.5923007047560001</c:v>
                </c:pt>
                <c:pt idx="1206">
                  <c:v>1.612558415194</c:v>
                </c:pt>
                <c:pt idx="1207">
                  <c:v>1.6075558502159999</c:v>
                </c:pt>
                <c:pt idx="1208">
                  <c:v>1.6648123054020001</c:v>
                </c:pt>
                <c:pt idx="1209">
                  <c:v>1.680856613809</c:v>
                </c:pt>
                <c:pt idx="1210">
                  <c:v>1.680856613809</c:v>
                </c:pt>
                <c:pt idx="1211">
                  <c:v>1.680856613809</c:v>
                </c:pt>
                <c:pt idx="1212">
                  <c:v>1.680856613809</c:v>
                </c:pt>
                <c:pt idx="1213">
                  <c:v>1.672721894753</c:v>
                </c:pt>
                <c:pt idx="1214">
                  <c:v>1.6474562269619999</c:v>
                </c:pt>
                <c:pt idx="1215">
                  <c:v>1.6216024261290001</c:v>
                </c:pt>
                <c:pt idx="1216">
                  <c:v>1.619272797589</c:v>
                </c:pt>
                <c:pt idx="1217">
                  <c:v>1.599863017788</c:v>
                </c:pt>
                <c:pt idx="1218">
                  <c:v>1.599863017788</c:v>
                </c:pt>
                <c:pt idx="1219">
                  <c:v>1.599863017788</c:v>
                </c:pt>
                <c:pt idx="1220">
                  <c:v>1.5909864152690001</c:v>
                </c:pt>
                <c:pt idx="1221">
                  <c:v>1.6035013534789999</c:v>
                </c:pt>
                <c:pt idx="1222">
                  <c:v>1.629710813989</c:v>
                </c:pt>
                <c:pt idx="1223">
                  <c:v>1.629710813989</c:v>
                </c:pt>
                <c:pt idx="1224">
                  <c:v>1.629710813989</c:v>
                </c:pt>
                <c:pt idx="1225">
                  <c:v>1.629710813989</c:v>
                </c:pt>
                <c:pt idx="1226">
                  <c:v>1.629710813989</c:v>
                </c:pt>
                <c:pt idx="1227">
                  <c:v>1.637848019699</c:v>
                </c:pt>
                <c:pt idx="1228">
                  <c:v>1.652879551429</c:v>
                </c:pt>
                <c:pt idx="1229">
                  <c:v>1.6387151385280001</c:v>
                </c:pt>
                <c:pt idx="1230">
                  <c:v>1.636898296664</c:v>
                </c:pt>
                <c:pt idx="1231">
                  <c:v>1.5502346028</c:v>
                </c:pt>
                <c:pt idx="1232">
                  <c:v>1.5502346028</c:v>
                </c:pt>
                <c:pt idx="1233">
                  <c:v>1.5502346028</c:v>
                </c:pt>
                <c:pt idx="1234">
                  <c:v>1.5383568325520001</c:v>
                </c:pt>
                <c:pt idx="1235">
                  <c:v>1.498998821067</c:v>
                </c:pt>
                <c:pt idx="1236">
                  <c:v>1.522367881496</c:v>
                </c:pt>
                <c:pt idx="1237">
                  <c:v>1.5862472530330001</c:v>
                </c:pt>
                <c:pt idx="1238">
                  <c:v>1.594520419692</c:v>
                </c:pt>
                <c:pt idx="1239">
                  <c:v>1.594520419692</c:v>
                </c:pt>
                <c:pt idx="1240">
                  <c:v>1.594520419692</c:v>
                </c:pt>
                <c:pt idx="1241">
                  <c:v>1.596802675678</c:v>
                </c:pt>
                <c:pt idx="1242">
                  <c:v>1.6262550903949999</c:v>
                </c:pt>
                <c:pt idx="1243">
                  <c:v>1.6488675649610001</c:v>
                </c:pt>
                <c:pt idx="1244">
                  <c:v>1.6777053596739999</c:v>
                </c:pt>
                <c:pt idx="1245">
                  <c:v>1.660312853572</c:v>
                </c:pt>
                <c:pt idx="1246">
                  <c:v>1.660312853572</c:v>
                </c:pt>
                <c:pt idx="1247">
                  <c:v>1.660312853572</c:v>
                </c:pt>
                <c:pt idx="1248">
                  <c:v>1.694574241507</c:v>
                </c:pt>
                <c:pt idx="1249">
                  <c:v>1.7098105767659999</c:v>
                </c:pt>
                <c:pt idx="1250">
                  <c:v>1.703263802495</c:v>
                </c:pt>
                <c:pt idx="1251">
                  <c:v>1.735476629096</c:v>
                </c:pt>
                <c:pt idx="1252">
                  <c:v>1.7322574934570001</c:v>
                </c:pt>
                <c:pt idx="1253">
                  <c:v>1.7322574934570001</c:v>
                </c:pt>
                <c:pt idx="1254">
                  <c:v>1.7322574934570001</c:v>
                </c:pt>
                <c:pt idx="1255">
                  <c:v>1.7322574934570001</c:v>
                </c:pt>
                <c:pt idx="1256">
                  <c:v>1.71428125557</c:v>
                </c:pt>
                <c:pt idx="1257">
                  <c:v>1.733347432283</c:v>
                </c:pt>
                <c:pt idx="1258">
                  <c:v>1.7400461689940001</c:v>
                </c:pt>
                <c:pt idx="1259">
                  <c:v>1.6812554224759999</c:v>
                </c:pt>
                <c:pt idx="1260">
                  <c:v>1.6812554224759999</c:v>
                </c:pt>
                <c:pt idx="1261">
                  <c:v>1.6812554224759999</c:v>
                </c:pt>
                <c:pt idx="1262">
                  <c:v>1.6779146954590001</c:v>
                </c:pt>
                <c:pt idx="1263">
                  <c:v>1.6837649651540001</c:v>
                </c:pt>
                <c:pt idx="1264">
                  <c:v>1.664414446563</c:v>
                </c:pt>
                <c:pt idx="1265">
                  <c:v>1.6347374870189999</c:v>
                </c:pt>
                <c:pt idx="1266">
                  <c:v>1.6194823204940001</c:v>
                </c:pt>
                <c:pt idx="1267">
                  <c:v>1.6194823204940001</c:v>
                </c:pt>
                <c:pt idx="1268">
                  <c:v>1.6194823204940001</c:v>
                </c:pt>
                <c:pt idx="1269">
                  <c:v>1.546043212139</c:v>
                </c:pt>
                <c:pt idx="1270">
                  <c:v>1.625627074544</c:v>
                </c:pt>
                <c:pt idx="1271">
                  <c:v>1.593282442679</c:v>
                </c:pt>
                <c:pt idx="1272">
                  <c:v>1.58199614282</c:v>
                </c:pt>
                <c:pt idx="1273">
                  <c:v>1.5792379525110001</c:v>
                </c:pt>
                <c:pt idx="1274">
                  <c:v>1.5792379525110001</c:v>
                </c:pt>
                <c:pt idx="1275">
                  <c:v>1.5792379525110001</c:v>
                </c:pt>
                <c:pt idx="1276">
                  <c:v>1.6165924329229999</c:v>
                </c:pt>
                <c:pt idx="1277">
                  <c:v>1.6015117204730001</c:v>
                </c:pt>
                <c:pt idx="1278">
                  <c:v>1.6257122949010001</c:v>
                </c:pt>
                <c:pt idx="1279">
                  <c:v>1.567727829007</c:v>
                </c:pt>
                <c:pt idx="1280">
                  <c:v>1.5099978637760001</c:v>
                </c:pt>
                <c:pt idx="1281">
                  <c:v>1.5099978637760001</c:v>
                </c:pt>
                <c:pt idx="1282">
                  <c:v>1.5099978637760001</c:v>
                </c:pt>
                <c:pt idx="1283">
                  <c:v>1.5104968523119999</c:v>
                </c:pt>
                <c:pt idx="1284">
                  <c:v>1.506773334492</c:v>
                </c:pt>
                <c:pt idx="1285">
                  <c:v>1.5670927621040001</c:v>
                </c:pt>
                <c:pt idx="1286">
                  <c:v>1.624413993603</c:v>
                </c:pt>
                <c:pt idx="1287">
                  <c:v>1.5937283819820001</c:v>
                </c:pt>
                <c:pt idx="1288">
                  <c:v>1.5937283819820001</c:v>
                </c:pt>
                <c:pt idx="1289">
                  <c:v>1.5937283819820001</c:v>
                </c:pt>
                <c:pt idx="1290">
                  <c:v>1.61982664398</c:v>
                </c:pt>
                <c:pt idx="1291">
                  <c:v>1.6195222636840001</c:v>
                </c:pt>
                <c:pt idx="1292">
                  <c:v>1.658256791149</c:v>
                </c:pt>
                <c:pt idx="1293">
                  <c:v>1.64660619011</c:v>
                </c:pt>
                <c:pt idx="1294">
                  <c:v>1.6822973836090001</c:v>
                </c:pt>
                <c:pt idx="1295">
                  <c:v>1.6822973836090001</c:v>
                </c:pt>
                <c:pt idx="1296">
                  <c:v>1.6822973836090001</c:v>
                </c:pt>
                <c:pt idx="1297">
                  <c:v>1.679188781446</c:v>
                </c:pt>
                <c:pt idx="1298">
                  <c:v>1.713787887671</c:v>
                </c:pt>
                <c:pt idx="1299">
                  <c:v>1.6233177260139999</c:v>
                </c:pt>
                <c:pt idx="1300">
                  <c:v>1.5621985702700001</c:v>
                </c:pt>
                <c:pt idx="1301">
                  <c:v>1.597694052025</c:v>
                </c:pt>
                <c:pt idx="1302">
                  <c:v>1.597694052025</c:v>
                </c:pt>
                <c:pt idx="1303">
                  <c:v>1.597694052025</c:v>
                </c:pt>
                <c:pt idx="1304">
                  <c:v>1.6287506365940001</c:v>
                </c:pt>
                <c:pt idx="1305">
                  <c:v>1.6693284566490001</c:v>
                </c:pt>
                <c:pt idx="1306">
                  <c:v>1.689349010376</c:v>
                </c:pt>
                <c:pt idx="1307">
                  <c:v>1.7687449316029999</c:v>
                </c:pt>
                <c:pt idx="1308">
                  <c:v>1.6437939189290001</c:v>
                </c:pt>
                <c:pt idx="1309">
                  <c:v>1.6437939189290001</c:v>
                </c:pt>
                <c:pt idx="1310">
                  <c:v>1.6437939189290001</c:v>
                </c:pt>
                <c:pt idx="1311">
                  <c:v>1.544754218045</c:v>
                </c:pt>
                <c:pt idx="1312">
                  <c:v>1.4443817048159999</c:v>
                </c:pt>
                <c:pt idx="1313">
                  <c:v>1.456371063408</c:v>
                </c:pt>
                <c:pt idx="1314">
                  <c:v>1.416053691388</c:v>
                </c:pt>
                <c:pt idx="1315">
                  <c:v>1.480089889234</c:v>
                </c:pt>
                <c:pt idx="1316">
                  <c:v>1.480089889234</c:v>
                </c:pt>
                <c:pt idx="1317">
                  <c:v>1.480089889234</c:v>
                </c:pt>
                <c:pt idx="1318">
                  <c:v>1.480089889234</c:v>
                </c:pt>
                <c:pt idx="1319">
                  <c:v>1.499246776301</c:v>
                </c:pt>
                <c:pt idx="1320">
                  <c:v>1.477253903467</c:v>
                </c:pt>
                <c:pt idx="1321">
                  <c:v>1.4033021962059999</c:v>
                </c:pt>
                <c:pt idx="1322">
                  <c:v>1.3579926925200001</c:v>
                </c:pt>
                <c:pt idx="1323">
                  <c:v>1.3579926925200001</c:v>
                </c:pt>
                <c:pt idx="1324">
                  <c:v>1.3579926925200001</c:v>
                </c:pt>
                <c:pt idx="1325">
                  <c:v>1.3427775049870001</c:v>
                </c:pt>
                <c:pt idx="1326">
                  <c:v>1.3582677936609999</c:v>
                </c:pt>
                <c:pt idx="1327">
                  <c:v>1.325678104294</c:v>
                </c:pt>
                <c:pt idx="1328">
                  <c:v>1.4450340960579999</c:v>
                </c:pt>
                <c:pt idx="1329">
                  <c:v>1.4017723693240001</c:v>
                </c:pt>
                <c:pt idx="1330">
                  <c:v>1.4017723693240001</c:v>
                </c:pt>
                <c:pt idx="1331">
                  <c:v>1.4017723693240001</c:v>
                </c:pt>
                <c:pt idx="1332">
                  <c:v>1.382960390294</c:v>
                </c:pt>
                <c:pt idx="1333">
                  <c:v>1.3427346334620001</c:v>
                </c:pt>
                <c:pt idx="1334">
                  <c:v>1.3347427449760001</c:v>
                </c:pt>
                <c:pt idx="1335">
                  <c:v>1.349552759249</c:v>
                </c:pt>
                <c:pt idx="1336">
                  <c:v>1.332761119225</c:v>
                </c:pt>
                <c:pt idx="1337">
                  <c:v>1.332761119225</c:v>
                </c:pt>
                <c:pt idx="1338">
                  <c:v>1.332761119225</c:v>
                </c:pt>
                <c:pt idx="1339">
                  <c:v>1.4030238057310001</c:v>
                </c:pt>
                <c:pt idx="1340">
                  <c:v>1.44769208111</c:v>
                </c:pt>
                <c:pt idx="1341">
                  <c:v>1.435182128418</c:v>
                </c:pt>
                <c:pt idx="1342">
                  <c:v>1.4486944915290001</c:v>
                </c:pt>
                <c:pt idx="1343">
                  <c:v>1.462144617578</c:v>
                </c:pt>
                <c:pt idx="1344">
                  <c:v>1.462144617578</c:v>
                </c:pt>
                <c:pt idx="1345">
                  <c:v>1.462144617578</c:v>
                </c:pt>
                <c:pt idx="1346">
                  <c:v>1.4874684697539999</c:v>
                </c:pt>
                <c:pt idx="1347">
                  <c:v>1.4287763207069999</c:v>
                </c:pt>
                <c:pt idx="1348">
                  <c:v>1.390880514889</c:v>
                </c:pt>
                <c:pt idx="1349">
                  <c:v>1.3254753507549999</c:v>
                </c:pt>
                <c:pt idx="1350">
                  <c:v>1.3264974651899999</c:v>
                </c:pt>
                <c:pt idx="1351">
                  <c:v>1.3264974651899999</c:v>
                </c:pt>
                <c:pt idx="1352">
                  <c:v>1.3264974651899999</c:v>
                </c:pt>
                <c:pt idx="1353">
                  <c:v>1.4029037938719999</c:v>
                </c:pt>
                <c:pt idx="1354">
                  <c:v>1.496716372741</c:v>
                </c:pt>
                <c:pt idx="1355">
                  <c:v>1.496716372741</c:v>
                </c:pt>
                <c:pt idx="1356">
                  <c:v>1.442280436283</c:v>
                </c:pt>
                <c:pt idx="1357">
                  <c:v>1.520162097517</c:v>
                </c:pt>
                <c:pt idx="1358">
                  <c:v>1.520162097517</c:v>
                </c:pt>
                <c:pt idx="1359">
                  <c:v>1.520162097517</c:v>
                </c:pt>
                <c:pt idx="1360">
                  <c:v>1.5579710147329999</c:v>
                </c:pt>
                <c:pt idx="1361">
                  <c:v>1.624161602514</c:v>
                </c:pt>
                <c:pt idx="1362">
                  <c:v>1.622060832781</c:v>
                </c:pt>
                <c:pt idx="1363">
                  <c:v>1.5441432615140001</c:v>
                </c:pt>
                <c:pt idx="1364">
                  <c:v>1.5641176811719999</c:v>
                </c:pt>
                <c:pt idx="1365">
                  <c:v>1.5641176811719999</c:v>
                </c:pt>
                <c:pt idx="1366">
                  <c:v>1.5641176811719999</c:v>
                </c:pt>
                <c:pt idx="1367">
                  <c:v>1.5641176811719999</c:v>
                </c:pt>
                <c:pt idx="1368">
                  <c:v>1.5641176811719999</c:v>
                </c:pt>
                <c:pt idx="1369">
                  <c:v>1.5641176811719999</c:v>
                </c:pt>
                <c:pt idx="1370">
                  <c:v>1.6224875413969999</c:v>
                </c:pt>
                <c:pt idx="1371">
                  <c:v>1.6360508286740001</c:v>
                </c:pt>
                <c:pt idx="1372">
                  <c:v>1.6360508286740001</c:v>
                </c:pt>
                <c:pt idx="1373">
                  <c:v>1.6360508286740001</c:v>
                </c:pt>
                <c:pt idx="1374">
                  <c:v>1.6125611854819999</c:v>
                </c:pt>
                <c:pt idx="1375">
                  <c:v>1.5762009284059999</c:v>
                </c:pt>
                <c:pt idx="1376">
                  <c:v>1.5762009284059999</c:v>
                </c:pt>
                <c:pt idx="1377">
                  <c:v>1.5762009284059999</c:v>
                </c:pt>
                <c:pt idx="1378">
                  <c:v>1.486020750944</c:v>
                </c:pt>
                <c:pt idx="1379">
                  <c:v>1.486020750944</c:v>
                </c:pt>
                <c:pt idx="1380">
                  <c:v>1.486020750944</c:v>
                </c:pt>
                <c:pt idx="1381">
                  <c:v>1.486020750944</c:v>
                </c:pt>
                <c:pt idx="1382">
                  <c:v>1.486020750944</c:v>
                </c:pt>
                <c:pt idx="1383">
                  <c:v>1.499252709813</c:v>
                </c:pt>
                <c:pt idx="1384">
                  <c:v>1.490735431729</c:v>
                </c:pt>
                <c:pt idx="1385">
                  <c:v>1.4686867433949999</c:v>
                </c:pt>
                <c:pt idx="1386">
                  <c:v>1.4686867433949999</c:v>
                </c:pt>
                <c:pt idx="1387">
                  <c:v>1.4686867433949999</c:v>
                </c:pt>
                <c:pt idx="1388">
                  <c:v>1.4686867433949999</c:v>
                </c:pt>
                <c:pt idx="1389">
                  <c:v>1.4686867433949999</c:v>
                </c:pt>
                <c:pt idx="1390">
                  <c:v>1.4810916400830001</c:v>
                </c:pt>
                <c:pt idx="1391">
                  <c:v>1.505831610377</c:v>
                </c:pt>
                <c:pt idx="1392">
                  <c:v>1.458746445377</c:v>
                </c:pt>
                <c:pt idx="1393">
                  <c:v>1.458746445377</c:v>
                </c:pt>
                <c:pt idx="1394">
                  <c:v>1.458746445377</c:v>
                </c:pt>
                <c:pt idx="1395">
                  <c:v>1.439346012983</c:v>
                </c:pt>
                <c:pt idx="1396">
                  <c:v>1.4638444206329999</c:v>
                </c:pt>
                <c:pt idx="1397">
                  <c:v>1.4769213924260001</c:v>
                </c:pt>
                <c:pt idx="1398">
                  <c:v>1.4951309614570001</c:v>
                </c:pt>
                <c:pt idx="1399">
                  <c:v>1.5054965705059999</c:v>
                </c:pt>
                <c:pt idx="1400">
                  <c:v>1.5054965705059999</c:v>
                </c:pt>
                <c:pt idx="1401">
                  <c:v>1.5054965705059999</c:v>
                </c:pt>
                <c:pt idx="1402">
                  <c:v>1.5213079506089999</c:v>
                </c:pt>
                <c:pt idx="1403">
                  <c:v>1.5323899091540001</c:v>
                </c:pt>
                <c:pt idx="1404">
                  <c:v>1.485266554054</c:v>
                </c:pt>
                <c:pt idx="1405">
                  <c:v>1.4886074530769999</c:v>
                </c:pt>
                <c:pt idx="1406">
                  <c:v>1.5084089988910001</c:v>
                </c:pt>
                <c:pt idx="1407">
                  <c:v>1.5084089988910001</c:v>
                </c:pt>
                <c:pt idx="1408">
                  <c:v>1.5084089988910001</c:v>
                </c:pt>
                <c:pt idx="1409">
                  <c:v>1.490378825384</c:v>
                </c:pt>
                <c:pt idx="1410">
                  <c:v>1.4934039754649999</c:v>
                </c:pt>
                <c:pt idx="1411">
                  <c:v>1.476424804821</c:v>
                </c:pt>
                <c:pt idx="1412">
                  <c:v>1.4658507906410001</c:v>
                </c:pt>
                <c:pt idx="1413">
                  <c:v>1.491859887153</c:v>
                </c:pt>
                <c:pt idx="1414">
                  <c:v>1.491859887153</c:v>
                </c:pt>
                <c:pt idx="1415">
                  <c:v>1.491859887153</c:v>
                </c:pt>
                <c:pt idx="1416">
                  <c:v>1.4874898304869999</c:v>
                </c:pt>
                <c:pt idx="1417">
                  <c:v>1.466614912626</c:v>
                </c:pt>
                <c:pt idx="1418">
                  <c:v>1.4404882049379999</c:v>
                </c:pt>
                <c:pt idx="1419">
                  <c:v>1.354223076846</c:v>
                </c:pt>
                <c:pt idx="1420">
                  <c:v>1.356508320381</c:v>
                </c:pt>
                <c:pt idx="1421">
                  <c:v>1.356508320381</c:v>
                </c:pt>
                <c:pt idx="1422">
                  <c:v>1.356508320381</c:v>
                </c:pt>
                <c:pt idx="1423">
                  <c:v>1.329826770093</c:v>
                </c:pt>
                <c:pt idx="1424">
                  <c:v>1.315486694254</c:v>
                </c:pt>
                <c:pt idx="1425">
                  <c:v>1.266203820608</c:v>
                </c:pt>
                <c:pt idx="1426">
                  <c:v>1.3519756496490001</c:v>
                </c:pt>
                <c:pt idx="1427">
                  <c:v>1.3481534498900001</c:v>
                </c:pt>
                <c:pt idx="1428">
                  <c:v>1.3481534498900001</c:v>
                </c:pt>
                <c:pt idx="1429">
                  <c:v>1.3481534498900001</c:v>
                </c:pt>
                <c:pt idx="1430">
                  <c:v>1.435264091928</c:v>
                </c:pt>
                <c:pt idx="1431">
                  <c:v>1.3699192255920001</c:v>
                </c:pt>
                <c:pt idx="1432">
                  <c:v>1.3581259946540001</c:v>
                </c:pt>
                <c:pt idx="1433">
                  <c:v>1.3207548335529999</c:v>
                </c:pt>
                <c:pt idx="1434">
                  <c:v>1.2951578253630001</c:v>
                </c:pt>
                <c:pt idx="1435">
                  <c:v>1.2951578253630001</c:v>
                </c:pt>
                <c:pt idx="1436">
                  <c:v>1.2951578253630001</c:v>
                </c:pt>
                <c:pt idx="1437">
                  <c:v>1.265315538694</c:v>
                </c:pt>
                <c:pt idx="1438">
                  <c:v>1.2633114064640001</c:v>
                </c:pt>
                <c:pt idx="1439">
                  <c:v>1.294621015208</c:v>
                </c:pt>
                <c:pt idx="1440">
                  <c:v>1.3336968950770001</c:v>
                </c:pt>
                <c:pt idx="1441">
                  <c:v>1.3521474796620001</c:v>
                </c:pt>
                <c:pt idx="1442">
                  <c:v>1.3521474796620001</c:v>
                </c:pt>
                <c:pt idx="1443">
                  <c:v>1.3521474796620001</c:v>
                </c:pt>
                <c:pt idx="1444">
                  <c:v>1.3797964972900001</c:v>
                </c:pt>
                <c:pt idx="1445">
                  <c:v>1.2994962090769999</c:v>
                </c:pt>
                <c:pt idx="1446">
                  <c:v>1.2835779038020001</c:v>
                </c:pt>
                <c:pt idx="1447">
                  <c:v>1.314013759179</c:v>
                </c:pt>
                <c:pt idx="1448">
                  <c:v>1.276043894716</c:v>
                </c:pt>
                <c:pt idx="1449">
                  <c:v>1.276043894716</c:v>
                </c:pt>
                <c:pt idx="1450">
                  <c:v>1.276043894716</c:v>
                </c:pt>
                <c:pt idx="1451">
                  <c:v>1.3069754568180001</c:v>
                </c:pt>
                <c:pt idx="1452">
                  <c:v>1.2792184906940001</c:v>
                </c:pt>
                <c:pt idx="1453">
                  <c:v>1.276251301821</c:v>
                </c:pt>
                <c:pt idx="1454">
                  <c:v>1.26100243788</c:v>
                </c:pt>
                <c:pt idx="1455">
                  <c:v>1.242618610986</c:v>
                </c:pt>
                <c:pt idx="1456">
                  <c:v>1.242618610986</c:v>
                </c:pt>
                <c:pt idx="1457">
                  <c:v>1.242618610986</c:v>
                </c:pt>
                <c:pt idx="1458">
                  <c:v>1.2826468102899999</c:v>
                </c:pt>
                <c:pt idx="1459">
                  <c:v>1.3349954856249999</c:v>
                </c:pt>
                <c:pt idx="1460">
                  <c:v>1.404127365336</c:v>
                </c:pt>
                <c:pt idx="1461">
                  <c:v>1.426991883341</c:v>
                </c:pt>
                <c:pt idx="1462">
                  <c:v>1.4042352659520001</c:v>
                </c:pt>
                <c:pt idx="1463">
                  <c:v>1.4042352659520001</c:v>
                </c:pt>
                <c:pt idx="1464">
                  <c:v>1.4042352659520001</c:v>
                </c:pt>
                <c:pt idx="1465">
                  <c:v>1.462312167436</c:v>
                </c:pt>
                <c:pt idx="1466">
                  <c:v>1.4531361198270001</c:v>
                </c:pt>
                <c:pt idx="1467">
                  <c:v>1.4341253512150001</c:v>
                </c:pt>
                <c:pt idx="1468">
                  <c:v>1.449954812836</c:v>
                </c:pt>
                <c:pt idx="1469">
                  <c:v>1.4386622154069999</c:v>
                </c:pt>
                <c:pt idx="1470">
                  <c:v>1.4386622154069999</c:v>
                </c:pt>
                <c:pt idx="1471">
                  <c:v>1.4386622154069999</c:v>
                </c:pt>
                <c:pt idx="1472">
                  <c:v>1.4341093873840001</c:v>
                </c:pt>
                <c:pt idx="1473">
                  <c:v>1.4059149235570001</c:v>
                </c:pt>
                <c:pt idx="1474">
                  <c:v>1.4059756486249999</c:v>
                </c:pt>
                <c:pt idx="1475">
                  <c:v>1.418681679901</c:v>
                </c:pt>
                <c:pt idx="1476">
                  <c:v>1.4165057961350001</c:v>
                </c:pt>
                <c:pt idx="1477">
                  <c:v>1.4165057961350001</c:v>
                </c:pt>
                <c:pt idx="1478">
                  <c:v>1.4165057961350001</c:v>
                </c:pt>
                <c:pt idx="1479">
                  <c:v>1.404643425872</c:v>
                </c:pt>
                <c:pt idx="1480">
                  <c:v>1.449104962401</c:v>
                </c:pt>
                <c:pt idx="1481">
                  <c:v>1.3900815422199999</c:v>
                </c:pt>
                <c:pt idx="1482">
                  <c:v>1.358825777179</c:v>
                </c:pt>
                <c:pt idx="1483">
                  <c:v>1.379208756326</c:v>
                </c:pt>
                <c:pt idx="1484">
                  <c:v>1.379208756326</c:v>
                </c:pt>
                <c:pt idx="1485">
                  <c:v>1.379208756326</c:v>
                </c:pt>
                <c:pt idx="1486">
                  <c:v>1.3565150088060001</c:v>
                </c:pt>
                <c:pt idx="1487">
                  <c:v>1.2878247254570001</c:v>
                </c:pt>
                <c:pt idx="1488">
                  <c:v>1.306994657415</c:v>
                </c:pt>
                <c:pt idx="1489">
                  <c:v>1.3545022241769999</c:v>
                </c:pt>
                <c:pt idx="1490">
                  <c:v>1.2966732733649999</c:v>
                </c:pt>
                <c:pt idx="1491">
                  <c:v>1.2966732733649999</c:v>
                </c:pt>
                <c:pt idx="1492">
                  <c:v>1.2966732733649999</c:v>
                </c:pt>
                <c:pt idx="1493">
                  <c:v>1.332003279936</c:v>
                </c:pt>
                <c:pt idx="1494">
                  <c:v>1.3161068476660001</c:v>
                </c:pt>
                <c:pt idx="1495">
                  <c:v>1.363361569239</c:v>
                </c:pt>
                <c:pt idx="1496">
                  <c:v>1.371423869897</c:v>
                </c:pt>
                <c:pt idx="1497">
                  <c:v>1.3533799318890001</c:v>
                </c:pt>
                <c:pt idx="1498">
                  <c:v>1.3533799318890001</c:v>
                </c:pt>
                <c:pt idx="1499">
                  <c:v>1.3533799318890001</c:v>
                </c:pt>
                <c:pt idx="1500">
                  <c:v>1.345266438421</c:v>
                </c:pt>
                <c:pt idx="1501">
                  <c:v>1.320980206532</c:v>
                </c:pt>
                <c:pt idx="1502">
                  <c:v>1.3217249182149999</c:v>
                </c:pt>
                <c:pt idx="1503">
                  <c:v>1.3028450948100001</c:v>
                </c:pt>
                <c:pt idx="1504">
                  <c:v>1.3242110226720001</c:v>
                </c:pt>
                <c:pt idx="1505">
                  <c:v>1.3242110226720001</c:v>
                </c:pt>
                <c:pt idx="1506">
                  <c:v>1.3242110226720001</c:v>
                </c:pt>
                <c:pt idx="1507">
                  <c:v>1.2739438685560001</c:v>
                </c:pt>
                <c:pt idx="1508">
                  <c:v>1.3201156778780001</c:v>
                </c:pt>
                <c:pt idx="1509">
                  <c:v>1.3280578039369999</c:v>
                </c:pt>
                <c:pt idx="1510">
                  <c:v>1.314471745354</c:v>
                </c:pt>
                <c:pt idx="1511">
                  <c:v>1.3294163947769999</c:v>
                </c:pt>
                <c:pt idx="1512">
                  <c:v>1.3294163947769999</c:v>
                </c:pt>
                <c:pt idx="1513">
                  <c:v>1.3294163947769999</c:v>
                </c:pt>
                <c:pt idx="1514">
                  <c:v>1.341417883026</c:v>
                </c:pt>
                <c:pt idx="1515">
                  <c:v>1.321125810516</c:v>
                </c:pt>
                <c:pt idx="1516">
                  <c:v>1.273098702155</c:v>
                </c:pt>
                <c:pt idx="1517">
                  <c:v>1.3075483740830001</c:v>
                </c:pt>
                <c:pt idx="1518">
                  <c:v>1.3263401222540001</c:v>
                </c:pt>
                <c:pt idx="1519">
                  <c:v>1.3263401222540001</c:v>
                </c:pt>
                <c:pt idx="1520">
                  <c:v>1.3263401222540001</c:v>
                </c:pt>
                <c:pt idx="1521">
                  <c:v>1.3198100670249999</c:v>
                </c:pt>
                <c:pt idx="1522">
                  <c:v>1.3198100670249999</c:v>
                </c:pt>
                <c:pt idx="1523">
                  <c:v>1.1904459090899999</c:v>
                </c:pt>
                <c:pt idx="1524">
                  <c:v>1.1862472840710001</c:v>
                </c:pt>
                <c:pt idx="1525">
                  <c:v>1.1342706909</c:v>
                </c:pt>
                <c:pt idx="1526">
                  <c:v>1.1342706909</c:v>
                </c:pt>
                <c:pt idx="1527">
                  <c:v>1.1342706909</c:v>
                </c:pt>
                <c:pt idx="1528">
                  <c:v>1.0817482350000001</c:v>
                </c:pt>
                <c:pt idx="1529">
                  <c:v>0.97026073940000002</c:v>
                </c:pt>
                <c:pt idx="1530">
                  <c:v>0.97026073940000002</c:v>
                </c:pt>
                <c:pt idx="1531">
                  <c:v>0.90992135750000003</c:v>
                </c:pt>
                <c:pt idx="1532">
                  <c:v>0.87999066459999997</c:v>
                </c:pt>
                <c:pt idx="1533">
                  <c:v>0.87999066459999997</c:v>
                </c:pt>
                <c:pt idx="1534">
                  <c:v>0.87999066459999997</c:v>
                </c:pt>
                <c:pt idx="1535">
                  <c:v>0.90892383330000004</c:v>
                </c:pt>
                <c:pt idx="1536">
                  <c:v>0.57080889800000001</c:v>
                </c:pt>
                <c:pt idx="1537">
                  <c:v>0.53289434769999999</c:v>
                </c:pt>
                <c:pt idx="1538">
                  <c:v>0.44805580639999998</c:v>
                </c:pt>
                <c:pt idx="1539">
                  <c:v>0.52277841229999999</c:v>
                </c:pt>
                <c:pt idx="1540">
                  <c:v>0.52277841229999999</c:v>
                </c:pt>
                <c:pt idx="1541">
                  <c:v>0.52277841229999999</c:v>
                </c:pt>
                <c:pt idx="1542">
                  <c:v>0.51576834090000001</c:v>
                </c:pt>
                <c:pt idx="1543">
                  <c:v>0.67854451999999998</c:v>
                </c:pt>
                <c:pt idx="1544">
                  <c:v>0.82004028529999995</c:v>
                </c:pt>
                <c:pt idx="1545">
                  <c:v>0.99956346299999999</c:v>
                </c:pt>
                <c:pt idx="1546">
                  <c:v>1.148892714</c:v>
                </c:pt>
                <c:pt idx="1547">
                  <c:v>1.148892714</c:v>
                </c:pt>
                <c:pt idx="1548">
                  <c:v>1.148892714</c:v>
                </c:pt>
                <c:pt idx="1549">
                  <c:v>1.1489056915</c:v>
                </c:pt>
                <c:pt idx="1550">
                  <c:v>1.1483109233</c:v>
                </c:pt>
                <c:pt idx="1551">
                  <c:v>1.3413808564</c:v>
                </c:pt>
                <c:pt idx="1552">
                  <c:v>1.3201684598000001</c:v>
                </c:pt>
                <c:pt idx="1553">
                  <c:v>1.2498442836999999</c:v>
                </c:pt>
                <c:pt idx="1554">
                  <c:v>1.2498442836999999</c:v>
                </c:pt>
                <c:pt idx="1555">
                  <c:v>1.2498442836999999</c:v>
                </c:pt>
                <c:pt idx="1556">
                  <c:v>1.2197476738999999</c:v>
                </c:pt>
                <c:pt idx="1557">
                  <c:v>1.1958338543</c:v>
                </c:pt>
                <c:pt idx="1558">
                  <c:v>1.2737820681000001</c:v>
                </c:pt>
                <c:pt idx="1559">
                  <c:v>1.2737820681000001</c:v>
                </c:pt>
                <c:pt idx="1560">
                  <c:v>1.2737820681000001</c:v>
                </c:pt>
                <c:pt idx="1561">
                  <c:v>1.2737820681000001</c:v>
                </c:pt>
                <c:pt idx="1562">
                  <c:v>1.2737820681000001</c:v>
                </c:pt>
                <c:pt idx="1563">
                  <c:v>1.2975766439</c:v>
                </c:pt>
                <c:pt idx="1564">
                  <c:v>1.3347990238</c:v>
                </c:pt>
                <c:pt idx="1565">
                  <c:v>1.3347990238</c:v>
                </c:pt>
                <c:pt idx="1566">
                  <c:v>1.3347990238</c:v>
                </c:pt>
                <c:pt idx="1567">
                  <c:v>1.2369927432000001</c:v>
                </c:pt>
                <c:pt idx="1568">
                  <c:v>1.2369927432000001</c:v>
                </c:pt>
                <c:pt idx="1569">
                  <c:v>1.2369927432000001</c:v>
                </c:pt>
                <c:pt idx="1570">
                  <c:v>1.2716724728</c:v>
                </c:pt>
                <c:pt idx="1571">
                  <c:v>1.4163743231999999</c:v>
                </c:pt>
                <c:pt idx="1572">
                  <c:v>1.3399107252</c:v>
                </c:pt>
                <c:pt idx="1573">
                  <c:v>1.3758096634999999</c:v>
                </c:pt>
                <c:pt idx="1574">
                  <c:v>1.3584940449</c:v>
                </c:pt>
                <c:pt idx="1575">
                  <c:v>1.3584940449</c:v>
                </c:pt>
                <c:pt idx="1576">
                  <c:v>1.3584940449</c:v>
                </c:pt>
                <c:pt idx="1577">
                  <c:v>1.3445028922</c:v>
                </c:pt>
                <c:pt idx="1578">
                  <c:v>1.4376196369000001</c:v>
                </c:pt>
                <c:pt idx="1579">
                  <c:v>1.4376196369000001</c:v>
                </c:pt>
                <c:pt idx="1580">
                  <c:v>1.4376196369000001</c:v>
                </c:pt>
                <c:pt idx="1581">
                  <c:v>1.3863492072000001</c:v>
                </c:pt>
                <c:pt idx="1582">
                  <c:v>1.3863492072000001</c:v>
                </c:pt>
                <c:pt idx="1583">
                  <c:v>1.3863492072000001</c:v>
                </c:pt>
                <c:pt idx="1584">
                  <c:v>1.3683104617999999</c:v>
                </c:pt>
                <c:pt idx="1585">
                  <c:v>1.32688074</c:v>
                </c:pt>
                <c:pt idx="1586">
                  <c:v>1.3678144654</c:v>
                </c:pt>
                <c:pt idx="1587">
                  <c:v>1.3727379224</c:v>
                </c:pt>
                <c:pt idx="1588">
                  <c:v>1.3399961983999999</c:v>
                </c:pt>
                <c:pt idx="1589">
                  <c:v>1.3399961983999999</c:v>
                </c:pt>
                <c:pt idx="1590">
                  <c:v>1.3399961983999999</c:v>
                </c:pt>
                <c:pt idx="1591">
                  <c:v>1.3465425609999999</c:v>
                </c:pt>
                <c:pt idx="1592">
                  <c:v>1.4088017993999999</c:v>
                </c:pt>
                <c:pt idx="1593">
                  <c:v>1.4360823118999999</c:v>
                </c:pt>
                <c:pt idx="1594">
                  <c:v>1.4206391247000001</c:v>
                </c:pt>
                <c:pt idx="1595">
                  <c:v>1.3811434197000001</c:v>
                </c:pt>
                <c:pt idx="1596">
                  <c:v>1.3811434197000001</c:v>
                </c:pt>
                <c:pt idx="1597">
                  <c:v>1.3811434197000001</c:v>
                </c:pt>
                <c:pt idx="1598">
                  <c:v>1.398118424</c:v>
                </c:pt>
                <c:pt idx="1599">
                  <c:v>1.4453245105000001</c:v>
                </c:pt>
                <c:pt idx="1600">
                  <c:v>1.4535425336000001</c:v>
                </c:pt>
                <c:pt idx="1601">
                  <c:v>1.4341462788999999</c:v>
                </c:pt>
                <c:pt idx="1602">
                  <c:v>1.4206667063</c:v>
                </c:pt>
                <c:pt idx="1603">
                  <c:v>1.4206667063</c:v>
                </c:pt>
                <c:pt idx="1604">
                  <c:v>1.4206667063</c:v>
                </c:pt>
                <c:pt idx="1605">
                  <c:v>1.4109226432999999</c:v>
                </c:pt>
                <c:pt idx="1606">
                  <c:v>1.4368565175000001</c:v>
                </c:pt>
                <c:pt idx="1607">
                  <c:v>1.4137108656999999</c:v>
                </c:pt>
                <c:pt idx="1608">
                  <c:v>1.3683107741</c:v>
                </c:pt>
                <c:pt idx="1609">
                  <c:v>1.3683107741</c:v>
                </c:pt>
                <c:pt idx="1610">
                  <c:v>1.3683107741</c:v>
                </c:pt>
                <c:pt idx="1611">
                  <c:v>1.3683107741</c:v>
                </c:pt>
                <c:pt idx="1612">
                  <c:v>1.3187895981</c:v>
                </c:pt>
                <c:pt idx="1613">
                  <c:v>1.2962708224999999</c:v>
                </c:pt>
                <c:pt idx="1614">
                  <c:v>1.2910201779999999</c:v>
                </c:pt>
                <c:pt idx="1615">
                  <c:v>1.2802878029</c:v>
                </c:pt>
                <c:pt idx="1616">
                  <c:v>1.2617459137</c:v>
                </c:pt>
                <c:pt idx="1617">
                  <c:v>1.2617459137</c:v>
                </c:pt>
                <c:pt idx="1618">
                  <c:v>1.2617459137</c:v>
                </c:pt>
                <c:pt idx="1619">
                  <c:v>1.2617459137</c:v>
                </c:pt>
                <c:pt idx="1620">
                  <c:v>1.2572739825999999</c:v>
                </c:pt>
                <c:pt idx="1621">
                  <c:v>1.3254616566999999</c:v>
                </c:pt>
                <c:pt idx="1622">
                  <c:v>1.3396583583999999</c:v>
                </c:pt>
                <c:pt idx="1623">
                  <c:v>1.3638845618</c:v>
                </c:pt>
                <c:pt idx="1624">
                  <c:v>1.3638845618</c:v>
                </c:pt>
                <c:pt idx="1625">
                  <c:v>1.3638845618</c:v>
                </c:pt>
                <c:pt idx="1626">
                  <c:v>1.3630455845</c:v>
                </c:pt>
                <c:pt idx="1627">
                  <c:v>1.3343770239999999</c:v>
                </c:pt>
                <c:pt idx="1628">
                  <c:v>1.2929262302</c:v>
                </c:pt>
                <c:pt idx="1629">
                  <c:v>1.2841004862000001</c:v>
                </c:pt>
                <c:pt idx="1630">
                  <c:v>1.2330198598</c:v>
                </c:pt>
                <c:pt idx="1631">
                  <c:v>1.2330198598</c:v>
                </c:pt>
                <c:pt idx="1632">
                  <c:v>1.2330198598</c:v>
                </c:pt>
                <c:pt idx="1633">
                  <c:v>1.2106348586</c:v>
                </c:pt>
                <c:pt idx="1634">
                  <c:v>1.1717475042000001</c:v>
                </c:pt>
                <c:pt idx="1635">
                  <c:v>1.1824991239</c:v>
                </c:pt>
                <c:pt idx="1636">
                  <c:v>1.1860464663000001</c:v>
                </c:pt>
                <c:pt idx="1637">
                  <c:v>1.1745225844</c:v>
                </c:pt>
                <c:pt idx="1638">
                  <c:v>1.1745225844</c:v>
                </c:pt>
                <c:pt idx="1639">
                  <c:v>1.1745225844</c:v>
                </c:pt>
                <c:pt idx="1640">
                  <c:v>1.1452518354000001</c:v>
                </c:pt>
                <c:pt idx="1641">
                  <c:v>1.1293733825000001</c:v>
                </c:pt>
                <c:pt idx="1642">
                  <c:v>1.1358026265000001</c:v>
                </c:pt>
                <c:pt idx="1643">
                  <c:v>1.0884213557</c:v>
                </c:pt>
                <c:pt idx="1644">
                  <c:v>1.0218110418999999</c:v>
                </c:pt>
                <c:pt idx="1645">
                  <c:v>1.0218110418999999</c:v>
                </c:pt>
                <c:pt idx="1646">
                  <c:v>1.0218110418999999</c:v>
                </c:pt>
                <c:pt idx="1647">
                  <c:v>1.0038126324000001</c:v>
                </c:pt>
                <c:pt idx="1648">
                  <c:v>0.92080120099999996</c:v>
                </c:pt>
                <c:pt idx="1649">
                  <c:v>0.91325170700000002</c:v>
                </c:pt>
                <c:pt idx="1650">
                  <c:v>0.9341276704</c:v>
                </c:pt>
                <c:pt idx="1651">
                  <c:v>0.87018263610000002</c:v>
                </c:pt>
                <c:pt idx="1652">
                  <c:v>0.87018263610000002</c:v>
                </c:pt>
                <c:pt idx="1653">
                  <c:v>0.87018263610000002</c:v>
                </c:pt>
                <c:pt idx="1654">
                  <c:v>0.88890401060000002</c:v>
                </c:pt>
                <c:pt idx="1655">
                  <c:v>0.84723408730000005</c:v>
                </c:pt>
                <c:pt idx="1656">
                  <c:v>0.84011510420000002</c:v>
                </c:pt>
                <c:pt idx="1657">
                  <c:v>0.89056476890000003</c:v>
                </c:pt>
                <c:pt idx="1658">
                  <c:v>0.85421684620000005</c:v>
                </c:pt>
                <c:pt idx="1659">
                  <c:v>0.85421684620000005</c:v>
                </c:pt>
                <c:pt idx="1660">
                  <c:v>0.85421684620000005</c:v>
                </c:pt>
                <c:pt idx="1661">
                  <c:v>0.82404608440000005</c:v>
                </c:pt>
                <c:pt idx="1662">
                  <c:v>0.87552658900000002</c:v>
                </c:pt>
                <c:pt idx="1663">
                  <c:v>0.90036191639999996</c:v>
                </c:pt>
                <c:pt idx="1664">
                  <c:v>0.93181527490000005</c:v>
                </c:pt>
                <c:pt idx="1665">
                  <c:v>0.98070679240000003</c:v>
                </c:pt>
                <c:pt idx="1666">
                  <c:v>0.98070679240000003</c:v>
                </c:pt>
                <c:pt idx="1667">
                  <c:v>0.98070679240000003</c:v>
                </c:pt>
                <c:pt idx="1668">
                  <c:v>0.99028301429999999</c:v>
                </c:pt>
                <c:pt idx="1669">
                  <c:v>0.97855436060000001</c:v>
                </c:pt>
                <c:pt idx="1670">
                  <c:v>1.0369672080000001</c:v>
                </c:pt>
                <c:pt idx="1671">
                  <c:v>1.0134387573000001</c:v>
                </c:pt>
                <c:pt idx="1672">
                  <c:v>1.0134387573000001</c:v>
                </c:pt>
                <c:pt idx="1673">
                  <c:v>1.0134387573000001</c:v>
                </c:pt>
                <c:pt idx="1674">
                  <c:v>1.0134387573000001</c:v>
                </c:pt>
                <c:pt idx="1675">
                  <c:v>1.0267285638000001</c:v>
                </c:pt>
                <c:pt idx="1676">
                  <c:v>0.96105125059999996</c:v>
                </c:pt>
                <c:pt idx="1677">
                  <c:v>0.9585805811</c:v>
                </c:pt>
                <c:pt idx="1678">
                  <c:v>1.019682588</c:v>
                </c:pt>
                <c:pt idx="1679">
                  <c:v>1.0571229769999999</c:v>
                </c:pt>
                <c:pt idx="1680">
                  <c:v>1.0571229769999999</c:v>
                </c:pt>
                <c:pt idx="1681">
                  <c:v>1.0571229769999999</c:v>
                </c:pt>
                <c:pt idx="1682">
                  <c:v>1.0337883970999999</c:v>
                </c:pt>
                <c:pt idx="1683">
                  <c:v>1.0780962940000001</c:v>
                </c:pt>
                <c:pt idx="1684">
                  <c:v>1.1792081556</c:v>
                </c:pt>
                <c:pt idx="1685">
                  <c:v>1.2353505081</c:v>
                </c:pt>
                <c:pt idx="1686">
                  <c:v>1.2206901904</c:v>
                </c:pt>
                <c:pt idx="1687">
                  <c:v>1.2206901904</c:v>
                </c:pt>
                <c:pt idx="1688">
                  <c:v>1.2206901904</c:v>
                </c:pt>
                <c:pt idx="1689">
                  <c:v>1.2829443942000001</c:v>
                </c:pt>
                <c:pt idx="1690">
                  <c:v>1.2981195709</c:v>
                </c:pt>
                <c:pt idx="1691">
                  <c:v>1.3133427053</c:v>
                </c:pt>
                <c:pt idx="1692">
                  <c:v>1.2982110641</c:v>
                </c:pt>
                <c:pt idx="1693">
                  <c:v>1.2847152160999999</c:v>
                </c:pt>
                <c:pt idx="1694">
                  <c:v>1.2847152160999999</c:v>
                </c:pt>
                <c:pt idx="1695">
                  <c:v>1.2847152160999999</c:v>
                </c:pt>
                <c:pt idx="1696">
                  <c:v>1.3448702299999999</c:v>
                </c:pt>
                <c:pt idx="1697">
                  <c:v>1.3449717529</c:v>
                </c:pt>
                <c:pt idx="1698">
                  <c:v>1.3632939902000001</c:v>
                </c:pt>
                <c:pt idx="1699">
                  <c:v>1.3886790032</c:v>
                </c:pt>
                <c:pt idx="1700">
                  <c:v>1.3415994178999999</c:v>
                </c:pt>
                <c:pt idx="1701">
                  <c:v>1.3415994178999999</c:v>
                </c:pt>
                <c:pt idx="1702">
                  <c:v>1.3415994178999999</c:v>
                </c:pt>
                <c:pt idx="1703">
                  <c:v>1.3769909736999999</c:v>
                </c:pt>
                <c:pt idx="1704">
                  <c:v>1.4010808178</c:v>
                </c:pt>
                <c:pt idx="1705">
                  <c:v>1.4274328707999999</c:v>
                </c:pt>
                <c:pt idx="1706">
                  <c:v>1.4176547146</c:v>
                </c:pt>
                <c:pt idx="1707">
                  <c:v>1.3338069069</c:v>
                </c:pt>
                <c:pt idx="1708">
                  <c:v>1.3338069069</c:v>
                </c:pt>
                <c:pt idx="1709">
                  <c:v>1.3338069069</c:v>
                </c:pt>
                <c:pt idx="1710">
                  <c:v>1.3060555756000001</c:v>
                </c:pt>
                <c:pt idx="1711">
                  <c:v>1.3242972116</c:v>
                </c:pt>
                <c:pt idx="1712">
                  <c:v>1.3941763630999999</c:v>
                </c:pt>
                <c:pt idx="1713">
                  <c:v>1.4059701652000001</c:v>
                </c:pt>
                <c:pt idx="1714">
                  <c:v>1.3793598002</c:v>
                </c:pt>
                <c:pt idx="1715">
                  <c:v>1.3793598002</c:v>
                </c:pt>
                <c:pt idx="1716">
                  <c:v>1.3793598002</c:v>
                </c:pt>
                <c:pt idx="1717">
                  <c:v>1.3601006139</c:v>
                </c:pt>
                <c:pt idx="1718">
                  <c:v>1.3098379006</c:v>
                </c:pt>
                <c:pt idx="1719">
                  <c:v>1.3284654706000001</c:v>
                </c:pt>
                <c:pt idx="1720">
                  <c:v>1.3758998120999999</c:v>
                </c:pt>
                <c:pt idx="1721">
                  <c:v>1.3270055031000001</c:v>
                </c:pt>
                <c:pt idx="1722">
                  <c:v>1.3270055031000001</c:v>
                </c:pt>
                <c:pt idx="1723">
                  <c:v>1.3270055031000001</c:v>
                </c:pt>
                <c:pt idx="1724">
                  <c:v>1.3270055031000001</c:v>
                </c:pt>
                <c:pt idx="1725">
                  <c:v>1.2879163068999999</c:v>
                </c:pt>
                <c:pt idx="1726">
                  <c:v>1.2331171170999999</c:v>
                </c:pt>
                <c:pt idx="1727">
                  <c:v>1.1998648565000001</c:v>
                </c:pt>
                <c:pt idx="1728">
                  <c:v>1.1536576167000001</c:v>
                </c:pt>
                <c:pt idx="1729">
                  <c:v>1.1536576167000001</c:v>
                </c:pt>
                <c:pt idx="1730">
                  <c:v>1.1536576167000001</c:v>
                </c:pt>
                <c:pt idx="1731">
                  <c:v>1.1536576167000001</c:v>
                </c:pt>
                <c:pt idx="1732">
                  <c:v>1.1536576167000001</c:v>
                </c:pt>
                <c:pt idx="1733">
                  <c:v>1.3050308921</c:v>
                </c:pt>
                <c:pt idx="1734">
                  <c:v>1.1100507058</c:v>
                </c:pt>
                <c:pt idx="1735">
                  <c:v>1.1958072507999999</c:v>
                </c:pt>
                <c:pt idx="1736">
                  <c:v>1.1958072507999999</c:v>
                </c:pt>
                <c:pt idx="1737">
                  <c:v>1.1958072507999999</c:v>
                </c:pt>
                <c:pt idx="1738">
                  <c:v>1.2337293508</c:v>
                </c:pt>
                <c:pt idx="1739">
                  <c:v>1.2459547268</c:v>
                </c:pt>
                <c:pt idx="1740">
                  <c:v>1.2760382507000001</c:v>
                </c:pt>
                <c:pt idx="1741">
                  <c:v>1.2564777152</c:v>
                </c:pt>
                <c:pt idx="1742">
                  <c:v>1.2469270393</c:v>
                </c:pt>
                <c:pt idx="1743">
                  <c:v>1.2469270393</c:v>
                </c:pt>
                <c:pt idx="1744">
                  <c:v>1.2469270393</c:v>
                </c:pt>
                <c:pt idx="1745">
                  <c:v>1.2691629436</c:v>
                </c:pt>
                <c:pt idx="1746">
                  <c:v>1.2790446155999999</c:v>
                </c:pt>
                <c:pt idx="1747">
                  <c:v>1.2550457015000001</c:v>
                </c:pt>
                <c:pt idx="1748">
                  <c:v>1.2826345455999999</c:v>
                </c:pt>
                <c:pt idx="1749">
                  <c:v>1.2918776517999999</c:v>
                </c:pt>
                <c:pt idx="1750">
                  <c:v>1.2918776517999999</c:v>
                </c:pt>
                <c:pt idx="1751">
                  <c:v>1.2918776517999999</c:v>
                </c:pt>
                <c:pt idx="1752">
                  <c:v>1.3119736907999999</c:v>
                </c:pt>
                <c:pt idx="1753">
                  <c:v>1.2732575283000001</c:v>
                </c:pt>
                <c:pt idx="1754">
                  <c:v>1.2810574663000001</c:v>
                </c:pt>
                <c:pt idx="1755">
                  <c:v>1.2935874440999999</c:v>
                </c:pt>
                <c:pt idx="1756">
                  <c:v>1.2215660053999999</c:v>
                </c:pt>
                <c:pt idx="1757">
                  <c:v>1.2215660053999999</c:v>
                </c:pt>
                <c:pt idx="1758">
                  <c:v>1.2215660053999999</c:v>
                </c:pt>
                <c:pt idx="1759">
                  <c:v>1.2293444162</c:v>
                </c:pt>
                <c:pt idx="1760">
                  <c:v>1.2525277739</c:v>
                </c:pt>
                <c:pt idx="1761">
                  <c:v>1.2535585672</c:v>
                </c:pt>
                <c:pt idx="1762">
                  <c:v>1.1862731081</c:v>
                </c:pt>
                <c:pt idx="1763">
                  <c:v>1.1813377163000001</c:v>
                </c:pt>
                <c:pt idx="1764">
                  <c:v>1.1813377163000001</c:v>
                </c:pt>
                <c:pt idx="1765">
                  <c:v>1.1813377163000001</c:v>
                </c:pt>
                <c:pt idx="1766">
                  <c:v>1.1650675881000001</c:v>
                </c:pt>
                <c:pt idx="1767">
                  <c:v>1.1594435578</c:v>
                </c:pt>
                <c:pt idx="1768">
                  <c:v>1.1454049761</c:v>
                </c:pt>
                <c:pt idx="1769">
                  <c:v>1.2050887843</c:v>
                </c:pt>
                <c:pt idx="1770">
                  <c:v>1.19918408</c:v>
                </c:pt>
                <c:pt idx="1771">
                  <c:v>1.19918408</c:v>
                </c:pt>
                <c:pt idx="1772">
                  <c:v>1.19918408</c:v>
                </c:pt>
                <c:pt idx="1773">
                  <c:v>1.2151440909</c:v>
                </c:pt>
                <c:pt idx="1774">
                  <c:v>1.1915191266</c:v>
                </c:pt>
                <c:pt idx="1775">
                  <c:v>1.3264522182</c:v>
                </c:pt>
                <c:pt idx="1776">
                  <c:v>1.3936217166</c:v>
                </c:pt>
                <c:pt idx="1777">
                  <c:v>1.4336585427999999</c:v>
                </c:pt>
                <c:pt idx="1778">
                  <c:v>1.4336585427999999</c:v>
                </c:pt>
                <c:pt idx="1779">
                  <c:v>1.4336585427999999</c:v>
                </c:pt>
                <c:pt idx="1780">
                  <c:v>1.4388533745000001</c:v>
                </c:pt>
                <c:pt idx="1781">
                  <c:v>1.4901499947000001</c:v>
                </c:pt>
                <c:pt idx="1782">
                  <c:v>1.4744494263000001</c:v>
                </c:pt>
                <c:pt idx="1783">
                  <c:v>1.4677578385000001</c:v>
                </c:pt>
                <c:pt idx="1784">
                  <c:v>1.4564119517</c:v>
                </c:pt>
                <c:pt idx="1785">
                  <c:v>1.4564119517</c:v>
                </c:pt>
                <c:pt idx="1786">
                  <c:v>1.4564119517</c:v>
                </c:pt>
                <c:pt idx="1787">
                  <c:v>1.4156565628</c:v>
                </c:pt>
                <c:pt idx="1788">
                  <c:v>1.4302399619999999</c:v>
                </c:pt>
                <c:pt idx="1789">
                  <c:v>1.4559169948999999</c:v>
                </c:pt>
                <c:pt idx="1790">
                  <c:v>1.4696804268999999</c:v>
                </c:pt>
                <c:pt idx="1791">
                  <c:v>1.5271510633000001</c:v>
                </c:pt>
                <c:pt idx="1792">
                  <c:v>1.5271510633000001</c:v>
                </c:pt>
                <c:pt idx="1793">
                  <c:v>1.5271510633000001</c:v>
                </c:pt>
                <c:pt idx="1794">
                  <c:v>1.4648901831000001</c:v>
                </c:pt>
                <c:pt idx="1795">
                  <c:v>1.4672075767999999</c:v>
                </c:pt>
                <c:pt idx="1796">
                  <c:v>1.4275575790999999</c:v>
                </c:pt>
                <c:pt idx="1797">
                  <c:v>1.459278528</c:v>
                </c:pt>
                <c:pt idx="1798">
                  <c:v>1.4370700881</c:v>
                </c:pt>
                <c:pt idx="1799">
                  <c:v>1.4370700881</c:v>
                </c:pt>
                <c:pt idx="1800">
                  <c:v>1.4370700881</c:v>
                </c:pt>
                <c:pt idx="1801">
                  <c:v>1.4149492822</c:v>
                </c:pt>
                <c:pt idx="1802">
                  <c:v>1.3926163292</c:v>
                </c:pt>
                <c:pt idx="1803">
                  <c:v>1.3995536754</c:v>
                </c:pt>
                <c:pt idx="1804">
                  <c:v>1.3898897216999999</c:v>
                </c:pt>
                <c:pt idx="1805">
                  <c:v>1.3962520758000001</c:v>
                </c:pt>
                <c:pt idx="1806">
                  <c:v>1.3962520758000001</c:v>
                </c:pt>
                <c:pt idx="1807">
                  <c:v>1.3962520758000001</c:v>
                </c:pt>
                <c:pt idx="1808">
                  <c:v>1.3974366785000001</c:v>
                </c:pt>
                <c:pt idx="1809">
                  <c:v>1.4674450304</c:v>
                </c:pt>
                <c:pt idx="1810">
                  <c:v>1.5189644450999999</c:v>
                </c:pt>
                <c:pt idx="1811">
                  <c:v>1.5139053316</c:v>
                </c:pt>
                <c:pt idx="1812">
                  <c:v>1.5252643858999999</c:v>
                </c:pt>
                <c:pt idx="1813">
                  <c:v>1.5252643858999999</c:v>
                </c:pt>
                <c:pt idx="1814">
                  <c:v>1.5252643858999999</c:v>
                </c:pt>
                <c:pt idx="1815">
                  <c:v>1.5296033023</c:v>
                </c:pt>
                <c:pt idx="1816">
                  <c:v>1.4690568670999999</c:v>
                </c:pt>
                <c:pt idx="1817">
                  <c:v>1.4977294245999999</c:v>
                </c:pt>
                <c:pt idx="1818">
                  <c:v>1.5083330868</c:v>
                </c:pt>
                <c:pt idx="1819">
                  <c:v>1.5044039680000001</c:v>
                </c:pt>
                <c:pt idx="1820">
                  <c:v>1.5044039680000001</c:v>
                </c:pt>
                <c:pt idx="1821">
                  <c:v>1.5044039680000001</c:v>
                </c:pt>
                <c:pt idx="1822">
                  <c:v>1.5578796519</c:v>
                </c:pt>
                <c:pt idx="1823">
                  <c:v>1.5737914404</c:v>
                </c:pt>
                <c:pt idx="1824">
                  <c:v>1.5807551057</c:v>
                </c:pt>
                <c:pt idx="1825">
                  <c:v>1.5792884023</c:v>
                </c:pt>
                <c:pt idx="1826">
                  <c:v>1.5777841687</c:v>
                </c:pt>
                <c:pt idx="1827">
                  <c:v>1.5777841687</c:v>
                </c:pt>
                <c:pt idx="1828">
                  <c:v>1.5777841687</c:v>
                </c:pt>
                <c:pt idx="1829">
                  <c:v>1.5802114413999999</c:v>
                </c:pt>
                <c:pt idx="1830">
                  <c:v>1.5891425516</c:v>
                </c:pt>
                <c:pt idx="1831">
                  <c:v>1.6237101464000001</c:v>
                </c:pt>
                <c:pt idx="1832">
                  <c:v>1.6239652738000001</c:v>
                </c:pt>
                <c:pt idx="1833">
                  <c:v>1.5849669725</c:v>
                </c:pt>
                <c:pt idx="1834">
                  <c:v>1.5849669725</c:v>
                </c:pt>
                <c:pt idx="1835">
                  <c:v>1.5849669725</c:v>
                </c:pt>
                <c:pt idx="1836">
                  <c:v>1.5857088028999999</c:v>
                </c:pt>
                <c:pt idx="1837">
                  <c:v>1.5692841388000001</c:v>
                </c:pt>
                <c:pt idx="1838">
                  <c:v>1.5897175781999999</c:v>
                </c:pt>
                <c:pt idx="1839">
                  <c:v>1.5405064945</c:v>
                </c:pt>
                <c:pt idx="1840">
                  <c:v>1.4979755587000001</c:v>
                </c:pt>
                <c:pt idx="1841">
                  <c:v>1.4979755587000001</c:v>
                </c:pt>
                <c:pt idx="1842">
                  <c:v>1.4979755587000001</c:v>
                </c:pt>
                <c:pt idx="1843">
                  <c:v>1.4569240537000001</c:v>
                </c:pt>
                <c:pt idx="1844">
                  <c:v>1.5259973084</c:v>
                </c:pt>
                <c:pt idx="1845">
                  <c:v>1.5445148231000001</c:v>
                </c:pt>
                <c:pt idx="1846">
                  <c:v>1.4933925603</c:v>
                </c:pt>
                <c:pt idx="1847">
                  <c:v>1.5634525801000001</c:v>
                </c:pt>
                <c:pt idx="1848">
                  <c:v>1.5634525801000001</c:v>
                </c:pt>
                <c:pt idx="1849">
                  <c:v>1.5634525801000001</c:v>
                </c:pt>
                <c:pt idx="1850">
                  <c:v>1.5407168758000001</c:v>
                </c:pt>
                <c:pt idx="1851">
                  <c:v>1.5730699666000001</c:v>
                </c:pt>
                <c:pt idx="1852">
                  <c:v>1.5462363652</c:v>
                </c:pt>
                <c:pt idx="1853">
                  <c:v>1.5257786363000001</c:v>
                </c:pt>
                <c:pt idx="1854">
                  <c:v>1.5402407566</c:v>
                </c:pt>
                <c:pt idx="1855">
                  <c:v>1.5402407566</c:v>
                </c:pt>
                <c:pt idx="1856">
                  <c:v>1.5402407566</c:v>
                </c:pt>
                <c:pt idx="1857">
                  <c:v>1.4814754844</c:v>
                </c:pt>
                <c:pt idx="1858">
                  <c:v>1.4718053729</c:v>
                </c:pt>
                <c:pt idx="1859">
                  <c:v>1.5031496150000001</c:v>
                </c:pt>
                <c:pt idx="1860">
                  <c:v>1.5416730461000001</c:v>
                </c:pt>
                <c:pt idx="1861">
                  <c:v>1.5857824884</c:v>
                </c:pt>
                <c:pt idx="1862">
                  <c:v>1.5857824884</c:v>
                </c:pt>
                <c:pt idx="1863">
                  <c:v>1.5857824884</c:v>
                </c:pt>
                <c:pt idx="1864">
                  <c:v>1.5495939551</c:v>
                </c:pt>
                <c:pt idx="1865">
                  <c:v>1.5870516155000001</c:v>
                </c:pt>
                <c:pt idx="1866">
                  <c:v>1.5737278198</c:v>
                </c:pt>
                <c:pt idx="1867">
                  <c:v>1.5620746619000001</c:v>
                </c:pt>
                <c:pt idx="1868">
                  <c:v>1.5366261809999999</c:v>
                </c:pt>
                <c:pt idx="1869">
                  <c:v>1.5366261809999999</c:v>
                </c:pt>
                <c:pt idx="1870">
                  <c:v>1.5366261809999999</c:v>
                </c:pt>
                <c:pt idx="1871">
                  <c:v>1.5451114112</c:v>
                </c:pt>
                <c:pt idx="1872">
                  <c:v>1.5710186994999999</c:v>
                </c:pt>
                <c:pt idx="1873">
                  <c:v>1.5723675001999999</c:v>
                </c:pt>
                <c:pt idx="1874">
                  <c:v>1.5468179857</c:v>
                </c:pt>
                <c:pt idx="1875">
                  <c:v>1.4768413379000001</c:v>
                </c:pt>
                <c:pt idx="1876">
                  <c:v>1.4768413379000001</c:v>
                </c:pt>
                <c:pt idx="1877">
                  <c:v>1.4768413379000001</c:v>
                </c:pt>
                <c:pt idx="1878">
                  <c:v>1.4542818791000001</c:v>
                </c:pt>
                <c:pt idx="1879">
                  <c:v>1.4747715062</c:v>
                </c:pt>
                <c:pt idx="1880">
                  <c:v>1.5760959763</c:v>
                </c:pt>
                <c:pt idx="1881">
                  <c:v>1.6167927393999999</c:v>
                </c:pt>
                <c:pt idx="1882">
                  <c:v>1.6499204921999999</c:v>
                </c:pt>
                <c:pt idx="1883">
                  <c:v>1.6499204921999999</c:v>
                </c:pt>
                <c:pt idx="1884">
                  <c:v>1.6499204921999999</c:v>
                </c:pt>
                <c:pt idx="1885">
                  <c:v>1.7104793391999999</c:v>
                </c:pt>
                <c:pt idx="1886">
                  <c:v>1.7647772986000001</c:v>
                </c:pt>
                <c:pt idx="1887">
                  <c:v>1.7946658134</c:v>
                </c:pt>
                <c:pt idx="1888">
                  <c:v>1.7406346449000001</c:v>
                </c:pt>
                <c:pt idx="1889">
                  <c:v>1.7185755579999999</c:v>
                </c:pt>
                <c:pt idx="1890">
                  <c:v>1.7185755579999999</c:v>
                </c:pt>
                <c:pt idx="1891">
                  <c:v>1.7185755579999999</c:v>
                </c:pt>
                <c:pt idx="1892">
                  <c:v>1.704132464</c:v>
                </c:pt>
                <c:pt idx="1893">
                  <c:v>1.7549683165000001</c:v>
                </c:pt>
                <c:pt idx="1894">
                  <c:v>1.7469173171000001</c:v>
                </c:pt>
                <c:pt idx="1895">
                  <c:v>1.6404533429999999</c:v>
                </c:pt>
                <c:pt idx="1896">
                  <c:v>1.5740778896000001</c:v>
                </c:pt>
                <c:pt idx="1897">
                  <c:v>1.5740778896000001</c:v>
                </c:pt>
                <c:pt idx="1898">
                  <c:v>1.5740778896000001</c:v>
                </c:pt>
                <c:pt idx="1899">
                  <c:v>1.5374824245000001</c:v>
                </c:pt>
                <c:pt idx="1900">
                  <c:v>1.5766510117999999</c:v>
                </c:pt>
                <c:pt idx="1901">
                  <c:v>1.7613170596000001</c:v>
                </c:pt>
                <c:pt idx="1902">
                  <c:v>1.7506654522</c:v>
                </c:pt>
                <c:pt idx="1903">
                  <c:v>1.7318955961</c:v>
                </c:pt>
                <c:pt idx="1904">
                  <c:v>1.7318955961</c:v>
                </c:pt>
                <c:pt idx="1905">
                  <c:v>1.7318955961</c:v>
                </c:pt>
                <c:pt idx="1906">
                  <c:v>1.7318955961</c:v>
                </c:pt>
                <c:pt idx="1907">
                  <c:v>1.7010453926</c:v>
                </c:pt>
                <c:pt idx="1908">
                  <c:v>1.7010453926</c:v>
                </c:pt>
                <c:pt idx="1909">
                  <c:v>1.7448183824000001</c:v>
                </c:pt>
                <c:pt idx="1910">
                  <c:v>1.7309587375</c:v>
                </c:pt>
                <c:pt idx="1911">
                  <c:v>1.7309587375</c:v>
                </c:pt>
                <c:pt idx="1912">
                  <c:v>1.7309587375</c:v>
                </c:pt>
                <c:pt idx="1913">
                  <c:v>1.7309587375</c:v>
                </c:pt>
                <c:pt idx="1914">
                  <c:v>1.7079192331999999</c:v>
                </c:pt>
                <c:pt idx="1915">
                  <c:v>1.6171711431</c:v>
                </c:pt>
                <c:pt idx="1916">
                  <c:v>1.5977786975999999</c:v>
                </c:pt>
                <c:pt idx="1917">
                  <c:v>1.6106556295000001</c:v>
                </c:pt>
                <c:pt idx="1918">
                  <c:v>1.6106556295000001</c:v>
                </c:pt>
                <c:pt idx="1919">
                  <c:v>1.6106556295000001</c:v>
                </c:pt>
                <c:pt idx="1920">
                  <c:v>1.6641907925999999</c:v>
                </c:pt>
                <c:pt idx="1921">
                  <c:v>1.6053859091</c:v>
                </c:pt>
                <c:pt idx="1922">
                  <c:v>1.6150928120000001</c:v>
                </c:pt>
                <c:pt idx="1923">
                  <c:v>1.6026949689000001</c:v>
                </c:pt>
                <c:pt idx="1924">
                  <c:v>1.5801601110000001</c:v>
                </c:pt>
                <c:pt idx="1925">
                  <c:v>1.5801601110000001</c:v>
                </c:pt>
                <c:pt idx="1926">
                  <c:v>1.5801601110000001</c:v>
                </c:pt>
                <c:pt idx="1927">
                  <c:v>1.5560406114000001</c:v>
                </c:pt>
                <c:pt idx="1928">
                  <c:v>1.6111395603000001</c:v>
                </c:pt>
                <c:pt idx="1929">
                  <c:v>1.6494919017</c:v>
                </c:pt>
                <c:pt idx="1930">
                  <c:v>1.6494919017</c:v>
                </c:pt>
                <c:pt idx="1931">
                  <c:v>1.6494919017</c:v>
                </c:pt>
                <c:pt idx="1932">
                  <c:v>1.6494919017</c:v>
                </c:pt>
                <c:pt idx="1933">
                  <c:v>1.6494919017</c:v>
                </c:pt>
                <c:pt idx="1934">
                  <c:v>1.6754158718000001</c:v>
                </c:pt>
                <c:pt idx="1935">
                  <c:v>1.7224640288999999</c:v>
                </c:pt>
                <c:pt idx="1936">
                  <c:v>1.6799298737999999</c:v>
                </c:pt>
                <c:pt idx="1937">
                  <c:v>1.6415014503000001</c:v>
                </c:pt>
                <c:pt idx="1938">
                  <c:v>1.6879083045000001</c:v>
                </c:pt>
                <c:pt idx="1939">
                  <c:v>1.6879083045000001</c:v>
                </c:pt>
                <c:pt idx="1940">
                  <c:v>1.6879083045000001</c:v>
                </c:pt>
                <c:pt idx="1941">
                  <c:v>1.7624468875999999</c:v>
                </c:pt>
                <c:pt idx="1942">
                  <c:v>1.7651499194</c:v>
                </c:pt>
                <c:pt idx="1943">
                  <c:v>1.7364542257</c:v>
                </c:pt>
                <c:pt idx="1944">
                  <c:v>1.702091792</c:v>
                </c:pt>
                <c:pt idx="1945">
                  <c:v>1.6934160082</c:v>
                </c:pt>
                <c:pt idx="1946">
                  <c:v>1.6934160082</c:v>
                </c:pt>
                <c:pt idx="1947">
                  <c:v>1.6934160082</c:v>
                </c:pt>
                <c:pt idx="1948">
                  <c:v>1.7750715902</c:v>
                </c:pt>
                <c:pt idx="1949">
                  <c:v>1.8706055880000001</c:v>
                </c:pt>
                <c:pt idx="1950">
                  <c:v>1.9111863457</c:v>
                </c:pt>
                <c:pt idx="1951">
                  <c:v>1.9682550699000001</c:v>
                </c:pt>
                <c:pt idx="1952">
                  <c:v>1.9412249579</c:v>
                </c:pt>
                <c:pt idx="1953">
                  <c:v>1.9412249579</c:v>
                </c:pt>
                <c:pt idx="1954">
                  <c:v>1.9412249579</c:v>
                </c:pt>
                <c:pt idx="1955">
                  <c:v>1.9957452433</c:v>
                </c:pt>
                <c:pt idx="1956">
                  <c:v>2.1302276169000001</c:v>
                </c:pt>
                <c:pt idx="1957">
                  <c:v>2.1526014901999999</c:v>
                </c:pt>
                <c:pt idx="1958">
                  <c:v>2.2647656152</c:v>
                </c:pt>
                <c:pt idx="1959">
                  <c:v>2.3320421813999999</c:v>
                </c:pt>
                <c:pt idx="1960">
                  <c:v>2.3320421813999999</c:v>
                </c:pt>
                <c:pt idx="1961">
                  <c:v>2.3320421813999999</c:v>
                </c:pt>
                <c:pt idx="1962">
                  <c:v>2.3320421813999999</c:v>
                </c:pt>
                <c:pt idx="1963">
                  <c:v>2.3320421813999999</c:v>
                </c:pt>
                <c:pt idx="1964">
                  <c:v>2.1237033252000002</c:v>
                </c:pt>
                <c:pt idx="1965">
                  <c:v>2.1116084760999998</c:v>
                </c:pt>
                <c:pt idx="1966">
                  <c:v>2.0123880849</c:v>
                </c:pt>
                <c:pt idx="1967">
                  <c:v>2.0123880849</c:v>
                </c:pt>
                <c:pt idx="1968">
                  <c:v>2.0123880849</c:v>
                </c:pt>
                <c:pt idx="1969">
                  <c:v>2.0490516264999998</c:v>
                </c:pt>
                <c:pt idx="1970">
                  <c:v>2.0601581383999998</c:v>
                </c:pt>
                <c:pt idx="1971">
                  <c:v>2.0202853802999998</c:v>
                </c:pt>
                <c:pt idx="1972">
                  <c:v>1.9710964543</c:v>
                </c:pt>
                <c:pt idx="1973">
                  <c:v>1.9169434427000001</c:v>
                </c:pt>
                <c:pt idx="1974">
                  <c:v>1.9169434427000001</c:v>
                </c:pt>
                <c:pt idx="1975">
                  <c:v>1.9169434427000001</c:v>
                </c:pt>
                <c:pt idx="1976">
                  <c:v>1.9503696442</c:v>
                </c:pt>
                <c:pt idx="1977">
                  <c:v>1.9810315807000001</c:v>
                </c:pt>
                <c:pt idx="1978">
                  <c:v>2.1130788590999998</c:v>
                </c:pt>
                <c:pt idx="1979">
                  <c:v>2.1163773907999999</c:v>
                </c:pt>
                <c:pt idx="1980">
                  <c:v>2.1252036160999999</c:v>
                </c:pt>
                <c:pt idx="1981">
                  <c:v>2.1252036160999999</c:v>
                </c:pt>
                <c:pt idx="1982">
                  <c:v>2.1252036160999999</c:v>
                </c:pt>
                <c:pt idx="1983">
                  <c:v>2.1104306201999998</c:v>
                </c:pt>
                <c:pt idx="1984">
                  <c:v>2.1673396859</c:v>
                </c:pt>
                <c:pt idx="1985">
                  <c:v>2.1112643055999998</c:v>
                </c:pt>
                <c:pt idx="1986">
                  <c:v>2.0847899239999998</c:v>
                </c:pt>
                <c:pt idx="1987">
                  <c:v>2.1116543239999999</c:v>
                </c:pt>
                <c:pt idx="1988">
                  <c:v>2.1116543239999999</c:v>
                </c:pt>
                <c:pt idx="1989">
                  <c:v>2.1116543239999999</c:v>
                </c:pt>
                <c:pt idx="1990">
                  <c:v>2.1498273726999999</c:v>
                </c:pt>
                <c:pt idx="1991">
                  <c:v>2.1731810694</c:v>
                </c:pt>
                <c:pt idx="1992">
                  <c:v>2.1744352185000002</c:v>
                </c:pt>
                <c:pt idx="1993">
                  <c:v>2.0370845298</c:v>
                </c:pt>
                <c:pt idx="1994">
                  <c:v>1.8949843718999999</c:v>
                </c:pt>
                <c:pt idx="1995">
                  <c:v>1.8949843718999999</c:v>
                </c:pt>
                <c:pt idx="1996">
                  <c:v>1.8949843718999999</c:v>
                </c:pt>
                <c:pt idx="1997">
                  <c:v>1.7683647296</c:v>
                </c:pt>
                <c:pt idx="1998">
                  <c:v>1.8184180877</c:v>
                </c:pt>
                <c:pt idx="1999">
                  <c:v>1.8200423286</c:v>
                </c:pt>
                <c:pt idx="2000">
                  <c:v>1.8551945472</c:v>
                </c:pt>
                <c:pt idx="2001">
                  <c:v>1.8040657577000001</c:v>
                </c:pt>
                <c:pt idx="2002">
                  <c:v>1.8040657577000001</c:v>
                </c:pt>
                <c:pt idx="2003">
                  <c:v>1.8040657577000001</c:v>
                </c:pt>
                <c:pt idx="2004">
                  <c:v>1.8352506726</c:v>
                </c:pt>
                <c:pt idx="2005">
                  <c:v>1.8669944454</c:v>
                </c:pt>
                <c:pt idx="2006">
                  <c:v>1.8243063674</c:v>
                </c:pt>
                <c:pt idx="2007">
                  <c:v>1.8360542998</c:v>
                </c:pt>
                <c:pt idx="2008">
                  <c:v>1.8610802725</c:v>
                </c:pt>
                <c:pt idx="2009">
                  <c:v>1.8610802725</c:v>
                </c:pt>
                <c:pt idx="2010">
                  <c:v>1.8610802725</c:v>
                </c:pt>
                <c:pt idx="2011">
                  <c:v>1.9315884810999999</c:v>
                </c:pt>
                <c:pt idx="2012">
                  <c:v>1.9793277467999999</c:v>
                </c:pt>
                <c:pt idx="2013">
                  <c:v>1.9857300605999999</c:v>
                </c:pt>
                <c:pt idx="2014">
                  <c:v>2.0160282624999999</c:v>
                </c:pt>
                <c:pt idx="2015">
                  <c:v>1.9221502988000001</c:v>
                </c:pt>
                <c:pt idx="2016">
                  <c:v>1.9221502988000001</c:v>
                </c:pt>
                <c:pt idx="2017">
                  <c:v>1.9221502988000001</c:v>
                </c:pt>
                <c:pt idx="2018">
                  <c:v>1.9460014632</c:v>
                </c:pt>
                <c:pt idx="2019">
                  <c:v>1.9876110101</c:v>
                </c:pt>
                <c:pt idx="2020">
                  <c:v>1.9772416177000001</c:v>
                </c:pt>
                <c:pt idx="2021">
                  <c:v>2.0193140858</c:v>
                </c:pt>
                <c:pt idx="2022">
                  <c:v>2.0289256146999999</c:v>
                </c:pt>
                <c:pt idx="2023">
                  <c:v>2.0289256146999999</c:v>
                </c:pt>
                <c:pt idx="2024">
                  <c:v>2.0289256146999999</c:v>
                </c:pt>
                <c:pt idx="2025">
                  <c:v>2.0289256146999999</c:v>
                </c:pt>
                <c:pt idx="2026">
                  <c:v>1.8904408053999999</c:v>
                </c:pt>
                <c:pt idx="2027">
                  <c:v>1.8576699381999999</c:v>
                </c:pt>
                <c:pt idx="2028">
                  <c:v>1.8215557783</c:v>
                </c:pt>
                <c:pt idx="2029">
                  <c:v>1.8987338669</c:v>
                </c:pt>
                <c:pt idx="2030">
                  <c:v>1.8987338669</c:v>
                </c:pt>
                <c:pt idx="2031">
                  <c:v>1.8987338669</c:v>
                </c:pt>
                <c:pt idx="2032">
                  <c:v>1.9177998475</c:v>
                </c:pt>
                <c:pt idx="2033">
                  <c:v>1.9199329387999999</c:v>
                </c:pt>
                <c:pt idx="2034">
                  <c:v>1.9224241811</c:v>
                </c:pt>
                <c:pt idx="2035">
                  <c:v>1.9792547196000001</c:v>
                </c:pt>
                <c:pt idx="2036">
                  <c:v>1.8314706207</c:v>
                </c:pt>
                <c:pt idx="2037">
                  <c:v>1.8314706207</c:v>
                </c:pt>
                <c:pt idx="2038">
                  <c:v>1.8314706207</c:v>
                </c:pt>
                <c:pt idx="2039">
                  <c:v>1.9404289778999999</c:v>
                </c:pt>
                <c:pt idx="2040">
                  <c:v>2.0380574093999999</c:v>
                </c:pt>
                <c:pt idx="2041">
                  <c:v>2.0996600054000001</c:v>
                </c:pt>
                <c:pt idx="2042">
                  <c:v>2.0789895659000002</c:v>
                </c:pt>
                <c:pt idx="2043">
                  <c:v>2.0286304937000001</c:v>
                </c:pt>
                <c:pt idx="2044">
                  <c:v>2.0286304937000001</c:v>
                </c:pt>
                <c:pt idx="2045">
                  <c:v>2.0286304937000001</c:v>
                </c:pt>
                <c:pt idx="2046">
                  <c:v>2.0599323278999999</c:v>
                </c:pt>
                <c:pt idx="2047">
                  <c:v>2.0603268939000001</c:v>
                </c:pt>
                <c:pt idx="2048">
                  <c:v>2.0528593176999999</c:v>
                </c:pt>
                <c:pt idx="2049">
                  <c:v>2.1259060686</c:v>
                </c:pt>
                <c:pt idx="2050">
                  <c:v>2.0847770346000001</c:v>
                </c:pt>
                <c:pt idx="2051">
                  <c:v>2.0847770346000001</c:v>
                </c:pt>
                <c:pt idx="2052">
                  <c:v>2.0847770346000001</c:v>
                </c:pt>
                <c:pt idx="2053">
                  <c:v>2.0984599517000002</c:v>
                </c:pt>
                <c:pt idx="2054">
                  <c:v>2.1149835095</c:v>
                </c:pt>
                <c:pt idx="2055">
                  <c:v>2.1255016744000002</c:v>
                </c:pt>
                <c:pt idx="2056">
                  <c:v>2.1419749363</c:v>
                </c:pt>
                <c:pt idx="2057">
                  <c:v>2.0920786349</c:v>
                </c:pt>
                <c:pt idx="2058">
                  <c:v>2.0920786349</c:v>
                </c:pt>
                <c:pt idx="2059">
                  <c:v>2.0920786349</c:v>
                </c:pt>
                <c:pt idx="2060">
                  <c:v>2.0715488550000001</c:v>
                </c:pt>
                <c:pt idx="2061">
                  <c:v>2.0553963811</c:v>
                </c:pt>
                <c:pt idx="2062">
                  <c:v>2.1244634434999998</c:v>
                </c:pt>
                <c:pt idx="2063">
                  <c:v>2.0974589192000002</c:v>
                </c:pt>
                <c:pt idx="2064">
                  <c:v>2.1108697738000002</c:v>
                </c:pt>
                <c:pt idx="2065">
                  <c:v>2.1108697738000002</c:v>
                </c:pt>
                <c:pt idx="2066">
                  <c:v>2.1108697738000002</c:v>
                </c:pt>
                <c:pt idx="2067">
                  <c:v>2.1385159530000002</c:v>
                </c:pt>
                <c:pt idx="2068">
                  <c:v>2.1143368370000002</c:v>
                </c:pt>
                <c:pt idx="2069">
                  <c:v>2.1519857353999998</c:v>
                </c:pt>
                <c:pt idx="2070">
                  <c:v>2.1822592728000001</c:v>
                </c:pt>
                <c:pt idx="2071">
                  <c:v>2.2593832962999998</c:v>
                </c:pt>
                <c:pt idx="2072">
                  <c:v>2.2593832962999998</c:v>
                </c:pt>
                <c:pt idx="2073">
                  <c:v>2.2593832962999998</c:v>
                </c:pt>
                <c:pt idx="2074">
                  <c:v>2.2560363334</c:v>
                </c:pt>
                <c:pt idx="2075">
                  <c:v>2.2560363334</c:v>
                </c:pt>
                <c:pt idx="2076">
                  <c:v>2.2560363334</c:v>
                </c:pt>
                <c:pt idx="2077">
                  <c:v>2.2560363334</c:v>
                </c:pt>
                <c:pt idx="2078">
                  <c:v>2.2794279875000001</c:v>
                </c:pt>
                <c:pt idx="2079">
                  <c:v>2.2794279875000001</c:v>
                </c:pt>
                <c:pt idx="2080">
                  <c:v>2.2794279875000001</c:v>
                </c:pt>
                <c:pt idx="2081">
                  <c:v>2.3080286814000002</c:v>
                </c:pt>
                <c:pt idx="2082">
                  <c:v>2.3379352359999999</c:v>
                </c:pt>
                <c:pt idx="2083">
                  <c:v>2.3976869636</c:v>
                </c:pt>
                <c:pt idx="2084">
                  <c:v>2.3976869636</c:v>
                </c:pt>
                <c:pt idx="2085">
                  <c:v>2.3976869636</c:v>
                </c:pt>
                <c:pt idx="2086">
                  <c:v>2.3976869636</c:v>
                </c:pt>
                <c:pt idx="2087">
                  <c:v>2.3976869636</c:v>
                </c:pt>
                <c:pt idx="2088">
                  <c:v>2.3787933585999999</c:v>
                </c:pt>
                <c:pt idx="2089">
                  <c:v>2.3787933585999999</c:v>
                </c:pt>
                <c:pt idx="2090">
                  <c:v>2.3787933585999999</c:v>
                </c:pt>
                <c:pt idx="2091">
                  <c:v>2.4294044972000002</c:v>
                </c:pt>
                <c:pt idx="2092">
                  <c:v>2.4400876017000002</c:v>
                </c:pt>
                <c:pt idx="2093">
                  <c:v>2.4400876017000002</c:v>
                </c:pt>
                <c:pt idx="2094">
                  <c:v>2.4400876017000002</c:v>
                </c:pt>
                <c:pt idx="2095">
                  <c:v>2.6556498746999999</c:v>
                </c:pt>
                <c:pt idx="2096">
                  <c:v>2.6556498746999999</c:v>
                </c:pt>
                <c:pt idx="2097">
                  <c:v>2.6556498746999999</c:v>
                </c:pt>
                <c:pt idx="2098">
                  <c:v>2.4997470932999999</c:v>
                </c:pt>
                <c:pt idx="2099">
                  <c:v>2.5548389743</c:v>
                </c:pt>
                <c:pt idx="2100">
                  <c:v>2.5548389743</c:v>
                </c:pt>
                <c:pt idx="2101">
                  <c:v>2.5548389743</c:v>
                </c:pt>
                <c:pt idx="2102">
                  <c:v>2.5311377214999999</c:v>
                </c:pt>
                <c:pt idx="2103">
                  <c:v>2.5536009447999999</c:v>
                </c:pt>
                <c:pt idx="2104">
                  <c:v>2.5273278519</c:v>
                </c:pt>
                <c:pt idx="2105">
                  <c:v>2.5087868298</c:v>
                </c:pt>
                <c:pt idx="2106">
                  <c:v>2.4680620844000001</c:v>
                </c:pt>
                <c:pt idx="2107">
                  <c:v>2.4680620844000001</c:v>
                </c:pt>
                <c:pt idx="2108">
                  <c:v>2.4680620844000001</c:v>
                </c:pt>
                <c:pt idx="2109">
                  <c:v>2.5351915790000001</c:v>
                </c:pt>
                <c:pt idx="2110">
                  <c:v>2.5408639842</c:v>
                </c:pt>
                <c:pt idx="2111">
                  <c:v>2.5273989779999999</c:v>
                </c:pt>
                <c:pt idx="2112">
                  <c:v>2.5762485178999999</c:v>
                </c:pt>
                <c:pt idx="2113">
                  <c:v>2.6104994265000001</c:v>
                </c:pt>
                <c:pt idx="2114">
                  <c:v>2.6104994265000001</c:v>
                </c:pt>
                <c:pt idx="2115">
                  <c:v>2.6104994265000001</c:v>
                </c:pt>
                <c:pt idx="2116">
                  <c:v>2.6666612250999999</c:v>
                </c:pt>
                <c:pt idx="2117">
                  <c:v>2.6485095618000001</c:v>
                </c:pt>
                <c:pt idx="2118">
                  <c:v>2.6236688061</c:v>
                </c:pt>
                <c:pt idx="2119">
                  <c:v>2.6474312525000001</c:v>
                </c:pt>
                <c:pt idx="2120">
                  <c:v>2.6252170152000001</c:v>
                </c:pt>
                <c:pt idx="2121">
                  <c:v>2.6252170152000001</c:v>
                </c:pt>
                <c:pt idx="2122">
                  <c:v>2.6252170152000001</c:v>
                </c:pt>
                <c:pt idx="2123">
                  <c:v>2.7720685332000001</c:v>
                </c:pt>
                <c:pt idx="2124">
                  <c:v>2.895061772</c:v>
                </c:pt>
                <c:pt idx="2125">
                  <c:v>2.9832970002999999</c:v>
                </c:pt>
                <c:pt idx="2126">
                  <c:v>2.9399290693000002</c:v>
                </c:pt>
                <c:pt idx="2127">
                  <c:v>2.9145376742</c:v>
                </c:pt>
                <c:pt idx="2128">
                  <c:v>2.9145376742</c:v>
                </c:pt>
                <c:pt idx="2129">
                  <c:v>2.9145376742</c:v>
                </c:pt>
                <c:pt idx="2130">
                  <c:v>2.8644474501000001</c:v>
                </c:pt>
                <c:pt idx="2131">
                  <c:v>3.0084290053</c:v>
                </c:pt>
                <c:pt idx="2132">
                  <c:v>2.9265918931999999</c:v>
                </c:pt>
                <c:pt idx="2133">
                  <c:v>2.8392971234000002</c:v>
                </c:pt>
                <c:pt idx="2134">
                  <c:v>2.8871037473999999</c:v>
                </c:pt>
                <c:pt idx="2135">
                  <c:v>2.8871037473999999</c:v>
                </c:pt>
                <c:pt idx="2136">
                  <c:v>2.8871037473999999</c:v>
                </c:pt>
                <c:pt idx="2137">
                  <c:v>2.8051209179000001</c:v>
                </c:pt>
                <c:pt idx="2138">
                  <c:v>2.7065497019999998</c:v>
                </c:pt>
                <c:pt idx="2139">
                  <c:v>2.6457596598999999</c:v>
                </c:pt>
                <c:pt idx="2140">
                  <c:v>2.6843160224</c:v>
                </c:pt>
                <c:pt idx="2141">
                  <c:v>2.7569706423000002</c:v>
                </c:pt>
                <c:pt idx="2142">
                  <c:v>2.7569706423000002</c:v>
                </c:pt>
                <c:pt idx="2143">
                  <c:v>2.7569706423000002</c:v>
                </c:pt>
                <c:pt idx="2144">
                  <c:v>2.71461314</c:v>
                </c:pt>
                <c:pt idx="2145">
                  <c:v>2.6705164577999998</c:v>
                </c:pt>
                <c:pt idx="2146">
                  <c:v>2.6798293371000002</c:v>
                </c:pt>
                <c:pt idx="2147">
                  <c:v>2.6301376708999999</c:v>
                </c:pt>
                <c:pt idx="2148">
                  <c:v>2.5655013422000001</c:v>
                </c:pt>
                <c:pt idx="2149">
                  <c:v>2.5655013422000001</c:v>
                </c:pt>
                <c:pt idx="2150">
                  <c:v>2.5655013422000001</c:v>
                </c:pt>
                <c:pt idx="2151">
                  <c:v>2.5365590919000001</c:v>
                </c:pt>
                <c:pt idx="2152">
                  <c:v>2.5126434513000002</c:v>
                </c:pt>
                <c:pt idx="2153">
                  <c:v>2.5486122550000001</c:v>
                </c:pt>
                <c:pt idx="2154">
                  <c:v>2.5840173136</c:v>
                </c:pt>
                <c:pt idx="2155">
                  <c:v>2.6217723799999999</c:v>
                </c:pt>
                <c:pt idx="2156">
                  <c:v>2.6217723799999999</c:v>
                </c:pt>
                <c:pt idx="2157">
                  <c:v>2.6217723799999999</c:v>
                </c:pt>
                <c:pt idx="2158">
                  <c:v>2.5848849265</c:v>
                </c:pt>
                <c:pt idx="2159">
                  <c:v>2.5529994873000001</c:v>
                </c:pt>
                <c:pt idx="2160">
                  <c:v>2.5351919196999999</c:v>
                </c:pt>
                <c:pt idx="2161">
                  <c:v>2.5592496508</c:v>
                </c:pt>
                <c:pt idx="2162">
                  <c:v>2.4933971626</c:v>
                </c:pt>
                <c:pt idx="2163">
                  <c:v>2.4933971626</c:v>
                </c:pt>
                <c:pt idx="2164">
                  <c:v>2.4933971626</c:v>
                </c:pt>
                <c:pt idx="2165">
                  <c:v>2.4855677321999998</c:v>
                </c:pt>
                <c:pt idx="2166">
                  <c:v>2.4836187463999999</c:v>
                </c:pt>
                <c:pt idx="2167">
                  <c:v>2.5550436105999998</c:v>
                </c:pt>
                <c:pt idx="2168">
                  <c:v>2.6018186772999998</c:v>
                </c:pt>
                <c:pt idx="2169">
                  <c:v>2.6625164152999998</c:v>
                </c:pt>
                <c:pt idx="2170">
                  <c:v>2.6625164152999998</c:v>
                </c:pt>
                <c:pt idx="2171">
                  <c:v>2.6625164152999998</c:v>
                </c:pt>
                <c:pt idx="2172">
                  <c:v>2.6773667144000002</c:v>
                </c:pt>
                <c:pt idx="2173">
                  <c:v>2.7335653978000001</c:v>
                </c:pt>
                <c:pt idx="2174">
                  <c:v>2.8670149547000001</c:v>
                </c:pt>
                <c:pt idx="2175">
                  <c:v>2.7870632166</c:v>
                </c:pt>
                <c:pt idx="2176">
                  <c:v>2.7268706616</c:v>
                </c:pt>
                <c:pt idx="2177">
                  <c:v>2.7268706616</c:v>
                </c:pt>
                <c:pt idx="2178">
                  <c:v>2.7268706616</c:v>
                </c:pt>
                <c:pt idx="2179">
                  <c:v>2.7443992843</c:v>
                </c:pt>
                <c:pt idx="2180">
                  <c:v>2.6502489316000002</c:v>
                </c:pt>
                <c:pt idx="2181">
                  <c:v>2.6762383826999998</c:v>
                </c:pt>
                <c:pt idx="2182">
                  <c:v>2.6601009537999998</c:v>
                </c:pt>
                <c:pt idx="2183">
                  <c:v>2.6854803110000001</c:v>
                </c:pt>
                <c:pt idx="2184">
                  <c:v>2.6854803110000001</c:v>
                </c:pt>
                <c:pt idx="2185">
                  <c:v>2.6854803110000001</c:v>
                </c:pt>
                <c:pt idx="2186">
                  <c:v>2.7065874162000001</c:v>
                </c:pt>
                <c:pt idx="2187">
                  <c:v>2.6480087455999999</c:v>
                </c:pt>
                <c:pt idx="2188">
                  <c:v>2.6099995509</c:v>
                </c:pt>
                <c:pt idx="2189">
                  <c:v>2.6651584497999998</c:v>
                </c:pt>
                <c:pt idx="2190">
                  <c:v>2.6886858598000001</c:v>
                </c:pt>
                <c:pt idx="2191">
                  <c:v>2.6886858598000001</c:v>
                </c:pt>
                <c:pt idx="2192">
                  <c:v>2.6886858598000001</c:v>
                </c:pt>
                <c:pt idx="2193">
                  <c:v>2.6998240927000001</c:v>
                </c:pt>
                <c:pt idx="2194">
                  <c:v>2.7579343303999999</c:v>
                </c:pt>
                <c:pt idx="2195">
                  <c:v>2.7929416714999999</c:v>
                </c:pt>
                <c:pt idx="2196">
                  <c:v>2.7851594998000002</c:v>
                </c:pt>
                <c:pt idx="2197">
                  <c:v>2.8731295508999999</c:v>
                </c:pt>
                <c:pt idx="2198">
                  <c:v>2.8731295508999999</c:v>
                </c:pt>
                <c:pt idx="2199">
                  <c:v>2.8731295508999999</c:v>
                </c:pt>
                <c:pt idx="2200">
                  <c:v>2.8598168333</c:v>
                </c:pt>
                <c:pt idx="2201">
                  <c:v>2.7854555824</c:v>
                </c:pt>
                <c:pt idx="2202">
                  <c:v>2.7399825878000001</c:v>
                </c:pt>
                <c:pt idx="2203">
                  <c:v>2.7991412833</c:v>
                </c:pt>
                <c:pt idx="2204">
                  <c:v>2.8348943173999999</c:v>
                </c:pt>
                <c:pt idx="2205">
                  <c:v>2.8348943173999999</c:v>
                </c:pt>
                <c:pt idx="2206">
                  <c:v>2.8348943173999999</c:v>
                </c:pt>
                <c:pt idx="2207">
                  <c:v>2.8992036155999998</c:v>
                </c:pt>
                <c:pt idx="2208">
                  <c:v>2.9230078168000002</c:v>
                </c:pt>
                <c:pt idx="2209">
                  <c:v>2.9222260793000001</c:v>
                </c:pt>
                <c:pt idx="2210">
                  <c:v>2.8798870275000001</c:v>
                </c:pt>
                <c:pt idx="2211">
                  <c:v>2.8769198358999999</c:v>
                </c:pt>
                <c:pt idx="2212">
                  <c:v>2.8769198358999999</c:v>
                </c:pt>
                <c:pt idx="2213">
                  <c:v>2.8769198358999999</c:v>
                </c:pt>
                <c:pt idx="2214">
                  <c:v>2.8436652982999999</c:v>
                </c:pt>
                <c:pt idx="2215">
                  <c:v>2.8192809749999999</c:v>
                </c:pt>
                <c:pt idx="2216">
                  <c:v>2.7782113984999999</c:v>
                </c:pt>
                <c:pt idx="2217">
                  <c:v>2.7794763281999999</c:v>
                </c:pt>
                <c:pt idx="2218">
                  <c:v>2.6546946788999999</c:v>
                </c:pt>
                <c:pt idx="2219">
                  <c:v>2.6546946788999999</c:v>
                </c:pt>
                <c:pt idx="2220">
                  <c:v>2.6546946788999999</c:v>
                </c:pt>
                <c:pt idx="2221">
                  <c:v>2.6100716429999999</c:v>
                </c:pt>
                <c:pt idx="2222">
                  <c:v>2.6592514244999998</c:v>
                </c:pt>
                <c:pt idx="2223">
                  <c:v>2.5988646606999999</c:v>
                </c:pt>
                <c:pt idx="2224">
                  <c:v>2.6194916681999998</c:v>
                </c:pt>
                <c:pt idx="2225">
                  <c:v>2.6576565354000001</c:v>
                </c:pt>
                <c:pt idx="2226">
                  <c:v>2.6576565354000001</c:v>
                </c:pt>
                <c:pt idx="2227">
                  <c:v>2.6576565354000001</c:v>
                </c:pt>
                <c:pt idx="2228">
                  <c:v>2.6908306728000002</c:v>
                </c:pt>
                <c:pt idx="2229">
                  <c:v>2.7642413020999999</c:v>
                </c:pt>
                <c:pt idx="2230">
                  <c:v>2.7989113895000002</c:v>
                </c:pt>
                <c:pt idx="2231">
                  <c:v>2.8142929778000001</c:v>
                </c:pt>
                <c:pt idx="2232">
                  <c:v>2.9160566202</c:v>
                </c:pt>
                <c:pt idx="2233">
                  <c:v>2.9160566202</c:v>
                </c:pt>
                <c:pt idx="2234">
                  <c:v>2.9160566202</c:v>
                </c:pt>
                <c:pt idx="2235">
                  <c:v>3.0118049395000002</c:v>
                </c:pt>
                <c:pt idx="2236">
                  <c:v>2.9660948538</c:v>
                </c:pt>
                <c:pt idx="2237">
                  <c:v>2.9310789979999998</c:v>
                </c:pt>
                <c:pt idx="2238">
                  <c:v>2.9024012461000002</c:v>
                </c:pt>
                <c:pt idx="2239">
                  <c:v>2.8405196902999998</c:v>
                </c:pt>
                <c:pt idx="2240">
                  <c:v>2.8405196902999998</c:v>
                </c:pt>
                <c:pt idx="2241">
                  <c:v>2.8405196902999998</c:v>
                </c:pt>
                <c:pt idx="2242">
                  <c:v>2.9195517140999998</c:v>
                </c:pt>
                <c:pt idx="2243">
                  <c:v>2.9668692437000002</c:v>
                </c:pt>
                <c:pt idx="2244">
                  <c:v>2.9656142852</c:v>
                </c:pt>
                <c:pt idx="2245">
                  <c:v>2.9974455454000002</c:v>
                </c:pt>
                <c:pt idx="2246">
                  <c:v>3.0397640406000002</c:v>
                </c:pt>
                <c:pt idx="2247">
                  <c:v>3.0397640406000002</c:v>
                </c:pt>
                <c:pt idx="2248">
                  <c:v>3.0397640406000002</c:v>
                </c:pt>
                <c:pt idx="2249">
                  <c:v>3.1575497013999998</c:v>
                </c:pt>
                <c:pt idx="2250">
                  <c:v>3.2667994225000001</c:v>
                </c:pt>
                <c:pt idx="2251">
                  <c:v>3.2205028509</c:v>
                </c:pt>
                <c:pt idx="2252">
                  <c:v>3.2943744600999998</c:v>
                </c:pt>
                <c:pt idx="2253">
                  <c:v>3.4036784133000002</c:v>
                </c:pt>
                <c:pt idx="2254">
                  <c:v>3.4036784133000002</c:v>
                </c:pt>
                <c:pt idx="2255">
                  <c:v>3.4036784133000002</c:v>
                </c:pt>
                <c:pt idx="2256">
                  <c:v>3.6028888444999998</c:v>
                </c:pt>
                <c:pt idx="2257">
                  <c:v>3.6340179489</c:v>
                </c:pt>
                <c:pt idx="2258">
                  <c:v>3.5411604324999999</c:v>
                </c:pt>
                <c:pt idx="2259">
                  <c:v>3.4326034813000001</c:v>
                </c:pt>
                <c:pt idx="2260">
                  <c:v>3.3944676488000001</c:v>
                </c:pt>
                <c:pt idx="2261">
                  <c:v>3.3944676488000001</c:v>
                </c:pt>
                <c:pt idx="2262">
                  <c:v>3.3944676488000001</c:v>
                </c:pt>
                <c:pt idx="2263">
                  <c:v>3.5076323332000001</c:v>
                </c:pt>
                <c:pt idx="2264">
                  <c:v>3.6269176878999998</c:v>
                </c:pt>
                <c:pt idx="2265">
                  <c:v>3.5635326215999998</c:v>
                </c:pt>
                <c:pt idx="2266">
                  <c:v>3.7005040933000002</c:v>
                </c:pt>
                <c:pt idx="2267">
                  <c:v>3.7005040933000002</c:v>
                </c:pt>
                <c:pt idx="2268">
                  <c:v>3.7005040933000002</c:v>
                </c:pt>
                <c:pt idx="2269">
                  <c:v>3.7005040933000002</c:v>
                </c:pt>
                <c:pt idx="2270">
                  <c:v>3.6635428002000001</c:v>
                </c:pt>
                <c:pt idx="2271">
                  <c:v>3.6028480724</c:v>
                </c:pt>
                <c:pt idx="2272">
                  <c:v>3.6233050311000001</c:v>
                </c:pt>
                <c:pt idx="2273">
                  <c:v>3.6005186490000001</c:v>
                </c:pt>
                <c:pt idx="2274">
                  <c:v>3.5162804967999999</c:v>
                </c:pt>
                <c:pt idx="2275">
                  <c:v>3.5162804967999999</c:v>
                </c:pt>
                <c:pt idx="2276">
                  <c:v>3.5162804967999999</c:v>
                </c:pt>
                <c:pt idx="2277">
                  <c:v>3.4738212895</c:v>
                </c:pt>
                <c:pt idx="2278">
                  <c:v>3.3401363490999998</c:v>
                </c:pt>
                <c:pt idx="2279">
                  <c:v>3.2159636317000002</c:v>
                </c:pt>
                <c:pt idx="2280">
                  <c:v>3.1194815072000002</c:v>
                </c:pt>
                <c:pt idx="2281">
                  <c:v>3.0841154659000001</c:v>
                </c:pt>
                <c:pt idx="2282">
                  <c:v>3.0841154659000001</c:v>
                </c:pt>
                <c:pt idx="2283">
                  <c:v>3.0841154659000001</c:v>
                </c:pt>
                <c:pt idx="2284">
                  <c:v>3.0144873527999998</c:v>
                </c:pt>
                <c:pt idx="2285">
                  <c:v>3.0731919506000001</c:v>
                </c:pt>
                <c:pt idx="2286">
                  <c:v>3.0739566889000001</c:v>
                </c:pt>
                <c:pt idx="2287">
                  <c:v>3.0363995527999998</c:v>
                </c:pt>
                <c:pt idx="2288">
                  <c:v>3.0862049468000001</c:v>
                </c:pt>
                <c:pt idx="2289">
                  <c:v>3.0862049468000001</c:v>
                </c:pt>
                <c:pt idx="2290">
                  <c:v>3.0862049468000001</c:v>
                </c:pt>
                <c:pt idx="2291">
                  <c:v>3.1815305149999999</c:v>
                </c:pt>
                <c:pt idx="2292">
                  <c:v>3.1927360359999999</c:v>
                </c:pt>
                <c:pt idx="2293">
                  <c:v>3.1480505057000001</c:v>
                </c:pt>
                <c:pt idx="2294">
                  <c:v>3.0914153241000002</c:v>
                </c:pt>
                <c:pt idx="2295">
                  <c:v>3.0504850794</c:v>
                </c:pt>
                <c:pt idx="2296">
                  <c:v>3.0504850794</c:v>
                </c:pt>
                <c:pt idx="2297">
                  <c:v>3.0504850794</c:v>
                </c:pt>
                <c:pt idx="2298">
                  <c:v>3.0635531878000002</c:v>
                </c:pt>
                <c:pt idx="2299">
                  <c:v>3.1084520457</c:v>
                </c:pt>
                <c:pt idx="2300">
                  <c:v>3.0332587152000001</c:v>
                </c:pt>
                <c:pt idx="2301">
                  <c:v>3.0383505388000001</c:v>
                </c:pt>
                <c:pt idx="2302">
                  <c:v>3.0383505388000001</c:v>
                </c:pt>
                <c:pt idx="2303">
                  <c:v>3.0383505388000001</c:v>
                </c:pt>
                <c:pt idx="2304">
                  <c:v>3.0383505388000001</c:v>
                </c:pt>
                <c:pt idx="2305">
                  <c:v>3.1268157035000002</c:v>
                </c:pt>
                <c:pt idx="2306">
                  <c:v>3.1618407086000002</c:v>
                </c:pt>
                <c:pt idx="2307">
                  <c:v>3.0368290134000002</c:v>
                </c:pt>
                <c:pt idx="2308">
                  <c:v>3.0688756371000001</c:v>
                </c:pt>
                <c:pt idx="2309">
                  <c:v>3.0601720020999998</c:v>
                </c:pt>
                <c:pt idx="2310">
                  <c:v>3.0601720020999998</c:v>
                </c:pt>
                <c:pt idx="2311">
                  <c:v>3.0601720020999998</c:v>
                </c:pt>
                <c:pt idx="2312">
                  <c:v>3.0915348432999998</c:v>
                </c:pt>
                <c:pt idx="2313">
                  <c:v>3.0596824553999999</c:v>
                </c:pt>
                <c:pt idx="2314">
                  <c:v>3.0961124505000002</c:v>
                </c:pt>
                <c:pt idx="2315">
                  <c:v>3.0961124505000002</c:v>
                </c:pt>
                <c:pt idx="2316">
                  <c:v>3.0961124505000002</c:v>
                </c:pt>
                <c:pt idx="2317">
                  <c:v>3.0961124505000002</c:v>
                </c:pt>
                <c:pt idx="2318">
                  <c:v>3.0961124505000002</c:v>
                </c:pt>
                <c:pt idx="2319">
                  <c:v>3.1250395348</c:v>
                </c:pt>
                <c:pt idx="2320">
                  <c:v>3.2360035010999999</c:v>
                </c:pt>
                <c:pt idx="2321">
                  <c:v>3.0746197063</c:v>
                </c:pt>
                <c:pt idx="2322">
                  <c:v>2.9500493723000001</c:v>
                </c:pt>
                <c:pt idx="2323">
                  <c:v>2.8830132665999999</c:v>
                </c:pt>
                <c:pt idx="2324">
                  <c:v>2.8830132665999999</c:v>
                </c:pt>
                <c:pt idx="2325">
                  <c:v>2.8830132665999999</c:v>
                </c:pt>
                <c:pt idx="2326">
                  <c:v>2.8066061703999998</c:v>
                </c:pt>
                <c:pt idx="2327">
                  <c:v>2.7777112222000002</c:v>
                </c:pt>
                <c:pt idx="2328">
                  <c:v>2.7536618145</c:v>
                </c:pt>
                <c:pt idx="2329">
                  <c:v>2.7275490146000001</c:v>
                </c:pt>
                <c:pt idx="2330">
                  <c:v>2.8614446914</c:v>
                </c:pt>
                <c:pt idx="2331">
                  <c:v>2.8614446914</c:v>
                </c:pt>
                <c:pt idx="2332">
                  <c:v>2.8614446914</c:v>
                </c:pt>
                <c:pt idx="2333">
                  <c:v>2.7516061866000001</c:v>
                </c:pt>
                <c:pt idx="2334">
                  <c:v>2.4886948048000002</c:v>
                </c:pt>
                <c:pt idx="2335">
                  <c:v>2.4790903924999999</c:v>
                </c:pt>
                <c:pt idx="2336">
                  <c:v>2.4518805895</c:v>
                </c:pt>
                <c:pt idx="2337">
                  <c:v>2.5364834407000001</c:v>
                </c:pt>
                <c:pt idx="2338">
                  <c:v>2.5364834407000001</c:v>
                </c:pt>
                <c:pt idx="2339">
                  <c:v>2.5364834407000001</c:v>
                </c:pt>
                <c:pt idx="2340">
                  <c:v>2.3882646304000001</c:v>
                </c:pt>
                <c:pt idx="2341">
                  <c:v>2.6128008286000002</c:v>
                </c:pt>
                <c:pt idx="2342">
                  <c:v>2.6807969933</c:v>
                </c:pt>
                <c:pt idx="2343">
                  <c:v>2.6961775925000002</c:v>
                </c:pt>
                <c:pt idx="2344">
                  <c:v>2.6916317029000001</c:v>
                </c:pt>
                <c:pt idx="2345">
                  <c:v>2.6916317029000001</c:v>
                </c:pt>
                <c:pt idx="2346">
                  <c:v>2.6916317029000001</c:v>
                </c:pt>
                <c:pt idx="2347">
                  <c:v>2.6916317029000001</c:v>
                </c:pt>
                <c:pt idx="2348">
                  <c:v>2.7990297367000001</c:v>
                </c:pt>
                <c:pt idx="2349">
                  <c:v>2.8350518461999998</c:v>
                </c:pt>
                <c:pt idx="2350">
                  <c:v>2.8067352899000002</c:v>
                </c:pt>
                <c:pt idx="2351">
                  <c:v>2.8433311840000002</c:v>
                </c:pt>
                <c:pt idx="2352">
                  <c:v>2.8433311840000002</c:v>
                </c:pt>
                <c:pt idx="2353">
                  <c:v>2.8433311840000002</c:v>
                </c:pt>
                <c:pt idx="2354">
                  <c:v>2.8075865021999999</c:v>
                </c:pt>
                <c:pt idx="2355">
                  <c:v>2.4198980814</c:v>
                </c:pt>
                <c:pt idx="2356">
                  <c:v>2.6297330404000001</c:v>
                </c:pt>
                <c:pt idx="2357">
                  <c:v>2.5877314953999999</c:v>
                </c:pt>
                <c:pt idx="2358">
                  <c:v>2.3842445822</c:v>
                </c:pt>
                <c:pt idx="2359">
                  <c:v>2.3842445822</c:v>
                </c:pt>
                <c:pt idx="2360">
                  <c:v>2.3842445822</c:v>
                </c:pt>
                <c:pt idx="2361">
                  <c:v>2.2463732116999999</c:v>
                </c:pt>
                <c:pt idx="2362">
                  <c:v>2.4778550854999999</c:v>
                </c:pt>
                <c:pt idx="2363">
                  <c:v>2.3246503128999998</c:v>
                </c:pt>
                <c:pt idx="2364">
                  <c:v>2.3308047834000001</c:v>
                </c:pt>
                <c:pt idx="2365">
                  <c:v>2.0565451380000002</c:v>
                </c:pt>
                <c:pt idx="2366">
                  <c:v>2.0565451380000002</c:v>
                </c:pt>
                <c:pt idx="2367">
                  <c:v>2.0565451380000002</c:v>
                </c:pt>
                <c:pt idx="2368">
                  <c:v>2.1608030779999998</c:v>
                </c:pt>
                <c:pt idx="2369">
                  <c:v>2.240436377</c:v>
                </c:pt>
                <c:pt idx="2370">
                  <c:v>2.4314957320000001</c:v>
                </c:pt>
                <c:pt idx="2371">
                  <c:v>2.4762754350999998</c:v>
                </c:pt>
                <c:pt idx="2372">
                  <c:v>2.5036401368000001</c:v>
                </c:pt>
                <c:pt idx="2373">
                  <c:v>2.5036401368000001</c:v>
                </c:pt>
                <c:pt idx="2374">
                  <c:v>2.5036401368000001</c:v>
                </c:pt>
                <c:pt idx="2375">
                  <c:v>2.4728850897000001</c:v>
                </c:pt>
                <c:pt idx="2376">
                  <c:v>2.3656170583999998</c:v>
                </c:pt>
                <c:pt idx="2377">
                  <c:v>2.4623632612000002</c:v>
                </c:pt>
                <c:pt idx="2378">
                  <c:v>2.4611424595</c:v>
                </c:pt>
                <c:pt idx="2379">
                  <c:v>2.3639836518999999</c:v>
                </c:pt>
                <c:pt idx="2380">
                  <c:v>2.3639836518999999</c:v>
                </c:pt>
                <c:pt idx="2381">
                  <c:v>2.3639836518999999</c:v>
                </c:pt>
                <c:pt idx="2382">
                  <c:v>2.4188245933000001</c:v>
                </c:pt>
                <c:pt idx="2383">
                  <c:v>2.2707956788999999</c:v>
                </c:pt>
                <c:pt idx="2384">
                  <c:v>2.1365738040000002</c:v>
                </c:pt>
                <c:pt idx="2385">
                  <c:v>2.2181615175</c:v>
                </c:pt>
                <c:pt idx="2386">
                  <c:v>2.2783146328999999</c:v>
                </c:pt>
                <c:pt idx="2387">
                  <c:v>2.2783146328999999</c:v>
                </c:pt>
                <c:pt idx="2388">
                  <c:v>2.2783146328999999</c:v>
                </c:pt>
                <c:pt idx="2389">
                  <c:v>2.4228690749999999</c:v>
                </c:pt>
                <c:pt idx="2390">
                  <c:v>2.3927749153</c:v>
                </c:pt>
                <c:pt idx="2391">
                  <c:v>2.5148198377000002</c:v>
                </c:pt>
                <c:pt idx="2392">
                  <c:v>2.4204890583999998</c:v>
                </c:pt>
                <c:pt idx="2393">
                  <c:v>2.4851360504</c:v>
                </c:pt>
                <c:pt idx="2394">
                  <c:v>2.4851360504</c:v>
                </c:pt>
                <c:pt idx="2395">
                  <c:v>2.4851360504</c:v>
                </c:pt>
                <c:pt idx="2396">
                  <c:v>2.3631818791999999</c:v>
                </c:pt>
                <c:pt idx="2397">
                  <c:v>2.3659417315</c:v>
                </c:pt>
                <c:pt idx="2398">
                  <c:v>2.4622799472999999</c:v>
                </c:pt>
                <c:pt idx="2399">
                  <c:v>2.4091881827999999</c:v>
                </c:pt>
                <c:pt idx="2400">
                  <c:v>2.4404655055000002</c:v>
                </c:pt>
                <c:pt idx="2401">
                  <c:v>2.4404655055000002</c:v>
                </c:pt>
                <c:pt idx="2402">
                  <c:v>2.4404655055000002</c:v>
                </c:pt>
                <c:pt idx="2403">
                  <c:v>2.5497117593</c:v>
                </c:pt>
                <c:pt idx="2404">
                  <c:v>2.5700208221</c:v>
                </c:pt>
                <c:pt idx="2405">
                  <c:v>2.5253577835000001</c:v>
                </c:pt>
                <c:pt idx="2406">
                  <c:v>2.6832795178</c:v>
                </c:pt>
                <c:pt idx="2407">
                  <c:v>2.6448912920000001</c:v>
                </c:pt>
                <c:pt idx="2408">
                  <c:v>2.6448912920000001</c:v>
                </c:pt>
                <c:pt idx="2409">
                  <c:v>2.6448912920000001</c:v>
                </c:pt>
                <c:pt idx="2410">
                  <c:v>2.6448912920000001</c:v>
                </c:pt>
                <c:pt idx="2411">
                  <c:v>2.6484799294000001</c:v>
                </c:pt>
                <c:pt idx="2412">
                  <c:v>2.5533632810000002</c:v>
                </c:pt>
                <c:pt idx="2413">
                  <c:v>2.4543474855</c:v>
                </c:pt>
                <c:pt idx="2414">
                  <c:v>2.4202525238999999</c:v>
                </c:pt>
                <c:pt idx="2415">
                  <c:v>2.4202525238999999</c:v>
                </c:pt>
                <c:pt idx="2416">
                  <c:v>2.4202525238999999</c:v>
                </c:pt>
                <c:pt idx="2417">
                  <c:v>2.4818201545999998</c:v>
                </c:pt>
                <c:pt idx="2418">
                  <c:v>2.4178704117000001</c:v>
                </c:pt>
                <c:pt idx="2419">
                  <c:v>2.5633839318999998</c:v>
                </c:pt>
                <c:pt idx="2420">
                  <c:v>2.5799660896000001</c:v>
                </c:pt>
                <c:pt idx="2421">
                  <c:v>2.5119409538999999</c:v>
                </c:pt>
                <c:pt idx="2422">
                  <c:v>2.5119409538999999</c:v>
                </c:pt>
                <c:pt idx="2423">
                  <c:v>2.5119409538999999</c:v>
                </c:pt>
                <c:pt idx="2424">
                  <c:v>2.5585728726000001</c:v>
                </c:pt>
                <c:pt idx="2425">
                  <c:v>2.6183122149</c:v>
                </c:pt>
                <c:pt idx="2426">
                  <c:v>2.7337062584999998</c:v>
                </c:pt>
                <c:pt idx="2427">
                  <c:v>2.6251556169999999</c:v>
                </c:pt>
                <c:pt idx="2428">
                  <c:v>2.6061233739</c:v>
                </c:pt>
                <c:pt idx="2429">
                  <c:v>2.6061233739</c:v>
                </c:pt>
                <c:pt idx="2430">
                  <c:v>2.6061233739</c:v>
                </c:pt>
                <c:pt idx="2431">
                  <c:v>2.5001143314999998</c:v>
                </c:pt>
                <c:pt idx="2432">
                  <c:v>2.5181462970999999</c:v>
                </c:pt>
                <c:pt idx="2433">
                  <c:v>2.6788838793999998</c:v>
                </c:pt>
                <c:pt idx="2434">
                  <c:v>2.5517801411000001</c:v>
                </c:pt>
                <c:pt idx="2435">
                  <c:v>2.5683248809000001</c:v>
                </c:pt>
                <c:pt idx="2436">
                  <c:v>2.5683248809000001</c:v>
                </c:pt>
                <c:pt idx="2437">
                  <c:v>2.5683248809000001</c:v>
                </c:pt>
                <c:pt idx="2438">
                  <c:v>2.5068421107000001</c:v>
                </c:pt>
                <c:pt idx="2439">
                  <c:v>2.5108297635999999</c:v>
                </c:pt>
                <c:pt idx="2440">
                  <c:v>2.3712341544000002</c:v>
                </c:pt>
                <c:pt idx="2441">
                  <c:v>2.4102154189</c:v>
                </c:pt>
                <c:pt idx="2442">
                  <c:v>2.4267863046999998</c:v>
                </c:pt>
                <c:pt idx="2443">
                  <c:v>2.4267863046999998</c:v>
                </c:pt>
                <c:pt idx="2444">
                  <c:v>2.4267863046999998</c:v>
                </c:pt>
                <c:pt idx="2445">
                  <c:v>2.5633979626999999</c:v>
                </c:pt>
                <c:pt idx="2446">
                  <c:v>2.5248096951000001</c:v>
                </c:pt>
                <c:pt idx="2447">
                  <c:v>2.5672926438000001</c:v>
                </c:pt>
                <c:pt idx="2448">
                  <c:v>2.6255942537000001</c:v>
                </c:pt>
                <c:pt idx="2449">
                  <c:v>2.5702619763999999</c:v>
                </c:pt>
                <c:pt idx="2450">
                  <c:v>2.5702619763999999</c:v>
                </c:pt>
                <c:pt idx="2451">
                  <c:v>2.5702619763999999</c:v>
                </c:pt>
                <c:pt idx="2452">
                  <c:v>2.4927663629999999</c:v>
                </c:pt>
                <c:pt idx="2453">
                  <c:v>2.4240099293999999</c:v>
                </c:pt>
                <c:pt idx="2454">
                  <c:v>2.5997589553</c:v>
                </c:pt>
                <c:pt idx="2455">
                  <c:v>2.7042634970999999</c:v>
                </c:pt>
                <c:pt idx="2456">
                  <c:v>2.7257177683</c:v>
                </c:pt>
                <c:pt idx="2457">
                  <c:v>2.7257177683</c:v>
                </c:pt>
                <c:pt idx="2458">
                  <c:v>2.7257177683</c:v>
                </c:pt>
                <c:pt idx="2459">
                  <c:v>2.7257177683</c:v>
                </c:pt>
                <c:pt idx="2460">
                  <c:v>2.7257177683</c:v>
                </c:pt>
                <c:pt idx="2461">
                  <c:v>2.7257177683</c:v>
                </c:pt>
                <c:pt idx="2462">
                  <c:v>2.8684293833000001</c:v>
                </c:pt>
                <c:pt idx="2463">
                  <c:v>2.5889614247999999</c:v>
                </c:pt>
                <c:pt idx="2464">
                  <c:v>2.5889614247999999</c:v>
                </c:pt>
                <c:pt idx="2465">
                  <c:v>2.5889614247999999</c:v>
                </c:pt>
                <c:pt idx="2466">
                  <c:v>2.4687517482999999</c:v>
                </c:pt>
                <c:pt idx="2467">
                  <c:v>2.3371472503000001</c:v>
                </c:pt>
                <c:pt idx="2468">
                  <c:v>2.3371472503000001</c:v>
                </c:pt>
                <c:pt idx="2469">
                  <c:v>2.3371472503000001</c:v>
                </c:pt>
                <c:pt idx="2470">
                  <c:v>2.4804211297999998</c:v>
                </c:pt>
                <c:pt idx="2471">
                  <c:v>2.4804211297999998</c:v>
                </c:pt>
                <c:pt idx="2472">
                  <c:v>2.4804211297999998</c:v>
                </c:pt>
                <c:pt idx="2473">
                  <c:v>2.4804211297999998</c:v>
                </c:pt>
                <c:pt idx="2474">
                  <c:v>2.4804211297999998</c:v>
                </c:pt>
                <c:pt idx="2475">
                  <c:v>2.5318068851</c:v>
                </c:pt>
                <c:pt idx="2476">
                  <c:v>2.5021947681999999</c:v>
                </c:pt>
                <c:pt idx="2477">
                  <c:v>2.6221426074999998</c:v>
                </c:pt>
                <c:pt idx="2478">
                  <c:v>2.6221426074999998</c:v>
                </c:pt>
                <c:pt idx="2479">
                  <c:v>2.6221426074999998</c:v>
                </c:pt>
                <c:pt idx="2480">
                  <c:v>2.6221426074999998</c:v>
                </c:pt>
                <c:pt idx="2481">
                  <c:v>2.6221426074999998</c:v>
                </c:pt>
                <c:pt idx="2482">
                  <c:v>2.7383959877000001</c:v>
                </c:pt>
                <c:pt idx="2483">
                  <c:v>2.6625622565999998</c:v>
                </c:pt>
                <c:pt idx="2484">
                  <c:v>2.6910210700000001</c:v>
                </c:pt>
                <c:pt idx="2485">
                  <c:v>2.6910210700000001</c:v>
                </c:pt>
                <c:pt idx="2486">
                  <c:v>2.6910210700000001</c:v>
                </c:pt>
                <c:pt idx="2487">
                  <c:v>2.6875578349000002</c:v>
                </c:pt>
                <c:pt idx="2488">
                  <c:v>2.6525439297000002</c:v>
                </c:pt>
                <c:pt idx="2489">
                  <c:v>2.6496682393</c:v>
                </c:pt>
                <c:pt idx="2490">
                  <c:v>2.5917121742</c:v>
                </c:pt>
                <c:pt idx="2491">
                  <c:v>2.6840496893000001</c:v>
                </c:pt>
                <c:pt idx="2492">
                  <c:v>2.6840496893000001</c:v>
                </c:pt>
                <c:pt idx="2493">
                  <c:v>2.6840496893000001</c:v>
                </c:pt>
                <c:pt idx="2494">
                  <c:v>2.5967147378000002</c:v>
                </c:pt>
                <c:pt idx="2495">
                  <c:v>2.5552371882</c:v>
                </c:pt>
                <c:pt idx="2496">
                  <c:v>2.5552371882</c:v>
                </c:pt>
                <c:pt idx="2497">
                  <c:v>2.8406119958999998</c:v>
                </c:pt>
                <c:pt idx="2498">
                  <c:v>2.8263375473000001</c:v>
                </c:pt>
                <c:pt idx="2499">
                  <c:v>2.8263375473000001</c:v>
                </c:pt>
                <c:pt idx="2500">
                  <c:v>2.8263375473000001</c:v>
                </c:pt>
                <c:pt idx="2501">
                  <c:v>2.8117072745999998</c:v>
                </c:pt>
                <c:pt idx="2502">
                  <c:v>2.7942490646000002</c:v>
                </c:pt>
                <c:pt idx="2503">
                  <c:v>2.7659665764999999</c:v>
                </c:pt>
                <c:pt idx="2504">
                  <c:v>2.8186785131000001</c:v>
                </c:pt>
                <c:pt idx="2505">
                  <c:v>2.6768507705000002</c:v>
                </c:pt>
                <c:pt idx="2506">
                  <c:v>2.6768507705000002</c:v>
                </c:pt>
                <c:pt idx="2507">
                  <c:v>2.6768507705000002</c:v>
                </c:pt>
                <c:pt idx="2508">
                  <c:v>2.6585531155000002</c:v>
                </c:pt>
                <c:pt idx="2509">
                  <c:v>2.6887897345999998</c:v>
                </c:pt>
                <c:pt idx="2510">
                  <c:v>2.6023668951999999</c:v>
                </c:pt>
                <c:pt idx="2511">
                  <c:v>2.6414353075000001</c:v>
                </c:pt>
                <c:pt idx="2512">
                  <c:v>2.6907814726999999</c:v>
                </c:pt>
                <c:pt idx="2513">
                  <c:v>2.6907814726999999</c:v>
                </c:pt>
                <c:pt idx="2514">
                  <c:v>2.6907814726999999</c:v>
                </c:pt>
                <c:pt idx="2515">
                  <c:v>2.6872773089000002</c:v>
                </c:pt>
                <c:pt idx="2516">
                  <c:v>2.6240258060000001</c:v>
                </c:pt>
                <c:pt idx="2517">
                  <c:v>2.5864332239999999</c:v>
                </c:pt>
                <c:pt idx="2518">
                  <c:v>2.6556010355000002</c:v>
                </c:pt>
                <c:pt idx="2519">
                  <c:v>2.6127517446000001</c:v>
                </c:pt>
                <c:pt idx="2520">
                  <c:v>2.6127517446000001</c:v>
                </c:pt>
                <c:pt idx="2521">
                  <c:v>2.6127517446000001</c:v>
                </c:pt>
                <c:pt idx="2522">
                  <c:v>2.6139105273999999</c:v>
                </c:pt>
                <c:pt idx="2523">
                  <c:v>2.6386232847</c:v>
                </c:pt>
                <c:pt idx="2524">
                  <c:v>2.6745969816000001</c:v>
                </c:pt>
                <c:pt idx="2525">
                  <c:v>2.7087617013999998</c:v>
                </c:pt>
                <c:pt idx="2526">
                  <c:v>2.7193456267</c:v>
                </c:pt>
                <c:pt idx="2527">
                  <c:v>2.7193456267</c:v>
                </c:pt>
                <c:pt idx="2528">
                  <c:v>2.7193456267</c:v>
                </c:pt>
                <c:pt idx="2529">
                  <c:v>2.6357976016000002</c:v>
                </c:pt>
                <c:pt idx="2530">
                  <c:v>2.5620247619000001</c:v>
                </c:pt>
                <c:pt idx="2531">
                  <c:v>2.5593184502000002</c:v>
                </c:pt>
                <c:pt idx="2532">
                  <c:v>2.5677991185</c:v>
                </c:pt>
                <c:pt idx="2533">
                  <c:v>2.6293008835</c:v>
                </c:pt>
                <c:pt idx="2534">
                  <c:v>2.6293008835</c:v>
                </c:pt>
                <c:pt idx="2535">
                  <c:v>2.6293008835</c:v>
                </c:pt>
                <c:pt idx="2536">
                  <c:v>2.6700174282</c:v>
                </c:pt>
                <c:pt idx="2537">
                  <c:v>2.5744538973000002</c:v>
                </c:pt>
                <c:pt idx="2538">
                  <c:v>2.5473675239000002</c:v>
                </c:pt>
                <c:pt idx="2539">
                  <c:v>2.5838060560999998</c:v>
                </c:pt>
                <c:pt idx="2540">
                  <c:v>2.6197614310000001</c:v>
                </c:pt>
                <c:pt idx="2541">
                  <c:v>2.6197614310000001</c:v>
                </c:pt>
                <c:pt idx="2542">
                  <c:v>2.6197614310000001</c:v>
                </c:pt>
                <c:pt idx="2543">
                  <c:v>2.7096848781</c:v>
                </c:pt>
                <c:pt idx="2544">
                  <c:v>2.7143337211</c:v>
                </c:pt>
                <c:pt idx="2545">
                  <c:v>2.6498472403000002</c:v>
                </c:pt>
                <c:pt idx="2546">
                  <c:v>2.6159858123999999</c:v>
                </c:pt>
                <c:pt idx="2547">
                  <c:v>2.6375041744000001</c:v>
                </c:pt>
                <c:pt idx="2548">
                  <c:v>2.6375041744000001</c:v>
                </c:pt>
                <c:pt idx="2549">
                  <c:v>2.6375041744000001</c:v>
                </c:pt>
                <c:pt idx="2550">
                  <c:v>2.6415738800000002</c:v>
                </c:pt>
                <c:pt idx="2551">
                  <c:v>2.6409292531999999</c:v>
                </c:pt>
                <c:pt idx="2552">
                  <c:v>2.7497592979999999</c:v>
                </c:pt>
                <c:pt idx="2553">
                  <c:v>2.9047576940000002</c:v>
                </c:pt>
                <c:pt idx="2554">
                  <c:v>2.8354052539999999</c:v>
                </c:pt>
                <c:pt idx="2555">
                  <c:v>2.8354052539999999</c:v>
                </c:pt>
                <c:pt idx="2556">
                  <c:v>2.8354052539999999</c:v>
                </c:pt>
                <c:pt idx="2557">
                  <c:v>2.6886847695</c:v>
                </c:pt>
                <c:pt idx="2558">
                  <c:v>2.7234846580999998</c:v>
                </c:pt>
                <c:pt idx="2559">
                  <c:v>2.7089742515999999</c:v>
                </c:pt>
                <c:pt idx="2560">
                  <c:v>2.6389859155000002</c:v>
                </c:pt>
                <c:pt idx="2561">
                  <c:v>2.5442264759</c:v>
                </c:pt>
                <c:pt idx="2562">
                  <c:v>2.5442264759</c:v>
                </c:pt>
                <c:pt idx="2563">
                  <c:v>2.5442264759</c:v>
                </c:pt>
                <c:pt idx="2564">
                  <c:v>2.4631687270999998</c:v>
                </c:pt>
                <c:pt idx="2565">
                  <c:v>2.4656435111000001</c:v>
                </c:pt>
                <c:pt idx="2566">
                  <c:v>2.4835721301000002</c:v>
                </c:pt>
                <c:pt idx="2567">
                  <c:v>2.5284251181999999</c:v>
                </c:pt>
                <c:pt idx="2568">
                  <c:v>2.3987753397999998</c:v>
                </c:pt>
                <c:pt idx="2569">
                  <c:v>2.3987753397999998</c:v>
                </c:pt>
                <c:pt idx="2570">
                  <c:v>2.3987753397999998</c:v>
                </c:pt>
                <c:pt idx="2571">
                  <c:v>2.3558013512999998</c:v>
                </c:pt>
                <c:pt idx="2572">
                  <c:v>2.4700547679999998</c:v>
                </c:pt>
                <c:pt idx="2573">
                  <c:v>2.4866376565000001</c:v>
                </c:pt>
                <c:pt idx="2574">
                  <c:v>2.5274529880999999</c:v>
                </c:pt>
                <c:pt idx="2575">
                  <c:v>2.5605028494000002</c:v>
                </c:pt>
                <c:pt idx="2576">
                  <c:v>2.5605028494000002</c:v>
                </c:pt>
                <c:pt idx="2577">
                  <c:v>2.5605028494000002</c:v>
                </c:pt>
                <c:pt idx="2578">
                  <c:v>2.6029367275999999</c:v>
                </c:pt>
                <c:pt idx="2579">
                  <c:v>2.6568174068000001</c:v>
                </c:pt>
                <c:pt idx="2580">
                  <c:v>2.6661337301999999</c:v>
                </c:pt>
                <c:pt idx="2581">
                  <c:v>2.4847572858000002</c:v>
                </c:pt>
                <c:pt idx="2582">
                  <c:v>2.6530733640999999</c:v>
                </c:pt>
                <c:pt idx="2583">
                  <c:v>2.6530733640999999</c:v>
                </c:pt>
                <c:pt idx="2584">
                  <c:v>2.6530733640999999</c:v>
                </c:pt>
                <c:pt idx="2585">
                  <c:v>2.6706389760999998</c:v>
                </c:pt>
                <c:pt idx="2586">
                  <c:v>2.7394590443000002</c:v>
                </c:pt>
                <c:pt idx="2587">
                  <c:v>2.7661386544000002</c:v>
                </c:pt>
                <c:pt idx="2588">
                  <c:v>2.6152079161000001</c:v>
                </c:pt>
                <c:pt idx="2589">
                  <c:v>2.6627443701</c:v>
                </c:pt>
                <c:pt idx="2590">
                  <c:v>2.6627443701</c:v>
                </c:pt>
                <c:pt idx="2591">
                  <c:v>2.6627443701</c:v>
                </c:pt>
                <c:pt idx="2592">
                  <c:v>2.6248296976000001</c:v>
                </c:pt>
                <c:pt idx="2593">
                  <c:v>2.6659492461999998</c:v>
                </c:pt>
                <c:pt idx="2594">
                  <c:v>2.5622849754999999</c:v>
                </c:pt>
                <c:pt idx="2595">
                  <c:v>2.6571929273000001</c:v>
                </c:pt>
                <c:pt idx="2596">
                  <c:v>2.5965415102999998</c:v>
                </c:pt>
                <c:pt idx="2597">
                  <c:v>2.5965415102999998</c:v>
                </c:pt>
                <c:pt idx="2598">
                  <c:v>2.5965415102999998</c:v>
                </c:pt>
                <c:pt idx="2599">
                  <c:v>2.6645013894999998</c:v>
                </c:pt>
                <c:pt idx="2600">
                  <c:v>2.7304544089</c:v>
                </c:pt>
                <c:pt idx="2601">
                  <c:v>2.7226090775</c:v>
                </c:pt>
                <c:pt idx="2602">
                  <c:v>2.7878418274999999</c:v>
                </c:pt>
                <c:pt idx="2603">
                  <c:v>2.8005263965</c:v>
                </c:pt>
                <c:pt idx="2604">
                  <c:v>2.8005263965</c:v>
                </c:pt>
                <c:pt idx="2605">
                  <c:v>2.8005263965</c:v>
                </c:pt>
                <c:pt idx="2606">
                  <c:v>2.7976627065000002</c:v>
                </c:pt>
                <c:pt idx="2607">
                  <c:v>2.7658661003999998</c:v>
                </c:pt>
                <c:pt idx="2608">
                  <c:v>2.843453507</c:v>
                </c:pt>
                <c:pt idx="2609">
                  <c:v>2.8498169606000001</c:v>
                </c:pt>
                <c:pt idx="2610">
                  <c:v>2.9170975886999999</c:v>
                </c:pt>
                <c:pt idx="2611">
                  <c:v>2.9170975886999999</c:v>
                </c:pt>
                <c:pt idx="2612">
                  <c:v>2.9170975886999999</c:v>
                </c:pt>
                <c:pt idx="2613">
                  <c:v>2.7857821743</c:v>
                </c:pt>
                <c:pt idx="2614">
                  <c:v>2.8166003449999999</c:v>
                </c:pt>
                <c:pt idx="2615">
                  <c:v>2.7801411693000002</c:v>
                </c:pt>
                <c:pt idx="2616">
                  <c:v>2.5605368822000001</c:v>
                </c:pt>
                <c:pt idx="2617">
                  <c:v>2.5440597488000001</c:v>
                </c:pt>
                <c:pt idx="2618">
                  <c:v>2.5440597488000001</c:v>
                </c:pt>
                <c:pt idx="2619">
                  <c:v>2.5440597488000001</c:v>
                </c:pt>
                <c:pt idx="2620">
                  <c:v>2.5232603058</c:v>
                </c:pt>
                <c:pt idx="2621">
                  <c:v>2.4636657537</c:v>
                </c:pt>
                <c:pt idx="2622">
                  <c:v>2.4636657537</c:v>
                </c:pt>
                <c:pt idx="2623">
                  <c:v>2.6405090092000001</c:v>
                </c:pt>
                <c:pt idx="2624">
                  <c:v>2.6545583708999998</c:v>
                </c:pt>
                <c:pt idx="2625">
                  <c:v>2.6545583708999998</c:v>
                </c:pt>
                <c:pt idx="2626">
                  <c:v>2.6545583708999998</c:v>
                </c:pt>
                <c:pt idx="2627">
                  <c:v>2.5816149678000002</c:v>
                </c:pt>
                <c:pt idx="2628">
                  <c:v>2.5977850645</c:v>
                </c:pt>
                <c:pt idx="2629">
                  <c:v>2.7147870245000001</c:v>
                </c:pt>
                <c:pt idx="2630">
                  <c:v>2.7002124328999999</c:v>
                </c:pt>
                <c:pt idx="2631">
                  <c:v>2.8173708423999999</c:v>
                </c:pt>
                <c:pt idx="2632">
                  <c:v>2.8173708423999999</c:v>
                </c:pt>
                <c:pt idx="2633">
                  <c:v>2.8173708423999999</c:v>
                </c:pt>
                <c:pt idx="2634">
                  <c:v>2.6806095417</c:v>
                </c:pt>
                <c:pt idx="2635">
                  <c:v>2.7283780682000001</c:v>
                </c:pt>
                <c:pt idx="2636">
                  <c:v>2.8735045616999999</c:v>
                </c:pt>
                <c:pt idx="2637">
                  <c:v>2.8044019901000001</c:v>
                </c:pt>
                <c:pt idx="2638">
                  <c:v>2.6356600533000001</c:v>
                </c:pt>
                <c:pt idx="2639">
                  <c:v>2.6356600533000001</c:v>
                </c:pt>
                <c:pt idx="2640">
                  <c:v>2.6356600533000001</c:v>
                </c:pt>
                <c:pt idx="2641">
                  <c:v>2.5026030404999999</c:v>
                </c:pt>
                <c:pt idx="2642">
                  <c:v>2.5039913602000001</c:v>
                </c:pt>
                <c:pt idx="2643">
                  <c:v>2.4748516989999998</c:v>
                </c:pt>
                <c:pt idx="2644">
                  <c:v>2.7698877639999999</c:v>
                </c:pt>
                <c:pt idx="2645">
                  <c:v>2.6305629064999998</c:v>
                </c:pt>
                <c:pt idx="2646">
                  <c:v>2.6305629064999998</c:v>
                </c:pt>
                <c:pt idx="2647">
                  <c:v>2.6305629064999998</c:v>
                </c:pt>
                <c:pt idx="2648">
                  <c:v>2.6135491156000001</c:v>
                </c:pt>
                <c:pt idx="2649">
                  <c:v>2.5938017155000002</c:v>
                </c:pt>
                <c:pt idx="2650">
                  <c:v>2.6161194019999998</c:v>
                </c:pt>
                <c:pt idx="2651">
                  <c:v>2.6161194019999998</c:v>
                </c:pt>
                <c:pt idx="2652">
                  <c:v>2.6161194019999998</c:v>
                </c:pt>
                <c:pt idx="2653">
                  <c:v>2.6161194019999998</c:v>
                </c:pt>
                <c:pt idx="2654">
                  <c:v>2.6161194019999998</c:v>
                </c:pt>
                <c:pt idx="2655">
                  <c:v>2.5082853728000001</c:v>
                </c:pt>
                <c:pt idx="2656">
                  <c:v>2.6202031463000002</c:v>
                </c:pt>
                <c:pt idx="2657">
                  <c:v>2.6202031463000002</c:v>
                </c:pt>
                <c:pt idx="2658">
                  <c:v>2.6202031463000002</c:v>
                </c:pt>
                <c:pt idx="2659">
                  <c:v>2.6091877999999999</c:v>
                </c:pt>
                <c:pt idx="2660">
                  <c:v>2.6091877999999999</c:v>
                </c:pt>
                <c:pt idx="2661">
                  <c:v>2.6091877999999999</c:v>
                </c:pt>
                <c:pt idx="2662">
                  <c:v>2.5920533876</c:v>
                </c:pt>
                <c:pt idx="2663">
                  <c:v>2.6123363776000001</c:v>
                </c:pt>
                <c:pt idx="2664">
                  <c:v>2.5816900447000002</c:v>
                </c:pt>
                <c:pt idx="2665">
                  <c:v>2.5889332081999998</c:v>
                </c:pt>
                <c:pt idx="2666">
                  <c:v>2.6086593680000001</c:v>
                </c:pt>
                <c:pt idx="2667">
                  <c:v>2.6086593680000001</c:v>
                </c:pt>
                <c:pt idx="2668">
                  <c:v>2.6086593680000001</c:v>
                </c:pt>
                <c:pt idx="2669">
                  <c:v>2.6118416281000001</c:v>
                </c:pt>
                <c:pt idx="2670">
                  <c:v>2.5782946381</c:v>
                </c:pt>
                <c:pt idx="2671">
                  <c:v>2.5782946381</c:v>
                </c:pt>
                <c:pt idx="2672">
                  <c:v>2.5782946381</c:v>
                </c:pt>
                <c:pt idx="2673">
                  <c:v>2.6189542188999999</c:v>
                </c:pt>
                <c:pt idx="2674">
                  <c:v>2.6189542188999999</c:v>
                </c:pt>
                <c:pt idx="2675">
                  <c:v>2.6189542188999999</c:v>
                </c:pt>
                <c:pt idx="2676">
                  <c:v>2.6428290564000001</c:v>
                </c:pt>
                <c:pt idx="2677">
                  <c:v>2.5585174570999998</c:v>
                </c:pt>
                <c:pt idx="2678">
                  <c:v>2.4732189253999999</c:v>
                </c:pt>
                <c:pt idx="2679">
                  <c:v>2.5705121589000002</c:v>
                </c:pt>
                <c:pt idx="2680">
                  <c:v>2.5395690004999998</c:v>
                </c:pt>
                <c:pt idx="2681">
                  <c:v>2.5395690004999998</c:v>
                </c:pt>
                <c:pt idx="2682">
                  <c:v>2.5395690004999998</c:v>
                </c:pt>
                <c:pt idx="2683">
                  <c:v>2.4889873140000001</c:v>
                </c:pt>
                <c:pt idx="2684">
                  <c:v>2.3851224636000001</c:v>
                </c:pt>
                <c:pt idx="2685">
                  <c:v>2.5201769936999998</c:v>
                </c:pt>
                <c:pt idx="2686">
                  <c:v>2.5198537986999998</c:v>
                </c:pt>
                <c:pt idx="2687">
                  <c:v>2.5898722851999998</c:v>
                </c:pt>
                <c:pt idx="2688">
                  <c:v>2.5898722851999998</c:v>
                </c:pt>
                <c:pt idx="2689">
                  <c:v>2.5898722851999998</c:v>
                </c:pt>
                <c:pt idx="2690">
                  <c:v>2.6077426089000002</c:v>
                </c:pt>
                <c:pt idx="2691">
                  <c:v>2.6315133935000001</c:v>
                </c:pt>
                <c:pt idx="2692">
                  <c:v>2.5891273451000001</c:v>
                </c:pt>
                <c:pt idx="2693">
                  <c:v>2.5627452153000001</c:v>
                </c:pt>
                <c:pt idx="2694">
                  <c:v>2.6003485475999999</c:v>
                </c:pt>
                <c:pt idx="2695">
                  <c:v>2.6003485475999999</c:v>
                </c:pt>
                <c:pt idx="2696">
                  <c:v>2.6003485475999999</c:v>
                </c:pt>
                <c:pt idx="2697">
                  <c:v>2.6037439125000001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EBF-4AD7-B02D-AF3A5E8FDF21}"/>
            </c:ext>
          </c:extLst>
        </c:ser>
        <c:ser>
          <c:idx val="3"/>
          <c:order val="2"/>
          <c:tx>
            <c:strRef>
              <c:f>'איור 7 נתונים'!$D$3</c:f>
              <c:strCache>
                <c:ptCount val="1"/>
                <c:pt idx="0">
                  <c:v>3-5</c:v>
                </c:pt>
              </c:strCache>
            </c:strRef>
          </c:tx>
          <c:spPr>
            <a:ln w="38100">
              <a:solidFill>
                <a:srgbClr val="C00000"/>
              </a:solidFill>
              <a:prstDash val="solid"/>
            </a:ln>
          </c:spPr>
          <c:marker>
            <c:symbol val="none"/>
          </c:marker>
          <c:cat>
            <c:numRef>
              <c:f>'איור 7 נתונים'!$A$4:$A$4000</c:f>
              <c:numCache>
                <c:formatCode>m/d/yyyy</c:formatCode>
                <c:ptCount val="3997"/>
                <c:pt idx="0">
                  <c:v>42370</c:v>
                </c:pt>
                <c:pt idx="1">
                  <c:v>42371</c:v>
                </c:pt>
                <c:pt idx="2">
                  <c:v>42372</c:v>
                </c:pt>
                <c:pt idx="3">
                  <c:v>42373</c:v>
                </c:pt>
                <c:pt idx="4">
                  <c:v>42374</c:v>
                </c:pt>
                <c:pt idx="5">
                  <c:v>42375</c:v>
                </c:pt>
                <c:pt idx="6">
                  <c:v>42376</c:v>
                </c:pt>
                <c:pt idx="7">
                  <c:v>42377</c:v>
                </c:pt>
                <c:pt idx="8">
                  <c:v>42378</c:v>
                </c:pt>
                <c:pt idx="9">
                  <c:v>42379</c:v>
                </c:pt>
                <c:pt idx="10">
                  <c:v>42380</c:v>
                </c:pt>
                <c:pt idx="11">
                  <c:v>42381</c:v>
                </c:pt>
                <c:pt idx="12">
                  <c:v>42382</c:v>
                </c:pt>
                <c:pt idx="13">
                  <c:v>42383</c:v>
                </c:pt>
                <c:pt idx="14">
                  <c:v>42384</c:v>
                </c:pt>
                <c:pt idx="15">
                  <c:v>42385</c:v>
                </c:pt>
                <c:pt idx="16">
                  <c:v>42386</c:v>
                </c:pt>
                <c:pt idx="17">
                  <c:v>42387</c:v>
                </c:pt>
                <c:pt idx="18">
                  <c:v>42388</c:v>
                </c:pt>
                <c:pt idx="19">
                  <c:v>42389</c:v>
                </c:pt>
                <c:pt idx="20">
                  <c:v>42390</c:v>
                </c:pt>
                <c:pt idx="21">
                  <c:v>42391</c:v>
                </c:pt>
                <c:pt idx="22">
                  <c:v>42392</c:v>
                </c:pt>
                <c:pt idx="23">
                  <c:v>42393</c:v>
                </c:pt>
                <c:pt idx="24">
                  <c:v>42394</c:v>
                </c:pt>
                <c:pt idx="25">
                  <c:v>42395</c:v>
                </c:pt>
                <c:pt idx="26">
                  <c:v>42396</c:v>
                </c:pt>
                <c:pt idx="27">
                  <c:v>42397</c:v>
                </c:pt>
                <c:pt idx="28">
                  <c:v>42398</c:v>
                </c:pt>
                <c:pt idx="29">
                  <c:v>42399</c:v>
                </c:pt>
                <c:pt idx="30">
                  <c:v>42400</c:v>
                </c:pt>
                <c:pt idx="31">
                  <c:v>42401</c:v>
                </c:pt>
                <c:pt idx="32">
                  <c:v>42402</c:v>
                </c:pt>
                <c:pt idx="33">
                  <c:v>42403</c:v>
                </c:pt>
                <c:pt idx="34">
                  <c:v>42404</c:v>
                </c:pt>
                <c:pt idx="35">
                  <c:v>42405</c:v>
                </c:pt>
                <c:pt idx="36">
                  <c:v>42406</c:v>
                </c:pt>
                <c:pt idx="37">
                  <c:v>42407</c:v>
                </c:pt>
                <c:pt idx="38">
                  <c:v>42408</c:v>
                </c:pt>
                <c:pt idx="39">
                  <c:v>42409</c:v>
                </c:pt>
                <c:pt idx="40">
                  <c:v>42410</c:v>
                </c:pt>
                <c:pt idx="41">
                  <c:v>42411</c:v>
                </c:pt>
                <c:pt idx="42">
                  <c:v>42412</c:v>
                </c:pt>
                <c:pt idx="43">
                  <c:v>42413</c:v>
                </c:pt>
                <c:pt idx="44">
                  <c:v>42414</c:v>
                </c:pt>
                <c:pt idx="45">
                  <c:v>42415</c:v>
                </c:pt>
                <c:pt idx="46">
                  <c:v>42416</c:v>
                </c:pt>
                <c:pt idx="47">
                  <c:v>42417</c:v>
                </c:pt>
                <c:pt idx="48">
                  <c:v>42418</c:v>
                </c:pt>
                <c:pt idx="49">
                  <c:v>42419</c:v>
                </c:pt>
                <c:pt idx="50">
                  <c:v>42420</c:v>
                </c:pt>
                <c:pt idx="51">
                  <c:v>42421</c:v>
                </c:pt>
                <c:pt idx="52">
                  <c:v>42422</c:v>
                </c:pt>
                <c:pt idx="53">
                  <c:v>42423</c:v>
                </c:pt>
                <c:pt idx="54">
                  <c:v>42424</c:v>
                </c:pt>
                <c:pt idx="55">
                  <c:v>42425</c:v>
                </c:pt>
                <c:pt idx="56">
                  <c:v>42426</c:v>
                </c:pt>
                <c:pt idx="57">
                  <c:v>42427</c:v>
                </c:pt>
                <c:pt idx="58">
                  <c:v>42428</c:v>
                </c:pt>
                <c:pt idx="59">
                  <c:v>42429</c:v>
                </c:pt>
                <c:pt idx="60">
                  <c:v>42430</c:v>
                </c:pt>
                <c:pt idx="61">
                  <c:v>42431</c:v>
                </c:pt>
                <c:pt idx="62">
                  <c:v>42432</c:v>
                </c:pt>
                <c:pt idx="63">
                  <c:v>42433</c:v>
                </c:pt>
                <c:pt idx="64">
                  <c:v>42434</c:v>
                </c:pt>
                <c:pt idx="65">
                  <c:v>42435</c:v>
                </c:pt>
                <c:pt idx="66">
                  <c:v>42436</c:v>
                </c:pt>
                <c:pt idx="67">
                  <c:v>42437</c:v>
                </c:pt>
                <c:pt idx="68">
                  <c:v>42438</c:v>
                </c:pt>
                <c:pt idx="69">
                  <c:v>42439</c:v>
                </c:pt>
                <c:pt idx="70">
                  <c:v>42440</c:v>
                </c:pt>
                <c:pt idx="71">
                  <c:v>42441</c:v>
                </c:pt>
                <c:pt idx="72">
                  <c:v>42442</c:v>
                </c:pt>
                <c:pt idx="73">
                  <c:v>42443</c:v>
                </c:pt>
                <c:pt idx="74">
                  <c:v>42444</c:v>
                </c:pt>
                <c:pt idx="75">
                  <c:v>42445</c:v>
                </c:pt>
                <c:pt idx="76">
                  <c:v>42446</c:v>
                </c:pt>
                <c:pt idx="77">
                  <c:v>42447</c:v>
                </c:pt>
                <c:pt idx="78">
                  <c:v>42448</c:v>
                </c:pt>
                <c:pt idx="79">
                  <c:v>42449</c:v>
                </c:pt>
                <c:pt idx="80">
                  <c:v>42450</c:v>
                </c:pt>
                <c:pt idx="81">
                  <c:v>42451</c:v>
                </c:pt>
                <c:pt idx="82">
                  <c:v>42452</c:v>
                </c:pt>
                <c:pt idx="83">
                  <c:v>42453</c:v>
                </c:pt>
                <c:pt idx="84">
                  <c:v>42454</c:v>
                </c:pt>
                <c:pt idx="85">
                  <c:v>42455</c:v>
                </c:pt>
                <c:pt idx="86">
                  <c:v>42456</c:v>
                </c:pt>
                <c:pt idx="87">
                  <c:v>42457</c:v>
                </c:pt>
                <c:pt idx="88">
                  <c:v>42458</c:v>
                </c:pt>
                <c:pt idx="89">
                  <c:v>42459</c:v>
                </c:pt>
                <c:pt idx="90">
                  <c:v>42460</c:v>
                </c:pt>
                <c:pt idx="91">
                  <c:v>42461</c:v>
                </c:pt>
                <c:pt idx="92">
                  <c:v>42462</c:v>
                </c:pt>
                <c:pt idx="93">
                  <c:v>42463</c:v>
                </c:pt>
                <c:pt idx="94">
                  <c:v>42464</c:v>
                </c:pt>
                <c:pt idx="95">
                  <c:v>42465</c:v>
                </c:pt>
                <c:pt idx="96">
                  <c:v>42466</c:v>
                </c:pt>
                <c:pt idx="97">
                  <c:v>42467</c:v>
                </c:pt>
                <c:pt idx="98">
                  <c:v>42468</c:v>
                </c:pt>
                <c:pt idx="99">
                  <c:v>42469</c:v>
                </c:pt>
                <c:pt idx="100">
                  <c:v>42470</c:v>
                </c:pt>
                <c:pt idx="101">
                  <c:v>42471</c:v>
                </c:pt>
                <c:pt idx="102">
                  <c:v>42472</c:v>
                </c:pt>
                <c:pt idx="103">
                  <c:v>42473</c:v>
                </c:pt>
                <c:pt idx="104">
                  <c:v>42474</c:v>
                </c:pt>
                <c:pt idx="105">
                  <c:v>42475</c:v>
                </c:pt>
                <c:pt idx="106">
                  <c:v>42476</c:v>
                </c:pt>
                <c:pt idx="107">
                  <c:v>42477</c:v>
                </c:pt>
                <c:pt idx="108">
                  <c:v>42478</c:v>
                </c:pt>
                <c:pt idx="109">
                  <c:v>42479</c:v>
                </c:pt>
                <c:pt idx="110">
                  <c:v>42480</c:v>
                </c:pt>
                <c:pt idx="111">
                  <c:v>42481</c:v>
                </c:pt>
                <c:pt idx="112">
                  <c:v>42482</c:v>
                </c:pt>
                <c:pt idx="113">
                  <c:v>42483</c:v>
                </c:pt>
                <c:pt idx="114">
                  <c:v>42484</c:v>
                </c:pt>
                <c:pt idx="115">
                  <c:v>42485</c:v>
                </c:pt>
                <c:pt idx="116">
                  <c:v>42486</c:v>
                </c:pt>
                <c:pt idx="117">
                  <c:v>42487</c:v>
                </c:pt>
                <c:pt idx="118">
                  <c:v>42488</c:v>
                </c:pt>
                <c:pt idx="119">
                  <c:v>42489</c:v>
                </c:pt>
                <c:pt idx="120">
                  <c:v>42490</c:v>
                </c:pt>
                <c:pt idx="121">
                  <c:v>42491</c:v>
                </c:pt>
                <c:pt idx="122">
                  <c:v>42492</c:v>
                </c:pt>
                <c:pt idx="123">
                  <c:v>42493</c:v>
                </c:pt>
                <c:pt idx="124">
                  <c:v>42494</c:v>
                </c:pt>
                <c:pt idx="125">
                  <c:v>42495</c:v>
                </c:pt>
                <c:pt idx="126">
                  <c:v>42496</c:v>
                </c:pt>
                <c:pt idx="127">
                  <c:v>42497</c:v>
                </c:pt>
                <c:pt idx="128">
                  <c:v>42498</c:v>
                </c:pt>
                <c:pt idx="129">
                  <c:v>42499</c:v>
                </c:pt>
                <c:pt idx="130">
                  <c:v>42500</c:v>
                </c:pt>
                <c:pt idx="131">
                  <c:v>42501</c:v>
                </c:pt>
                <c:pt idx="132">
                  <c:v>42502</c:v>
                </c:pt>
                <c:pt idx="133">
                  <c:v>42503</c:v>
                </c:pt>
                <c:pt idx="134">
                  <c:v>42504</c:v>
                </c:pt>
                <c:pt idx="135">
                  <c:v>42505</c:v>
                </c:pt>
                <c:pt idx="136">
                  <c:v>42506</c:v>
                </c:pt>
                <c:pt idx="137">
                  <c:v>42507</c:v>
                </c:pt>
                <c:pt idx="138">
                  <c:v>42508</c:v>
                </c:pt>
                <c:pt idx="139">
                  <c:v>42509</c:v>
                </c:pt>
                <c:pt idx="140">
                  <c:v>42510</c:v>
                </c:pt>
                <c:pt idx="141">
                  <c:v>42511</c:v>
                </c:pt>
                <c:pt idx="142">
                  <c:v>42512</c:v>
                </c:pt>
                <c:pt idx="143">
                  <c:v>42513</c:v>
                </c:pt>
                <c:pt idx="144">
                  <c:v>42514</c:v>
                </c:pt>
                <c:pt idx="145">
                  <c:v>42515</c:v>
                </c:pt>
                <c:pt idx="146">
                  <c:v>42516</c:v>
                </c:pt>
                <c:pt idx="147">
                  <c:v>42517</c:v>
                </c:pt>
                <c:pt idx="148">
                  <c:v>42518</c:v>
                </c:pt>
                <c:pt idx="149">
                  <c:v>42519</c:v>
                </c:pt>
                <c:pt idx="150">
                  <c:v>42520</c:v>
                </c:pt>
                <c:pt idx="151">
                  <c:v>42521</c:v>
                </c:pt>
                <c:pt idx="152">
                  <c:v>42522</c:v>
                </c:pt>
                <c:pt idx="153">
                  <c:v>42523</c:v>
                </c:pt>
                <c:pt idx="154">
                  <c:v>42524</c:v>
                </c:pt>
                <c:pt idx="155">
                  <c:v>42525</c:v>
                </c:pt>
                <c:pt idx="156">
                  <c:v>42526</c:v>
                </c:pt>
                <c:pt idx="157">
                  <c:v>42527</c:v>
                </c:pt>
                <c:pt idx="158">
                  <c:v>42528</c:v>
                </c:pt>
                <c:pt idx="159">
                  <c:v>42529</c:v>
                </c:pt>
                <c:pt idx="160">
                  <c:v>42530</c:v>
                </c:pt>
                <c:pt idx="161">
                  <c:v>42531</c:v>
                </c:pt>
                <c:pt idx="162">
                  <c:v>42532</c:v>
                </c:pt>
                <c:pt idx="163">
                  <c:v>42533</c:v>
                </c:pt>
                <c:pt idx="164">
                  <c:v>42534</c:v>
                </c:pt>
                <c:pt idx="165">
                  <c:v>42535</c:v>
                </c:pt>
                <c:pt idx="166">
                  <c:v>42536</c:v>
                </c:pt>
                <c:pt idx="167">
                  <c:v>42537</c:v>
                </c:pt>
                <c:pt idx="168">
                  <c:v>42538</c:v>
                </c:pt>
                <c:pt idx="169">
                  <c:v>42539</c:v>
                </c:pt>
                <c:pt idx="170">
                  <c:v>42540</c:v>
                </c:pt>
                <c:pt idx="171">
                  <c:v>42541</c:v>
                </c:pt>
                <c:pt idx="172">
                  <c:v>42542</c:v>
                </c:pt>
                <c:pt idx="173">
                  <c:v>42543</c:v>
                </c:pt>
                <c:pt idx="174">
                  <c:v>42544</c:v>
                </c:pt>
                <c:pt idx="175">
                  <c:v>42545</c:v>
                </c:pt>
                <c:pt idx="176">
                  <c:v>42546</c:v>
                </c:pt>
                <c:pt idx="177">
                  <c:v>42547</c:v>
                </c:pt>
                <c:pt idx="178">
                  <c:v>42548</c:v>
                </c:pt>
                <c:pt idx="179">
                  <c:v>42549</c:v>
                </c:pt>
                <c:pt idx="180">
                  <c:v>42550</c:v>
                </c:pt>
                <c:pt idx="181">
                  <c:v>42551</c:v>
                </c:pt>
                <c:pt idx="182">
                  <c:v>42552</c:v>
                </c:pt>
                <c:pt idx="183">
                  <c:v>42553</c:v>
                </c:pt>
                <c:pt idx="184">
                  <c:v>42554</c:v>
                </c:pt>
                <c:pt idx="185">
                  <c:v>42555</c:v>
                </c:pt>
                <c:pt idx="186">
                  <c:v>42556</c:v>
                </c:pt>
                <c:pt idx="187">
                  <c:v>42557</c:v>
                </c:pt>
                <c:pt idx="188">
                  <c:v>42558</c:v>
                </c:pt>
                <c:pt idx="189">
                  <c:v>42559</c:v>
                </c:pt>
                <c:pt idx="190">
                  <c:v>42560</c:v>
                </c:pt>
                <c:pt idx="191">
                  <c:v>42561</c:v>
                </c:pt>
                <c:pt idx="192">
                  <c:v>42562</c:v>
                </c:pt>
                <c:pt idx="193">
                  <c:v>42563</c:v>
                </c:pt>
                <c:pt idx="194">
                  <c:v>42564</c:v>
                </c:pt>
                <c:pt idx="195">
                  <c:v>42565</c:v>
                </c:pt>
                <c:pt idx="196">
                  <c:v>42566</c:v>
                </c:pt>
                <c:pt idx="197">
                  <c:v>42567</c:v>
                </c:pt>
                <c:pt idx="198">
                  <c:v>42568</c:v>
                </c:pt>
                <c:pt idx="199">
                  <c:v>42569</c:v>
                </c:pt>
                <c:pt idx="200">
                  <c:v>42570</c:v>
                </c:pt>
                <c:pt idx="201">
                  <c:v>42571</c:v>
                </c:pt>
                <c:pt idx="202">
                  <c:v>42572</c:v>
                </c:pt>
                <c:pt idx="203">
                  <c:v>42573</c:v>
                </c:pt>
                <c:pt idx="204">
                  <c:v>42574</c:v>
                </c:pt>
                <c:pt idx="205">
                  <c:v>42575</c:v>
                </c:pt>
                <c:pt idx="206">
                  <c:v>42576</c:v>
                </c:pt>
                <c:pt idx="207">
                  <c:v>42577</c:v>
                </c:pt>
                <c:pt idx="208">
                  <c:v>42578</c:v>
                </c:pt>
                <c:pt idx="209">
                  <c:v>42579</c:v>
                </c:pt>
                <c:pt idx="210">
                  <c:v>42580</c:v>
                </c:pt>
                <c:pt idx="211">
                  <c:v>42581</c:v>
                </c:pt>
                <c:pt idx="212">
                  <c:v>42582</c:v>
                </c:pt>
                <c:pt idx="213">
                  <c:v>42583</c:v>
                </c:pt>
                <c:pt idx="214">
                  <c:v>42584</c:v>
                </c:pt>
                <c:pt idx="215">
                  <c:v>42585</c:v>
                </c:pt>
                <c:pt idx="216">
                  <c:v>42586</c:v>
                </c:pt>
                <c:pt idx="217">
                  <c:v>42587</c:v>
                </c:pt>
                <c:pt idx="218">
                  <c:v>42588</c:v>
                </c:pt>
                <c:pt idx="219">
                  <c:v>42589</c:v>
                </c:pt>
                <c:pt idx="220">
                  <c:v>42590</c:v>
                </c:pt>
                <c:pt idx="221">
                  <c:v>42591</c:v>
                </c:pt>
                <c:pt idx="222">
                  <c:v>42592</c:v>
                </c:pt>
                <c:pt idx="223">
                  <c:v>42593</c:v>
                </c:pt>
                <c:pt idx="224">
                  <c:v>42594</c:v>
                </c:pt>
                <c:pt idx="225">
                  <c:v>42595</c:v>
                </c:pt>
                <c:pt idx="226">
                  <c:v>42596</c:v>
                </c:pt>
                <c:pt idx="227">
                  <c:v>42597</c:v>
                </c:pt>
                <c:pt idx="228">
                  <c:v>42598</c:v>
                </c:pt>
                <c:pt idx="229">
                  <c:v>42599</c:v>
                </c:pt>
                <c:pt idx="230">
                  <c:v>42600</c:v>
                </c:pt>
                <c:pt idx="231">
                  <c:v>42601</c:v>
                </c:pt>
                <c:pt idx="232">
                  <c:v>42602</c:v>
                </c:pt>
                <c:pt idx="233">
                  <c:v>42603</c:v>
                </c:pt>
                <c:pt idx="234">
                  <c:v>42604</c:v>
                </c:pt>
                <c:pt idx="235">
                  <c:v>42605</c:v>
                </c:pt>
                <c:pt idx="236">
                  <c:v>42606</c:v>
                </c:pt>
                <c:pt idx="237">
                  <c:v>42607</c:v>
                </c:pt>
                <c:pt idx="238">
                  <c:v>42608</c:v>
                </c:pt>
                <c:pt idx="239">
                  <c:v>42609</c:v>
                </c:pt>
                <c:pt idx="240">
                  <c:v>42610</c:v>
                </c:pt>
                <c:pt idx="241">
                  <c:v>42611</c:v>
                </c:pt>
                <c:pt idx="242">
                  <c:v>42612</c:v>
                </c:pt>
                <c:pt idx="243">
                  <c:v>42613</c:v>
                </c:pt>
                <c:pt idx="244">
                  <c:v>42614</c:v>
                </c:pt>
                <c:pt idx="245">
                  <c:v>42615</c:v>
                </c:pt>
                <c:pt idx="246">
                  <c:v>42616</c:v>
                </c:pt>
                <c:pt idx="247">
                  <c:v>42617</c:v>
                </c:pt>
                <c:pt idx="248">
                  <c:v>42618</c:v>
                </c:pt>
                <c:pt idx="249">
                  <c:v>42619</c:v>
                </c:pt>
                <c:pt idx="250">
                  <c:v>42620</c:v>
                </c:pt>
                <c:pt idx="251">
                  <c:v>42621</c:v>
                </c:pt>
                <c:pt idx="252">
                  <c:v>42622</c:v>
                </c:pt>
                <c:pt idx="253">
                  <c:v>42623</c:v>
                </c:pt>
                <c:pt idx="254">
                  <c:v>42624</c:v>
                </c:pt>
                <c:pt idx="255">
                  <c:v>42625</c:v>
                </c:pt>
                <c:pt idx="256">
                  <c:v>42626</c:v>
                </c:pt>
                <c:pt idx="257">
                  <c:v>42627</c:v>
                </c:pt>
                <c:pt idx="258">
                  <c:v>42628</c:v>
                </c:pt>
                <c:pt idx="259">
                  <c:v>42629</c:v>
                </c:pt>
                <c:pt idx="260">
                  <c:v>42630</c:v>
                </c:pt>
                <c:pt idx="261">
                  <c:v>42631</c:v>
                </c:pt>
                <c:pt idx="262">
                  <c:v>42632</c:v>
                </c:pt>
                <c:pt idx="263">
                  <c:v>42633</c:v>
                </c:pt>
                <c:pt idx="264">
                  <c:v>42634</c:v>
                </c:pt>
                <c:pt idx="265">
                  <c:v>42635</c:v>
                </c:pt>
                <c:pt idx="266">
                  <c:v>42636</c:v>
                </c:pt>
                <c:pt idx="267">
                  <c:v>42637</c:v>
                </c:pt>
                <c:pt idx="268">
                  <c:v>42638</c:v>
                </c:pt>
                <c:pt idx="269">
                  <c:v>42639</c:v>
                </c:pt>
                <c:pt idx="270">
                  <c:v>42640</c:v>
                </c:pt>
                <c:pt idx="271">
                  <c:v>42641</c:v>
                </c:pt>
                <c:pt idx="272">
                  <c:v>42642</c:v>
                </c:pt>
                <c:pt idx="273">
                  <c:v>42643</c:v>
                </c:pt>
                <c:pt idx="274">
                  <c:v>42644</c:v>
                </c:pt>
                <c:pt idx="275">
                  <c:v>42645</c:v>
                </c:pt>
                <c:pt idx="276">
                  <c:v>42646</c:v>
                </c:pt>
                <c:pt idx="277">
                  <c:v>42647</c:v>
                </c:pt>
                <c:pt idx="278">
                  <c:v>42648</c:v>
                </c:pt>
                <c:pt idx="279">
                  <c:v>42649</c:v>
                </c:pt>
                <c:pt idx="280">
                  <c:v>42650</c:v>
                </c:pt>
                <c:pt idx="281">
                  <c:v>42651</c:v>
                </c:pt>
                <c:pt idx="282">
                  <c:v>42652</c:v>
                </c:pt>
                <c:pt idx="283">
                  <c:v>42653</c:v>
                </c:pt>
                <c:pt idx="284">
                  <c:v>42654</c:v>
                </c:pt>
                <c:pt idx="285">
                  <c:v>42655</c:v>
                </c:pt>
                <c:pt idx="286">
                  <c:v>42656</c:v>
                </c:pt>
                <c:pt idx="287">
                  <c:v>42657</c:v>
                </c:pt>
                <c:pt idx="288">
                  <c:v>42658</c:v>
                </c:pt>
                <c:pt idx="289">
                  <c:v>42659</c:v>
                </c:pt>
                <c:pt idx="290">
                  <c:v>42660</c:v>
                </c:pt>
                <c:pt idx="291">
                  <c:v>42661</c:v>
                </c:pt>
                <c:pt idx="292">
                  <c:v>42662</c:v>
                </c:pt>
                <c:pt idx="293">
                  <c:v>42663</c:v>
                </c:pt>
                <c:pt idx="294">
                  <c:v>42664</c:v>
                </c:pt>
                <c:pt idx="295">
                  <c:v>42665</c:v>
                </c:pt>
                <c:pt idx="296">
                  <c:v>42666</c:v>
                </c:pt>
                <c:pt idx="297">
                  <c:v>42667</c:v>
                </c:pt>
                <c:pt idx="298">
                  <c:v>42668</c:v>
                </c:pt>
                <c:pt idx="299">
                  <c:v>42669</c:v>
                </c:pt>
                <c:pt idx="300">
                  <c:v>42670</c:v>
                </c:pt>
                <c:pt idx="301">
                  <c:v>42671</c:v>
                </c:pt>
                <c:pt idx="302">
                  <c:v>42672</c:v>
                </c:pt>
                <c:pt idx="303">
                  <c:v>42673</c:v>
                </c:pt>
                <c:pt idx="304">
                  <c:v>42674</c:v>
                </c:pt>
                <c:pt idx="305">
                  <c:v>42675</c:v>
                </c:pt>
                <c:pt idx="306">
                  <c:v>42676</c:v>
                </c:pt>
                <c:pt idx="307">
                  <c:v>42677</c:v>
                </c:pt>
                <c:pt idx="308">
                  <c:v>42678</c:v>
                </c:pt>
                <c:pt idx="309">
                  <c:v>42679</c:v>
                </c:pt>
                <c:pt idx="310">
                  <c:v>42680</c:v>
                </c:pt>
                <c:pt idx="311">
                  <c:v>42681</c:v>
                </c:pt>
                <c:pt idx="312">
                  <c:v>42682</c:v>
                </c:pt>
                <c:pt idx="313">
                  <c:v>42683</c:v>
                </c:pt>
                <c:pt idx="314">
                  <c:v>42684</c:v>
                </c:pt>
                <c:pt idx="315">
                  <c:v>42685</c:v>
                </c:pt>
                <c:pt idx="316">
                  <c:v>42686</c:v>
                </c:pt>
                <c:pt idx="317">
                  <c:v>42687</c:v>
                </c:pt>
                <c:pt idx="318">
                  <c:v>42688</c:v>
                </c:pt>
                <c:pt idx="319">
                  <c:v>42689</c:v>
                </c:pt>
                <c:pt idx="320">
                  <c:v>42690</c:v>
                </c:pt>
                <c:pt idx="321">
                  <c:v>42691</c:v>
                </c:pt>
                <c:pt idx="322">
                  <c:v>42692</c:v>
                </c:pt>
                <c:pt idx="323">
                  <c:v>42693</c:v>
                </c:pt>
                <c:pt idx="324">
                  <c:v>42694</c:v>
                </c:pt>
                <c:pt idx="325">
                  <c:v>42695</c:v>
                </c:pt>
                <c:pt idx="326">
                  <c:v>42696</c:v>
                </c:pt>
                <c:pt idx="327">
                  <c:v>42697</c:v>
                </c:pt>
                <c:pt idx="328">
                  <c:v>42698</c:v>
                </c:pt>
                <c:pt idx="329">
                  <c:v>42699</c:v>
                </c:pt>
                <c:pt idx="330">
                  <c:v>42700</c:v>
                </c:pt>
                <c:pt idx="331">
                  <c:v>42701</c:v>
                </c:pt>
                <c:pt idx="332">
                  <c:v>42702</c:v>
                </c:pt>
                <c:pt idx="333">
                  <c:v>42703</c:v>
                </c:pt>
                <c:pt idx="334">
                  <c:v>42704</c:v>
                </c:pt>
                <c:pt idx="335">
                  <c:v>42705</c:v>
                </c:pt>
                <c:pt idx="336">
                  <c:v>42706</c:v>
                </c:pt>
                <c:pt idx="337">
                  <c:v>42707</c:v>
                </c:pt>
                <c:pt idx="338">
                  <c:v>42708</c:v>
                </c:pt>
                <c:pt idx="339">
                  <c:v>42709</c:v>
                </c:pt>
                <c:pt idx="340">
                  <c:v>42710</c:v>
                </c:pt>
                <c:pt idx="341">
                  <c:v>42711</c:v>
                </c:pt>
                <c:pt idx="342">
                  <c:v>42712</c:v>
                </c:pt>
                <c:pt idx="343">
                  <c:v>42713</c:v>
                </c:pt>
                <c:pt idx="344">
                  <c:v>42714</c:v>
                </c:pt>
                <c:pt idx="345">
                  <c:v>42715</c:v>
                </c:pt>
                <c:pt idx="346">
                  <c:v>42716</c:v>
                </c:pt>
                <c:pt idx="347">
                  <c:v>42717</c:v>
                </c:pt>
                <c:pt idx="348">
                  <c:v>42718</c:v>
                </c:pt>
                <c:pt idx="349">
                  <c:v>42719</c:v>
                </c:pt>
                <c:pt idx="350">
                  <c:v>42720</c:v>
                </c:pt>
                <c:pt idx="351">
                  <c:v>42721</c:v>
                </c:pt>
                <c:pt idx="352">
                  <c:v>42722</c:v>
                </c:pt>
                <c:pt idx="353">
                  <c:v>42723</c:v>
                </c:pt>
                <c:pt idx="354">
                  <c:v>42724</c:v>
                </c:pt>
                <c:pt idx="355">
                  <c:v>42725</c:v>
                </c:pt>
                <c:pt idx="356">
                  <c:v>42726</c:v>
                </c:pt>
                <c:pt idx="357">
                  <c:v>42727</c:v>
                </c:pt>
                <c:pt idx="358">
                  <c:v>42728</c:v>
                </c:pt>
                <c:pt idx="359">
                  <c:v>42729</c:v>
                </c:pt>
                <c:pt idx="360">
                  <c:v>42730</c:v>
                </c:pt>
                <c:pt idx="361">
                  <c:v>42731</c:v>
                </c:pt>
                <c:pt idx="362">
                  <c:v>42732</c:v>
                </c:pt>
                <c:pt idx="363">
                  <c:v>42733</c:v>
                </c:pt>
                <c:pt idx="364">
                  <c:v>42734</c:v>
                </c:pt>
                <c:pt idx="365">
                  <c:v>42735</c:v>
                </c:pt>
                <c:pt idx="366">
                  <c:v>42736</c:v>
                </c:pt>
                <c:pt idx="367">
                  <c:v>42737</c:v>
                </c:pt>
                <c:pt idx="368">
                  <c:v>42738</c:v>
                </c:pt>
                <c:pt idx="369">
                  <c:v>42739</c:v>
                </c:pt>
                <c:pt idx="370">
                  <c:v>42740</c:v>
                </c:pt>
                <c:pt idx="371">
                  <c:v>42741</c:v>
                </c:pt>
                <c:pt idx="372">
                  <c:v>42742</c:v>
                </c:pt>
                <c:pt idx="373">
                  <c:v>42743</c:v>
                </c:pt>
                <c:pt idx="374">
                  <c:v>42744</c:v>
                </c:pt>
                <c:pt idx="375">
                  <c:v>42745</c:v>
                </c:pt>
                <c:pt idx="376">
                  <c:v>42746</c:v>
                </c:pt>
                <c:pt idx="377">
                  <c:v>42747</c:v>
                </c:pt>
                <c:pt idx="378">
                  <c:v>42748</c:v>
                </c:pt>
                <c:pt idx="379">
                  <c:v>42749</c:v>
                </c:pt>
                <c:pt idx="380">
                  <c:v>42750</c:v>
                </c:pt>
                <c:pt idx="381">
                  <c:v>42751</c:v>
                </c:pt>
                <c:pt idx="382">
                  <c:v>42752</c:v>
                </c:pt>
                <c:pt idx="383">
                  <c:v>42753</c:v>
                </c:pt>
                <c:pt idx="384">
                  <c:v>42754</c:v>
                </c:pt>
                <c:pt idx="385">
                  <c:v>42755</c:v>
                </c:pt>
                <c:pt idx="386">
                  <c:v>42756</c:v>
                </c:pt>
                <c:pt idx="387">
                  <c:v>42757</c:v>
                </c:pt>
                <c:pt idx="388">
                  <c:v>42758</c:v>
                </c:pt>
                <c:pt idx="389">
                  <c:v>42759</c:v>
                </c:pt>
                <c:pt idx="390">
                  <c:v>42760</c:v>
                </c:pt>
                <c:pt idx="391">
                  <c:v>42761</c:v>
                </c:pt>
                <c:pt idx="392">
                  <c:v>42762</c:v>
                </c:pt>
                <c:pt idx="393">
                  <c:v>42763</c:v>
                </c:pt>
                <c:pt idx="394">
                  <c:v>42764</c:v>
                </c:pt>
                <c:pt idx="395">
                  <c:v>42765</c:v>
                </c:pt>
                <c:pt idx="396">
                  <c:v>42766</c:v>
                </c:pt>
                <c:pt idx="397">
                  <c:v>42767</c:v>
                </c:pt>
                <c:pt idx="398">
                  <c:v>42768</c:v>
                </c:pt>
                <c:pt idx="399">
                  <c:v>42769</c:v>
                </c:pt>
                <c:pt idx="400">
                  <c:v>42770</c:v>
                </c:pt>
                <c:pt idx="401">
                  <c:v>42771</c:v>
                </c:pt>
                <c:pt idx="402">
                  <c:v>42772</c:v>
                </c:pt>
                <c:pt idx="403">
                  <c:v>42773</c:v>
                </c:pt>
                <c:pt idx="404">
                  <c:v>42774</c:v>
                </c:pt>
                <c:pt idx="405">
                  <c:v>42775</c:v>
                </c:pt>
                <c:pt idx="406">
                  <c:v>42776</c:v>
                </c:pt>
                <c:pt idx="407">
                  <c:v>42777</c:v>
                </c:pt>
                <c:pt idx="408">
                  <c:v>42778</c:v>
                </c:pt>
                <c:pt idx="409">
                  <c:v>42779</c:v>
                </c:pt>
                <c:pt idx="410">
                  <c:v>42780</c:v>
                </c:pt>
                <c:pt idx="411">
                  <c:v>42781</c:v>
                </c:pt>
                <c:pt idx="412">
                  <c:v>42782</c:v>
                </c:pt>
                <c:pt idx="413">
                  <c:v>42783</c:v>
                </c:pt>
                <c:pt idx="414">
                  <c:v>42784</c:v>
                </c:pt>
                <c:pt idx="415">
                  <c:v>42785</c:v>
                </c:pt>
                <c:pt idx="416">
                  <c:v>42786</c:v>
                </c:pt>
                <c:pt idx="417">
                  <c:v>42787</c:v>
                </c:pt>
                <c:pt idx="418">
                  <c:v>42788</c:v>
                </c:pt>
                <c:pt idx="419">
                  <c:v>42789</c:v>
                </c:pt>
                <c:pt idx="420">
                  <c:v>42790</c:v>
                </c:pt>
                <c:pt idx="421">
                  <c:v>42791</c:v>
                </c:pt>
                <c:pt idx="422">
                  <c:v>42792</c:v>
                </c:pt>
                <c:pt idx="423">
                  <c:v>42793</c:v>
                </c:pt>
                <c:pt idx="424">
                  <c:v>42794</c:v>
                </c:pt>
                <c:pt idx="425">
                  <c:v>42795</c:v>
                </c:pt>
                <c:pt idx="426">
                  <c:v>42796</c:v>
                </c:pt>
                <c:pt idx="427">
                  <c:v>42797</c:v>
                </c:pt>
                <c:pt idx="428">
                  <c:v>42798</c:v>
                </c:pt>
                <c:pt idx="429">
                  <c:v>42799</c:v>
                </c:pt>
                <c:pt idx="430">
                  <c:v>42800</c:v>
                </c:pt>
                <c:pt idx="431">
                  <c:v>42801</c:v>
                </c:pt>
                <c:pt idx="432">
                  <c:v>42802</c:v>
                </c:pt>
                <c:pt idx="433">
                  <c:v>42803</c:v>
                </c:pt>
                <c:pt idx="434">
                  <c:v>42804</c:v>
                </c:pt>
                <c:pt idx="435">
                  <c:v>42805</c:v>
                </c:pt>
                <c:pt idx="436">
                  <c:v>42806</c:v>
                </c:pt>
                <c:pt idx="437">
                  <c:v>42807</c:v>
                </c:pt>
                <c:pt idx="438">
                  <c:v>42808</c:v>
                </c:pt>
                <c:pt idx="439">
                  <c:v>42809</c:v>
                </c:pt>
                <c:pt idx="440">
                  <c:v>42810</c:v>
                </c:pt>
                <c:pt idx="441">
                  <c:v>42811</c:v>
                </c:pt>
                <c:pt idx="442">
                  <c:v>42812</c:v>
                </c:pt>
                <c:pt idx="443">
                  <c:v>42813</c:v>
                </c:pt>
                <c:pt idx="444">
                  <c:v>42814</c:v>
                </c:pt>
                <c:pt idx="445">
                  <c:v>42815</c:v>
                </c:pt>
                <c:pt idx="446">
                  <c:v>42816</c:v>
                </c:pt>
                <c:pt idx="447">
                  <c:v>42817</c:v>
                </c:pt>
                <c:pt idx="448">
                  <c:v>42818</c:v>
                </c:pt>
                <c:pt idx="449">
                  <c:v>42819</c:v>
                </c:pt>
                <c:pt idx="450">
                  <c:v>42820</c:v>
                </c:pt>
                <c:pt idx="451">
                  <c:v>42821</c:v>
                </c:pt>
                <c:pt idx="452">
                  <c:v>42822</c:v>
                </c:pt>
                <c:pt idx="453">
                  <c:v>42823</c:v>
                </c:pt>
                <c:pt idx="454">
                  <c:v>42824</c:v>
                </c:pt>
                <c:pt idx="455">
                  <c:v>42825</c:v>
                </c:pt>
                <c:pt idx="456">
                  <c:v>42826</c:v>
                </c:pt>
                <c:pt idx="457">
                  <c:v>42827</c:v>
                </c:pt>
                <c:pt idx="458">
                  <c:v>42828</c:v>
                </c:pt>
                <c:pt idx="459">
                  <c:v>42829</c:v>
                </c:pt>
                <c:pt idx="460">
                  <c:v>42830</c:v>
                </c:pt>
                <c:pt idx="461">
                  <c:v>42831</c:v>
                </c:pt>
                <c:pt idx="462">
                  <c:v>42832</c:v>
                </c:pt>
                <c:pt idx="463">
                  <c:v>42833</c:v>
                </c:pt>
                <c:pt idx="464">
                  <c:v>42834</c:v>
                </c:pt>
                <c:pt idx="465">
                  <c:v>42835</c:v>
                </c:pt>
                <c:pt idx="466">
                  <c:v>42836</c:v>
                </c:pt>
                <c:pt idx="467">
                  <c:v>42837</c:v>
                </c:pt>
                <c:pt idx="468">
                  <c:v>42838</c:v>
                </c:pt>
                <c:pt idx="469">
                  <c:v>42839</c:v>
                </c:pt>
                <c:pt idx="470">
                  <c:v>42840</c:v>
                </c:pt>
                <c:pt idx="471">
                  <c:v>42841</c:v>
                </c:pt>
                <c:pt idx="472">
                  <c:v>42842</c:v>
                </c:pt>
                <c:pt idx="473">
                  <c:v>42843</c:v>
                </c:pt>
                <c:pt idx="474">
                  <c:v>42844</c:v>
                </c:pt>
                <c:pt idx="475">
                  <c:v>42845</c:v>
                </c:pt>
                <c:pt idx="476">
                  <c:v>42846</c:v>
                </c:pt>
                <c:pt idx="477">
                  <c:v>42847</c:v>
                </c:pt>
                <c:pt idx="478">
                  <c:v>42848</c:v>
                </c:pt>
                <c:pt idx="479">
                  <c:v>42849</c:v>
                </c:pt>
                <c:pt idx="480">
                  <c:v>42850</c:v>
                </c:pt>
                <c:pt idx="481">
                  <c:v>42851</c:v>
                </c:pt>
                <c:pt idx="482">
                  <c:v>42852</c:v>
                </c:pt>
                <c:pt idx="483">
                  <c:v>42853</c:v>
                </c:pt>
                <c:pt idx="484">
                  <c:v>42854</c:v>
                </c:pt>
                <c:pt idx="485">
                  <c:v>42855</c:v>
                </c:pt>
                <c:pt idx="486">
                  <c:v>42856</c:v>
                </c:pt>
                <c:pt idx="487">
                  <c:v>42857</c:v>
                </c:pt>
                <c:pt idx="488">
                  <c:v>42858</c:v>
                </c:pt>
                <c:pt idx="489">
                  <c:v>42859</c:v>
                </c:pt>
                <c:pt idx="490">
                  <c:v>42860</c:v>
                </c:pt>
                <c:pt idx="491">
                  <c:v>42861</c:v>
                </c:pt>
                <c:pt idx="492">
                  <c:v>42862</c:v>
                </c:pt>
                <c:pt idx="493">
                  <c:v>42863</c:v>
                </c:pt>
                <c:pt idx="494">
                  <c:v>42864</c:v>
                </c:pt>
                <c:pt idx="495">
                  <c:v>42865</c:v>
                </c:pt>
                <c:pt idx="496">
                  <c:v>42866</c:v>
                </c:pt>
                <c:pt idx="497">
                  <c:v>42867</c:v>
                </c:pt>
                <c:pt idx="498">
                  <c:v>42868</c:v>
                </c:pt>
                <c:pt idx="499">
                  <c:v>42869</c:v>
                </c:pt>
                <c:pt idx="500">
                  <c:v>42870</c:v>
                </c:pt>
                <c:pt idx="501">
                  <c:v>42871</c:v>
                </c:pt>
                <c:pt idx="502">
                  <c:v>42872</c:v>
                </c:pt>
                <c:pt idx="503">
                  <c:v>42873</c:v>
                </c:pt>
                <c:pt idx="504">
                  <c:v>42874</c:v>
                </c:pt>
                <c:pt idx="505">
                  <c:v>42875</c:v>
                </c:pt>
                <c:pt idx="506">
                  <c:v>42876</c:v>
                </c:pt>
                <c:pt idx="507">
                  <c:v>42877</c:v>
                </c:pt>
                <c:pt idx="508">
                  <c:v>42878</c:v>
                </c:pt>
                <c:pt idx="509">
                  <c:v>42879</c:v>
                </c:pt>
                <c:pt idx="510">
                  <c:v>42880</c:v>
                </c:pt>
                <c:pt idx="511">
                  <c:v>42881</c:v>
                </c:pt>
                <c:pt idx="512">
                  <c:v>42882</c:v>
                </c:pt>
                <c:pt idx="513">
                  <c:v>42883</c:v>
                </c:pt>
                <c:pt idx="514">
                  <c:v>42884</c:v>
                </c:pt>
                <c:pt idx="515">
                  <c:v>42885</c:v>
                </c:pt>
                <c:pt idx="516">
                  <c:v>42886</c:v>
                </c:pt>
                <c:pt idx="517">
                  <c:v>42887</c:v>
                </c:pt>
                <c:pt idx="518">
                  <c:v>42888</c:v>
                </c:pt>
                <c:pt idx="519">
                  <c:v>42889</c:v>
                </c:pt>
                <c:pt idx="520">
                  <c:v>42890</c:v>
                </c:pt>
                <c:pt idx="521">
                  <c:v>42891</c:v>
                </c:pt>
                <c:pt idx="522">
                  <c:v>42892</c:v>
                </c:pt>
                <c:pt idx="523">
                  <c:v>42893</c:v>
                </c:pt>
                <c:pt idx="524">
                  <c:v>42894</c:v>
                </c:pt>
                <c:pt idx="525">
                  <c:v>42895</c:v>
                </c:pt>
                <c:pt idx="526">
                  <c:v>42896</c:v>
                </c:pt>
                <c:pt idx="527">
                  <c:v>42897</c:v>
                </c:pt>
                <c:pt idx="528">
                  <c:v>42898</c:v>
                </c:pt>
                <c:pt idx="529">
                  <c:v>42899</c:v>
                </c:pt>
                <c:pt idx="530">
                  <c:v>42900</c:v>
                </c:pt>
                <c:pt idx="531">
                  <c:v>42901</c:v>
                </c:pt>
                <c:pt idx="532">
                  <c:v>42902</c:v>
                </c:pt>
                <c:pt idx="533">
                  <c:v>42903</c:v>
                </c:pt>
                <c:pt idx="534">
                  <c:v>42904</c:v>
                </c:pt>
                <c:pt idx="535">
                  <c:v>42905</c:v>
                </c:pt>
                <c:pt idx="536">
                  <c:v>42906</c:v>
                </c:pt>
                <c:pt idx="537">
                  <c:v>42907</c:v>
                </c:pt>
                <c:pt idx="538">
                  <c:v>42908</c:v>
                </c:pt>
                <c:pt idx="539">
                  <c:v>42909</c:v>
                </c:pt>
                <c:pt idx="540">
                  <c:v>42910</c:v>
                </c:pt>
                <c:pt idx="541">
                  <c:v>42911</c:v>
                </c:pt>
                <c:pt idx="542">
                  <c:v>42912</c:v>
                </c:pt>
                <c:pt idx="543">
                  <c:v>42913</c:v>
                </c:pt>
                <c:pt idx="544">
                  <c:v>42914</c:v>
                </c:pt>
                <c:pt idx="545">
                  <c:v>42915</c:v>
                </c:pt>
                <c:pt idx="546">
                  <c:v>42916</c:v>
                </c:pt>
                <c:pt idx="547">
                  <c:v>42917</c:v>
                </c:pt>
                <c:pt idx="548">
                  <c:v>42918</c:v>
                </c:pt>
                <c:pt idx="549">
                  <c:v>42919</c:v>
                </c:pt>
                <c:pt idx="550">
                  <c:v>42920</c:v>
                </c:pt>
                <c:pt idx="551">
                  <c:v>42921</c:v>
                </c:pt>
                <c:pt idx="552">
                  <c:v>42922</c:v>
                </c:pt>
                <c:pt idx="553">
                  <c:v>42923</c:v>
                </c:pt>
                <c:pt idx="554">
                  <c:v>42924</c:v>
                </c:pt>
                <c:pt idx="555">
                  <c:v>42925</c:v>
                </c:pt>
                <c:pt idx="556">
                  <c:v>42926</c:v>
                </c:pt>
                <c:pt idx="557">
                  <c:v>42927</c:v>
                </c:pt>
                <c:pt idx="558">
                  <c:v>42928</c:v>
                </c:pt>
                <c:pt idx="559">
                  <c:v>42929</c:v>
                </c:pt>
                <c:pt idx="560">
                  <c:v>42930</c:v>
                </c:pt>
                <c:pt idx="561">
                  <c:v>42931</c:v>
                </c:pt>
                <c:pt idx="562">
                  <c:v>42932</c:v>
                </c:pt>
                <c:pt idx="563">
                  <c:v>42933</c:v>
                </c:pt>
                <c:pt idx="564">
                  <c:v>42934</c:v>
                </c:pt>
                <c:pt idx="565">
                  <c:v>42935</c:v>
                </c:pt>
                <c:pt idx="566">
                  <c:v>42936</c:v>
                </c:pt>
                <c:pt idx="567">
                  <c:v>42937</c:v>
                </c:pt>
                <c:pt idx="568">
                  <c:v>42938</c:v>
                </c:pt>
                <c:pt idx="569">
                  <c:v>42939</c:v>
                </c:pt>
                <c:pt idx="570">
                  <c:v>42940</c:v>
                </c:pt>
                <c:pt idx="571">
                  <c:v>42941</c:v>
                </c:pt>
                <c:pt idx="572">
                  <c:v>42942</c:v>
                </c:pt>
                <c:pt idx="573">
                  <c:v>42943</c:v>
                </c:pt>
                <c:pt idx="574">
                  <c:v>42944</c:v>
                </c:pt>
                <c:pt idx="575">
                  <c:v>42945</c:v>
                </c:pt>
                <c:pt idx="576">
                  <c:v>42946</c:v>
                </c:pt>
                <c:pt idx="577">
                  <c:v>42947</c:v>
                </c:pt>
                <c:pt idx="578">
                  <c:v>42948</c:v>
                </c:pt>
                <c:pt idx="579">
                  <c:v>42949</c:v>
                </c:pt>
                <c:pt idx="580">
                  <c:v>42950</c:v>
                </c:pt>
                <c:pt idx="581">
                  <c:v>42951</c:v>
                </c:pt>
                <c:pt idx="582">
                  <c:v>42952</c:v>
                </c:pt>
                <c:pt idx="583">
                  <c:v>42953</c:v>
                </c:pt>
                <c:pt idx="584">
                  <c:v>42954</c:v>
                </c:pt>
                <c:pt idx="585">
                  <c:v>42955</c:v>
                </c:pt>
                <c:pt idx="586">
                  <c:v>42956</c:v>
                </c:pt>
                <c:pt idx="587">
                  <c:v>42957</c:v>
                </c:pt>
                <c:pt idx="588">
                  <c:v>42958</c:v>
                </c:pt>
                <c:pt idx="589">
                  <c:v>42959</c:v>
                </c:pt>
                <c:pt idx="590">
                  <c:v>42960</c:v>
                </c:pt>
                <c:pt idx="591">
                  <c:v>42961</c:v>
                </c:pt>
                <c:pt idx="592">
                  <c:v>42962</c:v>
                </c:pt>
                <c:pt idx="593">
                  <c:v>42963</c:v>
                </c:pt>
                <c:pt idx="594">
                  <c:v>42964</c:v>
                </c:pt>
                <c:pt idx="595">
                  <c:v>42965</c:v>
                </c:pt>
                <c:pt idx="596">
                  <c:v>42966</c:v>
                </c:pt>
                <c:pt idx="597">
                  <c:v>42967</c:v>
                </c:pt>
                <c:pt idx="598">
                  <c:v>42968</c:v>
                </c:pt>
                <c:pt idx="599">
                  <c:v>42969</c:v>
                </c:pt>
                <c:pt idx="600">
                  <c:v>42970</c:v>
                </c:pt>
                <c:pt idx="601">
                  <c:v>42971</c:v>
                </c:pt>
                <c:pt idx="602">
                  <c:v>42972</c:v>
                </c:pt>
                <c:pt idx="603">
                  <c:v>42973</c:v>
                </c:pt>
                <c:pt idx="604">
                  <c:v>42974</c:v>
                </c:pt>
                <c:pt idx="605">
                  <c:v>42975</c:v>
                </c:pt>
                <c:pt idx="606">
                  <c:v>42976</c:v>
                </c:pt>
                <c:pt idx="607">
                  <c:v>42977</c:v>
                </c:pt>
                <c:pt idx="608">
                  <c:v>42978</c:v>
                </c:pt>
                <c:pt idx="609">
                  <c:v>42979</c:v>
                </c:pt>
                <c:pt idx="610">
                  <c:v>42980</c:v>
                </c:pt>
                <c:pt idx="611">
                  <c:v>42981</c:v>
                </c:pt>
                <c:pt idx="612">
                  <c:v>42982</c:v>
                </c:pt>
                <c:pt idx="613">
                  <c:v>42983</c:v>
                </c:pt>
                <c:pt idx="614">
                  <c:v>42984</c:v>
                </c:pt>
                <c:pt idx="615">
                  <c:v>42985</c:v>
                </c:pt>
                <c:pt idx="616">
                  <c:v>42986</c:v>
                </c:pt>
                <c:pt idx="617">
                  <c:v>42987</c:v>
                </c:pt>
                <c:pt idx="618">
                  <c:v>42988</c:v>
                </c:pt>
                <c:pt idx="619">
                  <c:v>42989</c:v>
                </c:pt>
                <c:pt idx="620">
                  <c:v>42990</c:v>
                </c:pt>
                <c:pt idx="621">
                  <c:v>42991</c:v>
                </c:pt>
                <c:pt idx="622">
                  <c:v>42992</c:v>
                </c:pt>
                <c:pt idx="623">
                  <c:v>42993</c:v>
                </c:pt>
                <c:pt idx="624">
                  <c:v>42994</c:v>
                </c:pt>
                <c:pt idx="625">
                  <c:v>42995</c:v>
                </c:pt>
                <c:pt idx="626">
                  <c:v>42996</c:v>
                </c:pt>
                <c:pt idx="627">
                  <c:v>42997</c:v>
                </c:pt>
                <c:pt idx="628">
                  <c:v>42998</c:v>
                </c:pt>
                <c:pt idx="629">
                  <c:v>42999</c:v>
                </c:pt>
                <c:pt idx="630">
                  <c:v>43000</c:v>
                </c:pt>
                <c:pt idx="631">
                  <c:v>43001</c:v>
                </c:pt>
                <c:pt idx="632">
                  <c:v>43002</c:v>
                </c:pt>
                <c:pt idx="633">
                  <c:v>43003</c:v>
                </c:pt>
                <c:pt idx="634">
                  <c:v>43004</c:v>
                </c:pt>
                <c:pt idx="635">
                  <c:v>43005</c:v>
                </c:pt>
                <c:pt idx="636">
                  <c:v>43006</c:v>
                </c:pt>
                <c:pt idx="637">
                  <c:v>43007</c:v>
                </c:pt>
                <c:pt idx="638">
                  <c:v>43008</c:v>
                </c:pt>
                <c:pt idx="639">
                  <c:v>43009</c:v>
                </c:pt>
                <c:pt idx="640">
                  <c:v>43010</c:v>
                </c:pt>
                <c:pt idx="641">
                  <c:v>43011</c:v>
                </c:pt>
                <c:pt idx="642">
                  <c:v>43012</c:v>
                </c:pt>
                <c:pt idx="643">
                  <c:v>43013</c:v>
                </c:pt>
                <c:pt idx="644">
                  <c:v>43014</c:v>
                </c:pt>
                <c:pt idx="645">
                  <c:v>43015</c:v>
                </c:pt>
                <c:pt idx="646">
                  <c:v>43016</c:v>
                </c:pt>
                <c:pt idx="647">
                  <c:v>43017</c:v>
                </c:pt>
                <c:pt idx="648">
                  <c:v>43018</c:v>
                </c:pt>
                <c:pt idx="649">
                  <c:v>43019</c:v>
                </c:pt>
                <c:pt idx="650">
                  <c:v>43020</c:v>
                </c:pt>
                <c:pt idx="651">
                  <c:v>43021</c:v>
                </c:pt>
                <c:pt idx="652">
                  <c:v>43022</c:v>
                </c:pt>
                <c:pt idx="653">
                  <c:v>43023</c:v>
                </c:pt>
                <c:pt idx="654">
                  <c:v>43024</c:v>
                </c:pt>
                <c:pt idx="655">
                  <c:v>43025</c:v>
                </c:pt>
                <c:pt idx="656">
                  <c:v>43026</c:v>
                </c:pt>
                <c:pt idx="657">
                  <c:v>43027</c:v>
                </c:pt>
                <c:pt idx="658">
                  <c:v>43028</c:v>
                </c:pt>
                <c:pt idx="659">
                  <c:v>43029</c:v>
                </c:pt>
                <c:pt idx="660">
                  <c:v>43030</c:v>
                </c:pt>
                <c:pt idx="661">
                  <c:v>43031</c:v>
                </c:pt>
                <c:pt idx="662">
                  <c:v>43032</c:v>
                </c:pt>
                <c:pt idx="663">
                  <c:v>43033</c:v>
                </c:pt>
                <c:pt idx="664">
                  <c:v>43034</c:v>
                </c:pt>
                <c:pt idx="665">
                  <c:v>43035</c:v>
                </c:pt>
                <c:pt idx="666">
                  <c:v>43036</c:v>
                </c:pt>
                <c:pt idx="667">
                  <c:v>43037</c:v>
                </c:pt>
                <c:pt idx="668">
                  <c:v>43038</c:v>
                </c:pt>
                <c:pt idx="669">
                  <c:v>43039</c:v>
                </c:pt>
                <c:pt idx="670">
                  <c:v>43040</c:v>
                </c:pt>
                <c:pt idx="671">
                  <c:v>43041</c:v>
                </c:pt>
                <c:pt idx="672">
                  <c:v>43042</c:v>
                </c:pt>
                <c:pt idx="673">
                  <c:v>43043</c:v>
                </c:pt>
                <c:pt idx="674">
                  <c:v>43044</c:v>
                </c:pt>
                <c:pt idx="675">
                  <c:v>43045</c:v>
                </c:pt>
                <c:pt idx="676">
                  <c:v>43046</c:v>
                </c:pt>
                <c:pt idx="677">
                  <c:v>43047</c:v>
                </c:pt>
                <c:pt idx="678">
                  <c:v>43048</c:v>
                </c:pt>
                <c:pt idx="679">
                  <c:v>43049</c:v>
                </c:pt>
                <c:pt idx="680">
                  <c:v>43050</c:v>
                </c:pt>
                <c:pt idx="681">
                  <c:v>43051</c:v>
                </c:pt>
                <c:pt idx="682">
                  <c:v>43052</c:v>
                </c:pt>
                <c:pt idx="683">
                  <c:v>43053</c:v>
                </c:pt>
                <c:pt idx="684">
                  <c:v>43054</c:v>
                </c:pt>
                <c:pt idx="685">
                  <c:v>43055</c:v>
                </c:pt>
                <c:pt idx="686">
                  <c:v>43056</c:v>
                </c:pt>
                <c:pt idx="687">
                  <c:v>43057</c:v>
                </c:pt>
                <c:pt idx="688">
                  <c:v>43058</c:v>
                </c:pt>
                <c:pt idx="689">
                  <c:v>43059</c:v>
                </c:pt>
                <c:pt idx="690">
                  <c:v>43060</c:v>
                </c:pt>
                <c:pt idx="691">
                  <c:v>43061</c:v>
                </c:pt>
                <c:pt idx="692">
                  <c:v>43062</c:v>
                </c:pt>
                <c:pt idx="693">
                  <c:v>43063</c:v>
                </c:pt>
                <c:pt idx="694">
                  <c:v>43064</c:v>
                </c:pt>
                <c:pt idx="695">
                  <c:v>43065</c:v>
                </c:pt>
                <c:pt idx="696">
                  <c:v>43066</c:v>
                </c:pt>
                <c:pt idx="697">
                  <c:v>43067</c:v>
                </c:pt>
                <c:pt idx="698">
                  <c:v>43068</c:v>
                </c:pt>
                <c:pt idx="699">
                  <c:v>43069</c:v>
                </c:pt>
                <c:pt idx="700">
                  <c:v>43070</c:v>
                </c:pt>
                <c:pt idx="701">
                  <c:v>43071</c:v>
                </c:pt>
                <c:pt idx="702">
                  <c:v>43072</c:v>
                </c:pt>
                <c:pt idx="703">
                  <c:v>43073</c:v>
                </c:pt>
                <c:pt idx="704">
                  <c:v>43074</c:v>
                </c:pt>
                <c:pt idx="705">
                  <c:v>43075</c:v>
                </c:pt>
                <c:pt idx="706">
                  <c:v>43076</c:v>
                </c:pt>
                <c:pt idx="707">
                  <c:v>43077</c:v>
                </c:pt>
                <c:pt idx="708">
                  <c:v>43078</c:v>
                </c:pt>
                <c:pt idx="709">
                  <c:v>43079</c:v>
                </c:pt>
                <c:pt idx="710">
                  <c:v>43080</c:v>
                </c:pt>
                <c:pt idx="711">
                  <c:v>43081</c:v>
                </c:pt>
                <c:pt idx="712">
                  <c:v>43082</c:v>
                </c:pt>
                <c:pt idx="713">
                  <c:v>43083</c:v>
                </c:pt>
                <c:pt idx="714">
                  <c:v>43084</c:v>
                </c:pt>
                <c:pt idx="715">
                  <c:v>43085</c:v>
                </c:pt>
                <c:pt idx="716">
                  <c:v>43086</c:v>
                </c:pt>
                <c:pt idx="717">
                  <c:v>43087</c:v>
                </c:pt>
                <c:pt idx="718">
                  <c:v>43088</c:v>
                </c:pt>
                <c:pt idx="719">
                  <c:v>43089</c:v>
                </c:pt>
                <c:pt idx="720">
                  <c:v>43090</c:v>
                </c:pt>
                <c:pt idx="721">
                  <c:v>43091</c:v>
                </c:pt>
                <c:pt idx="722">
                  <c:v>43092</c:v>
                </c:pt>
                <c:pt idx="723">
                  <c:v>43093</c:v>
                </c:pt>
                <c:pt idx="724">
                  <c:v>43094</c:v>
                </c:pt>
                <c:pt idx="725">
                  <c:v>43095</c:v>
                </c:pt>
                <c:pt idx="726">
                  <c:v>43096</c:v>
                </c:pt>
                <c:pt idx="727">
                  <c:v>43097</c:v>
                </c:pt>
                <c:pt idx="728">
                  <c:v>43098</c:v>
                </c:pt>
                <c:pt idx="729">
                  <c:v>43099</c:v>
                </c:pt>
                <c:pt idx="730">
                  <c:v>43100</c:v>
                </c:pt>
                <c:pt idx="731">
                  <c:v>43101</c:v>
                </c:pt>
                <c:pt idx="732">
                  <c:v>43102</c:v>
                </c:pt>
                <c:pt idx="733">
                  <c:v>43103</c:v>
                </c:pt>
                <c:pt idx="734">
                  <c:v>43104</c:v>
                </c:pt>
                <c:pt idx="735">
                  <c:v>43105</c:v>
                </c:pt>
                <c:pt idx="736">
                  <c:v>43106</c:v>
                </c:pt>
                <c:pt idx="737">
                  <c:v>43107</c:v>
                </c:pt>
                <c:pt idx="738">
                  <c:v>43108</c:v>
                </c:pt>
                <c:pt idx="739">
                  <c:v>43109</c:v>
                </c:pt>
                <c:pt idx="740">
                  <c:v>43110</c:v>
                </c:pt>
                <c:pt idx="741">
                  <c:v>43111</c:v>
                </c:pt>
                <c:pt idx="742">
                  <c:v>43112</c:v>
                </c:pt>
                <c:pt idx="743">
                  <c:v>43113</c:v>
                </c:pt>
                <c:pt idx="744">
                  <c:v>43114</c:v>
                </c:pt>
                <c:pt idx="745">
                  <c:v>43115</c:v>
                </c:pt>
                <c:pt idx="746">
                  <c:v>43116</c:v>
                </c:pt>
                <c:pt idx="747">
                  <c:v>43117</c:v>
                </c:pt>
                <c:pt idx="748">
                  <c:v>43118</c:v>
                </c:pt>
                <c:pt idx="749">
                  <c:v>43119</c:v>
                </c:pt>
                <c:pt idx="750">
                  <c:v>43120</c:v>
                </c:pt>
                <c:pt idx="751">
                  <c:v>43121</c:v>
                </c:pt>
                <c:pt idx="752">
                  <c:v>43122</c:v>
                </c:pt>
                <c:pt idx="753">
                  <c:v>43123</c:v>
                </c:pt>
                <c:pt idx="754">
                  <c:v>43124</c:v>
                </c:pt>
                <c:pt idx="755">
                  <c:v>43125</c:v>
                </c:pt>
                <c:pt idx="756">
                  <c:v>43126</c:v>
                </c:pt>
                <c:pt idx="757">
                  <c:v>43127</c:v>
                </c:pt>
                <c:pt idx="758">
                  <c:v>43128</c:v>
                </c:pt>
                <c:pt idx="759">
                  <c:v>43129</c:v>
                </c:pt>
                <c:pt idx="760">
                  <c:v>43130</c:v>
                </c:pt>
                <c:pt idx="761">
                  <c:v>43131</c:v>
                </c:pt>
                <c:pt idx="762">
                  <c:v>43132</c:v>
                </c:pt>
                <c:pt idx="763">
                  <c:v>43133</c:v>
                </c:pt>
                <c:pt idx="764">
                  <c:v>43134</c:v>
                </c:pt>
                <c:pt idx="765">
                  <c:v>43135</c:v>
                </c:pt>
                <c:pt idx="766">
                  <c:v>43136</c:v>
                </c:pt>
                <c:pt idx="767">
                  <c:v>43137</c:v>
                </c:pt>
                <c:pt idx="768">
                  <c:v>43138</c:v>
                </c:pt>
                <c:pt idx="769">
                  <c:v>43139</c:v>
                </c:pt>
                <c:pt idx="770">
                  <c:v>43140</c:v>
                </c:pt>
                <c:pt idx="771">
                  <c:v>43141</c:v>
                </c:pt>
                <c:pt idx="772">
                  <c:v>43142</c:v>
                </c:pt>
                <c:pt idx="773">
                  <c:v>43143</c:v>
                </c:pt>
                <c:pt idx="774">
                  <c:v>43144</c:v>
                </c:pt>
                <c:pt idx="775">
                  <c:v>43145</c:v>
                </c:pt>
                <c:pt idx="776">
                  <c:v>43146</c:v>
                </c:pt>
                <c:pt idx="777">
                  <c:v>43147</c:v>
                </c:pt>
                <c:pt idx="778">
                  <c:v>43148</c:v>
                </c:pt>
                <c:pt idx="779">
                  <c:v>43149</c:v>
                </c:pt>
                <c:pt idx="780">
                  <c:v>43150</c:v>
                </c:pt>
                <c:pt idx="781">
                  <c:v>43151</c:v>
                </c:pt>
                <c:pt idx="782">
                  <c:v>43152</c:v>
                </c:pt>
                <c:pt idx="783">
                  <c:v>43153</c:v>
                </c:pt>
                <c:pt idx="784">
                  <c:v>43154</c:v>
                </c:pt>
                <c:pt idx="785">
                  <c:v>43155</c:v>
                </c:pt>
                <c:pt idx="786">
                  <c:v>43156</c:v>
                </c:pt>
                <c:pt idx="787">
                  <c:v>43157</c:v>
                </c:pt>
                <c:pt idx="788">
                  <c:v>43158</c:v>
                </c:pt>
                <c:pt idx="789">
                  <c:v>43159</c:v>
                </c:pt>
                <c:pt idx="790">
                  <c:v>43160</c:v>
                </c:pt>
                <c:pt idx="791">
                  <c:v>43161</c:v>
                </c:pt>
                <c:pt idx="792">
                  <c:v>43162</c:v>
                </c:pt>
                <c:pt idx="793">
                  <c:v>43163</c:v>
                </c:pt>
                <c:pt idx="794">
                  <c:v>43164</c:v>
                </c:pt>
                <c:pt idx="795">
                  <c:v>43165</c:v>
                </c:pt>
                <c:pt idx="796">
                  <c:v>43166</c:v>
                </c:pt>
                <c:pt idx="797">
                  <c:v>43167</c:v>
                </c:pt>
                <c:pt idx="798">
                  <c:v>43168</c:v>
                </c:pt>
                <c:pt idx="799">
                  <c:v>43169</c:v>
                </c:pt>
                <c:pt idx="800">
                  <c:v>43170</c:v>
                </c:pt>
                <c:pt idx="801">
                  <c:v>43171</c:v>
                </c:pt>
                <c:pt idx="802">
                  <c:v>43172</c:v>
                </c:pt>
                <c:pt idx="803">
                  <c:v>43173</c:v>
                </c:pt>
                <c:pt idx="804">
                  <c:v>43174</c:v>
                </c:pt>
                <c:pt idx="805">
                  <c:v>43175</c:v>
                </c:pt>
                <c:pt idx="806">
                  <c:v>43176</c:v>
                </c:pt>
                <c:pt idx="807">
                  <c:v>43177</c:v>
                </c:pt>
                <c:pt idx="808">
                  <c:v>43178</c:v>
                </c:pt>
                <c:pt idx="809">
                  <c:v>43179</c:v>
                </c:pt>
                <c:pt idx="810">
                  <c:v>43180</c:v>
                </c:pt>
                <c:pt idx="811">
                  <c:v>43181</c:v>
                </c:pt>
                <c:pt idx="812">
                  <c:v>43182</c:v>
                </c:pt>
                <c:pt idx="813">
                  <c:v>43183</c:v>
                </c:pt>
                <c:pt idx="814">
                  <c:v>43184</c:v>
                </c:pt>
                <c:pt idx="815">
                  <c:v>43185</c:v>
                </c:pt>
                <c:pt idx="816">
                  <c:v>43186</c:v>
                </c:pt>
                <c:pt idx="817">
                  <c:v>43187</c:v>
                </c:pt>
                <c:pt idx="818">
                  <c:v>43188</c:v>
                </c:pt>
                <c:pt idx="819">
                  <c:v>43189</c:v>
                </c:pt>
                <c:pt idx="820">
                  <c:v>43190</c:v>
                </c:pt>
                <c:pt idx="821">
                  <c:v>43191</c:v>
                </c:pt>
                <c:pt idx="822">
                  <c:v>43192</c:v>
                </c:pt>
                <c:pt idx="823">
                  <c:v>43193</c:v>
                </c:pt>
                <c:pt idx="824">
                  <c:v>43194</c:v>
                </c:pt>
                <c:pt idx="825">
                  <c:v>43195</c:v>
                </c:pt>
                <c:pt idx="826">
                  <c:v>43196</c:v>
                </c:pt>
                <c:pt idx="827">
                  <c:v>43197</c:v>
                </c:pt>
                <c:pt idx="828">
                  <c:v>43198</c:v>
                </c:pt>
                <c:pt idx="829">
                  <c:v>43199</c:v>
                </c:pt>
                <c:pt idx="830">
                  <c:v>43200</c:v>
                </c:pt>
                <c:pt idx="831">
                  <c:v>43201</c:v>
                </c:pt>
                <c:pt idx="832">
                  <c:v>43202</c:v>
                </c:pt>
                <c:pt idx="833">
                  <c:v>43203</c:v>
                </c:pt>
                <c:pt idx="834">
                  <c:v>43204</c:v>
                </c:pt>
                <c:pt idx="835">
                  <c:v>43205</c:v>
                </c:pt>
                <c:pt idx="836">
                  <c:v>43206</c:v>
                </c:pt>
                <c:pt idx="837">
                  <c:v>43207</c:v>
                </c:pt>
                <c:pt idx="838">
                  <c:v>43208</c:v>
                </c:pt>
                <c:pt idx="839">
                  <c:v>43209</c:v>
                </c:pt>
                <c:pt idx="840">
                  <c:v>43210</c:v>
                </c:pt>
                <c:pt idx="841">
                  <c:v>43211</c:v>
                </c:pt>
                <c:pt idx="842">
                  <c:v>43212</c:v>
                </c:pt>
                <c:pt idx="843">
                  <c:v>43213</c:v>
                </c:pt>
                <c:pt idx="844">
                  <c:v>43214</c:v>
                </c:pt>
                <c:pt idx="845">
                  <c:v>43215</c:v>
                </c:pt>
                <c:pt idx="846">
                  <c:v>43216</c:v>
                </c:pt>
                <c:pt idx="847">
                  <c:v>43217</c:v>
                </c:pt>
                <c:pt idx="848">
                  <c:v>43218</c:v>
                </c:pt>
                <c:pt idx="849">
                  <c:v>43219</c:v>
                </c:pt>
                <c:pt idx="850">
                  <c:v>43220</c:v>
                </c:pt>
                <c:pt idx="851">
                  <c:v>43221</c:v>
                </c:pt>
                <c:pt idx="852">
                  <c:v>43222</c:v>
                </c:pt>
                <c:pt idx="853">
                  <c:v>43223</c:v>
                </c:pt>
                <c:pt idx="854">
                  <c:v>43224</c:v>
                </c:pt>
                <c:pt idx="855">
                  <c:v>43225</c:v>
                </c:pt>
                <c:pt idx="856">
                  <c:v>43226</c:v>
                </c:pt>
                <c:pt idx="857">
                  <c:v>43227</c:v>
                </c:pt>
                <c:pt idx="858">
                  <c:v>43228</c:v>
                </c:pt>
                <c:pt idx="859">
                  <c:v>43229</c:v>
                </c:pt>
                <c:pt idx="860">
                  <c:v>43230</c:v>
                </c:pt>
                <c:pt idx="861">
                  <c:v>43231</c:v>
                </c:pt>
                <c:pt idx="862">
                  <c:v>43232</c:v>
                </c:pt>
                <c:pt idx="863">
                  <c:v>43233</c:v>
                </c:pt>
                <c:pt idx="864">
                  <c:v>43234</c:v>
                </c:pt>
                <c:pt idx="865">
                  <c:v>43235</c:v>
                </c:pt>
                <c:pt idx="866">
                  <c:v>43236</c:v>
                </c:pt>
                <c:pt idx="867">
                  <c:v>43237</c:v>
                </c:pt>
                <c:pt idx="868">
                  <c:v>43238</c:v>
                </c:pt>
                <c:pt idx="869">
                  <c:v>43239</c:v>
                </c:pt>
                <c:pt idx="870">
                  <c:v>43240</c:v>
                </c:pt>
                <c:pt idx="871">
                  <c:v>43241</c:v>
                </c:pt>
                <c:pt idx="872">
                  <c:v>43242</c:v>
                </c:pt>
                <c:pt idx="873">
                  <c:v>43243</c:v>
                </c:pt>
                <c:pt idx="874">
                  <c:v>43244</c:v>
                </c:pt>
                <c:pt idx="875">
                  <c:v>43245</c:v>
                </c:pt>
                <c:pt idx="876">
                  <c:v>43246</c:v>
                </c:pt>
                <c:pt idx="877">
                  <c:v>43247</c:v>
                </c:pt>
                <c:pt idx="878">
                  <c:v>43248</c:v>
                </c:pt>
                <c:pt idx="879">
                  <c:v>43249</c:v>
                </c:pt>
                <c:pt idx="880">
                  <c:v>43250</c:v>
                </c:pt>
                <c:pt idx="881">
                  <c:v>43251</c:v>
                </c:pt>
                <c:pt idx="882">
                  <c:v>43252</c:v>
                </c:pt>
                <c:pt idx="883">
                  <c:v>43253</c:v>
                </c:pt>
                <c:pt idx="884">
                  <c:v>43254</c:v>
                </c:pt>
                <c:pt idx="885">
                  <c:v>43255</c:v>
                </c:pt>
                <c:pt idx="886">
                  <c:v>43256</c:v>
                </c:pt>
                <c:pt idx="887">
                  <c:v>43257</c:v>
                </c:pt>
                <c:pt idx="888">
                  <c:v>43258</c:v>
                </c:pt>
                <c:pt idx="889">
                  <c:v>43259</c:v>
                </c:pt>
                <c:pt idx="890">
                  <c:v>43260</c:v>
                </c:pt>
                <c:pt idx="891">
                  <c:v>43261</c:v>
                </c:pt>
                <c:pt idx="892">
                  <c:v>43262</c:v>
                </c:pt>
                <c:pt idx="893">
                  <c:v>43263</c:v>
                </c:pt>
                <c:pt idx="894">
                  <c:v>43264</c:v>
                </c:pt>
                <c:pt idx="895">
                  <c:v>43265</c:v>
                </c:pt>
                <c:pt idx="896">
                  <c:v>43266</c:v>
                </c:pt>
                <c:pt idx="897">
                  <c:v>43267</c:v>
                </c:pt>
                <c:pt idx="898">
                  <c:v>43268</c:v>
                </c:pt>
                <c:pt idx="899">
                  <c:v>43269</c:v>
                </c:pt>
                <c:pt idx="900">
                  <c:v>43270</c:v>
                </c:pt>
                <c:pt idx="901">
                  <c:v>43271</c:v>
                </c:pt>
                <c:pt idx="902">
                  <c:v>43272</c:v>
                </c:pt>
                <c:pt idx="903">
                  <c:v>43273</c:v>
                </c:pt>
                <c:pt idx="904">
                  <c:v>43274</c:v>
                </c:pt>
                <c:pt idx="905">
                  <c:v>43275</c:v>
                </c:pt>
                <c:pt idx="906">
                  <c:v>43276</c:v>
                </c:pt>
                <c:pt idx="907">
                  <c:v>43277</c:v>
                </c:pt>
                <c:pt idx="908">
                  <c:v>43278</c:v>
                </c:pt>
                <c:pt idx="909">
                  <c:v>43279</c:v>
                </c:pt>
                <c:pt idx="910">
                  <c:v>43280</c:v>
                </c:pt>
                <c:pt idx="911">
                  <c:v>43281</c:v>
                </c:pt>
                <c:pt idx="912">
                  <c:v>43282</c:v>
                </c:pt>
                <c:pt idx="913">
                  <c:v>43283</c:v>
                </c:pt>
                <c:pt idx="914">
                  <c:v>43284</c:v>
                </c:pt>
                <c:pt idx="915">
                  <c:v>43285</c:v>
                </c:pt>
                <c:pt idx="916">
                  <c:v>43286</c:v>
                </c:pt>
                <c:pt idx="917">
                  <c:v>43287</c:v>
                </c:pt>
                <c:pt idx="918">
                  <c:v>43288</c:v>
                </c:pt>
                <c:pt idx="919">
                  <c:v>43289</c:v>
                </c:pt>
                <c:pt idx="920">
                  <c:v>43290</c:v>
                </c:pt>
                <c:pt idx="921">
                  <c:v>43291</c:v>
                </c:pt>
                <c:pt idx="922">
                  <c:v>43292</c:v>
                </c:pt>
                <c:pt idx="923">
                  <c:v>43293</c:v>
                </c:pt>
                <c:pt idx="924">
                  <c:v>43294</c:v>
                </c:pt>
                <c:pt idx="925">
                  <c:v>43295</c:v>
                </c:pt>
                <c:pt idx="926">
                  <c:v>43296</c:v>
                </c:pt>
                <c:pt idx="927">
                  <c:v>43297</c:v>
                </c:pt>
                <c:pt idx="928">
                  <c:v>43298</c:v>
                </c:pt>
                <c:pt idx="929">
                  <c:v>43299</c:v>
                </c:pt>
                <c:pt idx="930">
                  <c:v>43300</c:v>
                </c:pt>
                <c:pt idx="931">
                  <c:v>43301</c:v>
                </c:pt>
                <c:pt idx="932">
                  <c:v>43302</c:v>
                </c:pt>
                <c:pt idx="933">
                  <c:v>43303</c:v>
                </c:pt>
                <c:pt idx="934">
                  <c:v>43304</c:v>
                </c:pt>
                <c:pt idx="935">
                  <c:v>43305</c:v>
                </c:pt>
                <c:pt idx="936">
                  <c:v>43306</c:v>
                </c:pt>
                <c:pt idx="937">
                  <c:v>43307</c:v>
                </c:pt>
                <c:pt idx="938">
                  <c:v>43308</c:v>
                </c:pt>
                <c:pt idx="939">
                  <c:v>43309</c:v>
                </c:pt>
                <c:pt idx="940">
                  <c:v>43310</c:v>
                </c:pt>
                <c:pt idx="941">
                  <c:v>43311</c:v>
                </c:pt>
                <c:pt idx="942">
                  <c:v>43312</c:v>
                </c:pt>
                <c:pt idx="943">
                  <c:v>43313</c:v>
                </c:pt>
                <c:pt idx="944">
                  <c:v>43314</c:v>
                </c:pt>
                <c:pt idx="945">
                  <c:v>43315</c:v>
                </c:pt>
                <c:pt idx="946">
                  <c:v>43316</c:v>
                </c:pt>
                <c:pt idx="947">
                  <c:v>43317</c:v>
                </c:pt>
                <c:pt idx="948">
                  <c:v>43318</c:v>
                </c:pt>
                <c:pt idx="949">
                  <c:v>43319</c:v>
                </c:pt>
                <c:pt idx="950">
                  <c:v>43320</c:v>
                </c:pt>
                <c:pt idx="951">
                  <c:v>43321</c:v>
                </c:pt>
                <c:pt idx="952">
                  <c:v>43322</c:v>
                </c:pt>
                <c:pt idx="953">
                  <c:v>43323</c:v>
                </c:pt>
                <c:pt idx="954">
                  <c:v>43324</c:v>
                </c:pt>
                <c:pt idx="955">
                  <c:v>43325</c:v>
                </c:pt>
                <c:pt idx="956">
                  <c:v>43326</c:v>
                </c:pt>
                <c:pt idx="957">
                  <c:v>43327</c:v>
                </c:pt>
                <c:pt idx="958">
                  <c:v>43328</c:v>
                </c:pt>
                <c:pt idx="959">
                  <c:v>43329</c:v>
                </c:pt>
                <c:pt idx="960">
                  <c:v>43330</c:v>
                </c:pt>
                <c:pt idx="961">
                  <c:v>43331</c:v>
                </c:pt>
                <c:pt idx="962">
                  <c:v>43332</c:v>
                </c:pt>
                <c:pt idx="963">
                  <c:v>43333</c:v>
                </c:pt>
                <c:pt idx="964">
                  <c:v>43334</c:v>
                </c:pt>
                <c:pt idx="965">
                  <c:v>43335</c:v>
                </c:pt>
                <c:pt idx="966">
                  <c:v>43336</c:v>
                </c:pt>
                <c:pt idx="967">
                  <c:v>43337</c:v>
                </c:pt>
                <c:pt idx="968">
                  <c:v>43338</c:v>
                </c:pt>
                <c:pt idx="969">
                  <c:v>43339</c:v>
                </c:pt>
                <c:pt idx="970">
                  <c:v>43340</c:v>
                </c:pt>
                <c:pt idx="971">
                  <c:v>43341</c:v>
                </c:pt>
                <c:pt idx="972">
                  <c:v>43342</c:v>
                </c:pt>
                <c:pt idx="973">
                  <c:v>43343</c:v>
                </c:pt>
                <c:pt idx="974">
                  <c:v>43344</c:v>
                </c:pt>
                <c:pt idx="975">
                  <c:v>43345</c:v>
                </c:pt>
                <c:pt idx="976">
                  <c:v>43346</c:v>
                </c:pt>
                <c:pt idx="977">
                  <c:v>43347</c:v>
                </c:pt>
                <c:pt idx="978">
                  <c:v>43348</c:v>
                </c:pt>
                <c:pt idx="979">
                  <c:v>43349</c:v>
                </c:pt>
                <c:pt idx="980">
                  <c:v>43350</c:v>
                </c:pt>
                <c:pt idx="981">
                  <c:v>43351</c:v>
                </c:pt>
                <c:pt idx="982">
                  <c:v>43352</c:v>
                </c:pt>
                <c:pt idx="983">
                  <c:v>43353</c:v>
                </c:pt>
                <c:pt idx="984">
                  <c:v>43354</c:v>
                </c:pt>
                <c:pt idx="985">
                  <c:v>43355</c:v>
                </c:pt>
                <c:pt idx="986">
                  <c:v>43356</c:v>
                </c:pt>
                <c:pt idx="987">
                  <c:v>43357</c:v>
                </c:pt>
                <c:pt idx="988">
                  <c:v>43358</c:v>
                </c:pt>
                <c:pt idx="989">
                  <c:v>43359</c:v>
                </c:pt>
                <c:pt idx="990">
                  <c:v>43360</c:v>
                </c:pt>
                <c:pt idx="991">
                  <c:v>43361</c:v>
                </c:pt>
                <c:pt idx="992">
                  <c:v>43362</c:v>
                </c:pt>
                <c:pt idx="993">
                  <c:v>43363</c:v>
                </c:pt>
                <c:pt idx="994">
                  <c:v>43364</c:v>
                </c:pt>
                <c:pt idx="995">
                  <c:v>43365</c:v>
                </c:pt>
                <c:pt idx="996">
                  <c:v>43366</c:v>
                </c:pt>
                <c:pt idx="997">
                  <c:v>43367</c:v>
                </c:pt>
                <c:pt idx="998">
                  <c:v>43368</c:v>
                </c:pt>
                <c:pt idx="999">
                  <c:v>43369</c:v>
                </c:pt>
                <c:pt idx="1000">
                  <c:v>43370</c:v>
                </c:pt>
                <c:pt idx="1001">
                  <c:v>43371</c:v>
                </c:pt>
                <c:pt idx="1002">
                  <c:v>43372</c:v>
                </c:pt>
                <c:pt idx="1003">
                  <c:v>43373</c:v>
                </c:pt>
                <c:pt idx="1004">
                  <c:v>43374</c:v>
                </c:pt>
                <c:pt idx="1005">
                  <c:v>43375</c:v>
                </c:pt>
                <c:pt idx="1006">
                  <c:v>43376</c:v>
                </c:pt>
                <c:pt idx="1007">
                  <c:v>43377</c:v>
                </c:pt>
                <c:pt idx="1008">
                  <c:v>43378</c:v>
                </c:pt>
                <c:pt idx="1009">
                  <c:v>43379</c:v>
                </c:pt>
                <c:pt idx="1010">
                  <c:v>43380</c:v>
                </c:pt>
                <c:pt idx="1011">
                  <c:v>43381</c:v>
                </c:pt>
                <c:pt idx="1012">
                  <c:v>43382</c:v>
                </c:pt>
                <c:pt idx="1013">
                  <c:v>43383</c:v>
                </c:pt>
                <c:pt idx="1014">
                  <c:v>43384</c:v>
                </c:pt>
                <c:pt idx="1015">
                  <c:v>43385</c:v>
                </c:pt>
                <c:pt idx="1016">
                  <c:v>43386</c:v>
                </c:pt>
                <c:pt idx="1017">
                  <c:v>43387</c:v>
                </c:pt>
                <c:pt idx="1018">
                  <c:v>43388</c:v>
                </c:pt>
                <c:pt idx="1019">
                  <c:v>43389</c:v>
                </c:pt>
                <c:pt idx="1020">
                  <c:v>43390</c:v>
                </c:pt>
                <c:pt idx="1021">
                  <c:v>43391</c:v>
                </c:pt>
                <c:pt idx="1022">
                  <c:v>43392</c:v>
                </c:pt>
                <c:pt idx="1023">
                  <c:v>43393</c:v>
                </c:pt>
                <c:pt idx="1024">
                  <c:v>43394</c:v>
                </c:pt>
                <c:pt idx="1025">
                  <c:v>43395</c:v>
                </c:pt>
                <c:pt idx="1026">
                  <c:v>43396</c:v>
                </c:pt>
                <c:pt idx="1027">
                  <c:v>43397</c:v>
                </c:pt>
                <c:pt idx="1028">
                  <c:v>43398</c:v>
                </c:pt>
                <c:pt idx="1029">
                  <c:v>43399</c:v>
                </c:pt>
                <c:pt idx="1030">
                  <c:v>43400</c:v>
                </c:pt>
                <c:pt idx="1031">
                  <c:v>43401</c:v>
                </c:pt>
                <c:pt idx="1032">
                  <c:v>43402</c:v>
                </c:pt>
                <c:pt idx="1033">
                  <c:v>43403</c:v>
                </c:pt>
                <c:pt idx="1034">
                  <c:v>43404</c:v>
                </c:pt>
                <c:pt idx="1035">
                  <c:v>43405</c:v>
                </c:pt>
                <c:pt idx="1036">
                  <c:v>43406</c:v>
                </c:pt>
                <c:pt idx="1037">
                  <c:v>43407</c:v>
                </c:pt>
                <c:pt idx="1038">
                  <c:v>43408</c:v>
                </c:pt>
                <c:pt idx="1039">
                  <c:v>43409</c:v>
                </c:pt>
                <c:pt idx="1040">
                  <c:v>43410</c:v>
                </c:pt>
                <c:pt idx="1041">
                  <c:v>43411</c:v>
                </c:pt>
                <c:pt idx="1042">
                  <c:v>43412</c:v>
                </c:pt>
                <c:pt idx="1043">
                  <c:v>43413</c:v>
                </c:pt>
                <c:pt idx="1044">
                  <c:v>43414</c:v>
                </c:pt>
                <c:pt idx="1045">
                  <c:v>43415</c:v>
                </c:pt>
                <c:pt idx="1046">
                  <c:v>43416</c:v>
                </c:pt>
                <c:pt idx="1047">
                  <c:v>43417</c:v>
                </c:pt>
                <c:pt idx="1048">
                  <c:v>43418</c:v>
                </c:pt>
                <c:pt idx="1049">
                  <c:v>43419</c:v>
                </c:pt>
                <c:pt idx="1050">
                  <c:v>43420</c:v>
                </c:pt>
                <c:pt idx="1051">
                  <c:v>43421</c:v>
                </c:pt>
                <c:pt idx="1052">
                  <c:v>43422</c:v>
                </c:pt>
                <c:pt idx="1053">
                  <c:v>43423</c:v>
                </c:pt>
                <c:pt idx="1054">
                  <c:v>43424</c:v>
                </c:pt>
                <c:pt idx="1055">
                  <c:v>43425</c:v>
                </c:pt>
                <c:pt idx="1056">
                  <c:v>43426</c:v>
                </c:pt>
                <c:pt idx="1057">
                  <c:v>43427</c:v>
                </c:pt>
                <c:pt idx="1058">
                  <c:v>43428</c:v>
                </c:pt>
                <c:pt idx="1059">
                  <c:v>43429</c:v>
                </c:pt>
                <c:pt idx="1060">
                  <c:v>43430</c:v>
                </c:pt>
                <c:pt idx="1061">
                  <c:v>43431</c:v>
                </c:pt>
                <c:pt idx="1062">
                  <c:v>43432</c:v>
                </c:pt>
                <c:pt idx="1063">
                  <c:v>43433</c:v>
                </c:pt>
                <c:pt idx="1064">
                  <c:v>43434</c:v>
                </c:pt>
                <c:pt idx="1065">
                  <c:v>43435</c:v>
                </c:pt>
                <c:pt idx="1066">
                  <c:v>43436</c:v>
                </c:pt>
                <c:pt idx="1067">
                  <c:v>43437</c:v>
                </c:pt>
                <c:pt idx="1068">
                  <c:v>43438</c:v>
                </c:pt>
                <c:pt idx="1069">
                  <c:v>43439</c:v>
                </c:pt>
                <c:pt idx="1070">
                  <c:v>43440</c:v>
                </c:pt>
                <c:pt idx="1071">
                  <c:v>43441</c:v>
                </c:pt>
                <c:pt idx="1072">
                  <c:v>43442</c:v>
                </c:pt>
                <c:pt idx="1073">
                  <c:v>43443</c:v>
                </c:pt>
                <c:pt idx="1074">
                  <c:v>43444</c:v>
                </c:pt>
                <c:pt idx="1075">
                  <c:v>43445</c:v>
                </c:pt>
                <c:pt idx="1076">
                  <c:v>43446</c:v>
                </c:pt>
                <c:pt idx="1077">
                  <c:v>43447</c:v>
                </c:pt>
                <c:pt idx="1078">
                  <c:v>43448</c:v>
                </c:pt>
                <c:pt idx="1079">
                  <c:v>43449</c:v>
                </c:pt>
                <c:pt idx="1080">
                  <c:v>43450</c:v>
                </c:pt>
                <c:pt idx="1081">
                  <c:v>43451</c:v>
                </c:pt>
                <c:pt idx="1082">
                  <c:v>43452</c:v>
                </c:pt>
                <c:pt idx="1083">
                  <c:v>43453</c:v>
                </c:pt>
                <c:pt idx="1084">
                  <c:v>43454</c:v>
                </c:pt>
                <c:pt idx="1085">
                  <c:v>43455</c:v>
                </c:pt>
                <c:pt idx="1086">
                  <c:v>43456</c:v>
                </c:pt>
                <c:pt idx="1087">
                  <c:v>43457</c:v>
                </c:pt>
                <c:pt idx="1088">
                  <c:v>43458</c:v>
                </c:pt>
                <c:pt idx="1089">
                  <c:v>43459</c:v>
                </c:pt>
                <c:pt idx="1090">
                  <c:v>43460</c:v>
                </c:pt>
                <c:pt idx="1091">
                  <c:v>43461</c:v>
                </c:pt>
                <c:pt idx="1092">
                  <c:v>43462</c:v>
                </c:pt>
                <c:pt idx="1093">
                  <c:v>43463</c:v>
                </c:pt>
                <c:pt idx="1094">
                  <c:v>43464</c:v>
                </c:pt>
                <c:pt idx="1095">
                  <c:v>43465</c:v>
                </c:pt>
                <c:pt idx="1096">
                  <c:v>43466</c:v>
                </c:pt>
                <c:pt idx="1097">
                  <c:v>43467</c:v>
                </c:pt>
                <c:pt idx="1098">
                  <c:v>43468</c:v>
                </c:pt>
                <c:pt idx="1099">
                  <c:v>43469</c:v>
                </c:pt>
                <c:pt idx="1100">
                  <c:v>43470</c:v>
                </c:pt>
                <c:pt idx="1101">
                  <c:v>43471</c:v>
                </c:pt>
                <c:pt idx="1102">
                  <c:v>43472</c:v>
                </c:pt>
                <c:pt idx="1103">
                  <c:v>43473</c:v>
                </c:pt>
                <c:pt idx="1104">
                  <c:v>43474</c:v>
                </c:pt>
                <c:pt idx="1105">
                  <c:v>43475</c:v>
                </c:pt>
                <c:pt idx="1106">
                  <c:v>43476</c:v>
                </c:pt>
                <c:pt idx="1107">
                  <c:v>43477</c:v>
                </c:pt>
                <c:pt idx="1108">
                  <c:v>43478</c:v>
                </c:pt>
                <c:pt idx="1109">
                  <c:v>43479</c:v>
                </c:pt>
                <c:pt idx="1110">
                  <c:v>43480</c:v>
                </c:pt>
                <c:pt idx="1111">
                  <c:v>43481</c:v>
                </c:pt>
                <c:pt idx="1112">
                  <c:v>43482</c:v>
                </c:pt>
                <c:pt idx="1113">
                  <c:v>43483</c:v>
                </c:pt>
                <c:pt idx="1114">
                  <c:v>43484</c:v>
                </c:pt>
                <c:pt idx="1115">
                  <c:v>43485</c:v>
                </c:pt>
                <c:pt idx="1116">
                  <c:v>43486</c:v>
                </c:pt>
                <c:pt idx="1117">
                  <c:v>43487</c:v>
                </c:pt>
                <c:pt idx="1118">
                  <c:v>43488</c:v>
                </c:pt>
                <c:pt idx="1119">
                  <c:v>43489</c:v>
                </c:pt>
                <c:pt idx="1120">
                  <c:v>43490</c:v>
                </c:pt>
                <c:pt idx="1121">
                  <c:v>43491</c:v>
                </c:pt>
                <c:pt idx="1122">
                  <c:v>43492</c:v>
                </c:pt>
                <c:pt idx="1123">
                  <c:v>43493</c:v>
                </c:pt>
                <c:pt idx="1124">
                  <c:v>43494</c:v>
                </c:pt>
                <c:pt idx="1125">
                  <c:v>43495</c:v>
                </c:pt>
                <c:pt idx="1126">
                  <c:v>43496</c:v>
                </c:pt>
                <c:pt idx="1127">
                  <c:v>43497</c:v>
                </c:pt>
                <c:pt idx="1128">
                  <c:v>43498</c:v>
                </c:pt>
                <c:pt idx="1129">
                  <c:v>43499</c:v>
                </c:pt>
                <c:pt idx="1130">
                  <c:v>43500</c:v>
                </c:pt>
                <c:pt idx="1131">
                  <c:v>43501</c:v>
                </c:pt>
                <c:pt idx="1132">
                  <c:v>43502</c:v>
                </c:pt>
                <c:pt idx="1133">
                  <c:v>43503</c:v>
                </c:pt>
                <c:pt idx="1134">
                  <c:v>43504</c:v>
                </c:pt>
                <c:pt idx="1135">
                  <c:v>43505</c:v>
                </c:pt>
                <c:pt idx="1136">
                  <c:v>43506</c:v>
                </c:pt>
                <c:pt idx="1137">
                  <c:v>43507</c:v>
                </c:pt>
                <c:pt idx="1138">
                  <c:v>43508</c:v>
                </c:pt>
                <c:pt idx="1139">
                  <c:v>43509</c:v>
                </c:pt>
                <c:pt idx="1140">
                  <c:v>43510</c:v>
                </c:pt>
                <c:pt idx="1141">
                  <c:v>43511</c:v>
                </c:pt>
                <c:pt idx="1142">
                  <c:v>43512</c:v>
                </c:pt>
                <c:pt idx="1143">
                  <c:v>43513</c:v>
                </c:pt>
                <c:pt idx="1144">
                  <c:v>43514</c:v>
                </c:pt>
                <c:pt idx="1145">
                  <c:v>43515</c:v>
                </c:pt>
                <c:pt idx="1146">
                  <c:v>43516</c:v>
                </c:pt>
                <c:pt idx="1147">
                  <c:v>43517</c:v>
                </c:pt>
                <c:pt idx="1148">
                  <c:v>43518</c:v>
                </c:pt>
                <c:pt idx="1149">
                  <c:v>43519</c:v>
                </c:pt>
                <c:pt idx="1150">
                  <c:v>43520</c:v>
                </c:pt>
                <c:pt idx="1151">
                  <c:v>43521</c:v>
                </c:pt>
                <c:pt idx="1152">
                  <c:v>43522</c:v>
                </c:pt>
                <c:pt idx="1153">
                  <c:v>43523</c:v>
                </c:pt>
                <c:pt idx="1154">
                  <c:v>43524</c:v>
                </c:pt>
                <c:pt idx="1155">
                  <c:v>43525</c:v>
                </c:pt>
                <c:pt idx="1156">
                  <c:v>43526</c:v>
                </c:pt>
                <c:pt idx="1157">
                  <c:v>43527</c:v>
                </c:pt>
                <c:pt idx="1158">
                  <c:v>43528</c:v>
                </c:pt>
                <c:pt idx="1159">
                  <c:v>43529</c:v>
                </c:pt>
                <c:pt idx="1160">
                  <c:v>43530</c:v>
                </c:pt>
                <c:pt idx="1161">
                  <c:v>43531</c:v>
                </c:pt>
                <c:pt idx="1162">
                  <c:v>43532</c:v>
                </c:pt>
                <c:pt idx="1163">
                  <c:v>43533</c:v>
                </c:pt>
                <c:pt idx="1164">
                  <c:v>43534</c:v>
                </c:pt>
                <c:pt idx="1165">
                  <c:v>43535</c:v>
                </c:pt>
                <c:pt idx="1166">
                  <c:v>43536</c:v>
                </c:pt>
                <c:pt idx="1167">
                  <c:v>43537</c:v>
                </c:pt>
                <c:pt idx="1168">
                  <c:v>43538</c:v>
                </c:pt>
                <c:pt idx="1169">
                  <c:v>43539</c:v>
                </c:pt>
                <c:pt idx="1170">
                  <c:v>43540</c:v>
                </c:pt>
                <c:pt idx="1171">
                  <c:v>43541</c:v>
                </c:pt>
                <c:pt idx="1172">
                  <c:v>43542</c:v>
                </c:pt>
                <c:pt idx="1173">
                  <c:v>43543</c:v>
                </c:pt>
                <c:pt idx="1174">
                  <c:v>43544</c:v>
                </c:pt>
                <c:pt idx="1175">
                  <c:v>43545</c:v>
                </c:pt>
                <c:pt idx="1176">
                  <c:v>43546</c:v>
                </c:pt>
                <c:pt idx="1177">
                  <c:v>43547</c:v>
                </c:pt>
                <c:pt idx="1178">
                  <c:v>43548</c:v>
                </c:pt>
                <c:pt idx="1179">
                  <c:v>43549</c:v>
                </c:pt>
                <c:pt idx="1180">
                  <c:v>43550</c:v>
                </c:pt>
                <c:pt idx="1181">
                  <c:v>43551</c:v>
                </c:pt>
                <c:pt idx="1182">
                  <c:v>43552</c:v>
                </c:pt>
                <c:pt idx="1183">
                  <c:v>43553</c:v>
                </c:pt>
                <c:pt idx="1184">
                  <c:v>43554</c:v>
                </c:pt>
                <c:pt idx="1185">
                  <c:v>43555</c:v>
                </c:pt>
                <c:pt idx="1186">
                  <c:v>43556</c:v>
                </c:pt>
                <c:pt idx="1187">
                  <c:v>43557</c:v>
                </c:pt>
                <c:pt idx="1188">
                  <c:v>43558</c:v>
                </c:pt>
                <c:pt idx="1189">
                  <c:v>43559</c:v>
                </c:pt>
                <c:pt idx="1190">
                  <c:v>43560</c:v>
                </c:pt>
                <c:pt idx="1191">
                  <c:v>43561</c:v>
                </c:pt>
                <c:pt idx="1192">
                  <c:v>43562</c:v>
                </c:pt>
                <c:pt idx="1193">
                  <c:v>43563</c:v>
                </c:pt>
                <c:pt idx="1194">
                  <c:v>43564</c:v>
                </c:pt>
                <c:pt idx="1195">
                  <c:v>43565</c:v>
                </c:pt>
                <c:pt idx="1196">
                  <c:v>43566</c:v>
                </c:pt>
                <c:pt idx="1197">
                  <c:v>43567</c:v>
                </c:pt>
                <c:pt idx="1198">
                  <c:v>43568</c:v>
                </c:pt>
                <c:pt idx="1199">
                  <c:v>43569</c:v>
                </c:pt>
                <c:pt idx="1200">
                  <c:v>43570</c:v>
                </c:pt>
                <c:pt idx="1201">
                  <c:v>43571</c:v>
                </c:pt>
                <c:pt idx="1202">
                  <c:v>43572</c:v>
                </c:pt>
                <c:pt idx="1203">
                  <c:v>43573</c:v>
                </c:pt>
                <c:pt idx="1204">
                  <c:v>43574</c:v>
                </c:pt>
                <c:pt idx="1205">
                  <c:v>43575</c:v>
                </c:pt>
                <c:pt idx="1206">
                  <c:v>43576</c:v>
                </c:pt>
                <c:pt idx="1207">
                  <c:v>43577</c:v>
                </c:pt>
                <c:pt idx="1208">
                  <c:v>43578</c:v>
                </c:pt>
                <c:pt idx="1209">
                  <c:v>43579</c:v>
                </c:pt>
                <c:pt idx="1210">
                  <c:v>43580</c:v>
                </c:pt>
                <c:pt idx="1211">
                  <c:v>43581</c:v>
                </c:pt>
                <c:pt idx="1212">
                  <c:v>43582</c:v>
                </c:pt>
                <c:pt idx="1213">
                  <c:v>43583</c:v>
                </c:pt>
                <c:pt idx="1214">
                  <c:v>43584</c:v>
                </c:pt>
                <c:pt idx="1215">
                  <c:v>43585</c:v>
                </c:pt>
                <c:pt idx="1216">
                  <c:v>43586</c:v>
                </c:pt>
                <c:pt idx="1217">
                  <c:v>43587</c:v>
                </c:pt>
                <c:pt idx="1218">
                  <c:v>43588</c:v>
                </c:pt>
                <c:pt idx="1219">
                  <c:v>43589</c:v>
                </c:pt>
                <c:pt idx="1220">
                  <c:v>43590</c:v>
                </c:pt>
                <c:pt idx="1221">
                  <c:v>43591</c:v>
                </c:pt>
                <c:pt idx="1222">
                  <c:v>43592</c:v>
                </c:pt>
                <c:pt idx="1223">
                  <c:v>43593</c:v>
                </c:pt>
                <c:pt idx="1224">
                  <c:v>43594</c:v>
                </c:pt>
                <c:pt idx="1225">
                  <c:v>43595</c:v>
                </c:pt>
                <c:pt idx="1226">
                  <c:v>43596</c:v>
                </c:pt>
                <c:pt idx="1227">
                  <c:v>43597</c:v>
                </c:pt>
                <c:pt idx="1228">
                  <c:v>43598</c:v>
                </c:pt>
                <c:pt idx="1229">
                  <c:v>43599</c:v>
                </c:pt>
                <c:pt idx="1230">
                  <c:v>43600</c:v>
                </c:pt>
                <c:pt idx="1231">
                  <c:v>43601</c:v>
                </c:pt>
                <c:pt idx="1232">
                  <c:v>43602</c:v>
                </c:pt>
                <c:pt idx="1233">
                  <c:v>43603</c:v>
                </c:pt>
                <c:pt idx="1234">
                  <c:v>43604</c:v>
                </c:pt>
                <c:pt idx="1235">
                  <c:v>43605</c:v>
                </c:pt>
                <c:pt idx="1236">
                  <c:v>43606</c:v>
                </c:pt>
                <c:pt idx="1237">
                  <c:v>43607</c:v>
                </c:pt>
                <c:pt idx="1238">
                  <c:v>43608</c:v>
                </c:pt>
                <c:pt idx="1239">
                  <c:v>43609</c:v>
                </c:pt>
                <c:pt idx="1240">
                  <c:v>43610</c:v>
                </c:pt>
                <c:pt idx="1241">
                  <c:v>43611</c:v>
                </c:pt>
                <c:pt idx="1242">
                  <c:v>43612</c:v>
                </c:pt>
                <c:pt idx="1243">
                  <c:v>43613</c:v>
                </c:pt>
                <c:pt idx="1244">
                  <c:v>43614</c:v>
                </c:pt>
                <c:pt idx="1245">
                  <c:v>43615</c:v>
                </c:pt>
                <c:pt idx="1246">
                  <c:v>43616</c:v>
                </c:pt>
                <c:pt idx="1247">
                  <c:v>43617</c:v>
                </c:pt>
                <c:pt idx="1248">
                  <c:v>43618</c:v>
                </c:pt>
                <c:pt idx="1249">
                  <c:v>43619</c:v>
                </c:pt>
                <c:pt idx="1250">
                  <c:v>43620</c:v>
                </c:pt>
                <c:pt idx="1251">
                  <c:v>43621</c:v>
                </c:pt>
                <c:pt idx="1252">
                  <c:v>43622</c:v>
                </c:pt>
                <c:pt idx="1253">
                  <c:v>43623</c:v>
                </c:pt>
                <c:pt idx="1254">
                  <c:v>43624</c:v>
                </c:pt>
                <c:pt idx="1255">
                  <c:v>43625</c:v>
                </c:pt>
                <c:pt idx="1256">
                  <c:v>43626</c:v>
                </c:pt>
                <c:pt idx="1257">
                  <c:v>43627</c:v>
                </c:pt>
                <c:pt idx="1258">
                  <c:v>43628</c:v>
                </c:pt>
                <c:pt idx="1259">
                  <c:v>43629</c:v>
                </c:pt>
                <c:pt idx="1260">
                  <c:v>43630</c:v>
                </c:pt>
                <c:pt idx="1261">
                  <c:v>43631</c:v>
                </c:pt>
                <c:pt idx="1262">
                  <c:v>43632</c:v>
                </c:pt>
                <c:pt idx="1263">
                  <c:v>43633</c:v>
                </c:pt>
                <c:pt idx="1264">
                  <c:v>43634</c:v>
                </c:pt>
                <c:pt idx="1265">
                  <c:v>43635</c:v>
                </c:pt>
                <c:pt idx="1266">
                  <c:v>43636</c:v>
                </c:pt>
                <c:pt idx="1267">
                  <c:v>43637</c:v>
                </c:pt>
                <c:pt idx="1268">
                  <c:v>43638</c:v>
                </c:pt>
                <c:pt idx="1269">
                  <c:v>43639</c:v>
                </c:pt>
                <c:pt idx="1270">
                  <c:v>43640</c:v>
                </c:pt>
                <c:pt idx="1271">
                  <c:v>43641</c:v>
                </c:pt>
                <c:pt idx="1272">
                  <c:v>43642</c:v>
                </c:pt>
                <c:pt idx="1273">
                  <c:v>43643</c:v>
                </c:pt>
                <c:pt idx="1274">
                  <c:v>43644</c:v>
                </c:pt>
                <c:pt idx="1275">
                  <c:v>43645</c:v>
                </c:pt>
                <c:pt idx="1276">
                  <c:v>43646</c:v>
                </c:pt>
                <c:pt idx="1277">
                  <c:v>43647</c:v>
                </c:pt>
                <c:pt idx="1278">
                  <c:v>43648</c:v>
                </c:pt>
                <c:pt idx="1279">
                  <c:v>43649</c:v>
                </c:pt>
                <c:pt idx="1280">
                  <c:v>43650</c:v>
                </c:pt>
                <c:pt idx="1281">
                  <c:v>43651</c:v>
                </c:pt>
                <c:pt idx="1282">
                  <c:v>43652</c:v>
                </c:pt>
                <c:pt idx="1283">
                  <c:v>43653</c:v>
                </c:pt>
                <c:pt idx="1284">
                  <c:v>43654</c:v>
                </c:pt>
                <c:pt idx="1285">
                  <c:v>43655</c:v>
                </c:pt>
                <c:pt idx="1286">
                  <c:v>43656</c:v>
                </c:pt>
                <c:pt idx="1287">
                  <c:v>43657</c:v>
                </c:pt>
                <c:pt idx="1288">
                  <c:v>43658</c:v>
                </c:pt>
                <c:pt idx="1289">
                  <c:v>43659</c:v>
                </c:pt>
                <c:pt idx="1290">
                  <c:v>43660</c:v>
                </c:pt>
                <c:pt idx="1291">
                  <c:v>43661</c:v>
                </c:pt>
                <c:pt idx="1292">
                  <c:v>43662</c:v>
                </c:pt>
                <c:pt idx="1293">
                  <c:v>43663</c:v>
                </c:pt>
                <c:pt idx="1294">
                  <c:v>43664</c:v>
                </c:pt>
                <c:pt idx="1295">
                  <c:v>43665</c:v>
                </c:pt>
                <c:pt idx="1296">
                  <c:v>43666</c:v>
                </c:pt>
                <c:pt idx="1297">
                  <c:v>43667</c:v>
                </c:pt>
                <c:pt idx="1298">
                  <c:v>43668</c:v>
                </c:pt>
                <c:pt idx="1299">
                  <c:v>43669</c:v>
                </c:pt>
                <c:pt idx="1300">
                  <c:v>43670</c:v>
                </c:pt>
                <c:pt idx="1301">
                  <c:v>43671</c:v>
                </c:pt>
                <c:pt idx="1302">
                  <c:v>43672</c:v>
                </c:pt>
                <c:pt idx="1303">
                  <c:v>43673</c:v>
                </c:pt>
                <c:pt idx="1304">
                  <c:v>43674</c:v>
                </c:pt>
                <c:pt idx="1305">
                  <c:v>43675</c:v>
                </c:pt>
                <c:pt idx="1306">
                  <c:v>43676</c:v>
                </c:pt>
                <c:pt idx="1307">
                  <c:v>43677</c:v>
                </c:pt>
                <c:pt idx="1308">
                  <c:v>43678</c:v>
                </c:pt>
                <c:pt idx="1309">
                  <c:v>43679</c:v>
                </c:pt>
                <c:pt idx="1310">
                  <c:v>43680</c:v>
                </c:pt>
                <c:pt idx="1311">
                  <c:v>43681</c:v>
                </c:pt>
                <c:pt idx="1312">
                  <c:v>43682</c:v>
                </c:pt>
                <c:pt idx="1313">
                  <c:v>43683</c:v>
                </c:pt>
                <c:pt idx="1314">
                  <c:v>43684</c:v>
                </c:pt>
                <c:pt idx="1315">
                  <c:v>43685</c:v>
                </c:pt>
                <c:pt idx="1316">
                  <c:v>43686</c:v>
                </c:pt>
                <c:pt idx="1317">
                  <c:v>43687</c:v>
                </c:pt>
                <c:pt idx="1318">
                  <c:v>43688</c:v>
                </c:pt>
                <c:pt idx="1319">
                  <c:v>43689</c:v>
                </c:pt>
                <c:pt idx="1320">
                  <c:v>43690</c:v>
                </c:pt>
                <c:pt idx="1321">
                  <c:v>43691</c:v>
                </c:pt>
                <c:pt idx="1322">
                  <c:v>43692</c:v>
                </c:pt>
                <c:pt idx="1323">
                  <c:v>43693</c:v>
                </c:pt>
                <c:pt idx="1324">
                  <c:v>43694</c:v>
                </c:pt>
                <c:pt idx="1325">
                  <c:v>43695</c:v>
                </c:pt>
                <c:pt idx="1326">
                  <c:v>43696</c:v>
                </c:pt>
                <c:pt idx="1327">
                  <c:v>43697</c:v>
                </c:pt>
                <c:pt idx="1328">
                  <c:v>43698</c:v>
                </c:pt>
                <c:pt idx="1329">
                  <c:v>43699</c:v>
                </c:pt>
                <c:pt idx="1330">
                  <c:v>43700</c:v>
                </c:pt>
                <c:pt idx="1331">
                  <c:v>43701</c:v>
                </c:pt>
                <c:pt idx="1332">
                  <c:v>43702</c:v>
                </c:pt>
                <c:pt idx="1333">
                  <c:v>43703</c:v>
                </c:pt>
                <c:pt idx="1334">
                  <c:v>43704</c:v>
                </c:pt>
                <c:pt idx="1335">
                  <c:v>43705</c:v>
                </c:pt>
                <c:pt idx="1336">
                  <c:v>43706</c:v>
                </c:pt>
                <c:pt idx="1337">
                  <c:v>43707</c:v>
                </c:pt>
                <c:pt idx="1338">
                  <c:v>43708</c:v>
                </c:pt>
                <c:pt idx="1339">
                  <c:v>43709</c:v>
                </c:pt>
                <c:pt idx="1340">
                  <c:v>43710</c:v>
                </c:pt>
                <c:pt idx="1341">
                  <c:v>43711</c:v>
                </c:pt>
                <c:pt idx="1342">
                  <c:v>43712</c:v>
                </c:pt>
                <c:pt idx="1343">
                  <c:v>43713</c:v>
                </c:pt>
                <c:pt idx="1344">
                  <c:v>43714</c:v>
                </c:pt>
                <c:pt idx="1345">
                  <c:v>43715</c:v>
                </c:pt>
                <c:pt idx="1346">
                  <c:v>43716</c:v>
                </c:pt>
                <c:pt idx="1347">
                  <c:v>43717</c:v>
                </c:pt>
                <c:pt idx="1348">
                  <c:v>43718</c:v>
                </c:pt>
                <c:pt idx="1349">
                  <c:v>43719</c:v>
                </c:pt>
                <c:pt idx="1350">
                  <c:v>43720</c:v>
                </c:pt>
                <c:pt idx="1351">
                  <c:v>43721</c:v>
                </c:pt>
                <c:pt idx="1352">
                  <c:v>43722</c:v>
                </c:pt>
                <c:pt idx="1353">
                  <c:v>43723</c:v>
                </c:pt>
                <c:pt idx="1354">
                  <c:v>43724</c:v>
                </c:pt>
                <c:pt idx="1355">
                  <c:v>43725</c:v>
                </c:pt>
                <c:pt idx="1356">
                  <c:v>43726</c:v>
                </c:pt>
                <c:pt idx="1357">
                  <c:v>43727</c:v>
                </c:pt>
                <c:pt idx="1358">
                  <c:v>43728</c:v>
                </c:pt>
                <c:pt idx="1359">
                  <c:v>43729</c:v>
                </c:pt>
                <c:pt idx="1360">
                  <c:v>43730</c:v>
                </c:pt>
                <c:pt idx="1361">
                  <c:v>43731</c:v>
                </c:pt>
                <c:pt idx="1362">
                  <c:v>43732</c:v>
                </c:pt>
                <c:pt idx="1363">
                  <c:v>43733</c:v>
                </c:pt>
                <c:pt idx="1364">
                  <c:v>43734</c:v>
                </c:pt>
                <c:pt idx="1365">
                  <c:v>43735</c:v>
                </c:pt>
                <c:pt idx="1366">
                  <c:v>43736</c:v>
                </c:pt>
                <c:pt idx="1367">
                  <c:v>43737</c:v>
                </c:pt>
                <c:pt idx="1368">
                  <c:v>43738</c:v>
                </c:pt>
                <c:pt idx="1369">
                  <c:v>43739</c:v>
                </c:pt>
                <c:pt idx="1370">
                  <c:v>43740</c:v>
                </c:pt>
                <c:pt idx="1371">
                  <c:v>43741</c:v>
                </c:pt>
                <c:pt idx="1372">
                  <c:v>43742</c:v>
                </c:pt>
                <c:pt idx="1373">
                  <c:v>43743</c:v>
                </c:pt>
                <c:pt idx="1374">
                  <c:v>43744</c:v>
                </c:pt>
                <c:pt idx="1375">
                  <c:v>43745</c:v>
                </c:pt>
                <c:pt idx="1376">
                  <c:v>43746</c:v>
                </c:pt>
                <c:pt idx="1377">
                  <c:v>43747</c:v>
                </c:pt>
                <c:pt idx="1378">
                  <c:v>43748</c:v>
                </c:pt>
                <c:pt idx="1379">
                  <c:v>43749</c:v>
                </c:pt>
                <c:pt idx="1380">
                  <c:v>43750</c:v>
                </c:pt>
                <c:pt idx="1381">
                  <c:v>43751</c:v>
                </c:pt>
                <c:pt idx="1382">
                  <c:v>43752</c:v>
                </c:pt>
                <c:pt idx="1383">
                  <c:v>43753</c:v>
                </c:pt>
                <c:pt idx="1384">
                  <c:v>43754</c:v>
                </c:pt>
                <c:pt idx="1385">
                  <c:v>43755</c:v>
                </c:pt>
                <c:pt idx="1386">
                  <c:v>43756</c:v>
                </c:pt>
                <c:pt idx="1387">
                  <c:v>43757</c:v>
                </c:pt>
                <c:pt idx="1388">
                  <c:v>43758</c:v>
                </c:pt>
                <c:pt idx="1389">
                  <c:v>43759</c:v>
                </c:pt>
                <c:pt idx="1390">
                  <c:v>43760</c:v>
                </c:pt>
                <c:pt idx="1391">
                  <c:v>43761</c:v>
                </c:pt>
                <c:pt idx="1392">
                  <c:v>43762</c:v>
                </c:pt>
                <c:pt idx="1393">
                  <c:v>43763</c:v>
                </c:pt>
                <c:pt idx="1394">
                  <c:v>43764</c:v>
                </c:pt>
                <c:pt idx="1395">
                  <c:v>43765</c:v>
                </c:pt>
                <c:pt idx="1396">
                  <c:v>43766</c:v>
                </c:pt>
                <c:pt idx="1397">
                  <c:v>43767</c:v>
                </c:pt>
                <c:pt idx="1398">
                  <c:v>43768</c:v>
                </c:pt>
                <c:pt idx="1399">
                  <c:v>43769</c:v>
                </c:pt>
                <c:pt idx="1400">
                  <c:v>43770</c:v>
                </c:pt>
                <c:pt idx="1401">
                  <c:v>43771</c:v>
                </c:pt>
                <c:pt idx="1402">
                  <c:v>43772</c:v>
                </c:pt>
                <c:pt idx="1403">
                  <c:v>43773</c:v>
                </c:pt>
                <c:pt idx="1404">
                  <c:v>43774</c:v>
                </c:pt>
                <c:pt idx="1405">
                  <c:v>43775</c:v>
                </c:pt>
                <c:pt idx="1406">
                  <c:v>43776</c:v>
                </c:pt>
                <c:pt idx="1407">
                  <c:v>43777</c:v>
                </c:pt>
                <c:pt idx="1408">
                  <c:v>43778</c:v>
                </c:pt>
                <c:pt idx="1409">
                  <c:v>43779</c:v>
                </c:pt>
                <c:pt idx="1410">
                  <c:v>43780</c:v>
                </c:pt>
                <c:pt idx="1411">
                  <c:v>43781</c:v>
                </c:pt>
                <c:pt idx="1412">
                  <c:v>43782</c:v>
                </c:pt>
                <c:pt idx="1413">
                  <c:v>43783</c:v>
                </c:pt>
                <c:pt idx="1414">
                  <c:v>43784</c:v>
                </c:pt>
                <c:pt idx="1415">
                  <c:v>43785</c:v>
                </c:pt>
                <c:pt idx="1416">
                  <c:v>43786</c:v>
                </c:pt>
                <c:pt idx="1417">
                  <c:v>43787</c:v>
                </c:pt>
                <c:pt idx="1418">
                  <c:v>43788</c:v>
                </c:pt>
                <c:pt idx="1419">
                  <c:v>43789</c:v>
                </c:pt>
                <c:pt idx="1420">
                  <c:v>43790</c:v>
                </c:pt>
                <c:pt idx="1421">
                  <c:v>43791</c:v>
                </c:pt>
                <c:pt idx="1422">
                  <c:v>43792</c:v>
                </c:pt>
                <c:pt idx="1423">
                  <c:v>43793</c:v>
                </c:pt>
                <c:pt idx="1424">
                  <c:v>43794</c:v>
                </c:pt>
                <c:pt idx="1425">
                  <c:v>43795</c:v>
                </c:pt>
                <c:pt idx="1426">
                  <c:v>43796</c:v>
                </c:pt>
                <c:pt idx="1427">
                  <c:v>43797</c:v>
                </c:pt>
                <c:pt idx="1428">
                  <c:v>43798</c:v>
                </c:pt>
                <c:pt idx="1429">
                  <c:v>43799</c:v>
                </c:pt>
                <c:pt idx="1430">
                  <c:v>43800</c:v>
                </c:pt>
                <c:pt idx="1431">
                  <c:v>43801</c:v>
                </c:pt>
                <c:pt idx="1432">
                  <c:v>43802</c:v>
                </c:pt>
                <c:pt idx="1433">
                  <c:v>43803</c:v>
                </c:pt>
                <c:pt idx="1434">
                  <c:v>43804</c:v>
                </c:pt>
                <c:pt idx="1435">
                  <c:v>43805</c:v>
                </c:pt>
                <c:pt idx="1436">
                  <c:v>43806</c:v>
                </c:pt>
                <c:pt idx="1437">
                  <c:v>43807</c:v>
                </c:pt>
                <c:pt idx="1438">
                  <c:v>43808</c:v>
                </c:pt>
                <c:pt idx="1439">
                  <c:v>43809</c:v>
                </c:pt>
                <c:pt idx="1440">
                  <c:v>43810</c:v>
                </c:pt>
                <c:pt idx="1441">
                  <c:v>43811</c:v>
                </c:pt>
                <c:pt idx="1442">
                  <c:v>43812</c:v>
                </c:pt>
                <c:pt idx="1443">
                  <c:v>43813</c:v>
                </c:pt>
                <c:pt idx="1444">
                  <c:v>43814</c:v>
                </c:pt>
                <c:pt idx="1445">
                  <c:v>43815</c:v>
                </c:pt>
                <c:pt idx="1446">
                  <c:v>43816</c:v>
                </c:pt>
                <c:pt idx="1447">
                  <c:v>43817</c:v>
                </c:pt>
                <c:pt idx="1448">
                  <c:v>43818</c:v>
                </c:pt>
                <c:pt idx="1449">
                  <c:v>43819</c:v>
                </c:pt>
                <c:pt idx="1450">
                  <c:v>43820</c:v>
                </c:pt>
                <c:pt idx="1451">
                  <c:v>43821</c:v>
                </c:pt>
                <c:pt idx="1452">
                  <c:v>43822</c:v>
                </c:pt>
                <c:pt idx="1453">
                  <c:v>43823</c:v>
                </c:pt>
                <c:pt idx="1454">
                  <c:v>43824</c:v>
                </c:pt>
                <c:pt idx="1455">
                  <c:v>43825</c:v>
                </c:pt>
                <c:pt idx="1456">
                  <c:v>43826</c:v>
                </c:pt>
                <c:pt idx="1457">
                  <c:v>43827</c:v>
                </c:pt>
                <c:pt idx="1458">
                  <c:v>43828</c:v>
                </c:pt>
                <c:pt idx="1459">
                  <c:v>43829</c:v>
                </c:pt>
                <c:pt idx="1460">
                  <c:v>43830</c:v>
                </c:pt>
                <c:pt idx="1461">
                  <c:v>43831</c:v>
                </c:pt>
                <c:pt idx="1462">
                  <c:v>43832</c:v>
                </c:pt>
                <c:pt idx="1463">
                  <c:v>43833</c:v>
                </c:pt>
                <c:pt idx="1464">
                  <c:v>43834</c:v>
                </c:pt>
                <c:pt idx="1465">
                  <c:v>43835</c:v>
                </c:pt>
                <c:pt idx="1466">
                  <c:v>43836</c:v>
                </c:pt>
                <c:pt idx="1467">
                  <c:v>43837</c:v>
                </c:pt>
                <c:pt idx="1468">
                  <c:v>43838</c:v>
                </c:pt>
                <c:pt idx="1469">
                  <c:v>43839</c:v>
                </c:pt>
                <c:pt idx="1470">
                  <c:v>43840</c:v>
                </c:pt>
                <c:pt idx="1471">
                  <c:v>43841</c:v>
                </c:pt>
                <c:pt idx="1472">
                  <c:v>43842</c:v>
                </c:pt>
                <c:pt idx="1473">
                  <c:v>43843</c:v>
                </c:pt>
                <c:pt idx="1474">
                  <c:v>43844</c:v>
                </c:pt>
                <c:pt idx="1475">
                  <c:v>43845</c:v>
                </c:pt>
                <c:pt idx="1476">
                  <c:v>43846</c:v>
                </c:pt>
                <c:pt idx="1477">
                  <c:v>43847</c:v>
                </c:pt>
                <c:pt idx="1478">
                  <c:v>43848</c:v>
                </c:pt>
                <c:pt idx="1479">
                  <c:v>43849</c:v>
                </c:pt>
                <c:pt idx="1480">
                  <c:v>43850</c:v>
                </c:pt>
                <c:pt idx="1481">
                  <c:v>43851</c:v>
                </c:pt>
                <c:pt idx="1482">
                  <c:v>43852</c:v>
                </c:pt>
                <c:pt idx="1483">
                  <c:v>43853</c:v>
                </c:pt>
                <c:pt idx="1484">
                  <c:v>43854</c:v>
                </c:pt>
                <c:pt idx="1485">
                  <c:v>43855</c:v>
                </c:pt>
                <c:pt idx="1486">
                  <c:v>43856</c:v>
                </c:pt>
                <c:pt idx="1487">
                  <c:v>43857</c:v>
                </c:pt>
                <c:pt idx="1488">
                  <c:v>43858</c:v>
                </c:pt>
                <c:pt idx="1489">
                  <c:v>43859</c:v>
                </c:pt>
                <c:pt idx="1490">
                  <c:v>43860</c:v>
                </c:pt>
                <c:pt idx="1491">
                  <c:v>43861</c:v>
                </c:pt>
                <c:pt idx="1492">
                  <c:v>43862</c:v>
                </c:pt>
                <c:pt idx="1493">
                  <c:v>43863</c:v>
                </c:pt>
                <c:pt idx="1494">
                  <c:v>43864</c:v>
                </c:pt>
                <c:pt idx="1495">
                  <c:v>43865</c:v>
                </c:pt>
                <c:pt idx="1496">
                  <c:v>43866</c:v>
                </c:pt>
                <c:pt idx="1497">
                  <c:v>43867</c:v>
                </c:pt>
                <c:pt idx="1498">
                  <c:v>43868</c:v>
                </c:pt>
                <c:pt idx="1499">
                  <c:v>43869</c:v>
                </c:pt>
                <c:pt idx="1500">
                  <c:v>43870</c:v>
                </c:pt>
                <c:pt idx="1501">
                  <c:v>43871</c:v>
                </c:pt>
                <c:pt idx="1502">
                  <c:v>43872</c:v>
                </c:pt>
                <c:pt idx="1503">
                  <c:v>43873</c:v>
                </c:pt>
                <c:pt idx="1504">
                  <c:v>43874</c:v>
                </c:pt>
                <c:pt idx="1505">
                  <c:v>43875</c:v>
                </c:pt>
                <c:pt idx="1506">
                  <c:v>43876</c:v>
                </c:pt>
                <c:pt idx="1507">
                  <c:v>43877</c:v>
                </c:pt>
                <c:pt idx="1508">
                  <c:v>43878</c:v>
                </c:pt>
                <c:pt idx="1509">
                  <c:v>43879</c:v>
                </c:pt>
                <c:pt idx="1510">
                  <c:v>43880</c:v>
                </c:pt>
                <c:pt idx="1511">
                  <c:v>43881</c:v>
                </c:pt>
                <c:pt idx="1512">
                  <c:v>43882</c:v>
                </c:pt>
                <c:pt idx="1513">
                  <c:v>43883</c:v>
                </c:pt>
                <c:pt idx="1514">
                  <c:v>43884</c:v>
                </c:pt>
                <c:pt idx="1515">
                  <c:v>43885</c:v>
                </c:pt>
                <c:pt idx="1516">
                  <c:v>43886</c:v>
                </c:pt>
                <c:pt idx="1517">
                  <c:v>43887</c:v>
                </c:pt>
                <c:pt idx="1518">
                  <c:v>43888</c:v>
                </c:pt>
                <c:pt idx="1519">
                  <c:v>43889</c:v>
                </c:pt>
                <c:pt idx="1520">
                  <c:v>43890</c:v>
                </c:pt>
                <c:pt idx="1521">
                  <c:v>43891</c:v>
                </c:pt>
                <c:pt idx="1522">
                  <c:v>43892</c:v>
                </c:pt>
                <c:pt idx="1523">
                  <c:v>43893</c:v>
                </c:pt>
                <c:pt idx="1524">
                  <c:v>43894</c:v>
                </c:pt>
                <c:pt idx="1525">
                  <c:v>43895</c:v>
                </c:pt>
                <c:pt idx="1526">
                  <c:v>43896</c:v>
                </c:pt>
                <c:pt idx="1527">
                  <c:v>43897</c:v>
                </c:pt>
                <c:pt idx="1528">
                  <c:v>43898</c:v>
                </c:pt>
                <c:pt idx="1529">
                  <c:v>43899</c:v>
                </c:pt>
                <c:pt idx="1530">
                  <c:v>43900</c:v>
                </c:pt>
                <c:pt idx="1531">
                  <c:v>43901</c:v>
                </c:pt>
                <c:pt idx="1532">
                  <c:v>43902</c:v>
                </c:pt>
                <c:pt idx="1533">
                  <c:v>43903</c:v>
                </c:pt>
                <c:pt idx="1534">
                  <c:v>43904</c:v>
                </c:pt>
                <c:pt idx="1535">
                  <c:v>43905</c:v>
                </c:pt>
                <c:pt idx="1536">
                  <c:v>43906</c:v>
                </c:pt>
                <c:pt idx="1537">
                  <c:v>43907</c:v>
                </c:pt>
                <c:pt idx="1538">
                  <c:v>43908</c:v>
                </c:pt>
                <c:pt idx="1539">
                  <c:v>43909</c:v>
                </c:pt>
                <c:pt idx="1540">
                  <c:v>43910</c:v>
                </c:pt>
                <c:pt idx="1541">
                  <c:v>43911</c:v>
                </c:pt>
                <c:pt idx="1542">
                  <c:v>43912</c:v>
                </c:pt>
                <c:pt idx="1543">
                  <c:v>43913</c:v>
                </c:pt>
                <c:pt idx="1544">
                  <c:v>43914</c:v>
                </c:pt>
                <c:pt idx="1545">
                  <c:v>43915</c:v>
                </c:pt>
                <c:pt idx="1546">
                  <c:v>43916</c:v>
                </c:pt>
                <c:pt idx="1547">
                  <c:v>43917</c:v>
                </c:pt>
                <c:pt idx="1548">
                  <c:v>43918</c:v>
                </c:pt>
                <c:pt idx="1549">
                  <c:v>43919</c:v>
                </c:pt>
                <c:pt idx="1550">
                  <c:v>43920</c:v>
                </c:pt>
                <c:pt idx="1551">
                  <c:v>43921</c:v>
                </c:pt>
                <c:pt idx="1552">
                  <c:v>43922</c:v>
                </c:pt>
                <c:pt idx="1553">
                  <c:v>43923</c:v>
                </c:pt>
                <c:pt idx="1554">
                  <c:v>43924</c:v>
                </c:pt>
                <c:pt idx="1555">
                  <c:v>43925</c:v>
                </c:pt>
                <c:pt idx="1556">
                  <c:v>43926</c:v>
                </c:pt>
                <c:pt idx="1557">
                  <c:v>43927</c:v>
                </c:pt>
                <c:pt idx="1558">
                  <c:v>43928</c:v>
                </c:pt>
                <c:pt idx="1559">
                  <c:v>43929</c:v>
                </c:pt>
                <c:pt idx="1560">
                  <c:v>43930</c:v>
                </c:pt>
                <c:pt idx="1561">
                  <c:v>43931</c:v>
                </c:pt>
                <c:pt idx="1562">
                  <c:v>43932</c:v>
                </c:pt>
                <c:pt idx="1563">
                  <c:v>43933</c:v>
                </c:pt>
                <c:pt idx="1564">
                  <c:v>43934</c:v>
                </c:pt>
                <c:pt idx="1565">
                  <c:v>43935</c:v>
                </c:pt>
                <c:pt idx="1566">
                  <c:v>43936</c:v>
                </c:pt>
                <c:pt idx="1567">
                  <c:v>43937</c:v>
                </c:pt>
                <c:pt idx="1568">
                  <c:v>43938</c:v>
                </c:pt>
                <c:pt idx="1569">
                  <c:v>43939</c:v>
                </c:pt>
                <c:pt idx="1570">
                  <c:v>43940</c:v>
                </c:pt>
                <c:pt idx="1571">
                  <c:v>43941</c:v>
                </c:pt>
                <c:pt idx="1572">
                  <c:v>43942</c:v>
                </c:pt>
                <c:pt idx="1573">
                  <c:v>43943</c:v>
                </c:pt>
                <c:pt idx="1574">
                  <c:v>43944</c:v>
                </c:pt>
                <c:pt idx="1575">
                  <c:v>43945</c:v>
                </c:pt>
                <c:pt idx="1576">
                  <c:v>43946</c:v>
                </c:pt>
                <c:pt idx="1577">
                  <c:v>43947</c:v>
                </c:pt>
                <c:pt idx="1578">
                  <c:v>43948</c:v>
                </c:pt>
                <c:pt idx="1579">
                  <c:v>43949</c:v>
                </c:pt>
                <c:pt idx="1580">
                  <c:v>43950</c:v>
                </c:pt>
                <c:pt idx="1581">
                  <c:v>43951</c:v>
                </c:pt>
                <c:pt idx="1582">
                  <c:v>43952</c:v>
                </c:pt>
                <c:pt idx="1583">
                  <c:v>43953</c:v>
                </c:pt>
                <c:pt idx="1584">
                  <c:v>43954</c:v>
                </c:pt>
                <c:pt idx="1585">
                  <c:v>43955</c:v>
                </c:pt>
                <c:pt idx="1586">
                  <c:v>43956</c:v>
                </c:pt>
                <c:pt idx="1587">
                  <c:v>43957</c:v>
                </c:pt>
                <c:pt idx="1588">
                  <c:v>43958</c:v>
                </c:pt>
                <c:pt idx="1589">
                  <c:v>43959</c:v>
                </c:pt>
                <c:pt idx="1590">
                  <c:v>43960</c:v>
                </c:pt>
                <c:pt idx="1591">
                  <c:v>43961</c:v>
                </c:pt>
                <c:pt idx="1592">
                  <c:v>43962</c:v>
                </c:pt>
                <c:pt idx="1593">
                  <c:v>43963</c:v>
                </c:pt>
                <c:pt idx="1594">
                  <c:v>43964</c:v>
                </c:pt>
                <c:pt idx="1595">
                  <c:v>43965</c:v>
                </c:pt>
                <c:pt idx="1596">
                  <c:v>43966</c:v>
                </c:pt>
                <c:pt idx="1597">
                  <c:v>43967</c:v>
                </c:pt>
                <c:pt idx="1598">
                  <c:v>43968</c:v>
                </c:pt>
                <c:pt idx="1599">
                  <c:v>43969</c:v>
                </c:pt>
                <c:pt idx="1600">
                  <c:v>43970</c:v>
                </c:pt>
                <c:pt idx="1601">
                  <c:v>43971</c:v>
                </c:pt>
                <c:pt idx="1602">
                  <c:v>43972</c:v>
                </c:pt>
                <c:pt idx="1603">
                  <c:v>43973</c:v>
                </c:pt>
                <c:pt idx="1604">
                  <c:v>43974</c:v>
                </c:pt>
                <c:pt idx="1605">
                  <c:v>43975</c:v>
                </c:pt>
                <c:pt idx="1606">
                  <c:v>43976</c:v>
                </c:pt>
                <c:pt idx="1607">
                  <c:v>43977</c:v>
                </c:pt>
                <c:pt idx="1608">
                  <c:v>43978</c:v>
                </c:pt>
                <c:pt idx="1609">
                  <c:v>43979</c:v>
                </c:pt>
                <c:pt idx="1610">
                  <c:v>43980</c:v>
                </c:pt>
                <c:pt idx="1611">
                  <c:v>43981</c:v>
                </c:pt>
                <c:pt idx="1612">
                  <c:v>43982</c:v>
                </c:pt>
                <c:pt idx="1613">
                  <c:v>43983</c:v>
                </c:pt>
                <c:pt idx="1614">
                  <c:v>43984</c:v>
                </c:pt>
                <c:pt idx="1615">
                  <c:v>43985</c:v>
                </c:pt>
                <c:pt idx="1616">
                  <c:v>43986</c:v>
                </c:pt>
                <c:pt idx="1617">
                  <c:v>43987</c:v>
                </c:pt>
                <c:pt idx="1618">
                  <c:v>43988</c:v>
                </c:pt>
                <c:pt idx="1619">
                  <c:v>43989</c:v>
                </c:pt>
                <c:pt idx="1620">
                  <c:v>43990</c:v>
                </c:pt>
                <c:pt idx="1621">
                  <c:v>43991</c:v>
                </c:pt>
                <c:pt idx="1622">
                  <c:v>43992</c:v>
                </c:pt>
                <c:pt idx="1623">
                  <c:v>43993</c:v>
                </c:pt>
                <c:pt idx="1624">
                  <c:v>43994</c:v>
                </c:pt>
                <c:pt idx="1625">
                  <c:v>43995</c:v>
                </c:pt>
                <c:pt idx="1626">
                  <c:v>43996</c:v>
                </c:pt>
                <c:pt idx="1627">
                  <c:v>43997</c:v>
                </c:pt>
                <c:pt idx="1628">
                  <c:v>43998</c:v>
                </c:pt>
                <c:pt idx="1629">
                  <c:v>43999</c:v>
                </c:pt>
                <c:pt idx="1630">
                  <c:v>44000</c:v>
                </c:pt>
                <c:pt idx="1631">
                  <c:v>44001</c:v>
                </c:pt>
                <c:pt idx="1632">
                  <c:v>44002</c:v>
                </c:pt>
                <c:pt idx="1633">
                  <c:v>44003</c:v>
                </c:pt>
                <c:pt idx="1634">
                  <c:v>44004</c:v>
                </c:pt>
                <c:pt idx="1635">
                  <c:v>44005</c:v>
                </c:pt>
                <c:pt idx="1636">
                  <c:v>44006</c:v>
                </c:pt>
                <c:pt idx="1637">
                  <c:v>44007</c:v>
                </c:pt>
                <c:pt idx="1638">
                  <c:v>44008</c:v>
                </c:pt>
                <c:pt idx="1639">
                  <c:v>44009</c:v>
                </c:pt>
                <c:pt idx="1640">
                  <c:v>44010</c:v>
                </c:pt>
                <c:pt idx="1641">
                  <c:v>44011</c:v>
                </c:pt>
                <c:pt idx="1642">
                  <c:v>44012</c:v>
                </c:pt>
                <c:pt idx="1643">
                  <c:v>44013</c:v>
                </c:pt>
                <c:pt idx="1644">
                  <c:v>44014</c:v>
                </c:pt>
                <c:pt idx="1645">
                  <c:v>44015</c:v>
                </c:pt>
                <c:pt idx="1646">
                  <c:v>44016</c:v>
                </c:pt>
                <c:pt idx="1647">
                  <c:v>44017</c:v>
                </c:pt>
                <c:pt idx="1648">
                  <c:v>44018</c:v>
                </c:pt>
                <c:pt idx="1649">
                  <c:v>44019</c:v>
                </c:pt>
                <c:pt idx="1650">
                  <c:v>44020</c:v>
                </c:pt>
                <c:pt idx="1651">
                  <c:v>44021</c:v>
                </c:pt>
                <c:pt idx="1652">
                  <c:v>44022</c:v>
                </c:pt>
                <c:pt idx="1653">
                  <c:v>44023</c:v>
                </c:pt>
                <c:pt idx="1654">
                  <c:v>44024</c:v>
                </c:pt>
                <c:pt idx="1655">
                  <c:v>44025</c:v>
                </c:pt>
                <c:pt idx="1656">
                  <c:v>44026</c:v>
                </c:pt>
                <c:pt idx="1657">
                  <c:v>44027</c:v>
                </c:pt>
                <c:pt idx="1658">
                  <c:v>44028</c:v>
                </c:pt>
                <c:pt idx="1659">
                  <c:v>44029</c:v>
                </c:pt>
                <c:pt idx="1660">
                  <c:v>44030</c:v>
                </c:pt>
                <c:pt idx="1661">
                  <c:v>44031</c:v>
                </c:pt>
                <c:pt idx="1662">
                  <c:v>44032</c:v>
                </c:pt>
                <c:pt idx="1663">
                  <c:v>44033</c:v>
                </c:pt>
                <c:pt idx="1664">
                  <c:v>44034</c:v>
                </c:pt>
                <c:pt idx="1665">
                  <c:v>44035</c:v>
                </c:pt>
                <c:pt idx="1666">
                  <c:v>44036</c:v>
                </c:pt>
                <c:pt idx="1667">
                  <c:v>44037</c:v>
                </c:pt>
                <c:pt idx="1668">
                  <c:v>44038</c:v>
                </c:pt>
                <c:pt idx="1669">
                  <c:v>44039</c:v>
                </c:pt>
                <c:pt idx="1670">
                  <c:v>44040</c:v>
                </c:pt>
                <c:pt idx="1671">
                  <c:v>44041</c:v>
                </c:pt>
                <c:pt idx="1672">
                  <c:v>44042</c:v>
                </c:pt>
                <c:pt idx="1673">
                  <c:v>44043</c:v>
                </c:pt>
                <c:pt idx="1674">
                  <c:v>44044</c:v>
                </c:pt>
                <c:pt idx="1675">
                  <c:v>44045</c:v>
                </c:pt>
                <c:pt idx="1676">
                  <c:v>44046</c:v>
                </c:pt>
                <c:pt idx="1677">
                  <c:v>44047</c:v>
                </c:pt>
                <c:pt idx="1678">
                  <c:v>44048</c:v>
                </c:pt>
                <c:pt idx="1679">
                  <c:v>44049</c:v>
                </c:pt>
                <c:pt idx="1680">
                  <c:v>44050</c:v>
                </c:pt>
                <c:pt idx="1681">
                  <c:v>44051</c:v>
                </c:pt>
                <c:pt idx="1682">
                  <c:v>44052</c:v>
                </c:pt>
                <c:pt idx="1683">
                  <c:v>44053</c:v>
                </c:pt>
                <c:pt idx="1684">
                  <c:v>44054</c:v>
                </c:pt>
                <c:pt idx="1685">
                  <c:v>44055</c:v>
                </c:pt>
                <c:pt idx="1686">
                  <c:v>44056</c:v>
                </c:pt>
                <c:pt idx="1687">
                  <c:v>44057</c:v>
                </c:pt>
                <c:pt idx="1688">
                  <c:v>44058</c:v>
                </c:pt>
                <c:pt idx="1689">
                  <c:v>44059</c:v>
                </c:pt>
                <c:pt idx="1690">
                  <c:v>44060</c:v>
                </c:pt>
                <c:pt idx="1691">
                  <c:v>44061</c:v>
                </c:pt>
                <c:pt idx="1692">
                  <c:v>44062</c:v>
                </c:pt>
                <c:pt idx="1693">
                  <c:v>44063</c:v>
                </c:pt>
                <c:pt idx="1694">
                  <c:v>44064</c:v>
                </c:pt>
                <c:pt idx="1695">
                  <c:v>44065</c:v>
                </c:pt>
                <c:pt idx="1696">
                  <c:v>44066</c:v>
                </c:pt>
                <c:pt idx="1697">
                  <c:v>44067</c:v>
                </c:pt>
                <c:pt idx="1698">
                  <c:v>44068</c:v>
                </c:pt>
                <c:pt idx="1699">
                  <c:v>44069</c:v>
                </c:pt>
                <c:pt idx="1700">
                  <c:v>44070</c:v>
                </c:pt>
                <c:pt idx="1701">
                  <c:v>44071</c:v>
                </c:pt>
                <c:pt idx="1702">
                  <c:v>44072</c:v>
                </c:pt>
                <c:pt idx="1703">
                  <c:v>44073</c:v>
                </c:pt>
                <c:pt idx="1704">
                  <c:v>44074</c:v>
                </c:pt>
                <c:pt idx="1705">
                  <c:v>44075</c:v>
                </c:pt>
                <c:pt idx="1706">
                  <c:v>44076</c:v>
                </c:pt>
                <c:pt idx="1707">
                  <c:v>44077</c:v>
                </c:pt>
                <c:pt idx="1708">
                  <c:v>44078</c:v>
                </c:pt>
                <c:pt idx="1709">
                  <c:v>44079</c:v>
                </c:pt>
                <c:pt idx="1710">
                  <c:v>44080</c:v>
                </c:pt>
                <c:pt idx="1711">
                  <c:v>44081</c:v>
                </c:pt>
                <c:pt idx="1712">
                  <c:v>44082</c:v>
                </c:pt>
                <c:pt idx="1713">
                  <c:v>44083</c:v>
                </c:pt>
                <c:pt idx="1714">
                  <c:v>44084</c:v>
                </c:pt>
                <c:pt idx="1715">
                  <c:v>44085</c:v>
                </c:pt>
                <c:pt idx="1716">
                  <c:v>44086</c:v>
                </c:pt>
                <c:pt idx="1717">
                  <c:v>44087</c:v>
                </c:pt>
                <c:pt idx="1718">
                  <c:v>44088</c:v>
                </c:pt>
                <c:pt idx="1719">
                  <c:v>44089</c:v>
                </c:pt>
                <c:pt idx="1720">
                  <c:v>44090</c:v>
                </c:pt>
                <c:pt idx="1721">
                  <c:v>44091</c:v>
                </c:pt>
                <c:pt idx="1722">
                  <c:v>44092</c:v>
                </c:pt>
                <c:pt idx="1723">
                  <c:v>44093</c:v>
                </c:pt>
                <c:pt idx="1724">
                  <c:v>44094</c:v>
                </c:pt>
                <c:pt idx="1725">
                  <c:v>44095</c:v>
                </c:pt>
                <c:pt idx="1726">
                  <c:v>44096</c:v>
                </c:pt>
                <c:pt idx="1727">
                  <c:v>44097</c:v>
                </c:pt>
                <c:pt idx="1728">
                  <c:v>44098</c:v>
                </c:pt>
                <c:pt idx="1729">
                  <c:v>44099</c:v>
                </c:pt>
                <c:pt idx="1730">
                  <c:v>44100</c:v>
                </c:pt>
                <c:pt idx="1731">
                  <c:v>44101</c:v>
                </c:pt>
                <c:pt idx="1732">
                  <c:v>44102</c:v>
                </c:pt>
                <c:pt idx="1733">
                  <c:v>44103</c:v>
                </c:pt>
                <c:pt idx="1734">
                  <c:v>44104</c:v>
                </c:pt>
                <c:pt idx="1735">
                  <c:v>44105</c:v>
                </c:pt>
                <c:pt idx="1736">
                  <c:v>44106</c:v>
                </c:pt>
                <c:pt idx="1737">
                  <c:v>44107</c:v>
                </c:pt>
                <c:pt idx="1738">
                  <c:v>44108</c:v>
                </c:pt>
                <c:pt idx="1739">
                  <c:v>44109</c:v>
                </c:pt>
                <c:pt idx="1740">
                  <c:v>44110</c:v>
                </c:pt>
                <c:pt idx="1741">
                  <c:v>44111</c:v>
                </c:pt>
                <c:pt idx="1742">
                  <c:v>44112</c:v>
                </c:pt>
                <c:pt idx="1743">
                  <c:v>44113</c:v>
                </c:pt>
                <c:pt idx="1744">
                  <c:v>44114</c:v>
                </c:pt>
                <c:pt idx="1745">
                  <c:v>44115</c:v>
                </c:pt>
                <c:pt idx="1746">
                  <c:v>44116</c:v>
                </c:pt>
                <c:pt idx="1747">
                  <c:v>44117</c:v>
                </c:pt>
                <c:pt idx="1748">
                  <c:v>44118</c:v>
                </c:pt>
                <c:pt idx="1749">
                  <c:v>44119</c:v>
                </c:pt>
                <c:pt idx="1750">
                  <c:v>44120</c:v>
                </c:pt>
                <c:pt idx="1751">
                  <c:v>44121</c:v>
                </c:pt>
                <c:pt idx="1752">
                  <c:v>44122</c:v>
                </c:pt>
                <c:pt idx="1753">
                  <c:v>44123</c:v>
                </c:pt>
                <c:pt idx="1754">
                  <c:v>44124</c:v>
                </c:pt>
                <c:pt idx="1755">
                  <c:v>44125</c:v>
                </c:pt>
                <c:pt idx="1756">
                  <c:v>44126</c:v>
                </c:pt>
                <c:pt idx="1757">
                  <c:v>44127</c:v>
                </c:pt>
                <c:pt idx="1758">
                  <c:v>44128</c:v>
                </c:pt>
                <c:pt idx="1759">
                  <c:v>44129</c:v>
                </c:pt>
                <c:pt idx="1760">
                  <c:v>44130</c:v>
                </c:pt>
                <c:pt idx="1761">
                  <c:v>44131</c:v>
                </c:pt>
                <c:pt idx="1762">
                  <c:v>44132</c:v>
                </c:pt>
                <c:pt idx="1763">
                  <c:v>44133</c:v>
                </c:pt>
                <c:pt idx="1764">
                  <c:v>44134</c:v>
                </c:pt>
                <c:pt idx="1765">
                  <c:v>44135</c:v>
                </c:pt>
                <c:pt idx="1766">
                  <c:v>44136</c:v>
                </c:pt>
                <c:pt idx="1767">
                  <c:v>44137</c:v>
                </c:pt>
                <c:pt idx="1768">
                  <c:v>44138</c:v>
                </c:pt>
                <c:pt idx="1769">
                  <c:v>44139</c:v>
                </c:pt>
                <c:pt idx="1770">
                  <c:v>44140</c:v>
                </c:pt>
                <c:pt idx="1771">
                  <c:v>44141</c:v>
                </c:pt>
                <c:pt idx="1772">
                  <c:v>44142</c:v>
                </c:pt>
                <c:pt idx="1773">
                  <c:v>44143</c:v>
                </c:pt>
                <c:pt idx="1774">
                  <c:v>44144</c:v>
                </c:pt>
                <c:pt idx="1775">
                  <c:v>44145</c:v>
                </c:pt>
                <c:pt idx="1776">
                  <c:v>44146</c:v>
                </c:pt>
                <c:pt idx="1777">
                  <c:v>44147</c:v>
                </c:pt>
                <c:pt idx="1778">
                  <c:v>44148</c:v>
                </c:pt>
                <c:pt idx="1779">
                  <c:v>44149</c:v>
                </c:pt>
                <c:pt idx="1780">
                  <c:v>44150</c:v>
                </c:pt>
                <c:pt idx="1781">
                  <c:v>44151</c:v>
                </c:pt>
                <c:pt idx="1782">
                  <c:v>44152</c:v>
                </c:pt>
                <c:pt idx="1783">
                  <c:v>44153</c:v>
                </c:pt>
                <c:pt idx="1784">
                  <c:v>44154</c:v>
                </c:pt>
                <c:pt idx="1785">
                  <c:v>44155</c:v>
                </c:pt>
                <c:pt idx="1786">
                  <c:v>44156</c:v>
                </c:pt>
                <c:pt idx="1787">
                  <c:v>44157</c:v>
                </c:pt>
                <c:pt idx="1788">
                  <c:v>44158</c:v>
                </c:pt>
                <c:pt idx="1789">
                  <c:v>44159</c:v>
                </c:pt>
                <c:pt idx="1790">
                  <c:v>44160</c:v>
                </c:pt>
                <c:pt idx="1791">
                  <c:v>44161</c:v>
                </c:pt>
                <c:pt idx="1792">
                  <c:v>44162</c:v>
                </c:pt>
                <c:pt idx="1793">
                  <c:v>44163</c:v>
                </c:pt>
                <c:pt idx="1794">
                  <c:v>44164</c:v>
                </c:pt>
                <c:pt idx="1795">
                  <c:v>44165</c:v>
                </c:pt>
                <c:pt idx="1796">
                  <c:v>44166</c:v>
                </c:pt>
                <c:pt idx="1797">
                  <c:v>44167</c:v>
                </c:pt>
                <c:pt idx="1798">
                  <c:v>44168</c:v>
                </c:pt>
                <c:pt idx="1799">
                  <c:v>44169</c:v>
                </c:pt>
                <c:pt idx="1800">
                  <c:v>44170</c:v>
                </c:pt>
                <c:pt idx="1801">
                  <c:v>44171</c:v>
                </c:pt>
                <c:pt idx="1802">
                  <c:v>44172</c:v>
                </c:pt>
                <c:pt idx="1803">
                  <c:v>44173</c:v>
                </c:pt>
                <c:pt idx="1804">
                  <c:v>44174</c:v>
                </c:pt>
                <c:pt idx="1805">
                  <c:v>44175</c:v>
                </c:pt>
                <c:pt idx="1806">
                  <c:v>44176</c:v>
                </c:pt>
                <c:pt idx="1807">
                  <c:v>44177</c:v>
                </c:pt>
                <c:pt idx="1808">
                  <c:v>44178</c:v>
                </c:pt>
                <c:pt idx="1809">
                  <c:v>44179</c:v>
                </c:pt>
                <c:pt idx="1810">
                  <c:v>44180</c:v>
                </c:pt>
                <c:pt idx="1811">
                  <c:v>44181</c:v>
                </c:pt>
                <c:pt idx="1812">
                  <c:v>44182</c:v>
                </c:pt>
                <c:pt idx="1813">
                  <c:v>44183</c:v>
                </c:pt>
                <c:pt idx="1814">
                  <c:v>44184</c:v>
                </c:pt>
                <c:pt idx="1815">
                  <c:v>44185</c:v>
                </c:pt>
                <c:pt idx="1816">
                  <c:v>44186</c:v>
                </c:pt>
                <c:pt idx="1817">
                  <c:v>44187</c:v>
                </c:pt>
                <c:pt idx="1818">
                  <c:v>44188</c:v>
                </c:pt>
                <c:pt idx="1819">
                  <c:v>44189</c:v>
                </c:pt>
                <c:pt idx="1820">
                  <c:v>44190</c:v>
                </c:pt>
                <c:pt idx="1821">
                  <c:v>44191</c:v>
                </c:pt>
                <c:pt idx="1822">
                  <c:v>44192</c:v>
                </c:pt>
                <c:pt idx="1823">
                  <c:v>44193</c:v>
                </c:pt>
                <c:pt idx="1824">
                  <c:v>44194</c:v>
                </c:pt>
                <c:pt idx="1825">
                  <c:v>44195</c:v>
                </c:pt>
                <c:pt idx="1826">
                  <c:v>44196</c:v>
                </c:pt>
                <c:pt idx="1827">
                  <c:v>44197</c:v>
                </c:pt>
                <c:pt idx="1828">
                  <c:v>44198</c:v>
                </c:pt>
                <c:pt idx="1829">
                  <c:v>44199</c:v>
                </c:pt>
                <c:pt idx="1830">
                  <c:v>44200</c:v>
                </c:pt>
                <c:pt idx="1831">
                  <c:v>44201</c:v>
                </c:pt>
                <c:pt idx="1832">
                  <c:v>44202</c:v>
                </c:pt>
                <c:pt idx="1833">
                  <c:v>44203</c:v>
                </c:pt>
                <c:pt idx="1834">
                  <c:v>44204</c:v>
                </c:pt>
                <c:pt idx="1835">
                  <c:v>44205</c:v>
                </c:pt>
                <c:pt idx="1836">
                  <c:v>44206</c:v>
                </c:pt>
                <c:pt idx="1837">
                  <c:v>44207</c:v>
                </c:pt>
                <c:pt idx="1838">
                  <c:v>44208</c:v>
                </c:pt>
                <c:pt idx="1839">
                  <c:v>44209</c:v>
                </c:pt>
                <c:pt idx="1840">
                  <c:v>44210</c:v>
                </c:pt>
                <c:pt idx="1841">
                  <c:v>44211</c:v>
                </c:pt>
                <c:pt idx="1842">
                  <c:v>44212</c:v>
                </c:pt>
                <c:pt idx="1843">
                  <c:v>44213</c:v>
                </c:pt>
                <c:pt idx="1844">
                  <c:v>44214</c:v>
                </c:pt>
                <c:pt idx="1845">
                  <c:v>44215</c:v>
                </c:pt>
                <c:pt idx="1846">
                  <c:v>44216</c:v>
                </c:pt>
                <c:pt idx="1847">
                  <c:v>44217</c:v>
                </c:pt>
                <c:pt idx="1848">
                  <c:v>44218</c:v>
                </c:pt>
                <c:pt idx="1849">
                  <c:v>44219</c:v>
                </c:pt>
                <c:pt idx="1850">
                  <c:v>44220</c:v>
                </c:pt>
                <c:pt idx="1851">
                  <c:v>44221</c:v>
                </c:pt>
                <c:pt idx="1852">
                  <c:v>44222</c:v>
                </c:pt>
                <c:pt idx="1853">
                  <c:v>44223</c:v>
                </c:pt>
                <c:pt idx="1854">
                  <c:v>44224</c:v>
                </c:pt>
                <c:pt idx="1855">
                  <c:v>44225</c:v>
                </c:pt>
                <c:pt idx="1856">
                  <c:v>44226</c:v>
                </c:pt>
                <c:pt idx="1857">
                  <c:v>44227</c:v>
                </c:pt>
                <c:pt idx="1858">
                  <c:v>44228</c:v>
                </c:pt>
                <c:pt idx="1859">
                  <c:v>44229</c:v>
                </c:pt>
                <c:pt idx="1860">
                  <c:v>44230</c:v>
                </c:pt>
                <c:pt idx="1861">
                  <c:v>44231</c:v>
                </c:pt>
                <c:pt idx="1862">
                  <c:v>44232</c:v>
                </c:pt>
                <c:pt idx="1863">
                  <c:v>44233</c:v>
                </c:pt>
                <c:pt idx="1864">
                  <c:v>44234</c:v>
                </c:pt>
                <c:pt idx="1865">
                  <c:v>44235</c:v>
                </c:pt>
                <c:pt idx="1866">
                  <c:v>44236</c:v>
                </c:pt>
                <c:pt idx="1867">
                  <c:v>44237</c:v>
                </c:pt>
                <c:pt idx="1868">
                  <c:v>44238</c:v>
                </c:pt>
                <c:pt idx="1869">
                  <c:v>44239</c:v>
                </c:pt>
                <c:pt idx="1870">
                  <c:v>44240</c:v>
                </c:pt>
                <c:pt idx="1871">
                  <c:v>44241</c:v>
                </c:pt>
                <c:pt idx="1872">
                  <c:v>44242</c:v>
                </c:pt>
                <c:pt idx="1873">
                  <c:v>44243</c:v>
                </c:pt>
                <c:pt idx="1874">
                  <c:v>44244</c:v>
                </c:pt>
                <c:pt idx="1875">
                  <c:v>44245</c:v>
                </c:pt>
                <c:pt idx="1876">
                  <c:v>44246</c:v>
                </c:pt>
                <c:pt idx="1877">
                  <c:v>44247</c:v>
                </c:pt>
                <c:pt idx="1878">
                  <c:v>44248</c:v>
                </c:pt>
                <c:pt idx="1879">
                  <c:v>44249</c:v>
                </c:pt>
                <c:pt idx="1880">
                  <c:v>44250</c:v>
                </c:pt>
                <c:pt idx="1881">
                  <c:v>44251</c:v>
                </c:pt>
                <c:pt idx="1882">
                  <c:v>44252</c:v>
                </c:pt>
                <c:pt idx="1883">
                  <c:v>44253</c:v>
                </c:pt>
                <c:pt idx="1884">
                  <c:v>44254</c:v>
                </c:pt>
                <c:pt idx="1885">
                  <c:v>44255</c:v>
                </c:pt>
                <c:pt idx="1886">
                  <c:v>44256</c:v>
                </c:pt>
                <c:pt idx="1887">
                  <c:v>44257</c:v>
                </c:pt>
                <c:pt idx="1888">
                  <c:v>44258</c:v>
                </c:pt>
                <c:pt idx="1889">
                  <c:v>44259</c:v>
                </c:pt>
                <c:pt idx="1890">
                  <c:v>44260</c:v>
                </c:pt>
                <c:pt idx="1891">
                  <c:v>44261</c:v>
                </c:pt>
                <c:pt idx="1892">
                  <c:v>44262</c:v>
                </c:pt>
                <c:pt idx="1893">
                  <c:v>44263</c:v>
                </c:pt>
                <c:pt idx="1894">
                  <c:v>44264</c:v>
                </c:pt>
                <c:pt idx="1895">
                  <c:v>44265</c:v>
                </c:pt>
                <c:pt idx="1896">
                  <c:v>44266</c:v>
                </c:pt>
                <c:pt idx="1897">
                  <c:v>44267</c:v>
                </c:pt>
                <c:pt idx="1898">
                  <c:v>44268</c:v>
                </c:pt>
                <c:pt idx="1899">
                  <c:v>44269</c:v>
                </c:pt>
                <c:pt idx="1900">
                  <c:v>44270</c:v>
                </c:pt>
                <c:pt idx="1901">
                  <c:v>44271</c:v>
                </c:pt>
                <c:pt idx="1902">
                  <c:v>44272</c:v>
                </c:pt>
                <c:pt idx="1903">
                  <c:v>44273</c:v>
                </c:pt>
                <c:pt idx="1904">
                  <c:v>44274</c:v>
                </c:pt>
                <c:pt idx="1905">
                  <c:v>44275</c:v>
                </c:pt>
                <c:pt idx="1906">
                  <c:v>44276</c:v>
                </c:pt>
                <c:pt idx="1907">
                  <c:v>44277</c:v>
                </c:pt>
                <c:pt idx="1908">
                  <c:v>44278</c:v>
                </c:pt>
                <c:pt idx="1909">
                  <c:v>44279</c:v>
                </c:pt>
                <c:pt idx="1910">
                  <c:v>44280</c:v>
                </c:pt>
                <c:pt idx="1911">
                  <c:v>44281</c:v>
                </c:pt>
                <c:pt idx="1912">
                  <c:v>44282</c:v>
                </c:pt>
                <c:pt idx="1913">
                  <c:v>44283</c:v>
                </c:pt>
                <c:pt idx="1914">
                  <c:v>44284</c:v>
                </c:pt>
                <c:pt idx="1915">
                  <c:v>44285</c:v>
                </c:pt>
                <c:pt idx="1916">
                  <c:v>44286</c:v>
                </c:pt>
                <c:pt idx="1917">
                  <c:v>44287</c:v>
                </c:pt>
                <c:pt idx="1918">
                  <c:v>44288</c:v>
                </c:pt>
                <c:pt idx="1919">
                  <c:v>44289</c:v>
                </c:pt>
                <c:pt idx="1920">
                  <c:v>44290</c:v>
                </c:pt>
                <c:pt idx="1921">
                  <c:v>44291</c:v>
                </c:pt>
                <c:pt idx="1922">
                  <c:v>44292</c:v>
                </c:pt>
                <c:pt idx="1923">
                  <c:v>44293</c:v>
                </c:pt>
                <c:pt idx="1924">
                  <c:v>44294</c:v>
                </c:pt>
                <c:pt idx="1925">
                  <c:v>44295</c:v>
                </c:pt>
                <c:pt idx="1926">
                  <c:v>44296</c:v>
                </c:pt>
                <c:pt idx="1927">
                  <c:v>44297</c:v>
                </c:pt>
                <c:pt idx="1928">
                  <c:v>44298</c:v>
                </c:pt>
                <c:pt idx="1929">
                  <c:v>44299</c:v>
                </c:pt>
                <c:pt idx="1930">
                  <c:v>44300</c:v>
                </c:pt>
                <c:pt idx="1931">
                  <c:v>44301</c:v>
                </c:pt>
                <c:pt idx="1932">
                  <c:v>44302</c:v>
                </c:pt>
                <c:pt idx="1933">
                  <c:v>44303</c:v>
                </c:pt>
                <c:pt idx="1934">
                  <c:v>44304</c:v>
                </c:pt>
                <c:pt idx="1935">
                  <c:v>44305</c:v>
                </c:pt>
                <c:pt idx="1936">
                  <c:v>44306</c:v>
                </c:pt>
                <c:pt idx="1937">
                  <c:v>44307</c:v>
                </c:pt>
                <c:pt idx="1938">
                  <c:v>44308</c:v>
                </c:pt>
                <c:pt idx="1939">
                  <c:v>44309</c:v>
                </c:pt>
                <c:pt idx="1940">
                  <c:v>44310</c:v>
                </c:pt>
                <c:pt idx="1941">
                  <c:v>44311</c:v>
                </c:pt>
                <c:pt idx="1942">
                  <c:v>44312</c:v>
                </c:pt>
                <c:pt idx="1943">
                  <c:v>44313</c:v>
                </c:pt>
                <c:pt idx="1944">
                  <c:v>44314</c:v>
                </c:pt>
                <c:pt idx="1945">
                  <c:v>44315</c:v>
                </c:pt>
                <c:pt idx="1946">
                  <c:v>44316</c:v>
                </c:pt>
                <c:pt idx="1947">
                  <c:v>44317</c:v>
                </c:pt>
                <c:pt idx="1948">
                  <c:v>44318</c:v>
                </c:pt>
                <c:pt idx="1949">
                  <c:v>44319</c:v>
                </c:pt>
                <c:pt idx="1950">
                  <c:v>44320</c:v>
                </c:pt>
                <c:pt idx="1951">
                  <c:v>44321</c:v>
                </c:pt>
                <c:pt idx="1952">
                  <c:v>44322</c:v>
                </c:pt>
                <c:pt idx="1953">
                  <c:v>44323</c:v>
                </c:pt>
                <c:pt idx="1954">
                  <c:v>44324</c:v>
                </c:pt>
                <c:pt idx="1955">
                  <c:v>44325</c:v>
                </c:pt>
                <c:pt idx="1956">
                  <c:v>44326</c:v>
                </c:pt>
                <c:pt idx="1957">
                  <c:v>44327</c:v>
                </c:pt>
                <c:pt idx="1958">
                  <c:v>44328</c:v>
                </c:pt>
                <c:pt idx="1959">
                  <c:v>44329</c:v>
                </c:pt>
                <c:pt idx="1960">
                  <c:v>44330</c:v>
                </c:pt>
                <c:pt idx="1961">
                  <c:v>44331</c:v>
                </c:pt>
                <c:pt idx="1962">
                  <c:v>44332</c:v>
                </c:pt>
                <c:pt idx="1963">
                  <c:v>44333</c:v>
                </c:pt>
                <c:pt idx="1964">
                  <c:v>44334</c:v>
                </c:pt>
                <c:pt idx="1965">
                  <c:v>44335</c:v>
                </c:pt>
                <c:pt idx="1966">
                  <c:v>44336</c:v>
                </c:pt>
                <c:pt idx="1967">
                  <c:v>44337</c:v>
                </c:pt>
                <c:pt idx="1968">
                  <c:v>44338</c:v>
                </c:pt>
                <c:pt idx="1969">
                  <c:v>44339</c:v>
                </c:pt>
                <c:pt idx="1970">
                  <c:v>44340</c:v>
                </c:pt>
                <c:pt idx="1971">
                  <c:v>44341</c:v>
                </c:pt>
                <c:pt idx="1972">
                  <c:v>44342</c:v>
                </c:pt>
                <c:pt idx="1973">
                  <c:v>44343</c:v>
                </c:pt>
                <c:pt idx="1974">
                  <c:v>44344</c:v>
                </c:pt>
                <c:pt idx="1975">
                  <c:v>44345</c:v>
                </c:pt>
                <c:pt idx="1976">
                  <c:v>44346</c:v>
                </c:pt>
                <c:pt idx="1977">
                  <c:v>44347</c:v>
                </c:pt>
                <c:pt idx="1978">
                  <c:v>44348</c:v>
                </c:pt>
                <c:pt idx="1979">
                  <c:v>44349</c:v>
                </c:pt>
                <c:pt idx="1980">
                  <c:v>44350</c:v>
                </c:pt>
                <c:pt idx="1981">
                  <c:v>44351</c:v>
                </c:pt>
                <c:pt idx="1982">
                  <c:v>44352</c:v>
                </c:pt>
                <c:pt idx="1983">
                  <c:v>44353</c:v>
                </c:pt>
                <c:pt idx="1984">
                  <c:v>44354</c:v>
                </c:pt>
                <c:pt idx="1985">
                  <c:v>44355</c:v>
                </c:pt>
                <c:pt idx="1986">
                  <c:v>44356</c:v>
                </c:pt>
                <c:pt idx="1987">
                  <c:v>44357</c:v>
                </c:pt>
                <c:pt idx="1988">
                  <c:v>44358</c:v>
                </c:pt>
                <c:pt idx="1989">
                  <c:v>44359</c:v>
                </c:pt>
                <c:pt idx="1990">
                  <c:v>44360</c:v>
                </c:pt>
                <c:pt idx="1991">
                  <c:v>44361</c:v>
                </c:pt>
                <c:pt idx="1992">
                  <c:v>44362</c:v>
                </c:pt>
                <c:pt idx="1993">
                  <c:v>44363</c:v>
                </c:pt>
                <c:pt idx="1994">
                  <c:v>44364</c:v>
                </c:pt>
                <c:pt idx="1995">
                  <c:v>44365</c:v>
                </c:pt>
                <c:pt idx="1996">
                  <c:v>44366</c:v>
                </c:pt>
                <c:pt idx="1997">
                  <c:v>44367</c:v>
                </c:pt>
                <c:pt idx="1998">
                  <c:v>44368</c:v>
                </c:pt>
                <c:pt idx="1999">
                  <c:v>44369</c:v>
                </c:pt>
                <c:pt idx="2000">
                  <c:v>44370</c:v>
                </c:pt>
                <c:pt idx="2001">
                  <c:v>44371</c:v>
                </c:pt>
                <c:pt idx="2002">
                  <c:v>44372</c:v>
                </c:pt>
                <c:pt idx="2003">
                  <c:v>44373</c:v>
                </c:pt>
                <c:pt idx="2004">
                  <c:v>44374</c:v>
                </c:pt>
                <c:pt idx="2005">
                  <c:v>44375</c:v>
                </c:pt>
                <c:pt idx="2006">
                  <c:v>44376</c:v>
                </c:pt>
                <c:pt idx="2007">
                  <c:v>44377</c:v>
                </c:pt>
                <c:pt idx="2008">
                  <c:v>44378</c:v>
                </c:pt>
                <c:pt idx="2009">
                  <c:v>44379</c:v>
                </c:pt>
                <c:pt idx="2010">
                  <c:v>44380</c:v>
                </c:pt>
                <c:pt idx="2011">
                  <c:v>44381</c:v>
                </c:pt>
                <c:pt idx="2012">
                  <c:v>44382</c:v>
                </c:pt>
                <c:pt idx="2013">
                  <c:v>44383</c:v>
                </c:pt>
                <c:pt idx="2014">
                  <c:v>44384</c:v>
                </c:pt>
                <c:pt idx="2015">
                  <c:v>44385</c:v>
                </c:pt>
                <c:pt idx="2016">
                  <c:v>44386</c:v>
                </c:pt>
                <c:pt idx="2017">
                  <c:v>44387</c:v>
                </c:pt>
                <c:pt idx="2018">
                  <c:v>44388</c:v>
                </c:pt>
                <c:pt idx="2019">
                  <c:v>44389</c:v>
                </c:pt>
                <c:pt idx="2020">
                  <c:v>44390</c:v>
                </c:pt>
                <c:pt idx="2021">
                  <c:v>44391</c:v>
                </c:pt>
                <c:pt idx="2022">
                  <c:v>44392</c:v>
                </c:pt>
                <c:pt idx="2023">
                  <c:v>44393</c:v>
                </c:pt>
                <c:pt idx="2024">
                  <c:v>44394</c:v>
                </c:pt>
                <c:pt idx="2025">
                  <c:v>44395</c:v>
                </c:pt>
                <c:pt idx="2026">
                  <c:v>44396</c:v>
                </c:pt>
                <c:pt idx="2027">
                  <c:v>44397</c:v>
                </c:pt>
                <c:pt idx="2028">
                  <c:v>44398</c:v>
                </c:pt>
                <c:pt idx="2029">
                  <c:v>44399</c:v>
                </c:pt>
                <c:pt idx="2030">
                  <c:v>44400</c:v>
                </c:pt>
                <c:pt idx="2031">
                  <c:v>44401</c:v>
                </c:pt>
                <c:pt idx="2032">
                  <c:v>44402</c:v>
                </c:pt>
                <c:pt idx="2033">
                  <c:v>44403</c:v>
                </c:pt>
                <c:pt idx="2034">
                  <c:v>44404</c:v>
                </c:pt>
                <c:pt idx="2035">
                  <c:v>44405</c:v>
                </c:pt>
                <c:pt idx="2036">
                  <c:v>44406</c:v>
                </c:pt>
                <c:pt idx="2037">
                  <c:v>44407</c:v>
                </c:pt>
                <c:pt idx="2038">
                  <c:v>44408</c:v>
                </c:pt>
                <c:pt idx="2039">
                  <c:v>44409</c:v>
                </c:pt>
                <c:pt idx="2040">
                  <c:v>44410</c:v>
                </c:pt>
                <c:pt idx="2041">
                  <c:v>44411</c:v>
                </c:pt>
                <c:pt idx="2042">
                  <c:v>44412</c:v>
                </c:pt>
                <c:pt idx="2043">
                  <c:v>44413</c:v>
                </c:pt>
                <c:pt idx="2044">
                  <c:v>44414</c:v>
                </c:pt>
                <c:pt idx="2045">
                  <c:v>44415</c:v>
                </c:pt>
                <c:pt idx="2046">
                  <c:v>44416</c:v>
                </c:pt>
                <c:pt idx="2047">
                  <c:v>44417</c:v>
                </c:pt>
                <c:pt idx="2048">
                  <c:v>44418</c:v>
                </c:pt>
                <c:pt idx="2049">
                  <c:v>44419</c:v>
                </c:pt>
                <c:pt idx="2050">
                  <c:v>44420</c:v>
                </c:pt>
                <c:pt idx="2051">
                  <c:v>44421</c:v>
                </c:pt>
                <c:pt idx="2052">
                  <c:v>44422</c:v>
                </c:pt>
                <c:pt idx="2053">
                  <c:v>44423</c:v>
                </c:pt>
                <c:pt idx="2054">
                  <c:v>44424</c:v>
                </c:pt>
                <c:pt idx="2055">
                  <c:v>44425</c:v>
                </c:pt>
                <c:pt idx="2056">
                  <c:v>44426</c:v>
                </c:pt>
                <c:pt idx="2057">
                  <c:v>44427</c:v>
                </c:pt>
                <c:pt idx="2058">
                  <c:v>44428</c:v>
                </c:pt>
                <c:pt idx="2059">
                  <c:v>44429</c:v>
                </c:pt>
                <c:pt idx="2060">
                  <c:v>44430</c:v>
                </c:pt>
                <c:pt idx="2061">
                  <c:v>44431</c:v>
                </c:pt>
                <c:pt idx="2062">
                  <c:v>44432</c:v>
                </c:pt>
                <c:pt idx="2063">
                  <c:v>44433</c:v>
                </c:pt>
                <c:pt idx="2064">
                  <c:v>44434</c:v>
                </c:pt>
                <c:pt idx="2065">
                  <c:v>44435</c:v>
                </c:pt>
                <c:pt idx="2066">
                  <c:v>44436</c:v>
                </c:pt>
                <c:pt idx="2067">
                  <c:v>44437</c:v>
                </c:pt>
                <c:pt idx="2068">
                  <c:v>44438</c:v>
                </c:pt>
                <c:pt idx="2069">
                  <c:v>44439</c:v>
                </c:pt>
                <c:pt idx="2070">
                  <c:v>44440</c:v>
                </c:pt>
                <c:pt idx="2071">
                  <c:v>44441</c:v>
                </c:pt>
                <c:pt idx="2072">
                  <c:v>44442</c:v>
                </c:pt>
                <c:pt idx="2073">
                  <c:v>44443</c:v>
                </c:pt>
                <c:pt idx="2074">
                  <c:v>44444</c:v>
                </c:pt>
                <c:pt idx="2075">
                  <c:v>44445</c:v>
                </c:pt>
                <c:pt idx="2076">
                  <c:v>44446</c:v>
                </c:pt>
                <c:pt idx="2077">
                  <c:v>44447</c:v>
                </c:pt>
                <c:pt idx="2078">
                  <c:v>44448</c:v>
                </c:pt>
                <c:pt idx="2079">
                  <c:v>44449</c:v>
                </c:pt>
                <c:pt idx="2080">
                  <c:v>44450</c:v>
                </c:pt>
                <c:pt idx="2081">
                  <c:v>44451</c:v>
                </c:pt>
                <c:pt idx="2082">
                  <c:v>44452</c:v>
                </c:pt>
                <c:pt idx="2083">
                  <c:v>44453</c:v>
                </c:pt>
                <c:pt idx="2084">
                  <c:v>44454</c:v>
                </c:pt>
                <c:pt idx="2085">
                  <c:v>44455</c:v>
                </c:pt>
                <c:pt idx="2086">
                  <c:v>44456</c:v>
                </c:pt>
                <c:pt idx="2087">
                  <c:v>44457</c:v>
                </c:pt>
                <c:pt idx="2088">
                  <c:v>44458</c:v>
                </c:pt>
                <c:pt idx="2089">
                  <c:v>44459</c:v>
                </c:pt>
                <c:pt idx="2090">
                  <c:v>44460</c:v>
                </c:pt>
                <c:pt idx="2091">
                  <c:v>44461</c:v>
                </c:pt>
                <c:pt idx="2092">
                  <c:v>44462</c:v>
                </c:pt>
                <c:pt idx="2093">
                  <c:v>44463</c:v>
                </c:pt>
                <c:pt idx="2094">
                  <c:v>44464</c:v>
                </c:pt>
                <c:pt idx="2095">
                  <c:v>44465</c:v>
                </c:pt>
                <c:pt idx="2096">
                  <c:v>44466</c:v>
                </c:pt>
                <c:pt idx="2097">
                  <c:v>44467</c:v>
                </c:pt>
                <c:pt idx="2098">
                  <c:v>44468</c:v>
                </c:pt>
                <c:pt idx="2099">
                  <c:v>44469</c:v>
                </c:pt>
                <c:pt idx="2100">
                  <c:v>44470</c:v>
                </c:pt>
                <c:pt idx="2101">
                  <c:v>44471</c:v>
                </c:pt>
                <c:pt idx="2102">
                  <c:v>44472</c:v>
                </c:pt>
                <c:pt idx="2103">
                  <c:v>44473</c:v>
                </c:pt>
                <c:pt idx="2104">
                  <c:v>44474</c:v>
                </c:pt>
                <c:pt idx="2105">
                  <c:v>44475</c:v>
                </c:pt>
                <c:pt idx="2106">
                  <c:v>44476</c:v>
                </c:pt>
                <c:pt idx="2107">
                  <c:v>44477</c:v>
                </c:pt>
                <c:pt idx="2108">
                  <c:v>44478</c:v>
                </c:pt>
                <c:pt idx="2109">
                  <c:v>44479</c:v>
                </c:pt>
                <c:pt idx="2110">
                  <c:v>44480</c:v>
                </c:pt>
                <c:pt idx="2111">
                  <c:v>44481</c:v>
                </c:pt>
                <c:pt idx="2112">
                  <c:v>44482</c:v>
                </c:pt>
                <c:pt idx="2113">
                  <c:v>44483</c:v>
                </c:pt>
                <c:pt idx="2114">
                  <c:v>44484</c:v>
                </c:pt>
                <c:pt idx="2115">
                  <c:v>44485</c:v>
                </c:pt>
                <c:pt idx="2116">
                  <c:v>44486</c:v>
                </c:pt>
                <c:pt idx="2117">
                  <c:v>44487</c:v>
                </c:pt>
                <c:pt idx="2118">
                  <c:v>44488</c:v>
                </c:pt>
                <c:pt idx="2119">
                  <c:v>44489</c:v>
                </c:pt>
                <c:pt idx="2120">
                  <c:v>44490</c:v>
                </c:pt>
                <c:pt idx="2121">
                  <c:v>44491</c:v>
                </c:pt>
                <c:pt idx="2122">
                  <c:v>44492</c:v>
                </c:pt>
                <c:pt idx="2123">
                  <c:v>44493</c:v>
                </c:pt>
                <c:pt idx="2124">
                  <c:v>44494</c:v>
                </c:pt>
                <c:pt idx="2125">
                  <c:v>44495</c:v>
                </c:pt>
                <c:pt idx="2126">
                  <c:v>44496</c:v>
                </c:pt>
                <c:pt idx="2127">
                  <c:v>44497</c:v>
                </c:pt>
                <c:pt idx="2128">
                  <c:v>44498</c:v>
                </c:pt>
                <c:pt idx="2129">
                  <c:v>44499</c:v>
                </c:pt>
                <c:pt idx="2130">
                  <c:v>44500</c:v>
                </c:pt>
                <c:pt idx="2131">
                  <c:v>44501</c:v>
                </c:pt>
                <c:pt idx="2132">
                  <c:v>44502</c:v>
                </c:pt>
                <c:pt idx="2133">
                  <c:v>44503</c:v>
                </c:pt>
                <c:pt idx="2134">
                  <c:v>44504</c:v>
                </c:pt>
                <c:pt idx="2135">
                  <c:v>44505</c:v>
                </c:pt>
                <c:pt idx="2136">
                  <c:v>44506</c:v>
                </c:pt>
                <c:pt idx="2137">
                  <c:v>44507</c:v>
                </c:pt>
                <c:pt idx="2138">
                  <c:v>44508</c:v>
                </c:pt>
                <c:pt idx="2139">
                  <c:v>44509</c:v>
                </c:pt>
                <c:pt idx="2140">
                  <c:v>44510</c:v>
                </c:pt>
                <c:pt idx="2141">
                  <c:v>44511</c:v>
                </c:pt>
                <c:pt idx="2142">
                  <c:v>44512</c:v>
                </c:pt>
                <c:pt idx="2143">
                  <c:v>44513</c:v>
                </c:pt>
                <c:pt idx="2144">
                  <c:v>44514</c:v>
                </c:pt>
                <c:pt idx="2145">
                  <c:v>44515</c:v>
                </c:pt>
                <c:pt idx="2146">
                  <c:v>44516</c:v>
                </c:pt>
                <c:pt idx="2147">
                  <c:v>44517</c:v>
                </c:pt>
                <c:pt idx="2148">
                  <c:v>44518</c:v>
                </c:pt>
                <c:pt idx="2149">
                  <c:v>44519</c:v>
                </c:pt>
                <c:pt idx="2150">
                  <c:v>44520</c:v>
                </c:pt>
                <c:pt idx="2151">
                  <c:v>44521</c:v>
                </c:pt>
                <c:pt idx="2152">
                  <c:v>44522</c:v>
                </c:pt>
                <c:pt idx="2153">
                  <c:v>44523</c:v>
                </c:pt>
                <c:pt idx="2154">
                  <c:v>44524</c:v>
                </c:pt>
                <c:pt idx="2155">
                  <c:v>44525</c:v>
                </c:pt>
                <c:pt idx="2156">
                  <c:v>44526</c:v>
                </c:pt>
                <c:pt idx="2157">
                  <c:v>44527</c:v>
                </c:pt>
                <c:pt idx="2158">
                  <c:v>44528</c:v>
                </c:pt>
                <c:pt idx="2159">
                  <c:v>44529</c:v>
                </c:pt>
                <c:pt idx="2160">
                  <c:v>44530</c:v>
                </c:pt>
                <c:pt idx="2161">
                  <c:v>44531</c:v>
                </c:pt>
                <c:pt idx="2162">
                  <c:v>44532</c:v>
                </c:pt>
                <c:pt idx="2163">
                  <c:v>44533</c:v>
                </c:pt>
                <c:pt idx="2164">
                  <c:v>44534</c:v>
                </c:pt>
                <c:pt idx="2165">
                  <c:v>44535</c:v>
                </c:pt>
                <c:pt idx="2166">
                  <c:v>44536</c:v>
                </c:pt>
                <c:pt idx="2167">
                  <c:v>44537</c:v>
                </c:pt>
                <c:pt idx="2168">
                  <c:v>44538</c:v>
                </c:pt>
                <c:pt idx="2169">
                  <c:v>44539</c:v>
                </c:pt>
                <c:pt idx="2170">
                  <c:v>44540</c:v>
                </c:pt>
                <c:pt idx="2171">
                  <c:v>44541</c:v>
                </c:pt>
                <c:pt idx="2172">
                  <c:v>44542</c:v>
                </c:pt>
                <c:pt idx="2173">
                  <c:v>44543</c:v>
                </c:pt>
                <c:pt idx="2174">
                  <c:v>44544</c:v>
                </c:pt>
                <c:pt idx="2175">
                  <c:v>44545</c:v>
                </c:pt>
                <c:pt idx="2176">
                  <c:v>44546</c:v>
                </c:pt>
                <c:pt idx="2177">
                  <c:v>44547</c:v>
                </c:pt>
                <c:pt idx="2178">
                  <c:v>44548</c:v>
                </c:pt>
                <c:pt idx="2179">
                  <c:v>44549</c:v>
                </c:pt>
                <c:pt idx="2180">
                  <c:v>44550</c:v>
                </c:pt>
                <c:pt idx="2181">
                  <c:v>44551</c:v>
                </c:pt>
                <c:pt idx="2182">
                  <c:v>44552</c:v>
                </c:pt>
                <c:pt idx="2183">
                  <c:v>44553</c:v>
                </c:pt>
                <c:pt idx="2184">
                  <c:v>44554</c:v>
                </c:pt>
                <c:pt idx="2185">
                  <c:v>44555</c:v>
                </c:pt>
                <c:pt idx="2186">
                  <c:v>44556</c:v>
                </c:pt>
                <c:pt idx="2187">
                  <c:v>44557</c:v>
                </c:pt>
                <c:pt idx="2188">
                  <c:v>44558</c:v>
                </c:pt>
                <c:pt idx="2189">
                  <c:v>44559</c:v>
                </c:pt>
                <c:pt idx="2190">
                  <c:v>44560</c:v>
                </c:pt>
                <c:pt idx="2191">
                  <c:v>44561</c:v>
                </c:pt>
                <c:pt idx="2192">
                  <c:v>44562</c:v>
                </c:pt>
                <c:pt idx="2193">
                  <c:v>44563</c:v>
                </c:pt>
                <c:pt idx="2194">
                  <c:v>44564</c:v>
                </c:pt>
                <c:pt idx="2195">
                  <c:v>44565</c:v>
                </c:pt>
                <c:pt idx="2196">
                  <c:v>44566</c:v>
                </c:pt>
                <c:pt idx="2197">
                  <c:v>44567</c:v>
                </c:pt>
                <c:pt idx="2198">
                  <c:v>44568</c:v>
                </c:pt>
                <c:pt idx="2199">
                  <c:v>44569</c:v>
                </c:pt>
                <c:pt idx="2200">
                  <c:v>44570</c:v>
                </c:pt>
                <c:pt idx="2201">
                  <c:v>44571</c:v>
                </c:pt>
                <c:pt idx="2202">
                  <c:v>44572</c:v>
                </c:pt>
                <c:pt idx="2203">
                  <c:v>44573</c:v>
                </c:pt>
                <c:pt idx="2204">
                  <c:v>44574</c:v>
                </c:pt>
                <c:pt idx="2205">
                  <c:v>44575</c:v>
                </c:pt>
                <c:pt idx="2206">
                  <c:v>44576</c:v>
                </c:pt>
                <c:pt idx="2207">
                  <c:v>44577</c:v>
                </c:pt>
                <c:pt idx="2208">
                  <c:v>44578</c:v>
                </c:pt>
                <c:pt idx="2209">
                  <c:v>44579</c:v>
                </c:pt>
                <c:pt idx="2210">
                  <c:v>44580</c:v>
                </c:pt>
                <c:pt idx="2211">
                  <c:v>44581</c:v>
                </c:pt>
                <c:pt idx="2212">
                  <c:v>44582</c:v>
                </c:pt>
                <c:pt idx="2213">
                  <c:v>44583</c:v>
                </c:pt>
                <c:pt idx="2214">
                  <c:v>44584</c:v>
                </c:pt>
                <c:pt idx="2215">
                  <c:v>44585</c:v>
                </c:pt>
                <c:pt idx="2216">
                  <c:v>44586</c:v>
                </c:pt>
                <c:pt idx="2217">
                  <c:v>44587</c:v>
                </c:pt>
                <c:pt idx="2218">
                  <c:v>44588</c:v>
                </c:pt>
                <c:pt idx="2219">
                  <c:v>44589</c:v>
                </c:pt>
                <c:pt idx="2220">
                  <c:v>44590</c:v>
                </c:pt>
                <c:pt idx="2221">
                  <c:v>44591</c:v>
                </c:pt>
                <c:pt idx="2222">
                  <c:v>44592</c:v>
                </c:pt>
                <c:pt idx="2223">
                  <c:v>44593</c:v>
                </c:pt>
                <c:pt idx="2224">
                  <c:v>44594</c:v>
                </c:pt>
                <c:pt idx="2225">
                  <c:v>44595</c:v>
                </c:pt>
                <c:pt idx="2226">
                  <c:v>44596</c:v>
                </c:pt>
                <c:pt idx="2227">
                  <c:v>44597</c:v>
                </c:pt>
                <c:pt idx="2228">
                  <c:v>44598</c:v>
                </c:pt>
                <c:pt idx="2229">
                  <c:v>44599</c:v>
                </c:pt>
                <c:pt idx="2230">
                  <c:v>44600</c:v>
                </c:pt>
                <c:pt idx="2231">
                  <c:v>44601</c:v>
                </c:pt>
                <c:pt idx="2232">
                  <c:v>44602</c:v>
                </c:pt>
                <c:pt idx="2233">
                  <c:v>44603</c:v>
                </c:pt>
                <c:pt idx="2234">
                  <c:v>44604</c:v>
                </c:pt>
                <c:pt idx="2235">
                  <c:v>44605</c:v>
                </c:pt>
                <c:pt idx="2236">
                  <c:v>44606</c:v>
                </c:pt>
                <c:pt idx="2237">
                  <c:v>44607</c:v>
                </c:pt>
                <c:pt idx="2238">
                  <c:v>44608</c:v>
                </c:pt>
                <c:pt idx="2239">
                  <c:v>44609</c:v>
                </c:pt>
                <c:pt idx="2240">
                  <c:v>44610</c:v>
                </c:pt>
                <c:pt idx="2241">
                  <c:v>44611</c:v>
                </c:pt>
                <c:pt idx="2242">
                  <c:v>44612</c:v>
                </c:pt>
                <c:pt idx="2243">
                  <c:v>44613</c:v>
                </c:pt>
                <c:pt idx="2244">
                  <c:v>44614</c:v>
                </c:pt>
                <c:pt idx="2245">
                  <c:v>44615</c:v>
                </c:pt>
                <c:pt idx="2246">
                  <c:v>44616</c:v>
                </c:pt>
                <c:pt idx="2247">
                  <c:v>44617</c:v>
                </c:pt>
                <c:pt idx="2248">
                  <c:v>44618</c:v>
                </c:pt>
                <c:pt idx="2249">
                  <c:v>44619</c:v>
                </c:pt>
                <c:pt idx="2250">
                  <c:v>44620</c:v>
                </c:pt>
                <c:pt idx="2251">
                  <c:v>44621</c:v>
                </c:pt>
                <c:pt idx="2252">
                  <c:v>44622</c:v>
                </c:pt>
                <c:pt idx="2253">
                  <c:v>44623</c:v>
                </c:pt>
                <c:pt idx="2254">
                  <c:v>44624</c:v>
                </c:pt>
                <c:pt idx="2255">
                  <c:v>44625</c:v>
                </c:pt>
                <c:pt idx="2256">
                  <c:v>44626</c:v>
                </c:pt>
                <c:pt idx="2257">
                  <c:v>44627</c:v>
                </c:pt>
                <c:pt idx="2258">
                  <c:v>44628</c:v>
                </c:pt>
                <c:pt idx="2259">
                  <c:v>44629</c:v>
                </c:pt>
                <c:pt idx="2260">
                  <c:v>44630</c:v>
                </c:pt>
                <c:pt idx="2261">
                  <c:v>44631</c:v>
                </c:pt>
                <c:pt idx="2262">
                  <c:v>44632</c:v>
                </c:pt>
                <c:pt idx="2263">
                  <c:v>44633</c:v>
                </c:pt>
                <c:pt idx="2264">
                  <c:v>44634</c:v>
                </c:pt>
                <c:pt idx="2265">
                  <c:v>44635</c:v>
                </c:pt>
                <c:pt idx="2266">
                  <c:v>44636</c:v>
                </c:pt>
                <c:pt idx="2267">
                  <c:v>44637</c:v>
                </c:pt>
                <c:pt idx="2268">
                  <c:v>44638</c:v>
                </c:pt>
                <c:pt idx="2269">
                  <c:v>44639</c:v>
                </c:pt>
                <c:pt idx="2270">
                  <c:v>44640</c:v>
                </c:pt>
                <c:pt idx="2271">
                  <c:v>44641</c:v>
                </c:pt>
                <c:pt idx="2272">
                  <c:v>44642</c:v>
                </c:pt>
                <c:pt idx="2273">
                  <c:v>44643</c:v>
                </c:pt>
                <c:pt idx="2274">
                  <c:v>44644</c:v>
                </c:pt>
                <c:pt idx="2275">
                  <c:v>44645</c:v>
                </c:pt>
                <c:pt idx="2276">
                  <c:v>44646</c:v>
                </c:pt>
                <c:pt idx="2277">
                  <c:v>44647</c:v>
                </c:pt>
                <c:pt idx="2278">
                  <c:v>44648</c:v>
                </c:pt>
                <c:pt idx="2279">
                  <c:v>44649</c:v>
                </c:pt>
                <c:pt idx="2280">
                  <c:v>44650</c:v>
                </c:pt>
                <c:pt idx="2281">
                  <c:v>44651</c:v>
                </c:pt>
                <c:pt idx="2282">
                  <c:v>44652</c:v>
                </c:pt>
                <c:pt idx="2283">
                  <c:v>44653</c:v>
                </c:pt>
                <c:pt idx="2284">
                  <c:v>44654</c:v>
                </c:pt>
                <c:pt idx="2285">
                  <c:v>44655</c:v>
                </c:pt>
                <c:pt idx="2286">
                  <c:v>44656</c:v>
                </c:pt>
                <c:pt idx="2287">
                  <c:v>44657</c:v>
                </c:pt>
                <c:pt idx="2288">
                  <c:v>44658</c:v>
                </c:pt>
                <c:pt idx="2289">
                  <c:v>44659</c:v>
                </c:pt>
                <c:pt idx="2290">
                  <c:v>44660</c:v>
                </c:pt>
                <c:pt idx="2291">
                  <c:v>44661</c:v>
                </c:pt>
                <c:pt idx="2292">
                  <c:v>44662</c:v>
                </c:pt>
                <c:pt idx="2293">
                  <c:v>44663</c:v>
                </c:pt>
                <c:pt idx="2294">
                  <c:v>44664</c:v>
                </c:pt>
                <c:pt idx="2295">
                  <c:v>44665</c:v>
                </c:pt>
                <c:pt idx="2296">
                  <c:v>44666</c:v>
                </c:pt>
                <c:pt idx="2297">
                  <c:v>44667</c:v>
                </c:pt>
                <c:pt idx="2298">
                  <c:v>44668</c:v>
                </c:pt>
                <c:pt idx="2299">
                  <c:v>44669</c:v>
                </c:pt>
                <c:pt idx="2300">
                  <c:v>44670</c:v>
                </c:pt>
                <c:pt idx="2301">
                  <c:v>44671</c:v>
                </c:pt>
                <c:pt idx="2302">
                  <c:v>44672</c:v>
                </c:pt>
                <c:pt idx="2303">
                  <c:v>44673</c:v>
                </c:pt>
                <c:pt idx="2304">
                  <c:v>44674</c:v>
                </c:pt>
                <c:pt idx="2305">
                  <c:v>44675</c:v>
                </c:pt>
                <c:pt idx="2306">
                  <c:v>44676</c:v>
                </c:pt>
                <c:pt idx="2307">
                  <c:v>44677</c:v>
                </c:pt>
                <c:pt idx="2308">
                  <c:v>44678</c:v>
                </c:pt>
                <c:pt idx="2309">
                  <c:v>44679</c:v>
                </c:pt>
                <c:pt idx="2310">
                  <c:v>44680</c:v>
                </c:pt>
                <c:pt idx="2311">
                  <c:v>44681</c:v>
                </c:pt>
                <c:pt idx="2312">
                  <c:v>44682</c:v>
                </c:pt>
                <c:pt idx="2313">
                  <c:v>44683</c:v>
                </c:pt>
                <c:pt idx="2314">
                  <c:v>44684</c:v>
                </c:pt>
                <c:pt idx="2315">
                  <c:v>44685</c:v>
                </c:pt>
                <c:pt idx="2316">
                  <c:v>44686</c:v>
                </c:pt>
                <c:pt idx="2317">
                  <c:v>44687</c:v>
                </c:pt>
                <c:pt idx="2318">
                  <c:v>44688</c:v>
                </c:pt>
                <c:pt idx="2319">
                  <c:v>44689</c:v>
                </c:pt>
                <c:pt idx="2320">
                  <c:v>44690</c:v>
                </c:pt>
                <c:pt idx="2321">
                  <c:v>44691</c:v>
                </c:pt>
                <c:pt idx="2322">
                  <c:v>44692</c:v>
                </c:pt>
                <c:pt idx="2323">
                  <c:v>44693</c:v>
                </c:pt>
                <c:pt idx="2324">
                  <c:v>44694</c:v>
                </c:pt>
                <c:pt idx="2325">
                  <c:v>44695</c:v>
                </c:pt>
                <c:pt idx="2326">
                  <c:v>44696</c:v>
                </c:pt>
                <c:pt idx="2327">
                  <c:v>44697</c:v>
                </c:pt>
                <c:pt idx="2328">
                  <c:v>44698</c:v>
                </c:pt>
                <c:pt idx="2329">
                  <c:v>44699</c:v>
                </c:pt>
                <c:pt idx="2330">
                  <c:v>44700</c:v>
                </c:pt>
                <c:pt idx="2331">
                  <c:v>44701</c:v>
                </c:pt>
                <c:pt idx="2332">
                  <c:v>44702</c:v>
                </c:pt>
                <c:pt idx="2333">
                  <c:v>44703</c:v>
                </c:pt>
                <c:pt idx="2334">
                  <c:v>44704</c:v>
                </c:pt>
                <c:pt idx="2335">
                  <c:v>44705</c:v>
                </c:pt>
                <c:pt idx="2336">
                  <c:v>44706</c:v>
                </c:pt>
                <c:pt idx="2337">
                  <c:v>44707</c:v>
                </c:pt>
                <c:pt idx="2338">
                  <c:v>44708</c:v>
                </c:pt>
                <c:pt idx="2339">
                  <c:v>44709</c:v>
                </c:pt>
                <c:pt idx="2340">
                  <c:v>44710</c:v>
                </c:pt>
                <c:pt idx="2341">
                  <c:v>44711</c:v>
                </c:pt>
                <c:pt idx="2342">
                  <c:v>44712</c:v>
                </c:pt>
                <c:pt idx="2343">
                  <c:v>44713</c:v>
                </c:pt>
                <c:pt idx="2344">
                  <c:v>44714</c:v>
                </c:pt>
                <c:pt idx="2345">
                  <c:v>44715</c:v>
                </c:pt>
                <c:pt idx="2346">
                  <c:v>44716</c:v>
                </c:pt>
                <c:pt idx="2347">
                  <c:v>44717</c:v>
                </c:pt>
                <c:pt idx="2348">
                  <c:v>44718</c:v>
                </c:pt>
                <c:pt idx="2349">
                  <c:v>44719</c:v>
                </c:pt>
                <c:pt idx="2350">
                  <c:v>44720</c:v>
                </c:pt>
                <c:pt idx="2351">
                  <c:v>44721</c:v>
                </c:pt>
                <c:pt idx="2352">
                  <c:v>44722</c:v>
                </c:pt>
                <c:pt idx="2353">
                  <c:v>44723</c:v>
                </c:pt>
                <c:pt idx="2354">
                  <c:v>44724</c:v>
                </c:pt>
                <c:pt idx="2355">
                  <c:v>44725</c:v>
                </c:pt>
                <c:pt idx="2356">
                  <c:v>44726</c:v>
                </c:pt>
                <c:pt idx="2357">
                  <c:v>44727</c:v>
                </c:pt>
                <c:pt idx="2358">
                  <c:v>44728</c:v>
                </c:pt>
                <c:pt idx="2359">
                  <c:v>44729</c:v>
                </c:pt>
                <c:pt idx="2360">
                  <c:v>44730</c:v>
                </c:pt>
                <c:pt idx="2361">
                  <c:v>44731</c:v>
                </c:pt>
                <c:pt idx="2362">
                  <c:v>44732</c:v>
                </c:pt>
                <c:pt idx="2363">
                  <c:v>44733</c:v>
                </c:pt>
                <c:pt idx="2364">
                  <c:v>44734</c:v>
                </c:pt>
                <c:pt idx="2365">
                  <c:v>44735</c:v>
                </c:pt>
                <c:pt idx="2366">
                  <c:v>44736</c:v>
                </c:pt>
                <c:pt idx="2367">
                  <c:v>44737</c:v>
                </c:pt>
                <c:pt idx="2368">
                  <c:v>44738</c:v>
                </c:pt>
                <c:pt idx="2369">
                  <c:v>44739</c:v>
                </c:pt>
                <c:pt idx="2370">
                  <c:v>44740</c:v>
                </c:pt>
                <c:pt idx="2371">
                  <c:v>44741</c:v>
                </c:pt>
                <c:pt idx="2372">
                  <c:v>44742</c:v>
                </c:pt>
                <c:pt idx="2373">
                  <c:v>44743</c:v>
                </c:pt>
                <c:pt idx="2374">
                  <c:v>44744</c:v>
                </c:pt>
                <c:pt idx="2375">
                  <c:v>44745</c:v>
                </c:pt>
                <c:pt idx="2376">
                  <c:v>44746</c:v>
                </c:pt>
                <c:pt idx="2377">
                  <c:v>44747</c:v>
                </c:pt>
                <c:pt idx="2378">
                  <c:v>44748</c:v>
                </c:pt>
                <c:pt idx="2379">
                  <c:v>44749</c:v>
                </c:pt>
                <c:pt idx="2380">
                  <c:v>44750</c:v>
                </c:pt>
                <c:pt idx="2381">
                  <c:v>44751</c:v>
                </c:pt>
                <c:pt idx="2382">
                  <c:v>44752</c:v>
                </c:pt>
                <c:pt idx="2383">
                  <c:v>44753</c:v>
                </c:pt>
                <c:pt idx="2384">
                  <c:v>44754</c:v>
                </c:pt>
                <c:pt idx="2385">
                  <c:v>44755</c:v>
                </c:pt>
                <c:pt idx="2386">
                  <c:v>44756</c:v>
                </c:pt>
                <c:pt idx="2387">
                  <c:v>44757</c:v>
                </c:pt>
                <c:pt idx="2388">
                  <c:v>44758</c:v>
                </c:pt>
                <c:pt idx="2389">
                  <c:v>44759</c:v>
                </c:pt>
                <c:pt idx="2390">
                  <c:v>44760</c:v>
                </c:pt>
                <c:pt idx="2391">
                  <c:v>44761</c:v>
                </c:pt>
                <c:pt idx="2392">
                  <c:v>44762</c:v>
                </c:pt>
                <c:pt idx="2393">
                  <c:v>44763</c:v>
                </c:pt>
                <c:pt idx="2394">
                  <c:v>44764</c:v>
                </c:pt>
                <c:pt idx="2395">
                  <c:v>44765</c:v>
                </c:pt>
                <c:pt idx="2396">
                  <c:v>44766</c:v>
                </c:pt>
                <c:pt idx="2397">
                  <c:v>44767</c:v>
                </c:pt>
                <c:pt idx="2398">
                  <c:v>44768</c:v>
                </c:pt>
                <c:pt idx="2399">
                  <c:v>44769</c:v>
                </c:pt>
                <c:pt idx="2400">
                  <c:v>44770</c:v>
                </c:pt>
                <c:pt idx="2401">
                  <c:v>44771</c:v>
                </c:pt>
                <c:pt idx="2402">
                  <c:v>44772</c:v>
                </c:pt>
                <c:pt idx="2403">
                  <c:v>44773</c:v>
                </c:pt>
                <c:pt idx="2404">
                  <c:v>44774</c:v>
                </c:pt>
                <c:pt idx="2405">
                  <c:v>44775</c:v>
                </c:pt>
                <c:pt idx="2406">
                  <c:v>44776</c:v>
                </c:pt>
                <c:pt idx="2407">
                  <c:v>44777</c:v>
                </c:pt>
                <c:pt idx="2408">
                  <c:v>44778</c:v>
                </c:pt>
                <c:pt idx="2409">
                  <c:v>44779</c:v>
                </c:pt>
                <c:pt idx="2410">
                  <c:v>44780</c:v>
                </c:pt>
                <c:pt idx="2411">
                  <c:v>44781</c:v>
                </c:pt>
                <c:pt idx="2412">
                  <c:v>44782</c:v>
                </c:pt>
                <c:pt idx="2413">
                  <c:v>44783</c:v>
                </c:pt>
                <c:pt idx="2414">
                  <c:v>44784</c:v>
                </c:pt>
                <c:pt idx="2415">
                  <c:v>44785</c:v>
                </c:pt>
                <c:pt idx="2416">
                  <c:v>44786</c:v>
                </c:pt>
                <c:pt idx="2417">
                  <c:v>44787</c:v>
                </c:pt>
                <c:pt idx="2418">
                  <c:v>44788</c:v>
                </c:pt>
                <c:pt idx="2419">
                  <c:v>44789</c:v>
                </c:pt>
                <c:pt idx="2420">
                  <c:v>44790</c:v>
                </c:pt>
                <c:pt idx="2421">
                  <c:v>44791</c:v>
                </c:pt>
                <c:pt idx="2422">
                  <c:v>44792</c:v>
                </c:pt>
                <c:pt idx="2423">
                  <c:v>44793</c:v>
                </c:pt>
                <c:pt idx="2424">
                  <c:v>44794</c:v>
                </c:pt>
                <c:pt idx="2425">
                  <c:v>44795</c:v>
                </c:pt>
                <c:pt idx="2426">
                  <c:v>44796</c:v>
                </c:pt>
                <c:pt idx="2427">
                  <c:v>44797</c:v>
                </c:pt>
                <c:pt idx="2428">
                  <c:v>44798</c:v>
                </c:pt>
                <c:pt idx="2429">
                  <c:v>44799</c:v>
                </c:pt>
                <c:pt idx="2430">
                  <c:v>44800</c:v>
                </c:pt>
                <c:pt idx="2431">
                  <c:v>44801</c:v>
                </c:pt>
                <c:pt idx="2432">
                  <c:v>44802</c:v>
                </c:pt>
                <c:pt idx="2433">
                  <c:v>44803</c:v>
                </c:pt>
                <c:pt idx="2434">
                  <c:v>44804</c:v>
                </c:pt>
                <c:pt idx="2435">
                  <c:v>44805</c:v>
                </c:pt>
                <c:pt idx="2436">
                  <c:v>44806</c:v>
                </c:pt>
                <c:pt idx="2437">
                  <c:v>44807</c:v>
                </c:pt>
                <c:pt idx="2438">
                  <c:v>44808</c:v>
                </c:pt>
                <c:pt idx="2439">
                  <c:v>44809</c:v>
                </c:pt>
                <c:pt idx="2440">
                  <c:v>44810</c:v>
                </c:pt>
                <c:pt idx="2441">
                  <c:v>44811</c:v>
                </c:pt>
                <c:pt idx="2442">
                  <c:v>44812</c:v>
                </c:pt>
                <c:pt idx="2443">
                  <c:v>44813</c:v>
                </c:pt>
                <c:pt idx="2444">
                  <c:v>44814</c:v>
                </c:pt>
                <c:pt idx="2445">
                  <c:v>44815</c:v>
                </c:pt>
                <c:pt idx="2446">
                  <c:v>44816</c:v>
                </c:pt>
                <c:pt idx="2447">
                  <c:v>44817</c:v>
                </c:pt>
                <c:pt idx="2448">
                  <c:v>44818</c:v>
                </c:pt>
                <c:pt idx="2449">
                  <c:v>44819</c:v>
                </c:pt>
                <c:pt idx="2450">
                  <c:v>44820</c:v>
                </c:pt>
                <c:pt idx="2451">
                  <c:v>44821</c:v>
                </c:pt>
                <c:pt idx="2452">
                  <c:v>44822</c:v>
                </c:pt>
                <c:pt idx="2453">
                  <c:v>44823</c:v>
                </c:pt>
                <c:pt idx="2454">
                  <c:v>44824</c:v>
                </c:pt>
                <c:pt idx="2455">
                  <c:v>44825</c:v>
                </c:pt>
                <c:pt idx="2456">
                  <c:v>44826</c:v>
                </c:pt>
                <c:pt idx="2457">
                  <c:v>44827</c:v>
                </c:pt>
                <c:pt idx="2458">
                  <c:v>44828</c:v>
                </c:pt>
                <c:pt idx="2459">
                  <c:v>44829</c:v>
                </c:pt>
                <c:pt idx="2460">
                  <c:v>44830</c:v>
                </c:pt>
                <c:pt idx="2461">
                  <c:v>44831</c:v>
                </c:pt>
                <c:pt idx="2462">
                  <c:v>44832</c:v>
                </c:pt>
                <c:pt idx="2463">
                  <c:v>44833</c:v>
                </c:pt>
                <c:pt idx="2464">
                  <c:v>44834</c:v>
                </c:pt>
                <c:pt idx="2465">
                  <c:v>44835</c:v>
                </c:pt>
                <c:pt idx="2466">
                  <c:v>44836</c:v>
                </c:pt>
                <c:pt idx="2467">
                  <c:v>44837</c:v>
                </c:pt>
                <c:pt idx="2468">
                  <c:v>44838</c:v>
                </c:pt>
                <c:pt idx="2469">
                  <c:v>44839</c:v>
                </c:pt>
                <c:pt idx="2470">
                  <c:v>44840</c:v>
                </c:pt>
                <c:pt idx="2471">
                  <c:v>44841</c:v>
                </c:pt>
                <c:pt idx="2472">
                  <c:v>44842</c:v>
                </c:pt>
                <c:pt idx="2473">
                  <c:v>44843</c:v>
                </c:pt>
                <c:pt idx="2474">
                  <c:v>44844</c:v>
                </c:pt>
                <c:pt idx="2475">
                  <c:v>44845</c:v>
                </c:pt>
                <c:pt idx="2476">
                  <c:v>44846</c:v>
                </c:pt>
                <c:pt idx="2477">
                  <c:v>44847</c:v>
                </c:pt>
                <c:pt idx="2478">
                  <c:v>44848</c:v>
                </c:pt>
                <c:pt idx="2479">
                  <c:v>44849</c:v>
                </c:pt>
                <c:pt idx="2480">
                  <c:v>44850</c:v>
                </c:pt>
                <c:pt idx="2481">
                  <c:v>44851</c:v>
                </c:pt>
                <c:pt idx="2482">
                  <c:v>44852</c:v>
                </c:pt>
                <c:pt idx="2483">
                  <c:v>44853</c:v>
                </c:pt>
                <c:pt idx="2484">
                  <c:v>44854</c:v>
                </c:pt>
                <c:pt idx="2485">
                  <c:v>44855</c:v>
                </c:pt>
                <c:pt idx="2486">
                  <c:v>44856</c:v>
                </c:pt>
                <c:pt idx="2487">
                  <c:v>44857</c:v>
                </c:pt>
                <c:pt idx="2488">
                  <c:v>44858</c:v>
                </c:pt>
                <c:pt idx="2489">
                  <c:v>44859</c:v>
                </c:pt>
                <c:pt idx="2490">
                  <c:v>44860</c:v>
                </c:pt>
                <c:pt idx="2491">
                  <c:v>44861</c:v>
                </c:pt>
                <c:pt idx="2492">
                  <c:v>44862</c:v>
                </c:pt>
                <c:pt idx="2493">
                  <c:v>44863</c:v>
                </c:pt>
                <c:pt idx="2494">
                  <c:v>44864</c:v>
                </c:pt>
                <c:pt idx="2495">
                  <c:v>44865</c:v>
                </c:pt>
                <c:pt idx="2496">
                  <c:v>44866</c:v>
                </c:pt>
                <c:pt idx="2497">
                  <c:v>44867</c:v>
                </c:pt>
                <c:pt idx="2498">
                  <c:v>44868</c:v>
                </c:pt>
                <c:pt idx="2499">
                  <c:v>44869</c:v>
                </c:pt>
                <c:pt idx="2500">
                  <c:v>44870</c:v>
                </c:pt>
                <c:pt idx="2501">
                  <c:v>44871</c:v>
                </c:pt>
                <c:pt idx="2502">
                  <c:v>44872</c:v>
                </c:pt>
                <c:pt idx="2503">
                  <c:v>44873</c:v>
                </c:pt>
                <c:pt idx="2504">
                  <c:v>44874</c:v>
                </c:pt>
                <c:pt idx="2505">
                  <c:v>44875</c:v>
                </c:pt>
                <c:pt idx="2506">
                  <c:v>44876</c:v>
                </c:pt>
                <c:pt idx="2507">
                  <c:v>44877</c:v>
                </c:pt>
                <c:pt idx="2508">
                  <c:v>44878</c:v>
                </c:pt>
                <c:pt idx="2509">
                  <c:v>44879</c:v>
                </c:pt>
                <c:pt idx="2510">
                  <c:v>44880</c:v>
                </c:pt>
                <c:pt idx="2511">
                  <c:v>44881</c:v>
                </c:pt>
                <c:pt idx="2512">
                  <c:v>44882</c:v>
                </c:pt>
                <c:pt idx="2513">
                  <c:v>44883</c:v>
                </c:pt>
                <c:pt idx="2514">
                  <c:v>44884</c:v>
                </c:pt>
                <c:pt idx="2515">
                  <c:v>44885</c:v>
                </c:pt>
                <c:pt idx="2516">
                  <c:v>44886</c:v>
                </c:pt>
                <c:pt idx="2517">
                  <c:v>44887</c:v>
                </c:pt>
                <c:pt idx="2518">
                  <c:v>44888</c:v>
                </c:pt>
                <c:pt idx="2519">
                  <c:v>44889</c:v>
                </c:pt>
                <c:pt idx="2520">
                  <c:v>44890</c:v>
                </c:pt>
                <c:pt idx="2521">
                  <c:v>44891</c:v>
                </c:pt>
                <c:pt idx="2522">
                  <c:v>44892</c:v>
                </c:pt>
                <c:pt idx="2523">
                  <c:v>44893</c:v>
                </c:pt>
                <c:pt idx="2524">
                  <c:v>44894</c:v>
                </c:pt>
                <c:pt idx="2525">
                  <c:v>44895</c:v>
                </c:pt>
                <c:pt idx="2526">
                  <c:v>44896</c:v>
                </c:pt>
                <c:pt idx="2527">
                  <c:v>44897</c:v>
                </c:pt>
                <c:pt idx="2528">
                  <c:v>44898</c:v>
                </c:pt>
                <c:pt idx="2529">
                  <c:v>44899</c:v>
                </c:pt>
                <c:pt idx="2530">
                  <c:v>44900</c:v>
                </c:pt>
                <c:pt idx="2531">
                  <c:v>44901</c:v>
                </c:pt>
                <c:pt idx="2532">
                  <c:v>44902</c:v>
                </c:pt>
                <c:pt idx="2533">
                  <c:v>44903</c:v>
                </c:pt>
                <c:pt idx="2534">
                  <c:v>44904</c:v>
                </c:pt>
                <c:pt idx="2535">
                  <c:v>44905</c:v>
                </c:pt>
                <c:pt idx="2536">
                  <c:v>44906</c:v>
                </c:pt>
                <c:pt idx="2537">
                  <c:v>44907</c:v>
                </c:pt>
                <c:pt idx="2538">
                  <c:v>44908</c:v>
                </c:pt>
                <c:pt idx="2539">
                  <c:v>44909</c:v>
                </c:pt>
                <c:pt idx="2540">
                  <c:v>44910</c:v>
                </c:pt>
                <c:pt idx="2541">
                  <c:v>44911</c:v>
                </c:pt>
                <c:pt idx="2542">
                  <c:v>44912</c:v>
                </c:pt>
                <c:pt idx="2543">
                  <c:v>44913</c:v>
                </c:pt>
                <c:pt idx="2544">
                  <c:v>44914</c:v>
                </c:pt>
                <c:pt idx="2545">
                  <c:v>44915</c:v>
                </c:pt>
                <c:pt idx="2546">
                  <c:v>44916</c:v>
                </c:pt>
                <c:pt idx="2547">
                  <c:v>44917</c:v>
                </c:pt>
                <c:pt idx="2548">
                  <c:v>44918</c:v>
                </c:pt>
                <c:pt idx="2549">
                  <c:v>44919</c:v>
                </c:pt>
                <c:pt idx="2550">
                  <c:v>44920</c:v>
                </c:pt>
                <c:pt idx="2551">
                  <c:v>44921</c:v>
                </c:pt>
                <c:pt idx="2552">
                  <c:v>44922</c:v>
                </c:pt>
                <c:pt idx="2553">
                  <c:v>44923</c:v>
                </c:pt>
                <c:pt idx="2554">
                  <c:v>44924</c:v>
                </c:pt>
                <c:pt idx="2555">
                  <c:v>44925</c:v>
                </c:pt>
                <c:pt idx="2556">
                  <c:v>44926</c:v>
                </c:pt>
                <c:pt idx="2557">
                  <c:v>44927</c:v>
                </c:pt>
                <c:pt idx="2558">
                  <c:v>44928</c:v>
                </c:pt>
                <c:pt idx="2559">
                  <c:v>44929</c:v>
                </c:pt>
                <c:pt idx="2560">
                  <c:v>44930</c:v>
                </c:pt>
                <c:pt idx="2561">
                  <c:v>44931</c:v>
                </c:pt>
                <c:pt idx="2562">
                  <c:v>44932</c:v>
                </c:pt>
                <c:pt idx="2563">
                  <c:v>44933</c:v>
                </c:pt>
                <c:pt idx="2564">
                  <c:v>44934</c:v>
                </c:pt>
                <c:pt idx="2565">
                  <c:v>44935</c:v>
                </c:pt>
                <c:pt idx="2566">
                  <c:v>44936</c:v>
                </c:pt>
                <c:pt idx="2567">
                  <c:v>44937</c:v>
                </c:pt>
                <c:pt idx="2568">
                  <c:v>44938</c:v>
                </c:pt>
                <c:pt idx="2569">
                  <c:v>44939</c:v>
                </c:pt>
                <c:pt idx="2570">
                  <c:v>44940</c:v>
                </c:pt>
                <c:pt idx="2571">
                  <c:v>44941</c:v>
                </c:pt>
                <c:pt idx="2572">
                  <c:v>44942</c:v>
                </c:pt>
                <c:pt idx="2573">
                  <c:v>44943</c:v>
                </c:pt>
                <c:pt idx="2574">
                  <c:v>44944</c:v>
                </c:pt>
                <c:pt idx="2575">
                  <c:v>44945</c:v>
                </c:pt>
                <c:pt idx="2576">
                  <c:v>44946</c:v>
                </c:pt>
                <c:pt idx="2577">
                  <c:v>44947</c:v>
                </c:pt>
                <c:pt idx="2578">
                  <c:v>44948</c:v>
                </c:pt>
                <c:pt idx="2579">
                  <c:v>44949</c:v>
                </c:pt>
                <c:pt idx="2580">
                  <c:v>44950</c:v>
                </c:pt>
                <c:pt idx="2581">
                  <c:v>44951</c:v>
                </c:pt>
                <c:pt idx="2582">
                  <c:v>44952</c:v>
                </c:pt>
                <c:pt idx="2583">
                  <c:v>44953</c:v>
                </c:pt>
                <c:pt idx="2584">
                  <c:v>44954</c:v>
                </c:pt>
                <c:pt idx="2585">
                  <c:v>44955</c:v>
                </c:pt>
                <c:pt idx="2586">
                  <c:v>44956</c:v>
                </c:pt>
                <c:pt idx="2587">
                  <c:v>44957</c:v>
                </c:pt>
                <c:pt idx="2588">
                  <c:v>44958</c:v>
                </c:pt>
                <c:pt idx="2589">
                  <c:v>44959</c:v>
                </c:pt>
                <c:pt idx="2590">
                  <c:v>44960</c:v>
                </c:pt>
                <c:pt idx="2591">
                  <c:v>44961</c:v>
                </c:pt>
                <c:pt idx="2592">
                  <c:v>44962</c:v>
                </c:pt>
                <c:pt idx="2593">
                  <c:v>44963</c:v>
                </c:pt>
                <c:pt idx="2594">
                  <c:v>44964</c:v>
                </c:pt>
                <c:pt idx="2595">
                  <c:v>44965</c:v>
                </c:pt>
                <c:pt idx="2596">
                  <c:v>44966</c:v>
                </c:pt>
                <c:pt idx="2597">
                  <c:v>44967</c:v>
                </c:pt>
                <c:pt idx="2598">
                  <c:v>44968</c:v>
                </c:pt>
                <c:pt idx="2599">
                  <c:v>44969</c:v>
                </c:pt>
                <c:pt idx="2600">
                  <c:v>44970</c:v>
                </c:pt>
                <c:pt idx="2601">
                  <c:v>44971</c:v>
                </c:pt>
                <c:pt idx="2602">
                  <c:v>44972</c:v>
                </c:pt>
                <c:pt idx="2603">
                  <c:v>44973</c:v>
                </c:pt>
                <c:pt idx="2604">
                  <c:v>44974</c:v>
                </c:pt>
                <c:pt idx="2605">
                  <c:v>44975</c:v>
                </c:pt>
                <c:pt idx="2606">
                  <c:v>44976</c:v>
                </c:pt>
                <c:pt idx="2607">
                  <c:v>44977</c:v>
                </c:pt>
                <c:pt idx="2608">
                  <c:v>44978</c:v>
                </c:pt>
                <c:pt idx="2609">
                  <c:v>44979</c:v>
                </c:pt>
                <c:pt idx="2610">
                  <c:v>44980</c:v>
                </c:pt>
                <c:pt idx="2611">
                  <c:v>44981</c:v>
                </c:pt>
                <c:pt idx="2612">
                  <c:v>44982</c:v>
                </c:pt>
                <c:pt idx="2613">
                  <c:v>44983</c:v>
                </c:pt>
                <c:pt idx="2614">
                  <c:v>44984</c:v>
                </c:pt>
                <c:pt idx="2615">
                  <c:v>44985</c:v>
                </c:pt>
                <c:pt idx="2616">
                  <c:v>44986</c:v>
                </c:pt>
                <c:pt idx="2617">
                  <c:v>44987</c:v>
                </c:pt>
                <c:pt idx="2618">
                  <c:v>44988</c:v>
                </c:pt>
                <c:pt idx="2619">
                  <c:v>44989</c:v>
                </c:pt>
                <c:pt idx="2620">
                  <c:v>44990</c:v>
                </c:pt>
                <c:pt idx="2621">
                  <c:v>44991</c:v>
                </c:pt>
                <c:pt idx="2622">
                  <c:v>44992</c:v>
                </c:pt>
                <c:pt idx="2623">
                  <c:v>44993</c:v>
                </c:pt>
                <c:pt idx="2624">
                  <c:v>44994</c:v>
                </c:pt>
                <c:pt idx="2625">
                  <c:v>44995</c:v>
                </c:pt>
                <c:pt idx="2626">
                  <c:v>44996</c:v>
                </c:pt>
                <c:pt idx="2627">
                  <c:v>44997</c:v>
                </c:pt>
                <c:pt idx="2628">
                  <c:v>44998</c:v>
                </c:pt>
                <c:pt idx="2629">
                  <c:v>44999</c:v>
                </c:pt>
                <c:pt idx="2630">
                  <c:v>45000</c:v>
                </c:pt>
                <c:pt idx="2631">
                  <c:v>45001</c:v>
                </c:pt>
                <c:pt idx="2632">
                  <c:v>45002</c:v>
                </c:pt>
                <c:pt idx="2633">
                  <c:v>45003</c:v>
                </c:pt>
                <c:pt idx="2634">
                  <c:v>45004</c:v>
                </c:pt>
                <c:pt idx="2635">
                  <c:v>45005</c:v>
                </c:pt>
                <c:pt idx="2636">
                  <c:v>45006</c:v>
                </c:pt>
                <c:pt idx="2637">
                  <c:v>45007</c:v>
                </c:pt>
                <c:pt idx="2638">
                  <c:v>45008</c:v>
                </c:pt>
                <c:pt idx="2639">
                  <c:v>45009</c:v>
                </c:pt>
                <c:pt idx="2640">
                  <c:v>45010</c:v>
                </c:pt>
                <c:pt idx="2641">
                  <c:v>45011</c:v>
                </c:pt>
                <c:pt idx="2642">
                  <c:v>45012</c:v>
                </c:pt>
                <c:pt idx="2643">
                  <c:v>45013</c:v>
                </c:pt>
                <c:pt idx="2644">
                  <c:v>45014</c:v>
                </c:pt>
                <c:pt idx="2645">
                  <c:v>45015</c:v>
                </c:pt>
                <c:pt idx="2646">
                  <c:v>45016</c:v>
                </c:pt>
                <c:pt idx="2647">
                  <c:v>45017</c:v>
                </c:pt>
                <c:pt idx="2648">
                  <c:v>45018</c:v>
                </c:pt>
                <c:pt idx="2649">
                  <c:v>45019</c:v>
                </c:pt>
                <c:pt idx="2650">
                  <c:v>45020</c:v>
                </c:pt>
                <c:pt idx="2651">
                  <c:v>45021</c:v>
                </c:pt>
                <c:pt idx="2652">
                  <c:v>45022</c:v>
                </c:pt>
                <c:pt idx="2653">
                  <c:v>45023</c:v>
                </c:pt>
                <c:pt idx="2654">
                  <c:v>45024</c:v>
                </c:pt>
                <c:pt idx="2655">
                  <c:v>45025</c:v>
                </c:pt>
                <c:pt idx="2656">
                  <c:v>45026</c:v>
                </c:pt>
                <c:pt idx="2657">
                  <c:v>45027</c:v>
                </c:pt>
                <c:pt idx="2658">
                  <c:v>45028</c:v>
                </c:pt>
                <c:pt idx="2659">
                  <c:v>45029</c:v>
                </c:pt>
                <c:pt idx="2660">
                  <c:v>45030</c:v>
                </c:pt>
                <c:pt idx="2661">
                  <c:v>45031</c:v>
                </c:pt>
                <c:pt idx="2662">
                  <c:v>45032</c:v>
                </c:pt>
                <c:pt idx="2663">
                  <c:v>45033</c:v>
                </c:pt>
                <c:pt idx="2664">
                  <c:v>45034</c:v>
                </c:pt>
                <c:pt idx="2665">
                  <c:v>45035</c:v>
                </c:pt>
                <c:pt idx="2666">
                  <c:v>45036</c:v>
                </c:pt>
                <c:pt idx="2667">
                  <c:v>45037</c:v>
                </c:pt>
                <c:pt idx="2668">
                  <c:v>45038</c:v>
                </c:pt>
                <c:pt idx="2669">
                  <c:v>45039</c:v>
                </c:pt>
                <c:pt idx="2670">
                  <c:v>45040</c:v>
                </c:pt>
                <c:pt idx="2671">
                  <c:v>45041</c:v>
                </c:pt>
                <c:pt idx="2672">
                  <c:v>45042</c:v>
                </c:pt>
                <c:pt idx="2673">
                  <c:v>45043</c:v>
                </c:pt>
                <c:pt idx="2674">
                  <c:v>45044</c:v>
                </c:pt>
                <c:pt idx="2675">
                  <c:v>45045</c:v>
                </c:pt>
                <c:pt idx="2676">
                  <c:v>45046</c:v>
                </c:pt>
                <c:pt idx="2677">
                  <c:v>45047</c:v>
                </c:pt>
                <c:pt idx="2678">
                  <c:v>45048</c:v>
                </c:pt>
                <c:pt idx="2679">
                  <c:v>45049</c:v>
                </c:pt>
                <c:pt idx="2680">
                  <c:v>45050</c:v>
                </c:pt>
                <c:pt idx="2681">
                  <c:v>45051</c:v>
                </c:pt>
                <c:pt idx="2682">
                  <c:v>45052</c:v>
                </c:pt>
                <c:pt idx="2683">
                  <c:v>45053</c:v>
                </c:pt>
                <c:pt idx="2684">
                  <c:v>45054</c:v>
                </c:pt>
                <c:pt idx="2685">
                  <c:v>45055</c:v>
                </c:pt>
                <c:pt idx="2686">
                  <c:v>45056</c:v>
                </c:pt>
                <c:pt idx="2687">
                  <c:v>45057</c:v>
                </c:pt>
                <c:pt idx="2688">
                  <c:v>45058</c:v>
                </c:pt>
                <c:pt idx="2689">
                  <c:v>45059</c:v>
                </c:pt>
                <c:pt idx="2690">
                  <c:v>45060</c:v>
                </c:pt>
                <c:pt idx="2691">
                  <c:v>45061</c:v>
                </c:pt>
                <c:pt idx="2692">
                  <c:v>45062</c:v>
                </c:pt>
                <c:pt idx="2693">
                  <c:v>45063</c:v>
                </c:pt>
                <c:pt idx="2694">
                  <c:v>45064</c:v>
                </c:pt>
                <c:pt idx="2695">
                  <c:v>45065</c:v>
                </c:pt>
                <c:pt idx="2696">
                  <c:v>45066</c:v>
                </c:pt>
                <c:pt idx="2697">
                  <c:v>45067</c:v>
                </c:pt>
              </c:numCache>
            </c:numRef>
          </c:cat>
          <c:val>
            <c:numRef>
              <c:f>'איור 7 נתונים'!$D$4:$D$4000</c:f>
              <c:numCache>
                <c:formatCode>0.0</c:formatCode>
                <c:ptCount val="3997"/>
                <c:pt idx="0">
                  <c:v>1.6342212148640001</c:v>
                </c:pt>
                <c:pt idx="1">
                  <c:v>1.6342212148640001</c:v>
                </c:pt>
                <c:pt idx="2">
                  <c:v>1.6331064761830001</c:v>
                </c:pt>
                <c:pt idx="3">
                  <c:v>1.6309932922929999</c:v>
                </c:pt>
                <c:pt idx="4">
                  <c:v>1.611398682563</c:v>
                </c:pt>
                <c:pt idx="5">
                  <c:v>1.571471963272</c:v>
                </c:pt>
                <c:pt idx="6">
                  <c:v>1.537783199655</c:v>
                </c:pt>
                <c:pt idx="7">
                  <c:v>1.537783199655</c:v>
                </c:pt>
                <c:pt idx="8">
                  <c:v>1.537783199655</c:v>
                </c:pt>
                <c:pt idx="9">
                  <c:v>1.458642741499</c:v>
                </c:pt>
                <c:pt idx="10">
                  <c:v>1.4354034646660001</c:v>
                </c:pt>
                <c:pt idx="11">
                  <c:v>1.3944030514150001</c:v>
                </c:pt>
                <c:pt idx="12">
                  <c:v>1.3762139622830001</c:v>
                </c:pt>
                <c:pt idx="13">
                  <c:v>1.358944135205</c:v>
                </c:pt>
                <c:pt idx="14">
                  <c:v>1.358944135205</c:v>
                </c:pt>
                <c:pt idx="15">
                  <c:v>1.358944135205</c:v>
                </c:pt>
                <c:pt idx="16">
                  <c:v>1.338839022498</c:v>
                </c:pt>
                <c:pt idx="17">
                  <c:v>1.361600849654</c:v>
                </c:pt>
                <c:pt idx="18">
                  <c:v>1.367718424819</c:v>
                </c:pt>
                <c:pt idx="19">
                  <c:v>1.2759760778160001</c:v>
                </c:pt>
                <c:pt idx="20">
                  <c:v>1.3200046223940001</c:v>
                </c:pt>
                <c:pt idx="21">
                  <c:v>1.3200046223940001</c:v>
                </c:pt>
                <c:pt idx="22">
                  <c:v>1.3200046223940001</c:v>
                </c:pt>
                <c:pt idx="23">
                  <c:v>1.2912458041049999</c:v>
                </c:pt>
                <c:pt idx="24">
                  <c:v>1.3060456043219999</c:v>
                </c:pt>
                <c:pt idx="25">
                  <c:v>1.333505166006</c:v>
                </c:pt>
                <c:pt idx="26">
                  <c:v>1.312946498264</c:v>
                </c:pt>
                <c:pt idx="27">
                  <c:v>1.3731187870529999</c:v>
                </c:pt>
                <c:pt idx="28">
                  <c:v>1.3731187870529999</c:v>
                </c:pt>
                <c:pt idx="29">
                  <c:v>1.3731187870529999</c:v>
                </c:pt>
                <c:pt idx="30">
                  <c:v>1.330714209518</c:v>
                </c:pt>
                <c:pt idx="31">
                  <c:v>1.394275152077</c:v>
                </c:pt>
                <c:pt idx="32">
                  <c:v>1.4076915542449999</c:v>
                </c:pt>
                <c:pt idx="33">
                  <c:v>1.4069148785729999</c:v>
                </c:pt>
                <c:pt idx="34">
                  <c:v>1.3758473649130001</c:v>
                </c:pt>
                <c:pt idx="35">
                  <c:v>1.3758473649130001</c:v>
                </c:pt>
                <c:pt idx="36">
                  <c:v>1.3758473649130001</c:v>
                </c:pt>
                <c:pt idx="37">
                  <c:v>1.361009907076</c:v>
                </c:pt>
                <c:pt idx="38">
                  <c:v>1.3093044229519999</c:v>
                </c:pt>
                <c:pt idx="39">
                  <c:v>1.315658303103</c:v>
                </c:pt>
                <c:pt idx="40">
                  <c:v>1.265409217358</c:v>
                </c:pt>
                <c:pt idx="41">
                  <c:v>1.3079706815800001</c:v>
                </c:pt>
                <c:pt idx="42">
                  <c:v>1.3079706815800001</c:v>
                </c:pt>
                <c:pt idx="43">
                  <c:v>1.3079706815800001</c:v>
                </c:pt>
                <c:pt idx="44">
                  <c:v>1.3342716782490001</c:v>
                </c:pt>
                <c:pt idx="45">
                  <c:v>1.37806349072</c:v>
                </c:pt>
                <c:pt idx="46">
                  <c:v>1.3874382842220001</c:v>
                </c:pt>
                <c:pt idx="47">
                  <c:v>1.4533104374520001</c:v>
                </c:pt>
                <c:pt idx="48">
                  <c:v>1.391768358073</c:v>
                </c:pt>
                <c:pt idx="49">
                  <c:v>1.391768358073</c:v>
                </c:pt>
                <c:pt idx="50">
                  <c:v>1.391768358073</c:v>
                </c:pt>
                <c:pt idx="51">
                  <c:v>1.376411644614</c:v>
                </c:pt>
                <c:pt idx="52">
                  <c:v>1.4102548316629999</c:v>
                </c:pt>
                <c:pt idx="53">
                  <c:v>1.4382382386329999</c:v>
                </c:pt>
                <c:pt idx="54">
                  <c:v>1.446884556808</c:v>
                </c:pt>
                <c:pt idx="55">
                  <c:v>1.493838361249</c:v>
                </c:pt>
                <c:pt idx="56">
                  <c:v>1.493838361249</c:v>
                </c:pt>
                <c:pt idx="57">
                  <c:v>1.493838361249</c:v>
                </c:pt>
                <c:pt idx="58">
                  <c:v>1.6549599837110001</c:v>
                </c:pt>
                <c:pt idx="59">
                  <c:v>1.617099681242</c:v>
                </c:pt>
                <c:pt idx="60">
                  <c:v>1.610431597077</c:v>
                </c:pt>
                <c:pt idx="61">
                  <c:v>1.606380577902</c:v>
                </c:pt>
                <c:pt idx="62">
                  <c:v>1.534996168323</c:v>
                </c:pt>
                <c:pt idx="63">
                  <c:v>1.534996168323</c:v>
                </c:pt>
                <c:pt idx="64">
                  <c:v>1.534996168323</c:v>
                </c:pt>
                <c:pt idx="65">
                  <c:v>1.535924983393</c:v>
                </c:pt>
                <c:pt idx="66">
                  <c:v>1.46383989989</c:v>
                </c:pt>
                <c:pt idx="67">
                  <c:v>1.5313777233100001</c:v>
                </c:pt>
                <c:pt idx="68">
                  <c:v>1.5077012375850001</c:v>
                </c:pt>
                <c:pt idx="69">
                  <c:v>1.4597215932180001</c:v>
                </c:pt>
                <c:pt idx="70">
                  <c:v>1.4597215932180001</c:v>
                </c:pt>
                <c:pt idx="71">
                  <c:v>1.4597215932180001</c:v>
                </c:pt>
                <c:pt idx="72">
                  <c:v>1.51053330981</c:v>
                </c:pt>
                <c:pt idx="73">
                  <c:v>1.5270288165779999</c:v>
                </c:pt>
                <c:pt idx="74">
                  <c:v>1.5786893833769999</c:v>
                </c:pt>
                <c:pt idx="75">
                  <c:v>1.571615874223</c:v>
                </c:pt>
                <c:pt idx="76">
                  <c:v>1.521682841059</c:v>
                </c:pt>
                <c:pt idx="77">
                  <c:v>1.521682841059</c:v>
                </c:pt>
                <c:pt idx="78">
                  <c:v>1.521682841059</c:v>
                </c:pt>
                <c:pt idx="79">
                  <c:v>1.4763484181769999</c:v>
                </c:pt>
                <c:pt idx="80">
                  <c:v>1.4466834006760001</c:v>
                </c:pt>
                <c:pt idx="81">
                  <c:v>1.445518234096</c:v>
                </c:pt>
                <c:pt idx="82">
                  <c:v>1.4558579510759999</c:v>
                </c:pt>
                <c:pt idx="83">
                  <c:v>1.4558579510759999</c:v>
                </c:pt>
                <c:pt idx="84">
                  <c:v>1.4558579510759999</c:v>
                </c:pt>
                <c:pt idx="85">
                  <c:v>1.4558579510759999</c:v>
                </c:pt>
                <c:pt idx="86">
                  <c:v>1.4708075856489999</c:v>
                </c:pt>
                <c:pt idx="87">
                  <c:v>1.4283278118080001</c:v>
                </c:pt>
                <c:pt idx="88">
                  <c:v>1.3829759464419999</c:v>
                </c:pt>
                <c:pt idx="89">
                  <c:v>1.326735803517</c:v>
                </c:pt>
                <c:pt idx="90">
                  <c:v>1.3264747537970001</c:v>
                </c:pt>
                <c:pt idx="91">
                  <c:v>1.3264747537970001</c:v>
                </c:pt>
                <c:pt idx="92">
                  <c:v>1.3264747537970001</c:v>
                </c:pt>
                <c:pt idx="93">
                  <c:v>1.294698356462</c:v>
                </c:pt>
                <c:pt idx="94">
                  <c:v>1.235165945324</c:v>
                </c:pt>
                <c:pt idx="95">
                  <c:v>1.2612635200410001</c:v>
                </c:pt>
                <c:pt idx="96">
                  <c:v>1.2308770552920001</c:v>
                </c:pt>
                <c:pt idx="97">
                  <c:v>1.292815273367</c:v>
                </c:pt>
                <c:pt idx="98">
                  <c:v>1.292815273367</c:v>
                </c:pt>
                <c:pt idx="99">
                  <c:v>1.292815273367</c:v>
                </c:pt>
                <c:pt idx="100">
                  <c:v>1.226463566104</c:v>
                </c:pt>
                <c:pt idx="101">
                  <c:v>1.241289714344</c:v>
                </c:pt>
                <c:pt idx="102">
                  <c:v>1.3095419052720001</c:v>
                </c:pt>
                <c:pt idx="103">
                  <c:v>1.3669296950850001</c:v>
                </c:pt>
                <c:pt idx="104">
                  <c:v>1.4095339806680001</c:v>
                </c:pt>
                <c:pt idx="105">
                  <c:v>1.4095339806680001</c:v>
                </c:pt>
                <c:pt idx="106">
                  <c:v>1.4095339806680001</c:v>
                </c:pt>
                <c:pt idx="107">
                  <c:v>1.3348970948700001</c:v>
                </c:pt>
                <c:pt idx="108">
                  <c:v>1.3905219882119999</c:v>
                </c:pt>
                <c:pt idx="109">
                  <c:v>1.3948942222159999</c:v>
                </c:pt>
                <c:pt idx="110">
                  <c:v>1.431869284197</c:v>
                </c:pt>
                <c:pt idx="111">
                  <c:v>1.475900341437</c:v>
                </c:pt>
                <c:pt idx="112">
                  <c:v>1.475900341437</c:v>
                </c:pt>
                <c:pt idx="113">
                  <c:v>1.475900341437</c:v>
                </c:pt>
                <c:pt idx="114">
                  <c:v>1.4445672054150001</c:v>
                </c:pt>
                <c:pt idx="115">
                  <c:v>1.494227582647</c:v>
                </c:pt>
                <c:pt idx="116">
                  <c:v>1.5251210089389999</c:v>
                </c:pt>
                <c:pt idx="117">
                  <c:v>1.442685910936</c:v>
                </c:pt>
                <c:pt idx="118">
                  <c:v>1.442685910936</c:v>
                </c:pt>
                <c:pt idx="119">
                  <c:v>1.442685910936</c:v>
                </c:pt>
                <c:pt idx="120">
                  <c:v>1.442685910936</c:v>
                </c:pt>
                <c:pt idx="121">
                  <c:v>1.4456429764659999</c:v>
                </c:pt>
                <c:pt idx="122">
                  <c:v>1.4646043540660001</c:v>
                </c:pt>
                <c:pt idx="123">
                  <c:v>1.38959087864</c:v>
                </c:pt>
                <c:pt idx="124">
                  <c:v>1.3145554878729999</c:v>
                </c:pt>
                <c:pt idx="125">
                  <c:v>1.338760321062</c:v>
                </c:pt>
                <c:pt idx="126">
                  <c:v>1.338760321062</c:v>
                </c:pt>
                <c:pt idx="127">
                  <c:v>1.338760321062</c:v>
                </c:pt>
                <c:pt idx="128">
                  <c:v>1.3308172811250001</c:v>
                </c:pt>
                <c:pt idx="129">
                  <c:v>1.2966306384040001</c:v>
                </c:pt>
                <c:pt idx="130">
                  <c:v>1.3142012084279999</c:v>
                </c:pt>
                <c:pt idx="131">
                  <c:v>1.3142012084279999</c:v>
                </c:pt>
                <c:pt idx="132">
                  <c:v>1.3142012084279999</c:v>
                </c:pt>
                <c:pt idx="133">
                  <c:v>1.3142012084279999</c:v>
                </c:pt>
                <c:pt idx="134">
                  <c:v>1.3142012084279999</c:v>
                </c:pt>
                <c:pt idx="135">
                  <c:v>1.2968033970640001</c:v>
                </c:pt>
                <c:pt idx="136">
                  <c:v>1.2882581415329999</c:v>
                </c:pt>
                <c:pt idx="137">
                  <c:v>1.269488025439</c:v>
                </c:pt>
                <c:pt idx="138">
                  <c:v>1.367580173526</c:v>
                </c:pt>
                <c:pt idx="139">
                  <c:v>1.4320330897560001</c:v>
                </c:pt>
                <c:pt idx="140">
                  <c:v>1.4320330897560001</c:v>
                </c:pt>
                <c:pt idx="141">
                  <c:v>1.4320330897560001</c:v>
                </c:pt>
                <c:pt idx="142">
                  <c:v>1.354440997113</c:v>
                </c:pt>
                <c:pt idx="143">
                  <c:v>1.3002167671560001</c:v>
                </c:pt>
                <c:pt idx="144">
                  <c:v>1.338867702733</c:v>
                </c:pt>
                <c:pt idx="145">
                  <c:v>1.417129560829</c:v>
                </c:pt>
                <c:pt idx="146">
                  <c:v>1.425206591284</c:v>
                </c:pt>
                <c:pt idx="147">
                  <c:v>1.425206591284</c:v>
                </c:pt>
                <c:pt idx="148">
                  <c:v>1.425206591284</c:v>
                </c:pt>
                <c:pt idx="149">
                  <c:v>1.3818829721799999</c:v>
                </c:pt>
                <c:pt idx="150">
                  <c:v>1.405163756428</c:v>
                </c:pt>
                <c:pt idx="151">
                  <c:v>1.405940932189</c:v>
                </c:pt>
                <c:pt idx="152">
                  <c:v>1.347711788774</c:v>
                </c:pt>
                <c:pt idx="153">
                  <c:v>1.3149150708070001</c:v>
                </c:pt>
                <c:pt idx="154">
                  <c:v>1.3149150708070001</c:v>
                </c:pt>
                <c:pt idx="155">
                  <c:v>1.3149150708070001</c:v>
                </c:pt>
                <c:pt idx="156">
                  <c:v>1.3114941964319999</c:v>
                </c:pt>
                <c:pt idx="157">
                  <c:v>1.278359229304</c:v>
                </c:pt>
                <c:pt idx="158">
                  <c:v>1.273065107331</c:v>
                </c:pt>
                <c:pt idx="159">
                  <c:v>1.342479664209</c:v>
                </c:pt>
                <c:pt idx="160">
                  <c:v>1.367681043565</c:v>
                </c:pt>
                <c:pt idx="161">
                  <c:v>1.367681043565</c:v>
                </c:pt>
                <c:pt idx="162">
                  <c:v>1.367681043565</c:v>
                </c:pt>
                <c:pt idx="163">
                  <c:v>1.367681043565</c:v>
                </c:pt>
                <c:pt idx="164">
                  <c:v>1.2787680133279999</c:v>
                </c:pt>
                <c:pt idx="165">
                  <c:v>1.2903330532449999</c:v>
                </c:pt>
                <c:pt idx="166">
                  <c:v>1.291876787931</c:v>
                </c:pt>
                <c:pt idx="167">
                  <c:v>1.3369354141800001</c:v>
                </c:pt>
                <c:pt idx="168">
                  <c:v>1.3369354141800001</c:v>
                </c:pt>
                <c:pt idx="169">
                  <c:v>1.3369354141800001</c:v>
                </c:pt>
                <c:pt idx="170">
                  <c:v>1.3324774443880001</c:v>
                </c:pt>
                <c:pt idx="171">
                  <c:v>1.321722556821</c:v>
                </c:pt>
                <c:pt idx="172">
                  <c:v>1.3550522978699999</c:v>
                </c:pt>
                <c:pt idx="173">
                  <c:v>1.352680174241</c:v>
                </c:pt>
                <c:pt idx="174">
                  <c:v>1.372604640884</c:v>
                </c:pt>
                <c:pt idx="175">
                  <c:v>1.372604640884</c:v>
                </c:pt>
                <c:pt idx="176">
                  <c:v>1.372604640884</c:v>
                </c:pt>
                <c:pt idx="177">
                  <c:v>1.2924437209149999</c:v>
                </c:pt>
                <c:pt idx="178">
                  <c:v>1.2548943983380001</c:v>
                </c:pt>
                <c:pt idx="179">
                  <c:v>1.2683453891630001</c:v>
                </c:pt>
                <c:pt idx="180">
                  <c:v>1.355437614902</c:v>
                </c:pt>
                <c:pt idx="181">
                  <c:v>1.353615533283</c:v>
                </c:pt>
                <c:pt idx="182">
                  <c:v>1.353615533283</c:v>
                </c:pt>
                <c:pt idx="183">
                  <c:v>1.353615533283</c:v>
                </c:pt>
                <c:pt idx="184">
                  <c:v>1.370781573378</c:v>
                </c:pt>
                <c:pt idx="185">
                  <c:v>1.348645982946</c:v>
                </c:pt>
                <c:pt idx="186">
                  <c:v>1.380934584839</c:v>
                </c:pt>
                <c:pt idx="187">
                  <c:v>1.3803362903600001</c:v>
                </c:pt>
                <c:pt idx="188">
                  <c:v>1.4072720104100001</c:v>
                </c:pt>
                <c:pt idx="189">
                  <c:v>1.4072720104100001</c:v>
                </c:pt>
                <c:pt idx="190">
                  <c:v>1.4072720104100001</c:v>
                </c:pt>
                <c:pt idx="191">
                  <c:v>1.4174135976990001</c:v>
                </c:pt>
                <c:pt idx="192">
                  <c:v>1.4036251124950001</c:v>
                </c:pt>
                <c:pt idx="193">
                  <c:v>1.3908872468260001</c:v>
                </c:pt>
                <c:pt idx="194">
                  <c:v>1.400255335957</c:v>
                </c:pt>
                <c:pt idx="195">
                  <c:v>1.409843099875</c:v>
                </c:pt>
                <c:pt idx="196">
                  <c:v>1.409843099875</c:v>
                </c:pt>
                <c:pt idx="197">
                  <c:v>1.409843099875</c:v>
                </c:pt>
                <c:pt idx="198">
                  <c:v>1.4245800987270001</c:v>
                </c:pt>
                <c:pt idx="199">
                  <c:v>1.4179600299199999</c:v>
                </c:pt>
                <c:pt idx="200">
                  <c:v>1.3879465937040001</c:v>
                </c:pt>
                <c:pt idx="201">
                  <c:v>1.414593084342</c:v>
                </c:pt>
                <c:pt idx="202">
                  <c:v>1.4520042947659999</c:v>
                </c:pt>
                <c:pt idx="203">
                  <c:v>1.4520042947659999</c:v>
                </c:pt>
                <c:pt idx="204">
                  <c:v>1.4520042947659999</c:v>
                </c:pt>
                <c:pt idx="205">
                  <c:v>1.5021872563650001</c:v>
                </c:pt>
                <c:pt idx="206">
                  <c:v>1.4696913584410001</c:v>
                </c:pt>
                <c:pt idx="207">
                  <c:v>1.3968356342749999</c:v>
                </c:pt>
                <c:pt idx="208">
                  <c:v>1.4063296928419999</c:v>
                </c:pt>
                <c:pt idx="209">
                  <c:v>1.4462448479359999</c:v>
                </c:pt>
                <c:pt idx="210">
                  <c:v>1.4462448479359999</c:v>
                </c:pt>
                <c:pt idx="211">
                  <c:v>1.4462448479359999</c:v>
                </c:pt>
                <c:pt idx="212">
                  <c:v>1.443451039753</c:v>
                </c:pt>
                <c:pt idx="213">
                  <c:v>1.3972949971299999</c:v>
                </c:pt>
                <c:pt idx="214">
                  <c:v>1.353914336753</c:v>
                </c:pt>
                <c:pt idx="215">
                  <c:v>1.3796576860500001</c:v>
                </c:pt>
                <c:pt idx="216">
                  <c:v>1.4670253858269999</c:v>
                </c:pt>
                <c:pt idx="217">
                  <c:v>1.4670253858269999</c:v>
                </c:pt>
                <c:pt idx="218">
                  <c:v>1.4670253858269999</c:v>
                </c:pt>
                <c:pt idx="219">
                  <c:v>1.437610185129</c:v>
                </c:pt>
                <c:pt idx="220">
                  <c:v>1.4042258353620001</c:v>
                </c:pt>
                <c:pt idx="221">
                  <c:v>1.4077813694079999</c:v>
                </c:pt>
                <c:pt idx="222">
                  <c:v>1.362700064083</c:v>
                </c:pt>
                <c:pt idx="223">
                  <c:v>1.404834109696</c:v>
                </c:pt>
                <c:pt idx="224">
                  <c:v>1.404834109696</c:v>
                </c:pt>
                <c:pt idx="225">
                  <c:v>1.404834109696</c:v>
                </c:pt>
                <c:pt idx="226">
                  <c:v>1.404834109696</c:v>
                </c:pt>
                <c:pt idx="227">
                  <c:v>1.351656900974</c:v>
                </c:pt>
                <c:pt idx="228">
                  <c:v>1.32165210726</c:v>
                </c:pt>
                <c:pt idx="229">
                  <c:v>1.3381895157929999</c:v>
                </c:pt>
                <c:pt idx="230">
                  <c:v>1.3147271724280001</c:v>
                </c:pt>
                <c:pt idx="231">
                  <c:v>1.3147271724280001</c:v>
                </c:pt>
                <c:pt idx="232">
                  <c:v>1.3147271724280001</c:v>
                </c:pt>
                <c:pt idx="233">
                  <c:v>1.287050677591</c:v>
                </c:pt>
                <c:pt idx="234">
                  <c:v>1.2941695946359999</c:v>
                </c:pt>
                <c:pt idx="235">
                  <c:v>1.3028113311909999</c:v>
                </c:pt>
                <c:pt idx="236">
                  <c:v>1.3979844424229999</c:v>
                </c:pt>
                <c:pt idx="237">
                  <c:v>1.4142951507070001</c:v>
                </c:pt>
                <c:pt idx="238">
                  <c:v>1.4142951507070001</c:v>
                </c:pt>
                <c:pt idx="239">
                  <c:v>1.4142951507070001</c:v>
                </c:pt>
                <c:pt idx="240">
                  <c:v>1.468148810597</c:v>
                </c:pt>
                <c:pt idx="241">
                  <c:v>1.4672824934169999</c:v>
                </c:pt>
                <c:pt idx="242">
                  <c:v>1.456125807262</c:v>
                </c:pt>
                <c:pt idx="243">
                  <c:v>1.4611842344499999</c:v>
                </c:pt>
                <c:pt idx="244">
                  <c:v>1.481615383878</c:v>
                </c:pt>
                <c:pt idx="245">
                  <c:v>1.481615383878</c:v>
                </c:pt>
                <c:pt idx="246">
                  <c:v>1.481615383878</c:v>
                </c:pt>
                <c:pt idx="247">
                  <c:v>1.4588541143360001</c:v>
                </c:pt>
                <c:pt idx="248">
                  <c:v>1.464260709265</c:v>
                </c:pt>
                <c:pt idx="249">
                  <c:v>1.4581174149110001</c:v>
                </c:pt>
                <c:pt idx="250">
                  <c:v>1.4523591810659999</c:v>
                </c:pt>
                <c:pt idx="251">
                  <c:v>1.4436979222270001</c:v>
                </c:pt>
                <c:pt idx="252">
                  <c:v>1.4436979222270001</c:v>
                </c:pt>
                <c:pt idx="253">
                  <c:v>1.4436979222270001</c:v>
                </c:pt>
                <c:pt idx="254">
                  <c:v>1.42940775773</c:v>
                </c:pt>
                <c:pt idx="255">
                  <c:v>1.482781523334</c:v>
                </c:pt>
                <c:pt idx="256">
                  <c:v>1.485939826876</c:v>
                </c:pt>
                <c:pt idx="257">
                  <c:v>1.408768934304</c:v>
                </c:pt>
                <c:pt idx="258">
                  <c:v>1.3987249450179999</c:v>
                </c:pt>
                <c:pt idx="259">
                  <c:v>1.3987249450179999</c:v>
                </c:pt>
                <c:pt idx="260">
                  <c:v>1.3987249450179999</c:v>
                </c:pt>
                <c:pt idx="261">
                  <c:v>1.3616393018040001</c:v>
                </c:pt>
                <c:pt idx="262">
                  <c:v>1.329185969656</c:v>
                </c:pt>
                <c:pt idx="263">
                  <c:v>1.3298103294679999</c:v>
                </c:pt>
                <c:pt idx="264">
                  <c:v>1.2939722955070001</c:v>
                </c:pt>
                <c:pt idx="265">
                  <c:v>1.2849737624399999</c:v>
                </c:pt>
                <c:pt idx="266">
                  <c:v>1.2849737624399999</c:v>
                </c:pt>
                <c:pt idx="267">
                  <c:v>1.2849737624399999</c:v>
                </c:pt>
                <c:pt idx="268">
                  <c:v>1.227740751876</c:v>
                </c:pt>
                <c:pt idx="269">
                  <c:v>1.287347506708</c:v>
                </c:pt>
                <c:pt idx="270">
                  <c:v>1.2837458144989999</c:v>
                </c:pt>
                <c:pt idx="271">
                  <c:v>1.263469779464</c:v>
                </c:pt>
                <c:pt idx="272">
                  <c:v>1.2860094392020001</c:v>
                </c:pt>
                <c:pt idx="273">
                  <c:v>1.2860094392020001</c:v>
                </c:pt>
                <c:pt idx="274">
                  <c:v>1.2860094392020001</c:v>
                </c:pt>
                <c:pt idx="275">
                  <c:v>1.2860094392020001</c:v>
                </c:pt>
                <c:pt idx="276">
                  <c:v>1.2860094392020001</c:v>
                </c:pt>
                <c:pt idx="277">
                  <c:v>1.2860094392020001</c:v>
                </c:pt>
                <c:pt idx="278">
                  <c:v>1.229302285383</c:v>
                </c:pt>
                <c:pt idx="279">
                  <c:v>1.228560170138</c:v>
                </c:pt>
                <c:pt idx="280">
                  <c:v>1.228560170138</c:v>
                </c:pt>
                <c:pt idx="281">
                  <c:v>1.228560170138</c:v>
                </c:pt>
                <c:pt idx="282">
                  <c:v>1.2094575106929999</c:v>
                </c:pt>
                <c:pt idx="283">
                  <c:v>1.2481492271429999</c:v>
                </c:pt>
                <c:pt idx="284">
                  <c:v>1.2481492271429999</c:v>
                </c:pt>
                <c:pt idx="285">
                  <c:v>1.2481492271429999</c:v>
                </c:pt>
                <c:pt idx="286">
                  <c:v>1.240560436427</c:v>
                </c:pt>
                <c:pt idx="287">
                  <c:v>1.240560436427</c:v>
                </c:pt>
                <c:pt idx="288">
                  <c:v>1.240560436427</c:v>
                </c:pt>
                <c:pt idx="289">
                  <c:v>1.240560436427</c:v>
                </c:pt>
                <c:pt idx="290">
                  <c:v>1.240560436427</c:v>
                </c:pt>
                <c:pt idx="291">
                  <c:v>1.185750889928</c:v>
                </c:pt>
                <c:pt idx="292">
                  <c:v>1.2084287310190001</c:v>
                </c:pt>
                <c:pt idx="293">
                  <c:v>1.2305709597529999</c:v>
                </c:pt>
                <c:pt idx="294">
                  <c:v>1.2305709597529999</c:v>
                </c:pt>
                <c:pt idx="295">
                  <c:v>1.2305709597529999</c:v>
                </c:pt>
                <c:pt idx="296">
                  <c:v>1.2305709597529999</c:v>
                </c:pt>
                <c:pt idx="297">
                  <c:v>1.2305709597529999</c:v>
                </c:pt>
                <c:pt idx="298">
                  <c:v>1.2514631069190001</c:v>
                </c:pt>
                <c:pt idx="299">
                  <c:v>1.2336485531679999</c:v>
                </c:pt>
                <c:pt idx="300">
                  <c:v>1.2793647018709999</c:v>
                </c:pt>
                <c:pt idx="301">
                  <c:v>1.2793647018709999</c:v>
                </c:pt>
                <c:pt idx="302">
                  <c:v>1.2793647018709999</c:v>
                </c:pt>
                <c:pt idx="303">
                  <c:v>1.3629613593929999</c:v>
                </c:pt>
                <c:pt idx="304">
                  <c:v>1.3173190018030001</c:v>
                </c:pt>
                <c:pt idx="305">
                  <c:v>1.3417861176250001</c:v>
                </c:pt>
                <c:pt idx="306">
                  <c:v>1.3508213672839999</c:v>
                </c:pt>
                <c:pt idx="307">
                  <c:v>1.363531626276</c:v>
                </c:pt>
                <c:pt idx="308">
                  <c:v>1.363531626276</c:v>
                </c:pt>
                <c:pt idx="309">
                  <c:v>1.363531626276</c:v>
                </c:pt>
                <c:pt idx="310">
                  <c:v>1.346524849019</c:v>
                </c:pt>
                <c:pt idx="311">
                  <c:v>1.3692574405439999</c:v>
                </c:pt>
                <c:pt idx="312">
                  <c:v>1.353020068597</c:v>
                </c:pt>
                <c:pt idx="313">
                  <c:v>1.4133385571570001</c:v>
                </c:pt>
                <c:pt idx="314">
                  <c:v>1.4735455892730001</c:v>
                </c:pt>
                <c:pt idx="315">
                  <c:v>1.4735455892730001</c:v>
                </c:pt>
                <c:pt idx="316">
                  <c:v>1.4735455892730001</c:v>
                </c:pt>
                <c:pt idx="317">
                  <c:v>1.434882141793</c:v>
                </c:pt>
                <c:pt idx="318">
                  <c:v>1.5267845310249999</c:v>
                </c:pt>
                <c:pt idx="319">
                  <c:v>1.5278091795049999</c:v>
                </c:pt>
                <c:pt idx="320">
                  <c:v>1.523223376512</c:v>
                </c:pt>
                <c:pt idx="321">
                  <c:v>1.59749679888</c:v>
                </c:pt>
                <c:pt idx="322">
                  <c:v>1.59749679888</c:v>
                </c:pt>
                <c:pt idx="323">
                  <c:v>1.59749679888</c:v>
                </c:pt>
                <c:pt idx="324">
                  <c:v>1.6214858906509999</c:v>
                </c:pt>
                <c:pt idx="325">
                  <c:v>1.5439363824429999</c:v>
                </c:pt>
                <c:pt idx="326">
                  <c:v>1.496752698743</c:v>
                </c:pt>
                <c:pt idx="327">
                  <c:v>1.45473978889</c:v>
                </c:pt>
                <c:pt idx="328">
                  <c:v>1.452804307746</c:v>
                </c:pt>
                <c:pt idx="329">
                  <c:v>1.452804307746</c:v>
                </c:pt>
                <c:pt idx="330">
                  <c:v>1.452804307746</c:v>
                </c:pt>
                <c:pt idx="331">
                  <c:v>1.4490583092239999</c:v>
                </c:pt>
                <c:pt idx="332">
                  <c:v>1.383588917507</c:v>
                </c:pt>
                <c:pt idx="333">
                  <c:v>1.3560479133879999</c:v>
                </c:pt>
                <c:pt idx="334">
                  <c:v>1.396437439556</c:v>
                </c:pt>
                <c:pt idx="335">
                  <c:v>1.486255164193</c:v>
                </c:pt>
                <c:pt idx="336">
                  <c:v>1.486255164193</c:v>
                </c:pt>
                <c:pt idx="337">
                  <c:v>1.486255164193</c:v>
                </c:pt>
                <c:pt idx="338">
                  <c:v>1.519585904046</c:v>
                </c:pt>
                <c:pt idx="339">
                  <c:v>1.5292401182940001</c:v>
                </c:pt>
                <c:pt idx="340">
                  <c:v>1.511696533082</c:v>
                </c:pt>
                <c:pt idx="341">
                  <c:v>1.481754124843</c:v>
                </c:pt>
                <c:pt idx="342">
                  <c:v>1.501411414343</c:v>
                </c:pt>
                <c:pt idx="343">
                  <c:v>1.501411414343</c:v>
                </c:pt>
                <c:pt idx="344">
                  <c:v>1.501411414343</c:v>
                </c:pt>
                <c:pt idx="345">
                  <c:v>1.50033498717</c:v>
                </c:pt>
                <c:pt idx="346">
                  <c:v>1.5082545250320001</c:v>
                </c:pt>
                <c:pt idx="347">
                  <c:v>1.4777268352290001</c:v>
                </c:pt>
                <c:pt idx="348">
                  <c:v>1.4691334745010001</c:v>
                </c:pt>
                <c:pt idx="349">
                  <c:v>1.4436609579140001</c:v>
                </c:pt>
                <c:pt idx="350">
                  <c:v>1.4436609579140001</c:v>
                </c:pt>
                <c:pt idx="351">
                  <c:v>1.4436609579140001</c:v>
                </c:pt>
                <c:pt idx="352">
                  <c:v>1.4681899114870001</c:v>
                </c:pt>
                <c:pt idx="353">
                  <c:v>1.4111583267550001</c:v>
                </c:pt>
                <c:pt idx="354">
                  <c:v>1.3885411841569999</c:v>
                </c:pt>
                <c:pt idx="355">
                  <c:v>1.367260645512</c:v>
                </c:pt>
                <c:pt idx="356">
                  <c:v>1.362139056275</c:v>
                </c:pt>
                <c:pt idx="357">
                  <c:v>1.362139056275</c:v>
                </c:pt>
                <c:pt idx="358">
                  <c:v>1.362139056275</c:v>
                </c:pt>
                <c:pt idx="359">
                  <c:v>1.3198926504620001</c:v>
                </c:pt>
                <c:pt idx="360">
                  <c:v>1.3057480995699999</c:v>
                </c:pt>
                <c:pt idx="361">
                  <c:v>1.4099064230160001</c:v>
                </c:pt>
                <c:pt idx="362">
                  <c:v>1.393008138171</c:v>
                </c:pt>
                <c:pt idx="363">
                  <c:v>1.39500523601</c:v>
                </c:pt>
                <c:pt idx="364">
                  <c:v>1.39500523601</c:v>
                </c:pt>
                <c:pt idx="365">
                  <c:v>1.39500523601</c:v>
                </c:pt>
                <c:pt idx="366">
                  <c:v>1.4204004186850001</c:v>
                </c:pt>
                <c:pt idx="367">
                  <c:v>1.446872637479</c:v>
                </c:pt>
                <c:pt idx="368">
                  <c:v>1.532377167201</c:v>
                </c:pt>
                <c:pt idx="369">
                  <c:v>1.5502096587209999</c:v>
                </c:pt>
                <c:pt idx="370">
                  <c:v>1.5759199886119999</c:v>
                </c:pt>
                <c:pt idx="371">
                  <c:v>1.5759199886119999</c:v>
                </c:pt>
                <c:pt idx="372">
                  <c:v>1.5759199886119999</c:v>
                </c:pt>
                <c:pt idx="373">
                  <c:v>1.5751736739619999</c:v>
                </c:pt>
                <c:pt idx="374">
                  <c:v>1.58663500206</c:v>
                </c:pt>
                <c:pt idx="375">
                  <c:v>1.5643074943619999</c:v>
                </c:pt>
                <c:pt idx="376">
                  <c:v>1.5907389778559999</c:v>
                </c:pt>
                <c:pt idx="377">
                  <c:v>1.5493158925129999</c:v>
                </c:pt>
                <c:pt idx="378">
                  <c:v>1.5493158925129999</c:v>
                </c:pt>
                <c:pt idx="379">
                  <c:v>1.5493158925129999</c:v>
                </c:pt>
                <c:pt idx="380">
                  <c:v>1.446891256759</c:v>
                </c:pt>
                <c:pt idx="381">
                  <c:v>1.4748423469459999</c:v>
                </c:pt>
                <c:pt idx="382">
                  <c:v>1.4494379332009999</c:v>
                </c:pt>
                <c:pt idx="383">
                  <c:v>1.4826258413669999</c:v>
                </c:pt>
                <c:pt idx="384">
                  <c:v>1.5219893385509999</c:v>
                </c:pt>
                <c:pt idx="385">
                  <c:v>1.5219893385509999</c:v>
                </c:pt>
                <c:pt idx="386">
                  <c:v>1.5219893385509999</c:v>
                </c:pt>
                <c:pt idx="387">
                  <c:v>1.5218482550679999</c:v>
                </c:pt>
                <c:pt idx="388">
                  <c:v>1.5191104004239999</c:v>
                </c:pt>
                <c:pt idx="389">
                  <c:v>1.53159894432</c:v>
                </c:pt>
                <c:pt idx="390">
                  <c:v>1.498374356879</c:v>
                </c:pt>
                <c:pt idx="391">
                  <c:v>1.4675225077230001</c:v>
                </c:pt>
                <c:pt idx="392">
                  <c:v>1.4675225077230001</c:v>
                </c:pt>
                <c:pt idx="393">
                  <c:v>1.4675225077230001</c:v>
                </c:pt>
                <c:pt idx="394">
                  <c:v>1.5069228975290001</c:v>
                </c:pt>
                <c:pt idx="395">
                  <c:v>1.5212896338440001</c:v>
                </c:pt>
                <c:pt idx="396">
                  <c:v>1.5295895709159999</c:v>
                </c:pt>
                <c:pt idx="397">
                  <c:v>1.571898601542</c:v>
                </c:pt>
                <c:pt idx="398">
                  <c:v>1.5887676755589999</c:v>
                </c:pt>
                <c:pt idx="399">
                  <c:v>1.5887676755589999</c:v>
                </c:pt>
                <c:pt idx="400">
                  <c:v>1.5887676755589999</c:v>
                </c:pt>
                <c:pt idx="401">
                  <c:v>1.5847281496929999</c:v>
                </c:pt>
                <c:pt idx="402">
                  <c:v>1.5991011596960001</c:v>
                </c:pt>
                <c:pt idx="403">
                  <c:v>1.545984286238</c:v>
                </c:pt>
                <c:pt idx="404">
                  <c:v>1.4584185010799999</c:v>
                </c:pt>
                <c:pt idx="405">
                  <c:v>1.4509256886969999</c:v>
                </c:pt>
                <c:pt idx="406">
                  <c:v>1.4509256886969999</c:v>
                </c:pt>
                <c:pt idx="407">
                  <c:v>1.4509256886969999</c:v>
                </c:pt>
                <c:pt idx="408">
                  <c:v>1.471567560057</c:v>
                </c:pt>
                <c:pt idx="409">
                  <c:v>1.481374986991</c:v>
                </c:pt>
                <c:pt idx="410">
                  <c:v>1.499427956348</c:v>
                </c:pt>
                <c:pt idx="411">
                  <c:v>1.5202353931720001</c:v>
                </c:pt>
                <c:pt idx="412">
                  <c:v>1.506271759076</c:v>
                </c:pt>
                <c:pt idx="413">
                  <c:v>1.506271759076</c:v>
                </c:pt>
                <c:pt idx="414">
                  <c:v>1.506271759076</c:v>
                </c:pt>
                <c:pt idx="415">
                  <c:v>1.5802930461319999</c:v>
                </c:pt>
                <c:pt idx="416">
                  <c:v>1.604554189438</c:v>
                </c:pt>
                <c:pt idx="417">
                  <c:v>1.521479678153</c:v>
                </c:pt>
                <c:pt idx="418">
                  <c:v>1.4597702230539999</c:v>
                </c:pt>
                <c:pt idx="419">
                  <c:v>1.504159283488</c:v>
                </c:pt>
                <c:pt idx="420">
                  <c:v>1.504159283488</c:v>
                </c:pt>
                <c:pt idx="421">
                  <c:v>1.504159283488</c:v>
                </c:pt>
                <c:pt idx="422">
                  <c:v>1.5066964803439999</c:v>
                </c:pt>
                <c:pt idx="423">
                  <c:v>1.438757056986</c:v>
                </c:pt>
                <c:pt idx="424">
                  <c:v>1.424569811804</c:v>
                </c:pt>
                <c:pt idx="425">
                  <c:v>1.4335192558280001</c:v>
                </c:pt>
                <c:pt idx="426">
                  <c:v>1.4620748960300001</c:v>
                </c:pt>
                <c:pt idx="427">
                  <c:v>1.4620748960300001</c:v>
                </c:pt>
                <c:pt idx="428">
                  <c:v>1.4620748960300001</c:v>
                </c:pt>
                <c:pt idx="429">
                  <c:v>1.5072590614470001</c:v>
                </c:pt>
                <c:pt idx="430">
                  <c:v>1.492629110577</c:v>
                </c:pt>
                <c:pt idx="431">
                  <c:v>1.4622023372140001</c:v>
                </c:pt>
                <c:pt idx="432">
                  <c:v>1.3780417406159999</c:v>
                </c:pt>
                <c:pt idx="433">
                  <c:v>1.317838962563</c:v>
                </c:pt>
                <c:pt idx="434">
                  <c:v>1.317838962563</c:v>
                </c:pt>
                <c:pt idx="435">
                  <c:v>1.317838962563</c:v>
                </c:pt>
                <c:pt idx="436">
                  <c:v>1.317838962563</c:v>
                </c:pt>
                <c:pt idx="437">
                  <c:v>1.283940695721</c:v>
                </c:pt>
                <c:pt idx="438">
                  <c:v>1.3776595235119999</c:v>
                </c:pt>
                <c:pt idx="439">
                  <c:v>1.4706483221240001</c:v>
                </c:pt>
                <c:pt idx="440">
                  <c:v>1.4177000726869999</c:v>
                </c:pt>
                <c:pt idx="441">
                  <c:v>1.4177000726869999</c:v>
                </c:pt>
                <c:pt idx="442">
                  <c:v>1.4177000726869999</c:v>
                </c:pt>
                <c:pt idx="443">
                  <c:v>1.3857658242949999</c:v>
                </c:pt>
                <c:pt idx="444">
                  <c:v>1.31916700086</c:v>
                </c:pt>
                <c:pt idx="445">
                  <c:v>1.311405516352</c:v>
                </c:pt>
                <c:pt idx="446">
                  <c:v>1.4096631654289999</c:v>
                </c:pt>
                <c:pt idx="447">
                  <c:v>1.3535199240439999</c:v>
                </c:pt>
                <c:pt idx="448">
                  <c:v>1.3535199240439999</c:v>
                </c:pt>
                <c:pt idx="449">
                  <c:v>1.3535199240439999</c:v>
                </c:pt>
                <c:pt idx="450">
                  <c:v>1.2732427793309999</c:v>
                </c:pt>
                <c:pt idx="451">
                  <c:v>1.2666062303700001</c:v>
                </c:pt>
                <c:pt idx="452">
                  <c:v>1.294025410295</c:v>
                </c:pt>
                <c:pt idx="453">
                  <c:v>1.333562270864</c:v>
                </c:pt>
                <c:pt idx="454">
                  <c:v>1.4002175739880001</c:v>
                </c:pt>
                <c:pt idx="455">
                  <c:v>1.4002175739880001</c:v>
                </c:pt>
                <c:pt idx="456">
                  <c:v>1.4002175739880001</c:v>
                </c:pt>
                <c:pt idx="457">
                  <c:v>1.4376998727820001</c:v>
                </c:pt>
                <c:pt idx="458">
                  <c:v>1.459947024051</c:v>
                </c:pt>
                <c:pt idx="459">
                  <c:v>1.446379084301</c:v>
                </c:pt>
                <c:pt idx="460">
                  <c:v>1.469504097245</c:v>
                </c:pt>
                <c:pt idx="461">
                  <c:v>1.4984197597860001</c:v>
                </c:pt>
                <c:pt idx="462">
                  <c:v>1.4984197597860001</c:v>
                </c:pt>
                <c:pt idx="463">
                  <c:v>1.4984197597860001</c:v>
                </c:pt>
                <c:pt idx="464">
                  <c:v>1.4745278239820001</c:v>
                </c:pt>
                <c:pt idx="465">
                  <c:v>1.4745278239820001</c:v>
                </c:pt>
                <c:pt idx="466">
                  <c:v>1.4745278239820001</c:v>
                </c:pt>
                <c:pt idx="467">
                  <c:v>1.479321627412</c:v>
                </c:pt>
                <c:pt idx="468">
                  <c:v>1.4603963808689999</c:v>
                </c:pt>
                <c:pt idx="469">
                  <c:v>1.4603963808689999</c:v>
                </c:pt>
                <c:pt idx="470">
                  <c:v>1.4603963808689999</c:v>
                </c:pt>
                <c:pt idx="471">
                  <c:v>1.4603963808689999</c:v>
                </c:pt>
                <c:pt idx="472">
                  <c:v>1.4603963808689999</c:v>
                </c:pt>
                <c:pt idx="473">
                  <c:v>1.5082987100430001</c:v>
                </c:pt>
                <c:pt idx="474">
                  <c:v>1.5511663215560001</c:v>
                </c:pt>
                <c:pt idx="475">
                  <c:v>1.570407716786</c:v>
                </c:pt>
                <c:pt idx="476">
                  <c:v>1.570407716786</c:v>
                </c:pt>
                <c:pt idx="477">
                  <c:v>1.570407716786</c:v>
                </c:pt>
                <c:pt idx="478">
                  <c:v>1.5799282015659999</c:v>
                </c:pt>
                <c:pt idx="479">
                  <c:v>1.6206400199940001</c:v>
                </c:pt>
                <c:pt idx="480">
                  <c:v>1.601508552871</c:v>
                </c:pt>
                <c:pt idx="481">
                  <c:v>1.6133607247599999</c:v>
                </c:pt>
                <c:pt idx="482">
                  <c:v>1.6685956321169999</c:v>
                </c:pt>
                <c:pt idx="483">
                  <c:v>1.6685956321169999</c:v>
                </c:pt>
                <c:pt idx="484">
                  <c:v>1.6685956321169999</c:v>
                </c:pt>
                <c:pt idx="485">
                  <c:v>1.6807311479539999</c:v>
                </c:pt>
                <c:pt idx="486">
                  <c:v>1.6807311479539999</c:v>
                </c:pt>
                <c:pt idx="487">
                  <c:v>1.6807311479539999</c:v>
                </c:pt>
                <c:pt idx="488">
                  <c:v>1.5986915184870001</c:v>
                </c:pt>
                <c:pt idx="489">
                  <c:v>1.5811652862129999</c:v>
                </c:pt>
                <c:pt idx="490">
                  <c:v>1.5811652862129999</c:v>
                </c:pt>
                <c:pt idx="491">
                  <c:v>1.5811652862129999</c:v>
                </c:pt>
                <c:pt idx="492">
                  <c:v>1.558924628525</c:v>
                </c:pt>
                <c:pt idx="493">
                  <c:v>1.4912504676689999</c:v>
                </c:pt>
                <c:pt idx="494">
                  <c:v>1.5274062740859999</c:v>
                </c:pt>
                <c:pt idx="495">
                  <c:v>1.5188450305850001</c:v>
                </c:pt>
                <c:pt idx="496">
                  <c:v>1.529099833311</c:v>
                </c:pt>
                <c:pt idx="497">
                  <c:v>1.529099833311</c:v>
                </c:pt>
                <c:pt idx="498">
                  <c:v>1.529099833311</c:v>
                </c:pt>
                <c:pt idx="499">
                  <c:v>1.5098285424160001</c:v>
                </c:pt>
                <c:pt idx="500">
                  <c:v>1.5194947377100001</c:v>
                </c:pt>
                <c:pt idx="501">
                  <c:v>1.510633891293</c:v>
                </c:pt>
                <c:pt idx="502">
                  <c:v>1.5487163756469999</c:v>
                </c:pt>
                <c:pt idx="503">
                  <c:v>1.583454831134</c:v>
                </c:pt>
                <c:pt idx="504">
                  <c:v>1.583454831134</c:v>
                </c:pt>
                <c:pt idx="505">
                  <c:v>1.583454831134</c:v>
                </c:pt>
                <c:pt idx="506">
                  <c:v>1.6356224335939999</c:v>
                </c:pt>
                <c:pt idx="507">
                  <c:v>1.5802980720499999</c:v>
                </c:pt>
                <c:pt idx="508">
                  <c:v>1.6218444113579999</c:v>
                </c:pt>
                <c:pt idx="509">
                  <c:v>1.577455570538</c:v>
                </c:pt>
                <c:pt idx="510">
                  <c:v>1.5275542906990001</c:v>
                </c:pt>
                <c:pt idx="511">
                  <c:v>1.5275542906990001</c:v>
                </c:pt>
                <c:pt idx="512">
                  <c:v>1.5275542906990001</c:v>
                </c:pt>
                <c:pt idx="513">
                  <c:v>1.529493964706</c:v>
                </c:pt>
                <c:pt idx="514">
                  <c:v>1.473011567518</c:v>
                </c:pt>
                <c:pt idx="515">
                  <c:v>1.473011567518</c:v>
                </c:pt>
                <c:pt idx="516">
                  <c:v>1.473011567518</c:v>
                </c:pt>
                <c:pt idx="517">
                  <c:v>1.4308278382149999</c:v>
                </c:pt>
                <c:pt idx="518">
                  <c:v>1.4308278382149999</c:v>
                </c:pt>
                <c:pt idx="519">
                  <c:v>1.4308278382149999</c:v>
                </c:pt>
                <c:pt idx="520">
                  <c:v>1.356324519105</c:v>
                </c:pt>
                <c:pt idx="521">
                  <c:v>1.39969513817</c:v>
                </c:pt>
                <c:pt idx="522">
                  <c:v>1.382528404391</c:v>
                </c:pt>
                <c:pt idx="523">
                  <c:v>1.349901885565</c:v>
                </c:pt>
                <c:pt idx="524">
                  <c:v>1.3603672976679999</c:v>
                </c:pt>
                <c:pt idx="525">
                  <c:v>1.3603672976679999</c:v>
                </c:pt>
                <c:pt idx="526">
                  <c:v>1.3603672976679999</c:v>
                </c:pt>
                <c:pt idx="527">
                  <c:v>1.362362140616</c:v>
                </c:pt>
                <c:pt idx="528">
                  <c:v>1.3438065442230001</c:v>
                </c:pt>
                <c:pt idx="529">
                  <c:v>1.3434449987820001</c:v>
                </c:pt>
                <c:pt idx="530">
                  <c:v>1.3239663984450001</c:v>
                </c:pt>
                <c:pt idx="531">
                  <c:v>1.380062254911</c:v>
                </c:pt>
                <c:pt idx="532">
                  <c:v>1.380062254911</c:v>
                </c:pt>
                <c:pt idx="533">
                  <c:v>1.380062254911</c:v>
                </c:pt>
                <c:pt idx="534">
                  <c:v>1.3738558069669999</c:v>
                </c:pt>
                <c:pt idx="535">
                  <c:v>1.278887672185</c:v>
                </c:pt>
                <c:pt idx="536">
                  <c:v>1.262638407561</c:v>
                </c:pt>
                <c:pt idx="537">
                  <c:v>1.3198017698860001</c:v>
                </c:pt>
                <c:pt idx="538">
                  <c:v>1.461707942498</c:v>
                </c:pt>
                <c:pt idx="539">
                  <c:v>1.461707942498</c:v>
                </c:pt>
                <c:pt idx="540">
                  <c:v>1.461707942498</c:v>
                </c:pt>
                <c:pt idx="541">
                  <c:v>1.539629440658</c:v>
                </c:pt>
                <c:pt idx="542">
                  <c:v>1.569270635536</c:v>
                </c:pt>
                <c:pt idx="543">
                  <c:v>1.5355246164880001</c:v>
                </c:pt>
                <c:pt idx="544">
                  <c:v>1.5066821035389999</c:v>
                </c:pt>
                <c:pt idx="545">
                  <c:v>1.456567299606</c:v>
                </c:pt>
                <c:pt idx="546">
                  <c:v>1.456567299606</c:v>
                </c:pt>
                <c:pt idx="547">
                  <c:v>1.456567299606</c:v>
                </c:pt>
                <c:pt idx="548">
                  <c:v>1.46471321507</c:v>
                </c:pt>
                <c:pt idx="549">
                  <c:v>1.548591012635</c:v>
                </c:pt>
                <c:pt idx="550">
                  <c:v>1.5602507435940001</c:v>
                </c:pt>
                <c:pt idx="551">
                  <c:v>1.5846285373440001</c:v>
                </c:pt>
                <c:pt idx="552">
                  <c:v>1.5704327450840001</c:v>
                </c:pt>
                <c:pt idx="553">
                  <c:v>1.5704327450840001</c:v>
                </c:pt>
                <c:pt idx="554">
                  <c:v>1.5704327450840001</c:v>
                </c:pt>
                <c:pt idx="555">
                  <c:v>1.5649384547709999</c:v>
                </c:pt>
                <c:pt idx="556">
                  <c:v>1.5768565809190001</c:v>
                </c:pt>
                <c:pt idx="557">
                  <c:v>1.6205026452189999</c:v>
                </c:pt>
                <c:pt idx="558">
                  <c:v>1.5401644904809999</c:v>
                </c:pt>
                <c:pt idx="559">
                  <c:v>1.5470387615279999</c:v>
                </c:pt>
                <c:pt idx="560">
                  <c:v>1.5470387615279999</c:v>
                </c:pt>
                <c:pt idx="561">
                  <c:v>1.5470387615279999</c:v>
                </c:pt>
                <c:pt idx="562">
                  <c:v>1.487325803601</c:v>
                </c:pt>
                <c:pt idx="563">
                  <c:v>1.3963923886009999</c:v>
                </c:pt>
                <c:pt idx="564">
                  <c:v>1.3429327322939999</c:v>
                </c:pt>
                <c:pt idx="565">
                  <c:v>1.3745873620510001</c:v>
                </c:pt>
                <c:pt idx="566">
                  <c:v>1.4145928121969999</c:v>
                </c:pt>
                <c:pt idx="567">
                  <c:v>1.4145928121969999</c:v>
                </c:pt>
                <c:pt idx="568">
                  <c:v>1.4145928121969999</c:v>
                </c:pt>
                <c:pt idx="569">
                  <c:v>1.45896273178</c:v>
                </c:pt>
                <c:pt idx="570">
                  <c:v>1.4278167202500001</c:v>
                </c:pt>
                <c:pt idx="571">
                  <c:v>1.368702483092</c:v>
                </c:pt>
                <c:pt idx="572">
                  <c:v>1.3655002166629999</c:v>
                </c:pt>
                <c:pt idx="573">
                  <c:v>1.414057209119</c:v>
                </c:pt>
                <c:pt idx="574">
                  <c:v>1.414057209119</c:v>
                </c:pt>
                <c:pt idx="575">
                  <c:v>1.414057209119</c:v>
                </c:pt>
                <c:pt idx="576">
                  <c:v>1.420818221809</c:v>
                </c:pt>
                <c:pt idx="577">
                  <c:v>1.3662511635200001</c:v>
                </c:pt>
                <c:pt idx="578">
                  <c:v>1.3662511635200001</c:v>
                </c:pt>
                <c:pt idx="579">
                  <c:v>1.351951203229</c:v>
                </c:pt>
                <c:pt idx="580">
                  <c:v>1.4364858854389999</c:v>
                </c:pt>
                <c:pt idx="581">
                  <c:v>1.4364858854389999</c:v>
                </c:pt>
                <c:pt idx="582">
                  <c:v>1.4364858854389999</c:v>
                </c:pt>
                <c:pt idx="583">
                  <c:v>1.505628830347</c:v>
                </c:pt>
                <c:pt idx="584">
                  <c:v>1.540782715622</c:v>
                </c:pt>
                <c:pt idx="585">
                  <c:v>1.55330313792</c:v>
                </c:pt>
                <c:pt idx="586">
                  <c:v>1.5536427649939999</c:v>
                </c:pt>
                <c:pt idx="587">
                  <c:v>1.530490357286</c:v>
                </c:pt>
                <c:pt idx="588">
                  <c:v>1.530490357286</c:v>
                </c:pt>
                <c:pt idx="589">
                  <c:v>1.530490357286</c:v>
                </c:pt>
                <c:pt idx="590">
                  <c:v>1.5358028316900001</c:v>
                </c:pt>
                <c:pt idx="591">
                  <c:v>1.5084066372760001</c:v>
                </c:pt>
                <c:pt idx="592">
                  <c:v>1.5347383327499999</c:v>
                </c:pt>
                <c:pt idx="593">
                  <c:v>1.5407215122339999</c:v>
                </c:pt>
                <c:pt idx="594">
                  <c:v>1.576680260634</c:v>
                </c:pt>
                <c:pt idx="595">
                  <c:v>1.576680260634</c:v>
                </c:pt>
                <c:pt idx="596">
                  <c:v>1.576680260634</c:v>
                </c:pt>
                <c:pt idx="597">
                  <c:v>1.5935309568360001</c:v>
                </c:pt>
                <c:pt idx="598">
                  <c:v>1.643698314826</c:v>
                </c:pt>
                <c:pt idx="599">
                  <c:v>1.6648910617299999</c:v>
                </c:pt>
                <c:pt idx="600">
                  <c:v>1.6809825088970001</c:v>
                </c:pt>
                <c:pt idx="601">
                  <c:v>1.5704592353339999</c:v>
                </c:pt>
                <c:pt idx="602">
                  <c:v>1.5704592353339999</c:v>
                </c:pt>
                <c:pt idx="603">
                  <c:v>1.5704592353339999</c:v>
                </c:pt>
                <c:pt idx="604">
                  <c:v>1.515769209074</c:v>
                </c:pt>
                <c:pt idx="605">
                  <c:v>1.5168602811309999</c:v>
                </c:pt>
                <c:pt idx="606">
                  <c:v>1.5339111728620001</c:v>
                </c:pt>
                <c:pt idx="607">
                  <c:v>1.468651311153</c:v>
                </c:pt>
                <c:pt idx="608">
                  <c:v>1.41552863424</c:v>
                </c:pt>
                <c:pt idx="609">
                  <c:v>1.41552863424</c:v>
                </c:pt>
                <c:pt idx="610">
                  <c:v>1.41552863424</c:v>
                </c:pt>
                <c:pt idx="611">
                  <c:v>1.412199451447</c:v>
                </c:pt>
                <c:pt idx="612">
                  <c:v>1.453675534044</c:v>
                </c:pt>
                <c:pt idx="613">
                  <c:v>1.4767590079349999</c:v>
                </c:pt>
                <c:pt idx="614">
                  <c:v>1.446932581977</c:v>
                </c:pt>
                <c:pt idx="615">
                  <c:v>1.4647895118659999</c:v>
                </c:pt>
                <c:pt idx="616">
                  <c:v>1.4647895118659999</c:v>
                </c:pt>
                <c:pt idx="617">
                  <c:v>1.4647895118659999</c:v>
                </c:pt>
                <c:pt idx="618">
                  <c:v>1.4490554264190001</c:v>
                </c:pt>
                <c:pt idx="619">
                  <c:v>1.4507567674170001</c:v>
                </c:pt>
                <c:pt idx="620">
                  <c:v>1.4380242546049999</c:v>
                </c:pt>
                <c:pt idx="621">
                  <c:v>1.4577230665600001</c:v>
                </c:pt>
                <c:pt idx="622">
                  <c:v>1.438665195702</c:v>
                </c:pt>
                <c:pt idx="623">
                  <c:v>1.438665195702</c:v>
                </c:pt>
                <c:pt idx="624">
                  <c:v>1.438665195702</c:v>
                </c:pt>
                <c:pt idx="625">
                  <c:v>1.340812726891</c:v>
                </c:pt>
                <c:pt idx="626">
                  <c:v>1.3783921446</c:v>
                </c:pt>
                <c:pt idx="627">
                  <c:v>1.3965683381030001</c:v>
                </c:pt>
                <c:pt idx="628">
                  <c:v>1.3965683381030001</c:v>
                </c:pt>
                <c:pt idx="629">
                  <c:v>1.3965683381030001</c:v>
                </c:pt>
                <c:pt idx="630">
                  <c:v>1.3965683381030001</c:v>
                </c:pt>
                <c:pt idx="631">
                  <c:v>1.3965683381030001</c:v>
                </c:pt>
                <c:pt idx="632">
                  <c:v>1.4302058627600001</c:v>
                </c:pt>
                <c:pt idx="633">
                  <c:v>1.4202979173479999</c:v>
                </c:pt>
                <c:pt idx="634">
                  <c:v>1.389626854101</c:v>
                </c:pt>
                <c:pt idx="635">
                  <c:v>1.3532935179500001</c:v>
                </c:pt>
                <c:pt idx="636">
                  <c:v>1.48473567759</c:v>
                </c:pt>
                <c:pt idx="637">
                  <c:v>1.48473567759</c:v>
                </c:pt>
                <c:pt idx="638">
                  <c:v>1.48473567759</c:v>
                </c:pt>
                <c:pt idx="639">
                  <c:v>1.4772034649100001</c:v>
                </c:pt>
                <c:pt idx="640">
                  <c:v>1.5439509550999999</c:v>
                </c:pt>
                <c:pt idx="641">
                  <c:v>1.577640860062</c:v>
                </c:pt>
                <c:pt idx="642">
                  <c:v>1.577640860062</c:v>
                </c:pt>
                <c:pt idx="643">
                  <c:v>1.577640860062</c:v>
                </c:pt>
                <c:pt idx="644">
                  <c:v>1.577640860062</c:v>
                </c:pt>
                <c:pt idx="645">
                  <c:v>1.577640860062</c:v>
                </c:pt>
                <c:pt idx="646">
                  <c:v>1.581910381113</c:v>
                </c:pt>
                <c:pt idx="647">
                  <c:v>1.603658910584</c:v>
                </c:pt>
                <c:pt idx="648">
                  <c:v>1.556862786675</c:v>
                </c:pt>
                <c:pt idx="649">
                  <c:v>1.556862786675</c:v>
                </c:pt>
                <c:pt idx="650">
                  <c:v>1.556862786675</c:v>
                </c:pt>
                <c:pt idx="651">
                  <c:v>1.556862786675</c:v>
                </c:pt>
                <c:pt idx="652">
                  <c:v>1.556862786675</c:v>
                </c:pt>
                <c:pt idx="653">
                  <c:v>1.4891881637919999</c:v>
                </c:pt>
                <c:pt idx="654">
                  <c:v>1.4788380566770001</c:v>
                </c:pt>
                <c:pt idx="655">
                  <c:v>1.452034528427</c:v>
                </c:pt>
                <c:pt idx="656">
                  <c:v>1.4251213944709999</c:v>
                </c:pt>
                <c:pt idx="657">
                  <c:v>1.3689448716249999</c:v>
                </c:pt>
                <c:pt idx="658">
                  <c:v>1.3689448716249999</c:v>
                </c:pt>
                <c:pt idx="659">
                  <c:v>1.3689448716249999</c:v>
                </c:pt>
                <c:pt idx="660">
                  <c:v>1.408631967374</c:v>
                </c:pt>
                <c:pt idx="661">
                  <c:v>1.4074589186099999</c:v>
                </c:pt>
                <c:pt idx="662">
                  <c:v>1.3665837312910001</c:v>
                </c:pt>
                <c:pt idx="663">
                  <c:v>1.3513268704120001</c:v>
                </c:pt>
                <c:pt idx="664">
                  <c:v>1.3362679312129999</c:v>
                </c:pt>
                <c:pt idx="665">
                  <c:v>1.3362679312129999</c:v>
                </c:pt>
                <c:pt idx="666">
                  <c:v>1.3362679312129999</c:v>
                </c:pt>
                <c:pt idx="667">
                  <c:v>1.386162994547</c:v>
                </c:pt>
                <c:pt idx="668">
                  <c:v>1.4363244005589999</c:v>
                </c:pt>
                <c:pt idx="669">
                  <c:v>1.459509141484</c:v>
                </c:pt>
                <c:pt idx="670">
                  <c:v>1.477117610404</c:v>
                </c:pt>
                <c:pt idx="671">
                  <c:v>1.4917122958869999</c:v>
                </c:pt>
                <c:pt idx="672">
                  <c:v>1.4917122958869999</c:v>
                </c:pt>
                <c:pt idx="673">
                  <c:v>1.4917122958869999</c:v>
                </c:pt>
                <c:pt idx="674">
                  <c:v>1.5529447993229999</c:v>
                </c:pt>
                <c:pt idx="675">
                  <c:v>1.53260576969</c:v>
                </c:pt>
                <c:pt idx="676">
                  <c:v>1.5534321235449999</c:v>
                </c:pt>
                <c:pt idx="677">
                  <c:v>1.527599498277</c:v>
                </c:pt>
                <c:pt idx="678">
                  <c:v>1.4715993931660001</c:v>
                </c:pt>
                <c:pt idx="679">
                  <c:v>1.4715993931660001</c:v>
                </c:pt>
                <c:pt idx="680">
                  <c:v>1.4715993931660001</c:v>
                </c:pt>
                <c:pt idx="681">
                  <c:v>1.456885440934</c:v>
                </c:pt>
                <c:pt idx="682">
                  <c:v>1.4839211190299999</c:v>
                </c:pt>
                <c:pt idx="683">
                  <c:v>1.5109781044320001</c:v>
                </c:pt>
                <c:pt idx="684">
                  <c:v>1.491704645832</c:v>
                </c:pt>
                <c:pt idx="685">
                  <c:v>1.5105192212859999</c:v>
                </c:pt>
                <c:pt idx="686">
                  <c:v>1.5105192212859999</c:v>
                </c:pt>
                <c:pt idx="687">
                  <c:v>1.5105192212859999</c:v>
                </c:pt>
                <c:pt idx="688">
                  <c:v>1.4378464665249999</c:v>
                </c:pt>
                <c:pt idx="689">
                  <c:v>1.4026346782529999</c:v>
                </c:pt>
                <c:pt idx="690">
                  <c:v>1.431276120278</c:v>
                </c:pt>
                <c:pt idx="691">
                  <c:v>1.451706379505</c:v>
                </c:pt>
                <c:pt idx="692">
                  <c:v>1.4349846980950001</c:v>
                </c:pt>
                <c:pt idx="693">
                  <c:v>1.4349846980950001</c:v>
                </c:pt>
                <c:pt idx="694">
                  <c:v>1.4349846980950001</c:v>
                </c:pt>
                <c:pt idx="695">
                  <c:v>1.4087898017060001</c:v>
                </c:pt>
                <c:pt idx="696">
                  <c:v>1.419844893529</c:v>
                </c:pt>
                <c:pt idx="697">
                  <c:v>1.4597743538079999</c:v>
                </c:pt>
                <c:pt idx="698">
                  <c:v>1.460672224599</c:v>
                </c:pt>
                <c:pt idx="699">
                  <c:v>1.490690598609</c:v>
                </c:pt>
                <c:pt idx="700">
                  <c:v>1.490690598609</c:v>
                </c:pt>
                <c:pt idx="701">
                  <c:v>1.490690598609</c:v>
                </c:pt>
                <c:pt idx="702">
                  <c:v>1.5088126062830001</c:v>
                </c:pt>
                <c:pt idx="703">
                  <c:v>1.524022151834</c:v>
                </c:pt>
                <c:pt idx="704">
                  <c:v>1.581998810747</c:v>
                </c:pt>
                <c:pt idx="705">
                  <c:v>1.5636845210899999</c:v>
                </c:pt>
                <c:pt idx="706">
                  <c:v>1.509871185205</c:v>
                </c:pt>
                <c:pt idx="707">
                  <c:v>1.509871185205</c:v>
                </c:pt>
                <c:pt idx="708">
                  <c:v>1.509871185205</c:v>
                </c:pt>
                <c:pt idx="709">
                  <c:v>1.512216274185</c:v>
                </c:pt>
                <c:pt idx="710">
                  <c:v>1.5473332999510001</c:v>
                </c:pt>
                <c:pt idx="711">
                  <c:v>1.5260267707399999</c:v>
                </c:pt>
                <c:pt idx="712">
                  <c:v>1.47570454104</c:v>
                </c:pt>
                <c:pt idx="713">
                  <c:v>1.3798103313650001</c:v>
                </c:pt>
                <c:pt idx="714">
                  <c:v>1.3798103313650001</c:v>
                </c:pt>
                <c:pt idx="715">
                  <c:v>1.3798103313650001</c:v>
                </c:pt>
                <c:pt idx="716">
                  <c:v>1.2861532524620001</c:v>
                </c:pt>
                <c:pt idx="717">
                  <c:v>1.333217998157</c:v>
                </c:pt>
                <c:pt idx="718">
                  <c:v>1.319171312016</c:v>
                </c:pt>
                <c:pt idx="719">
                  <c:v>1.3632862733369999</c:v>
                </c:pt>
                <c:pt idx="720">
                  <c:v>1.412661854532</c:v>
                </c:pt>
                <c:pt idx="721">
                  <c:v>1.412661854532</c:v>
                </c:pt>
                <c:pt idx="722">
                  <c:v>1.412661854532</c:v>
                </c:pt>
                <c:pt idx="723">
                  <c:v>1.4463387356620001</c:v>
                </c:pt>
                <c:pt idx="724">
                  <c:v>1.447829226174</c:v>
                </c:pt>
                <c:pt idx="725">
                  <c:v>1.4577279018739999</c:v>
                </c:pt>
                <c:pt idx="726">
                  <c:v>1.515754086986</c:v>
                </c:pt>
                <c:pt idx="727">
                  <c:v>1.510093519477</c:v>
                </c:pt>
                <c:pt idx="728">
                  <c:v>1.510093519477</c:v>
                </c:pt>
                <c:pt idx="729">
                  <c:v>1.510093519477</c:v>
                </c:pt>
                <c:pt idx="730">
                  <c:v>1.477083680982</c:v>
                </c:pt>
                <c:pt idx="731">
                  <c:v>1.441905627925</c:v>
                </c:pt>
                <c:pt idx="732">
                  <c:v>1.4241082888159999</c:v>
                </c:pt>
                <c:pt idx="733">
                  <c:v>1.403054282314</c:v>
                </c:pt>
                <c:pt idx="734">
                  <c:v>1.4109033746190001</c:v>
                </c:pt>
                <c:pt idx="735">
                  <c:v>1.4109033746190001</c:v>
                </c:pt>
                <c:pt idx="736">
                  <c:v>1.4109033746190001</c:v>
                </c:pt>
                <c:pt idx="737">
                  <c:v>1.4414488036240001</c:v>
                </c:pt>
                <c:pt idx="738">
                  <c:v>1.4859090065030001</c:v>
                </c:pt>
                <c:pt idx="739">
                  <c:v>1.4360099226730001</c:v>
                </c:pt>
                <c:pt idx="740">
                  <c:v>1.456416487647</c:v>
                </c:pt>
                <c:pt idx="741">
                  <c:v>1.4849110690559999</c:v>
                </c:pt>
                <c:pt idx="742">
                  <c:v>1.4849110690559999</c:v>
                </c:pt>
                <c:pt idx="743">
                  <c:v>1.4849110690559999</c:v>
                </c:pt>
                <c:pt idx="744">
                  <c:v>1.468915195685</c:v>
                </c:pt>
                <c:pt idx="745">
                  <c:v>1.4660869486079999</c:v>
                </c:pt>
                <c:pt idx="746">
                  <c:v>1.4960759228889999</c:v>
                </c:pt>
                <c:pt idx="747">
                  <c:v>1.5844269094879999</c:v>
                </c:pt>
                <c:pt idx="748">
                  <c:v>1.5996364959089999</c:v>
                </c:pt>
                <c:pt idx="749">
                  <c:v>1.5996364959089999</c:v>
                </c:pt>
                <c:pt idx="750">
                  <c:v>1.5996364959089999</c:v>
                </c:pt>
                <c:pt idx="751">
                  <c:v>1.6048787337549999</c:v>
                </c:pt>
                <c:pt idx="752">
                  <c:v>1.5849164747710001</c:v>
                </c:pt>
                <c:pt idx="753">
                  <c:v>1.5690667691069999</c:v>
                </c:pt>
                <c:pt idx="754">
                  <c:v>1.5436583522630001</c:v>
                </c:pt>
                <c:pt idx="755">
                  <c:v>1.541721665119</c:v>
                </c:pt>
                <c:pt idx="756">
                  <c:v>1.541721665119</c:v>
                </c:pt>
                <c:pt idx="757">
                  <c:v>1.541721665119</c:v>
                </c:pt>
                <c:pt idx="758">
                  <c:v>1.5283735299179999</c:v>
                </c:pt>
                <c:pt idx="759">
                  <c:v>1.508177018269</c:v>
                </c:pt>
                <c:pt idx="760">
                  <c:v>1.5540230436089999</c:v>
                </c:pt>
                <c:pt idx="761">
                  <c:v>1.575625533497</c:v>
                </c:pt>
                <c:pt idx="762">
                  <c:v>1.566710913733</c:v>
                </c:pt>
                <c:pt idx="763">
                  <c:v>1.566710913733</c:v>
                </c:pt>
                <c:pt idx="764">
                  <c:v>1.566710913733</c:v>
                </c:pt>
                <c:pt idx="765">
                  <c:v>1.5931275294489999</c:v>
                </c:pt>
                <c:pt idx="766">
                  <c:v>1.53548789827</c:v>
                </c:pt>
                <c:pt idx="767">
                  <c:v>1.5448757758160001</c:v>
                </c:pt>
                <c:pt idx="768">
                  <c:v>1.528744943662</c:v>
                </c:pt>
                <c:pt idx="769">
                  <c:v>1.518234167044</c:v>
                </c:pt>
                <c:pt idx="770">
                  <c:v>1.518234167044</c:v>
                </c:pt>
                <c:pt idx="771">
                  <c:v>1.518234167044</c:v>
                </c:pt>
                <c:pt idx="772">
                  <c:v>1.442946176795</c:v>
                </c:pt>
                <c:pt idx="773">
                  <c:v>1.500598301338</c:v>
                </c:pt>
                <c:pt idx="774">
                  <c:v>1.5234111509049999</c:v>
                </c:pt>
                <c:pt idx="775">
                  <c:v>1.558610978243</c:v>
                </c:pt>
                <c:pt idx="776">
                  <c:v>1.6214591259760001</c:v>
                </c:pt>
                <c:pt idx="777">
                  <c:v>1.6214591259760001</c:v>
                </c:pt>
                <c:pt idx="778">
                  <c:v>1.6214591259760001</c:v>
                </c:pt>
                <c:pt idx="779">
                  <c:v>1.5201130621800001</c:v>
                </c:pt>
                <c:pt idx="780">
                  <c:v>1.5494509830630001</c:v>
                </c:pt>
                <c:pt idx="781">
                  <c:v>1.5281310123</c:v>
                </c:pt>
                <c:pt idx="782">
                  <c:v>1.5044690601399999</c:v>
                </c:pt>
                <c:pt idx="783">
                  <c:v>1.497224192657</c:v>
                </c:pt>
                <c:pt idx="784">
                  <c:v>1.497224192657</c:v>
                </c:pt>
                <c:pt idx="785">
                  <c:v>1.497224192657</c:v>
                </c:pt>
                <c:pt idx="786">
                  <c:v>1.4891193821119999</c:v>
                </c:pt>
                <c:pt idx="787">
                  <c:v>1.4579607346150001</c:v>
                </c:pt>
                <c:pt idx="788">
                  <c:v>1.4855144499390001</c:v>
                </c:pt>
                <c:pt idx="789">
                  <c:v>1.4670094483989999</c:v>
                </c:pt>
                <c:pt idx="790">
                  <c:v>1.4670094483989999</c:v>
                </c:pt>
                <c:pt idx="791">
                  <c:v>1.4670094483989999</c:v>
                </c:pt>
                <c:pt idx="792">
                  <c:v>1.4670094483989999</c:v>
                </c:pt>
                <c:pt idx="793">
                  <c:v>1.4355566398890001</c:v>
                </c:pt>
                <c:pt idx="794">
                  <c:v>1.4373999721249999</c:v>
                </c:pt>
                <c:pt idx="795">
                  <c:v>1.4225002960899999</c:v>
                </c:pt>
                <c:pt idx="796">
                  <c:v>1.4043124533260001</c:v>
                </c:pt>
                <c:pt idx="797">
                  <c:v>1.408146150873</c:v>
                </c:pt>
                <c:pt idx="798">
                  <c:v>1.408146150873</c:v>
                </c:pt>
                <c:pt idx="799">
                  <c:v>1.408146150873</c:v>
                </c:pt>
                <c:pt idx="800">
                  <c:v>1.3982233583220001</c:v>
                </c:pt>
                <c:pt idx="801">
                  <c:v>1.3705972155770001</c:v>
                </c:pt>
                <c:pt idx="802">
                  <c:v>1.383677448222</c:v>
                </c:pt>
                <c:pt idx="803">
                  <c:v>1.3742243440340001</c:v>
                </c:pt>
                <c:pt idx="804">
                  <c:v>1.3773999184879999</c:v>
                </c:pt>
                <c:pt idx="805">
                  <c:v>1.3773999184879999</c:v>
                </c:pt>
                <c:pt idx="806">
                  <c:v>1.3773999184879999</c:v>
                </c:pt>
                <c:pt idx="807">
                  <c:v>1.409181942627</c:v>
                </c:pt>
                <c:pt idx="808">
                  <c:v>1.365648559224</c:v>
                </c:pt>
                <c:pt idx="809">
                  <c:v>1.3650446677720001</c:v>
                </c:pt>
                <c:pt idx="810">
                  <c:v>1.4153284793780001</c:v>
                </c:pt>
                <c:pt idx="811">
                  <c:v>1.406733505501</c:v>
                </c:pt>
                <c:pt idx="812">
                  <c:v>1.406733505501</c:v>
                </c:pt>
                <c:pt idx="813">
                  <c:v>1.406733505501</c:v>
                </c:pt>
                <c:pt idx="814">
                  <c:v>1.4142624408260001</c:v>
                </c:pt>
                <c:pt idx="815">
                  <c:v>1.3513780138760001</c:v>
                </c:pt>
                <c:pt idx="816">
                  <c:v>1.355742834298</c:v>
                </c:pt>
                <c:pt idx="817">
                  <c:v>1.2371059491530001</c:v>
                </c:pt>
                <c:pt idx="818">
                  <c:v>1.1669075421320001</c:v>
                </c:pt>
                <c:pt idx="819">
                  <c:v>1.1669075421320001</c:v>
                </c:pt>
                <c:pt idx="820">
                  <c:v>1.1669075421320001</c:v>
                </c:pt>
                <c:pt idx="821">
                  <c:v>1.2577094732080001</c:v>
                </c:pt>
                <c:pt idx="822">
                  <c:v>1.3203082007419999</c:v>
                </c:pt>
                <c:pt idx="823">
                  <c:v>1.2780434902640001</c:v>
                </c:pt>
                <c:pt idx="824">
                  <c:v>1.300385536481</c:v>
                </c:pt>
                <c:pt idx="825">
                  <c:v>1.300385536481</c:v>
                </c:pt>
                <c:pt idx="826">
                  <c:v>1.300385536481</c:v>
                </c:pt>
                <c:pt idx="827">
                  <c:v>1.300385536481</c:v>
                </c:pt>
                <c:pt idx="828">
                  <c:v>1.3001751442609999</c:v>
                </c:pt>
                <c:pt idx="829">
                  <c:v>1.348278843691</c:v>
                </c:pt>
                <c:pt idx="830">
                  <c:v>1.4267211572309999</c:v>
                </c:pt>
                <c:pt idx="831">
                  <c:v>1.391974847425</c:v>
                </c:pt>
                <c:pt idx="832">
                  <c:v>1.4029811182</c:v>
                </c:pt>
                <c:pt idx="833">
                  <c:v>1.4029811182</c:v>
                </c:pt>
                <c:pt idx="834">
                  <c:v>1.4029811182</c:v>
                </c:pt>
                <c:pt idx="835">
                  <c:v>1.420163251445</c:v>
                </c:pt>
                <c:pt idx="836">
                  <c:v>1.4468319612689999</c:v>
                </c:pt>
                <c:pt idx="837">
                  <c:v>1.3995082469260001</c:v>
                </c:pt>
                <c:pt idx="838">
                  <c:v>1.3995082469260001</c:v>
                </c:pt>
                <c:pt idx="839">
                  <c:v>1.3995082469260001</c:v>
                </c:pt>
                <c:pt idx="840">
                  <c:v>1.3995082469260001</c:v>
                </c:pt>
                <c:pt idx="841">
                  <c:v>1.3995082469260001</c:v>
                </c:pt>
                <c:pt idx="842">
                  <c:v>1.514476075433</c:v>
                </c:pt>
                <c:pt idx="843">
                  <c:v>1.4926107092130001</c:v>
                </c:pt>
                <c:pt idx="844">
                  <c:v>1.4929139707470001</c:v>
                </c:pt>
                <c:pt idx="845">
                  <c:v>1.4674143407110001</c:v>
                </c:pt>
                <c:pt idx="846">
                  <c:v>1.4506551405770001</c:v>
                </c:pt>
                <c:pt idx="847">
                  <c:v>1.4506551405770001</c:v>
                </c:pt>
                <c:pt idx="848">
                  <c:v>1.4506551405770001</c:v>
                </c:pt>
                <c:pt idx="849">
                  <c:v>1.4781465238010001</c:v>
                </c:pt>
                <c:pt idx="850">
                  <c:v>1.5043145038300001</c:v>
                </c:pt>
                <c:pt idx="851">
                  <c:v>1.491467758063</c:v>
                </c:pt>
                <c:pt idx="852">
                  <c:v>1.473184315371</c:v>
                </c:pt>
                <c:pt idx="853">
                  <c:v>1.4577088984640001</c:v>
                </c:pt>
                <c:pt idx="854">
                  <c:v>1.4577088984640001</c:v>
                </c:pt>
                <c:pt idx="855">
                  <c:v>1.4577088984640001</c:v>
                </c:pt>
                <c:pt idx="856">
                  <c:v>1.4702217779939999</c:v>
                </c:pt>
                <c:pt idx="857">
                  <c:v>1.5279436580270001</c:v>
                </c:pt>
                <c:pt idx="858">
                  <c:v>1.5073456806979999</c:v>
                </c:pt>
                <c:pt idx="859">
                  <c:v>1.539338761255</c:v>
                </c:pt>
                <c:pt idx="860">
                  <c:v>1.553473756479</c:v>
                </c:pt>
                <c:pt idx="861">
                  <c:v>1.553473756479</c:v>
                </c:pt>
                <c:pt idx="862">
                  <c:v>1.553473756479</c:v>
                </c:pt>
                <c:pt idx="863">
                  <c:v>1.556280494705</c:v>
                </c:pt>
                <c:pt idx="864">
                  <c:v>1.552714231535</c:v>
                </c:pt>
                <c:pt idx="865">
                  <c:v>1.6027183780250001</c:v>
                </c:pt>
                <c:pt idx="866">
                  <c:v>1.6270886376930001</c:v>
                </c:pt>
                <c:pt idx="867">
                  <c:v>1.649615848472</c:v>
                </c:pt>
                <c:pt idx="868">
                  <c:v>1.649615848472</c:v>
                </c:pt>
                <c:pt idx="869">
                  <c:v>1.649615848472</c:v>
                </c:pt>
                <c:pt idx="870">
                  <c:v>1.649615848472</c:v>
                </c:pt>
                <c:pt idx="871">
                  <c:v>1.681709485966</c:v>
                </c:pt>
                <c:pt idx="872">
                  <c:v>1.692628366144</c:v>
                </c:pt>
                <c:pt idx="873">
                  <c:v>1.6968517687589999</c:v>
                </c:pt>
                <c:pt idx="874">
                  <c:v>1.699984790072</c:v>
                </c:pt>
                <c:pt idx="875">
                  <c:v>1.699984790072</c:v>
                </c:pt>
                <c:pt idx="876">
                  <c:v>1.699984790072</c:v>
                </c:pt>
                <c:pt idx="877">
                  <c:v>1.681508160158</c:v>
                </c:pt>
                <c:pt idx="878">
                  <c:v>1.7026205210450001</c:v>
                </c:pt>
                <c:pt idx="879">
                  <c:v>1.6249426344219999</c:v>
                </c:pt>
                <c:pt idx="880">
                  <c:v>1.641684263643</c:v>
                </c:pt>
                <c:pt idx="881">
                  <c:v>1.637539954487</c:v>
                </c:pt>
                <c:pt idx="882">
                  <c:v>1.637539954487</c:v>
                </c:pt>
                <c:pt idx="883">
                  <c:v>1.637539954487</c:v>
                </c:pt>
                <c:pt idx="884">
                  <c:v>1.605447478866</c:v>
                </c:pt>
                <c:pt idx="885">
                  <c:v>1.6201881999809999</c:v>
                </c:pt>
                <c:pt idx="886">
                  <c:v>1.5970836853420001</c:v>
                </c:pt>
                <c:pt idx="887">
                  <c:v>1.6260348936789999</c:v>
                </c:pt>
                <c:pt idx="888">
                  <c:v>1.6150216996760001</c:v>
                </c:pt>
                <c:pt idx="889">
                  <c:v>1.6150216996760001</c:v>
                </c:pt>
                <c:pt idx="890">
                  <c:v>1.6150216996760001</c:v>
                </c:pt>
                <c:pt idx="891">
                  <c:v>1.6171043005670001</c:v>
                </c:pt>
                <c:pt idx="892">
                  <c:v>1.632004798081</c:v>
                </c:pt>
                <c:pt idx="893">
                  <c:v>1.65774471472</c:v>
                </c:pt>
                <c:pt idx="894">
                  <c:v>1.6320819487110001</c:v>
                </c:pt>
                <c:pt idx="895">
                  <c:v>1.629236335269</c:v>
                </c:pt>
                <c:pt idx="896">
                  <c:v>1.629236335269</c:v>
                </c:pt>
                <c:pt idx="897">
                  <c:v>1.629236335269</c:v>
                </c:pt>
                <c:pt idx="898">
                  <c:v>1.652834212818</c:v>
                </c:pt>
                <c:pt idx="899">
                  <c:v>1.726544397581</c:v>
                </c:pt>
                <c:pt idx="900">
                  <c:v>1.792008084213</c:v>
                </c:pt>
                <c:pt idx="901">
                  <c:v>1.8311650802949999</c:v>
                </c:pt>
                <c:pt idx="902">
                  <c:v>1.802477508283</c:v>
                </c:pt>
                <c:pt idx="903">
                  <c:v>1.802477508283</c:v>
                </c:pt>
                <c:pt idx="904">
                  <c:v>1.802477508283</c:v>
                </c:pt>
                <c:pt idx="905">
                  <c:v>1.8120363420600001</c:v>
                </c:pt>
                <c:pt idx="906">
                  <c:v>1.797263504966</c:v>
                </c:pt>
                <c:pt idx="907">
                  <c:v>1.7598170281450001</c:v>
                </c:pt>
                <c:pt idx="908">
                  <c:v>1.7083852977809999</c:v>
                </c:pt>
                <c:pt idx="909">
                  <c:v>1.636511859224</c:v>
                </c:pt>
                <c:pt idx="910">
                  <c:v>1.636511859224</c:v>
                </c:pt>
                <c:pt idx="911">
                  <c:v>1.636511859224</c:v>
                </c:pt>
                <c:pt idx="912">
                  <c:v>1.68094230364</c:v>
                </c:pt>
                <c:pt idx="913">
                  <c:v>1.7734875818410001</c:v>
                </c:pt>
                <c:pt idx="914">
                  <c:v>1.7621954316870001</c:v>
                </c:pt>
                <c:pt idx="915">
                  <c:v>1.723483200222</c:v>
                </c:pt>
                <c:pt idx="916">
                  <c:v>1.6607826646270001</c:v>
                </c:pt>
                <c:pt idx="917">
                  <c:v>1.6607826646270001</c:v>
                </c:pt>
                <c:pt idx="918">
                  <c:v>1.6607826646270001</c:v>
                </c:pt>
                <c:pt idx="919">
                  <c:v>1.639338003697</c:v>
                </c:pt>
                <c:pt idx="920">
                  <c:v>1.655427005403</c:v>
                </c:pt>
                <c:pt idx="921">
                  <c:v>1.635568810648</c:v>
                </c:pt>
                <c:pt idx="922">
                  <c:v>1.6403058803099999</c:v>
                </c:pt>
                <c:pt idx="923">
                  <c:v>1.610872866362</c:v>
                </c:pt>
                <c:pt idx="924">
                  <c:v>1.610872866362</c:v>
                </c:pt>
                <c:pt idx="925">
                  <c:v>1.610872866362</c:v>
                </c:pt>
                <c:pt idx="926">
                  <c:v>1.6769587442460001</c:v>
                </c:pt>
                <c:pt idx="927">
                  <c:v>1.669275948161</c:v>
                </c:pt>
                <c:pt idx="928">
                  <c:v>1.601010172644</c:v>
                </c:pt>
                <c:pt idx="929">
                  <c:v>1.6187778055890001</c:v>
                </c:pt>
                <c:pt idx="930">
                  <c:v>1.5633227006199999</c:v>
                </c:pt>
                <c:pt idx="931">
                  <c:v>1.5633227006199999</c:v>
                </c:pt>
                <c:pt idx="932">
                  <c:v>1.5633227006199999</c:v>
                </c:pt>
                <c:pt idx="933">
                  <c:v>1.5633227006199999</c:v>
                </c:pt>
                <c:pt idx="934">
                  <c:v>1.6943570768430001</c:v>
                </c:pt>
                <c:pt idx="935">
                  <c:v>1.6793299058110001</c:v>
                </c:pt>
                <c:pt idx="936">
                  <c:v>1.7015207909400001</c:v>
                </c:pt>
                <c:pt idx="937">
                  <c:v>1.7427513945299999</c:v>
                </c:pt>
                <c:pt idx="938">
                  <c:v>1.7427513945299999</c:v>
                </c:pt>
                <c:pt idx="939">
                  <c:v>1.7427513945299999</c:v>
                </c:pt>
                <c:pt idx="940">
                  <c:v>1.7685245146120001</c:v>
                </c:pt>
                <c:pt idx="941">
                  <c:v>1.774013202106</c:v>
                </c:pt>
                <c:pt idx="942">
                  <c:v>1.779856534328</c:v>
                </c:pt>
                <c:pt idx="943">
                  <c:v>1.7841493260329999</c:v>
                </c:pt>
                <c:pt idx="944">
                  <c:v>1.7978040908199999</c:v>
                </c:pt>
                <c:pt idx="945">
                  <c:v>1.7978040908199999</c:v>
                </c:pt>
                <c:pt idx="946">
                  <c:v>1.7978040908199999</c:v>
                </c:pt>
                <c:pt idx="947">
                  <c:v>1.790043719984</c:v>
                </c:pt>
                <c:pt idx="948">
                  <c:v>1.707940129165</c:v>
                </c:pt>
                <c:pt idx="949">
                  <c:v>1.715139446946</c:v>
                </c:pt>
                <c:pt idx="950">
                  <c:v>1.6542111120280001</c:v>
                </c:pt>
                <c:pt idx="951">
                  <c:v>1.6925770872949999</c:v>
                </c:pt>
                <c:pt idx="952">
                  <c:v>1.6925770872949999</c:v>
                </c:pt>
                <c:pt idx="953">
                  <c:v>1.6925770872949999</c:v>
                </c:pt>
                <c:pt idx="954">
                  <c:v>1.7062360925140001</c:v>
                </c:pt>
                <c:pt idx="955">
                  <c:v>1.6785838595539999</c:v>
                </c:pt>
                <c:pt idx="956">
                  <c:v>1.7080320406809999</c:v>
                </c:pt>
                <c:pt idx="957">
                  <c:v>1.782232898807</c:v>
                </c:pt>
                <c:pt idx="958">
                  <c:v>1.827124692121</c:v>
                </c:pt>
                <c:pt idx="959">
                  <c:v>1.827124692121</c:v>
                </c:pt>
                <c:pt idx="960">
                  <c:v>1.827124692121</c:v>
                </c:pt>
                <c:pt idx="961">
                  <c:v>1.824623411713</c:v>
                </c:pt>
                <c:pt idx="962">
                  <c:v>1.831004064539</c:v>
                </c:pt>
                <c:pt idx="963">
                  <c:v>1.7858110196570001</c:v>
                </c:pt>
                <c:pt idx="964">
                  <c:v>1.7454554287149999</c:v>
                </c:pt>
                <c:pt idx="965">
                  <c:v>1.7367075038990001</c:v>
                </c:pt>
                <c:pt idx="966">
                  <c:v>1.7367075038990001</c:v>
                </c:pt>
                <c:pt idx="967">
                  <c:v>1.7367075038990001</c:v>
                </c:pt>
                <c:pt idx="968">
                  <c:v>1.697122946188</c:v>
                </c:pt>
                <c:pt idx="969">
                  <c:v>1.7312026190300001</c:v>
                </c:pt>
                <c:pt idx="970">
                  <c:v>1.715484923072</c:v>
                </c:pt>
                <c:pt idx="971">
                  <c:v>1.728119713533</c:v>
                </c:pt>
                <c:pt idx="972">
                  <c:v>1.7373776999749999</c:v>
                </c:pt>
                <c:pt idx="973">
                  <c:v>1.7373776999749999</c:v>
                </c:pt>
                <c:pt idx="974">
                  <c:v>1.7373776999749999</c:v>
                </c:pt>
                <c:pt idx="975">
                  <c:v>1.680976010934</c:v>
                </c:pt>
                <c:pt idx="976">
                  <c:v>1.688070387007</c:v>
                </c:pt>
                <c:pt idx="977">
                  <c:v>1.680327599148</c:v>
                </c:pt>
                <c:pt idx="978">
                  <c:v>1.7118849020489999</c:v>
                </c:pt>
                <c:pt idx="979">
                  <c:v>1.7489142735159999</c:v>
                </c:pt>
                <c:pt idx="980">
                  <c:v>1.7489142735159999</c:v>
                </c:pt>
                <c:pt idx="981">
                  <c:v>1.7489142735159999</c:v>
                </c:pt>
                <c:pt idx="982">
                  <c:v>1.7489142735159999</c:v>
                </c:pt>
                <c:pt idx="983">
                  <c:v>1.7489142735159999</c:v>
                </c:pt>
                <c:pt idx="984">
                  <c:v>1.7489142735159999</c:v>
                </c:pt>
                <c:pt idx="985">
                  <c:v>1.714511173897</c:v>
                </c:pt>
                <c:pt idx="986">
                  <c:v>1.73815241155</c:v>
                </c:pt>
                <c:pt idx="987">
                  <c:v>1.73815241155</c:v>
                </c:pt>
                <c:pt idx="988">
                  <c:v>1.73815241155</c:v>
                </c:pt>
                <c:pt idx="989">
                  <c:v>1.6673023458680001</c:v>
                </c:pt>
                <c:pt idx="990">
                  <c:v>1.605258443047</c:v>
                </c:pt>
                <c:pt idx="991">
                  <c:v>1.605258443047</c:v>
                </c:pt>
                <c:pt idx="992">
                  <c:v>1.605258443047</c:v>
                </c:pt>
                <c:pt idx="993">
                  <c:v>1.6427533044530001</c:v>
                </c:pt>
                <c:pt idx="994">
                  <c:v>1.6427533044530001</c:v>
                </c:pt>
                <c:pt idx="995">
                  <c:v>1.6427533044530001</c:v>
                </c:pt>
                <c:pt idx="996">
                  <c:v>1.6427533044530001</c:v>
                </c:pt>
                <c:pt idx="997">
                  <c:v>1.6427533044530001</c:v>
                </c:pt>
                <c:pt idx="998">
                  <c:v>1.639701367259</c:v>
                </c:pt>
                <c:pt idx="999">
                  <c:v>1.6575636323980001</c:v>
                </c:pt>
                <c:pt idx="1000">
                  <c:v>1.7029719113140001</c:v>
                </c:pt>
                <c:pt idx="1001">
                  <c:v>1.7029719113140001</c:v>
                </c:pt>
                <c:pt idx="1002">
                  <c:v>1.7029719113140001</c:v>
                </c:pt>
                <c:pt idx="1003">
                  <c:v>1.7029719113140001</c:v>
                </c:pt>
                <c:pt idx="1004">
                  <c:v>1.7029719113140001</c:v>
                </c:pt>
                <c:pt idx="1005">
                  <c:v>1.7029402055630001</c:v>
                </c:pt>
                <c:pt idx="1006">
                  <c:v>1.7644562774200001</c:v>
                </c:pt>
                <c:pt idx="1007">
                  <c:v>1.7742422340449999</c:v>
                </c:pt>
                <c:pt idx="1008">
                  <c:v>1.7742422340449999</c:v>
                </c:pt>
                <c:pt idx="1009">
                  <c:v>1.7742422340449999</c:v>
                </c:pt>
                <c:pt idx="1010">
                  <c:v>1.7340081329020001</c:v>
                </c:pt>
                <c:pt idx="1011">
                  <c:v>1.7457356707389999</c:v>
                </c:pt>
                <c:pt idx="1012">
                  <c:v>1.7723883115079999</c:v>
                </c:pt>
                <c:pt idx="1013">
                  <c:v>1.80544535762</c:v>
                </c:pt>
                <c:pt idx="1014">
                  <c:v>1.7480644154610001</c:v>
                </c:pt>
                <c:pt idx="1015">
                  <c:v>1.7480644154610001</c:v>
                </c:pt>
                <c:pt idx="1016">
                  <c:v>1.7480644154610001</c:v>
                </c:pt>
                <c:pt idx="1017">
                  <c:v>1.7062004003810001</c:v>
                </c:pt>
                <c:pt idx="1018">
                  <c:v>1.690701846911</c:v>
                </c:pt>
                <c:pt idx="1019">
                  <c:v>1.7534791814790001</c:v>
                </c:pt>
                <c:pt idx="1020">
                  <c:v>1.7913469487589999</c:v>
                </c:pt>
                <c:pt idx="1021">
                  <c:v>1.78313200028</c:v>
                </c:pt>
                <c:pt idx="1022">
                  <c:v>1.78313200028</c:v>
                </c:pt>
                <c:pt idx="1023">
                  <c:v>1.78313200028</c:v>
                </c:pt>
                <c:pt idx="1024">
                  <c:v>1.748505712005</c:v>
                </c:pt>
                <c:pt idx="1025">
                  <c:v>1.7417417616740001</c:v>
                </c:pt>
                <c:pt idx="1026">
                  <c:v>1.725775673712</c:v>
                </c:pt>
                <c:pt idx="1027">
                  <c:v>1.74794189964</c:v>
                </c:pt>
                <c:pt idx="1028">
                  <c:v>1.7000020542900001</c:v>
                </c:pt>
                <c:pt idx="1029">
                  <c:v>1.7000020542900001</c:v>
                </c:pt>
                <c:pt idx="1030">
                  <c:v>1.7000020542900001</c:v>
                </c:pt>
                <c:pt idx="1031">
                  <c:v>1.7081519207810001</c:v>
                </c:pt>
                <c:pt idx="1032">
                  <c:v>1.6729960625460001</c:v>
                </c:pt>
                <c:pt idx="1033">
                  <c:v>1.6729960625460001</c:v>
                </c:pt>
                <c:pt idx="1034">
                  <c:v>1.668591421893</c:v>
                </c:pt>
                <c:pt idx="1035">
                  <c:v>1.6583252218569999</c:v>
                </c:pt>
                <c:pt idx="1036">
                  <c:v>1.6583252218569999</c:v>
                </c:pt>
                <c:pt idx="1037">
                  <c:v>1.6583252218569999</c:v>
                </c:pt>
                <c:pt idx="1038">
                  <c:v>1.6462774270660001</c:v>
                </c:pt>
                <c:pt idx="1039">
                  <c:v>1.7452888767079999</c:v>
                </c:pt>
                <c:pt idx="1040">
                  <c:v>1.726188146415</c:v>
                </c:pt>
                <c:pt idx="1041">
                  <c:v>1.698178704259</c:v>
                </c:pt>
                <c:pt idx="1042">
                  <c:v>1.702758658924</c:v>
                </c:pt>
                <c:pt idx="1043">
                  <c:v>1.702758658924</c:v>
                </c:pt>
                <c:pt idx="1044">
                  <c:v>1.702758658924</c:v>
                </c:pt>
                <c:pt idx="1045">
                  <c:v>1.70032505251</c:v>
                </c:pt>
                <c:pt idx="1046">
                  <c:v>1.771265851428</c:v>
                </c:pt>
                <c:pt idx="1047">
                  <c:v>1.760529346807</c:v>
                </c:pt>
                <c:pt idx="1048">
                  <c:v>1.7553544011140001</c:v>
                </c:pt>
                <c:pt idx="1049">
                  <c:v>1.7175349112130001</c:v>
                </c:pt>
                <c:pt idx="1050">
                  <c:v>1.7175349112130001</c:v>
                </c:pt>
                <c:pt idx="1051">
                  <c:v>1.7175349112130001</c:v>
                </c:pt>
                <c:pt idx="1052">
                  <c:v>1.735855270841</c:v>
                </c:pt>
                <c:pt idx="1053">
                  <c:v>1.7250469888990001</c:v>
                </c:pt>
                <c:pt idx="1054">
                  <c:v>1.6741978456319999</c:v>
                </c:pt>
                <c:pt idx="1055">
                  <c:v>1.681290404296</c:v>
                </c:pt>
                <c:pt idx="1056">
                  <c:v>1.666659392576</c:v>
                </c:pt>
                <c:pt idx="1057">
                  <c:v>1.666659392576</c:v>
                </c:pt>
                <c:pt idx="1058">
                  <c:v>1.666659392576</c:v>
                </c:pt>
                <c:pt idx="1059">
                  <c:v>1.612148247173</c:v>
                </c:pt>
                <c:pt idx="1060">
                  <c:v>1.6213102204509999</c:v>
                </c:pt>
                <c:pt idx="1061">
                  <c:v>1.6004192873309999</c:v>
                </c:pt>
                <c:pt idx="1062">
                  <c:v>1.619198298808</c:v>
                </c:pt>
                <c:pt idx="1063">
                  <c:v>1.5800199165910001</c:v>
                </c:pt>
                <c:pt idx="1064">
                  <c:v>1.5800199165910001</c:v>
                </c:pt>
                <c:pt idx="1065">
                  <c:v>1.5800199165910001</c:v>
                </c:pt>
                <c:pt idx="1066">
                  <c:v>1.5729206380130001</c:v>
                </c:pt>
                <c:pt idx="1067">
                  <c:v>1.6345326123920001</c:v>
                </c:pt>
                <c:pt idx="1068">
                  <c:v>1.595257771512</c:v>
                </c:pt>
                <c:pt idx="1069">
                  <c:v>1.602449691433</c:v>
                </c:pt>
                <c:pt idx="1070">
                  <c:v>1.562829014808</c:v>
                </c:pt>
                <c:pt idx="1071">
                  <c:v>1.562829014808</c:v>
                </c:pt>
                <c:pt idx="1072">
                  <c:v>1.562829014808</c:v>
                </c:pt>
                <c:pt idx="1073">
                  <c:v>1.5791357274219999</c:v>
                </c:pt>
                <c:pt idx="1074">
                  <c:v>1.55747334971</c:v>
                </c:pt>
                <c:pt idx="1075">
                  <c:v>1.5573361961750001</c:v>
                </c:pt>
                <c:pt idx="1076">
                  <c:v>1.587694531138</c:v>
                </c:pt>
                <c:pt idx="1077">
                  <c:v>1.7030898387260001</c:v>
                </c:pt>
                <c:pt idx="1078">
                  <c:v>1.7030898387260001</c:v>
                </c:pt>
                <c:pt idx="1079">
                  <c:v>1.7030898387260001</c:v>
                </c:pt>
                <c:pt idx="1080">
                  <c:v>1.7177813885719999</c:v>
                </c:pt>
                <c:pt idx="1081">
                  <c:v>1.6526595456840001</c:v>
                </c:pt>
                <c:pt idx="1082">
                  <c:v>1.6347535980629999</c:v>
                </c:pt>
                <c:pt idx="1083">
                  <c:v>1.6016625352189999</c:v>
                </c:pt>
                <c:pt idx="1084">
                  <c:v>1.5813660781850001</c:v>
                </c:pt>
                <c:pt idx="1085">
                  <c:v>1.5813660781850001</c:v>
                </c:pt>
                <c:pt idx="1086">
                  <c:v>1.5813660781850001</c:v>
                </c:pt>
                <c:pt idx="1087">
                  <c:v>1.550782459803</c:v>
                </c:pt>
                <c:pt idx="1088">
                  <c:v>1.552198576853</c:v>
                </c:pt>
                <c:pt idx="1089">
                  <c:v>1.547920831288</c:v>
                </c:pt>
                <c:pt idx="1090">
                  <c:v>1.6028329255239999</c:v>
                </c:pt>
                <c:pt idx="1091">
                  <c:v>1.5554418944270001</c:v>
                </c:pt>
                <c:pt idx="1092">
                  <c:v>1.5554418944270001</c:v>
                </c:pt>
                <c:pt idx="1093">
                  <c:v>1.5554418944270001</c:v>
                </c:pt>
                <c:pt idx="1094">
                  <c:v>1.4877053077460001</c:v>
                </c:pt>
                <c:pt idx="1095">
                  <c:v>1.498047657633</c:v>
                </c:pt>
                <c:pt idx="1096">
                  <c:v>1.5353875163470001</c:v>
                </c:pt>
                <c:pt idx="1097">
                  <c:v>1.5114111636050001</c:v>
                </c:pt>
                <c:pt idx="1098">
                  <c:v>1.5077777417739999</c:v>
                </c:pt>
                <c:pt idx="1099">
                  <c:v>1.5077777417739999</c:v>
                </c:pt>
                <c:pt idx="1100">
                  <c:v>1.5077777417739999</c:v>
                </c:pt>
                <c:pt idx="1101">
                  <c:v>1.4992760910759999</c:v>
                </c:pt>
                <c:pt idx="1102">
                  <c:v>1.4858779670140001</c:v>
                </c:pt>
                <c:pt idx="1103">
                  <c:v>1.451871823884</c:v>
                </c:pt>
                <c:pt idx="1104">
                  <c:v>1.473153877418</c:v>
                </c:pt>
                <c:pt idx="1105">
                  <c:v>1.593213283753</c:v>
                </c:pt>
                <c:pt idx="1106">
                  <c:v>1.593213283753</c:v>
                </c:pt>
                <c:pt idx="1107">
                  <c:v>1.593213283753</c:v>
                </c:pt>
                <c:pt idx="1108">
                  <c:v>1.5723764870400001</c:v>
                </c:pt>
                <c:pt idx="1109">
                  <c:v>1.61759509829</c:v>
                </c:pt>
                <c:pt idx="1110">
                  <c:v>1.5727928610070001</c:v>
                </c:pt>
                <c:pt idx="1111">
                  <c:v>1.544485084</c:v>
                </c:pt>
                <c:pt idx="1112">
                  <c:v>1.5737760685760001</c:v>
                </c:pt>
                <c:pt idx="1113">
                  <c:v>1.5737760685760001</c:v>
                </c:pt>
                <c:pt idx="1114">
                  <c:v>1.5737760685760001</c:v>
                </c:pt>
                <c:pt idx="1115">
                  <c:v>1.573808102831</c:v>
                </c:pt>
                <c:pt idx="1116">
                  <c:v>1.654564947004</c:v>
                </c:pt>
                <c:pt idx="1117">
                  <c:v>1.626888563466</c:v>
                </c:pt>
                <c:pt idx="1118">
                  <c:v>1.61244123344</c:v>
                </c:pt>
                <c:pt idx="1119">
                  <c:v>1.603053688693</c:v>
                </c:pt>
                <c:pt idx="1120">
                  <c:v>1.603053688693</c:v>
                </c:pt>
                <c:pt idx="1121">
                  <c:v>1.603053688693</c:v>
                </c:pt>
                <c:pt idx="1122">
                  <c:v>1.591792896579</c:v>
                </c:pt>
                <c:pt idx="1123">
                  <c:v>1.616517643203</c:v>
                </c:pt>
                <c:pt idx="1124">
                  <c:v>1.5829362452539999</c:v>
                </c:pt>
                <c:pt idx="1125">
                  <c:v>1.5974956401530001</c:v>
                </c:pt>
                <c:pt idx="1126">
                  <c:v>1.6009853664310001</c:v>
                </c:pt>
                <c:pt idx="1127">
                  <c:v>1.6009853664310001</c:v>
                </c:pt>
                <c:pt idx="1128">
                  <c:v>1.6009853664310001</c:v>
                </c:pt>
                <c:pt idx="1129">
                  <c:v>1.621288659502</c:v>
                </c:pt>
                <c:pt idx="1130">
                  <c:v>1.5989356616929999</c:v>
                </c:pt>
                <c:pt idx="1131">
                  <c:v>1.5849191964360001</c:v>
                </c:pt>
                <c:pt idx="1132">
                  <c:v>1.579828434867</c:v>
                </c:pt>
                <c:pt idx="1133">
                  <c:v>1.598841267601</c:v>
                </c:pt>
                <c:pt idx="1134">
                  <c:v>1.598841267601</c:v>
                </c:pt>
                <c:pt idx="1135">
                  <c:v>1.598841267601</c:v>
                </c:pt>
                <c:pt idx="1136">
                  <c:v>1.6250038717469999</c:v>
                </c:pt>
                <c:pt idx="1137">
                  <c:v>1.5867741171400001</c:v>
                </c:pt>
                <c:pt idx="1138">
                  <c:v>1.615632579159</c:v>
                </c:pt>
                <c:pt idx="1139">
                  <c:v>1.633780434827</c:v>
                </c:pt>
                <c:pt idx="1140">
                  <c:v>1.6323674514440001</c:v>
                </c:pt>
                <c:pt idx="1141">
                  <c:v>1.6323674514440001</c:v>
                </c:pt>
                <c:pt idx="1142">
                  <c:v>1.6323674514440001</c:v>
                </c:pt>
                <c:pt idx="1143">
                  <c:v>1.6305338222370001</c:v>
                </c:pt>
                <c:pt idx="1144">
                  <c:v>1.6462966973269999</c:v>
                </c:pt>
                <c:pt idx="1145">
                  <c:v>1.6286965555349999</c:v>
                </c:pt>
                <c:pt idx="1146">
                  <c:v>1.613589345889</c:v>
                </c:pt>
                <c:pt idx="1147">
                  <c:v>1.6904243434120001</c:v>
                </c:pt>
                <c:pt idx="1148">
                  <c:v>1.6904243434120001</c:v>
                </c:pt>
                <c:pt idx="1149">
                  <c:v>1.6904243434120001</c:v>
                </c:pt>
                <c:pt idx="1150">
                  <c:v>1.675518441323</c:v>
                </c:pt>
                <c:pt idx="1151">
                  <c:v>1.623335082701</c:v>
                </c:pt>
                <c:pt idx="1152">
                  <c:v>1.581900557173</c:v>
                </c:pt>
                <c:pt idx="1153">
                  <c:v>1.5998675074249999</c:v>
                </c:pt>
                <c:pt idx="1154">
                  <c:v>1.630255263222</c:v>
                </c:pt>
                <c:pt idx="1155">
                  <c:v>1.630255263222</c:v>
                </c:pt>
                <c:pt idx="1156">
                  <c:v>1.630255263222</c:v>
                </c:pt>
                <c:pt idx="1157">
                  <c:v>1.666865726755</c:v>
                </c:pt>
                <c:pt idx="1158">
                  <c:v>1.6501779792639999</c:v>
                </c:pt>
                <c:pt idx="1159">
                  <c:v>1.6417935870960001</c:v>
                </c:pt>
                <c:pt idx="1160">
                  <c:v>1.6362961636669999</c:v>
                </c:pt>
                <c:pt idx="1161">
                  <c:v>1.6047006427549999</c:v>
                </c:pt>
                <c:pt idx="1162">
                  <c:v>1.6047006427549999</c:v>
                </c:pt>
                <c:pt idx="1163">
                  <c:v>1.6047006427549999</c:v>
                </c:pt>
                <c:pt idx="1164">
                  <c:v>1.6504258584830001</c:v>
                </c:pt>
                <c:pt idx="1165">
                  <c:v>1.6735218799239999</c:v>
                </c:pt>
                <c:pt idx="1166">
                  <c:v>1.6658696168560001</c:v>
                </c:pt>
                <c:pt idx="1167">
                  <c:v>1.682372820394</c:v>
                </c:pt>
                <c:pt idx="1168">
                  <c:v>1.6654157815890001</c:v>
                </c:pt>
                <c:pt idx="1169">
                  <c:v>1.6654157815890001</c:v>
                </c:pt>
                <c:pt idx="1170">
                  <c:v>1.6654157815890001</c:v>
                </c:pt>
                <c:pt idx="1171">
                  <c:v>1.6447945856640001</c:v>
                </c:pt>
                <c:pt idx="1172">
                  <c:v>1.7084018815399999</c:v>
                </c:pt>
                <c:pt idx="1173">
                  <c:v>1.7532052406109999</c:v>
                </c:pt>
                <c:pt idx="1174">
                  <c:v>1.7481053632800001</c:v>
                </c:pt>
                <c:pt idx="1175">
                  <c:v>1.7481053632800001</c:v>
                </c:pt>
                <c:pt idx="1176">
                  <c:v>1.7481053632800001</c:v>
                </c:pt>
                <c:pt idx="1177">
                  <c:v>1.7481053632800001</c:v>
                </c:pt>
                <c:pt idx="1178">
                  <c:v>1.751555167422</c:v>
                </c:pt>
                <c:pt idx="1179">
                  <c:v>1.6678765806860001</c:v>
                </c:pt>
                <c:pt idx="1180">
                  <c:v>1.6723886690330001</c:v>
                </c:pt>
                <c:pt idx="1181">
                  <c:v>1.704368272647</c:v>
                </c:pt>
                <c:pt idx="1182">
                  <c:v>1.6455182675810001</c:v>
                </c:pt>
                <c:pt idx="1183">
                  <c:v>1.6455182675810001</c:v>
                </c:pt>
                <c:pt idx="1184">
                  <c:v>1.6455182675810001</c:v>
                </c:pt>
                <c:pt idx="1185">
                  <c:v>1.5885818918870001</c:v>
                </c:pt>
                <c:pt idx="1186">
                  <c:v>1.583244911745</c:v>
                </c:pt>
                <c:pt idx="1187">
                  <c:v>1.6304142464569999</c:v>
                </c:pt>
                <c:pt idx="1188">
                  <c:v>1.6092960831050001</c:v>
                </c:pt>
                <c:pt idx="1189">
                  <c:v>1.6342726830780001</c:v>
                </c:pt>
                <c:pt idx="1190">
                  <c:v>1.6342726830780001</c:v>
                </c:pt>
                <c:pt idx="1191">
                  <c:v>1.6342726830780001</c:v>
                </c:pt>
                <c:pt idx="1192">
                  <c:v>1.6359240149550001</c:v>
                </c:pt>
                <c:pt idx="1193">
                  <c:v>1.632088659438</c:v>
                </c:pt>
                <c:pt idx="1194">
                  <c:v>1.632088659438</c:v>
                </c:pt>
                <c:pt idx="1195">
                  <c:v>1.6028258810110001</c:v>
                </c:pt>
                <c:pt idx="1196">
                  <c:v>1.6884349466449999</c:v>
                </c:pt>
                <c:pt idx="1197">
                  <c:v>1.6884349466449999</c:v>
                </c:pt>
                <c:pt idx="1198">
                  <c:v>1.6884349466449999</c:v>
                </c:pt>
                <c:pt idx="1199">
                  <c:v>1.7323595200490001</c:v>
                </c:pt>
                <c:pt idx="1200">
                  <c:v>1.7741873218419999</c:v>
                </c:pt>
                <c:pt idx="1201">
                  <c:v>1.828463148689</c:v>
                </c:pt>
                <c:pt idx="1202">
                  <c:v>1.8488281820270001</c:v>
                </c:pt>
                <c:pt idx="1203">
                  <c:v>1.821284506189</c:v>
                </c:pt>
                <c:pt idx="1204">
                  <c:v>1.821284506189</c:v>
                </c:pt>
                <c:pt idx="1205">
                  <c:v>1.821284506189</c:v>
                </c:pt>
                <c:pt idx="1206">
                  <c:v>1.8452360198919999</c:v>
                </c:pt>
                <c:pt idx="1207">
                  <c:v>1.8600693219719999</c:v>
                </c:pt>
                <c:pt idx="1208">
                  <c:v>1.8603662802130001</c:v>
                </c:pt>
                <c:pt idx="1209">
                  <c:v>1.7888444675120001</c:v>
                </c:pt>
                <c:pt idx="1210">
                  <c:v>1.7888444675120001</c:v>
                </c:pt>
                <c:pt idx="1211">
                  <c:v>1.7888444675120001</c:v>
                </c:pt>
                <c:pt idx="1212">
                  <c:v>1.7888444675120001</c:v>
                </c:pt>
                <c:pt idx="1213">
                  <c:v>1.8376118721320001</c:v>
                </c:pt>
                <c:pt idx="1214">
                  <c:v>1.8811842259280001</c:v>
                </c:pt>
                <c:pt idx="1215">
                  <c:v>1.8579549106090001</c:v>
                </c:pt>
                <c:pt idx="1216">
                  <c:v>1.8210065179679999</c:v>
                </c:pt>
                <c:pt idx="1217">
                  <c:v>1.80492175128</c:v>
                </c:pt>
                <c:pt idx="1218">
                  <c:v>1.80492175128</c:v>
                </c:pt>
                <c:pt idx="1219">
                  <c:v>1.80492175128</c:v>
                </c:pt>
                <c:pt idx="1220">
                  <c:v>1.8049351675650001</c:v>
                </c:pt>
                <c:pt idx="1221">
                  <c:v>1.8010384051570001</c:v>
                </c:pt>
                <c:pt idx="1222">
                  <c:v>1.7785426342549999</c:v>
                </c:pt>
                <c:pt idx="1223">
                  <c:v>1.7785426342549999</c:v>
                </c:pt>
                <c:pt idx="1224">
                  <c:v>1.7785426342549999</c:v>
                </c:pt>
                <c:pt idx="1225">
                  <c:v>1.7785426342549999</c:v>
                </c:pt>
                <c:pt idx="1226">
                  <c:v>1.7785426342549999</c:v>
                </c:pt>
                <c:pt idx="1227">
                  <c:v>1.7828809862499999</c:v>
                </c:pt>
                <c:pt idx="1228">
                  <c:v>1.734833185629</c:v>
                </c:pt>
                <c:pt idx="1229">
                  <c:v>1.7320201383360001</c:v>
                </c:pt>
                <c:pt idx="1230">
                  <c:v>1.754551860239</c:v>
                </c:pt>
                <c:pt idx="1231">
                  <c:v>1.7353139592310001</c:v>
                </c:pt>
                <c:pt idx="1232">
                  <c:v>1.7353139592310001</c:v>
                </c:pt>
                <c:pt idx="1233">
                  <c:v>1.7353139592310001</c:v>
                </c:pt>
                <c:pt idx="1234">
                  <c:v>1.7071025593239999</c:v>
                </c:pt>
                <c:pt idx="1235">
                  <c:v>1.685938694858</c:v>
                </c:pt>
                <c:pt idx="1236">
                  <c:v>1.6621777848620001</c:v>
                </c:pt>
                <c:pt idx="1237">
                  <c:v>1.6436701035429999</c:v>
                </c:pt>
                <c:pt idx="1238">
                  <c:v>1.6474262866210001</c:v>
                </c:pt>
                <c:pt idx="1239">
                  <c:v>1.6474262866210001</c:v>
                </c:pt>
                <c:pt idx="1240">
                  <c:v>1.6474262866210001</c:v>
                </c:pt>
                <c:pt idx="1241">
                  <c:v>1.615264294663</c:v>
                </c:pt>
                <c:pt idx="1242">
                  <c:v>1.6518196785670001</c:v>
                </c:pt>
                <c:pt idx="1243">
                  <c:v>1.645190150648</c:v>
                </c:pt>
                <c:pt idx="1244">
                  <c:v>1.6943370014629999</c:v>
                </c:pt>
                <c:pt idx="1245">
                  <c:v>1.731987455409</c:v>
                </c:pt>
                <c:pt idx="1246">
                  <c:v>1.731987455409</c:v>
                </c:pt>
                <c:pt idx="1247">
                  <c:v>1.731987455409</c:v>
                </c:pt>
                <c:pt idx="1248">
                  <c:v>1.6434522275979999</c:v>
                </c:pt>
                <c:pt idx="1249">
                  <c:v>1.70160078669</c:v>
                </c:pt>
                <c:pt idx="1250">
                  <c:v>1.720964798202</c:v>
                </c:pt>
                <c:pt idx="1251">
                  <c:v>1.731975985504</c:v>
                </c:pt>
                <c:pt idx="1252">
                  <c:v>1.7260393777159999</c:v>
                </c:pt>
                <c:pt idx="1253">
                  <c:v>1.7260393777159999</c:v>
                </c:pt>
                <c:pt idx="1254">
                  <c:v>1.7260393777159999</c:v>
                </c:pt>
                <c:pt idx="1255">
                  <c:v>1.7260393777159999</c:v>
                </c:pt>
                <c:pt idx="1256">
                  <c:v>1.7431919880560001</c:v>
                </c:pt>
                <c:pt idx="1257">
                  <c:v>1.755323624311</c:v>
                </c:pt>
                <c:pt idx="1258">
                  <c:v>1.804676050803</c:v>
                </c:pt>
                <c:pt idx="1259">
                  <c:v>1.83042369296</c:v>
                </c:pt>
                <c:pt idx="1260">
                  <c:v>1.83042369296</c:v>
                </c:pt>
                <c:pt idx="1261">
                  <c:v>1.83042369296</c:v>
                </c:pt>
                <c:pt idx="1262">
                  <c:v>1.811694443483</c:v>
                </c:pt>
                <c:pt idx="1263">
                  <c:v>1.7704481522790001</c:v>
                </c:pt>
                <c:pt idx="1264">
                  <c:v>1.7003443515579999</c:v>
                </c:pt>
                <c:pt idx="1265">
                  <c:v>1.6559311303769999</c:v>
                </c:pt>
                <c:pt idx="1266">
                  <c:v>1.6488384955199999</c:v>
                </c:pt>
                <c:pt idx="1267">
                  <c:v>1.6488384955199999</c:v>
                </c:pt>
                <c:pt idx="1268">
                  <c:v>1.6488384955199999</c:v>
                </c:pt>
                <c:pt idx="1269">
                  <c:v>1.6393009087949999</c:v>
                </c:pt>
                <c:pt idx="1270">
                  <c:v>1.655660440646</c:v>
                </c:pt>
                <c:pt idx="1271">
                  <c:v>1.646584479116</c:v>
                </c:pt>
                <c:pt idx="1272">
                  <c:v>1.6483203299539999</c:v>
                </c:pt>
                <c:pt idx="1273">
                  <c:v>1.634991416908</c:v>
                </c:pt>
                <c:pt idx="1274">
                  <c:v>1.634991416908</c:v>
                </c:pt>
                <c:pt idx="1275">
                  <c:v>1.634991416908</c:v>
                </c:pt>
                <c:pt idx="1276">
                  <c:v>1.679020462585</c:v>
                </c:pt>
                <c:pt idx="1277">
                  <c:v>1.6712060464339999</c:v>
                </c:pt>
                <c:pt idx="1278">
                  <c:v>1.647889371063</c:v>
                </c:pt>
                <c:pt idx="1279">
                  <c:v>1.6580208385740001</c:v>
                </c:pt>
                <c:pt idx="1280">
                  <c:v>1.6289894978570001</c:v>
                </c:pt>
                <c:pt idx="1281">
                  <c:v>1.6289894978570001</c:v>
                </c:pt>
                <c:pt idx="1282">
                  <c:v>1.6289894978570001</c:v>
                </c:pt>
                <c:pt idx="1283">
                  <c:v>1.6358436337190001</c:v>
                </c:pt>
                <c:pt idx="1284">
                  <c:v>1.5982597001729999</c:v>
                </c:pt>
                <c:pt idx="1285">
                  <c:v>1.6068881428299999</c:v>
                </c:pt>
                <c:pt idx="1286">
                  <c:v>1.6383947567349999</c:v>
                </c:pt>
                <c:pt idx="1287">
                  <c:v>1.664212848612</c:v>
                </c:pt>
                <c:pt idx="1288">
                  <c:v>1.664212848612</c:v>
                </c:pt>
                <c:pt idx="1289">
                  <c:v>1.664212848612</c:v>
                </c:pt>
                <c:pt idx="1290">
                  <c:v>1.6080894831029999</c:v>
                </c:pt>
                <c:pt idx="1291">
                  <c:v>1.638810275854</c:v>
                </c:pt>
                <c:pt idx="1292">
                  <c:v>1.6351560628920001</c:v>
                </c:pt>
                <c:pt idx="1293">
                  <c:v>1.7440391479070001</c:v>
                </c:pt>
                <c:pt idx="1294">
                  <c:v>1.7672725078489999</c:v>
                </c:pt>
                <c:pt idx="1295">
                  <c:v>1.7672725078489999</c:v>
                </c:pt>
                <c:pt idx="1296">
                  <c:v>1.7672725078489999</c:v>
                </c:pt>
                <c:pt idx="1297">
                  <c:v>1.7964866210829999</c:v>
                </c:pt>
                <c:pt idx="1298">
                  <c:v>1.7876747350940001</c:v>
                </c:pt>
                <c:pt idx="1299">
                  <c:v>1.7227079543220001</c:v>
                </c:pt>
                <c:pt idx="1300">
                  <c:v>1.7263953867920001</c:v>
                </c:pt>
                <c:pt idx="1301">
                  <c:v>1.678708854445</c:v>
                </c:pt>
                <c:pt idx="1302">
                  <c:v>1.678708854445</c:v>
                </c:pt>
                <c:pt idx="1303">
                  <c:v>1.678708854445</c:v>
                </c:pt>
                <c:pt idx="1304">
                  <c:v>1.769274801573</c:v>
                </c:pt>
                <c:pt idx="1305">
                  <c:v>1.801584840391</c:v>
                </c:pt>
                <c:pt idx="1306">
                  <c:v>1.8072106538279999</c:v>
                </c:pt>
                <c:pt idx="1307">
                  <c:v>1.854742357935</c:v>
                </c:pt>
                <c:pt idx="1308">
                  <c:v>1.750807993465</c:v>
                </c:pt>
                <c:pt idx="1309">
                  <c:v>1.750807993465</c:v>
                </c:pt>
                <c:pt idx="1310">
                  <c:v>1.750807993465</c:v>
                </c:pt>
                <c:pt idx="1311">
                  <c:v>1.7399899368209999</c:v>
                </c:pt>
                <c:pt idx="1312">
                  <c:v>1.71357691533</c:v>
                </c:pt>
                <c:pt idx="1313">
                  <c:v>1.608249339036</c:v>
                </c:pt>
                <c:pt idx="1314">
                  <c:v>1.731936309355</c:v>
                </c:pt>
                <c:pt idx="1315">
                  <c:v>1.708414510433</c:v>
                </c:pt>
                <c:pt idx="1316">
                  <c:v>1.708414510433</c:v>
                </c:pt>
                <c:pt idx="1317">
                  <c:v>1.708414510433</c:v>
                </c:pt>
                <c:pt idx="1318">
                  <c:v>1.708414510433</c:v>
                </c:pt>
                <c:pt idx="1319">
                  <c:v>1.7417948550190001</c:v>
                </c:pt>
                <c:pt idx="1320">
                  <c:v>1.6651975603239999</c:v>
                </c:pt>
                <c:pt idx="1321">
                  <c:v>1.5921466517980001</c:v>
                </c:pt>
                <c:pt idx="1322">
                  <c:v>1.5836088247060001</c:v>
                </c:pt>
                <c:pt idx="1323">
                  <c:v>1.5836088247060001</c:v>
                </c:pt>
                <c:pt idx="1324">
                  <c:v>1.5836088247060001</c:v>
                </c:pt>
                <c:pt idx="1325">
                  <c:v>1.5976323029970001</c:v>
                </c:pt>
                <c:pt idx="1326">
                  <c:v>1.5936498910250001</c:v>
                </c:pt>
                <c:pt idx="1327">
                  <c:v>1.5878132313719999</c:v>
                </c:pt>
                <c:pt idx="1328">
                  <c:v>1.588472364487</c:v>
                </c:pt>
                <c:pt idx="1329">
                  <c:v>1.6287325869880001</c:v>
                </c:pt>
                <c:pt idx="1330">
                  <c:v>1.6287325869880001</c:v>
                </c:pt>
                <c:pt idx="1331">
                  <c:v>1.6287325869880001</c:v>
                </c:pt>
                <c:pt idx="1332">
                  <c:v>1.541914253699</c:v>
                </c:pt>
                <c:pt idx="1333">
                  <c:v>1.5386855009530001</c:v>
                </c:pt>
                <c:pt idx="1334">
                  <c:v>1.4722342336309999</c:v>
                </c:pt>
                <c:pt idx="1335">
                  <c:v>1.5076814635419999</c:v>
                </c:pt>
                <c:pt idx="1336">
                  <c:v>1.505869594115</c:v>
                </c:pt>
                <c:pt idx="1337">
                  <c:v>1.505869594115</c:v>
                </c:pt>
                <c:pt idx="1338">
                  <c:v>1.505869594115</c:v>
                </c:pt>
                <c:pt idx="1339">
                  <c:v>1.424739984206</c:v>
                </c:pt>
                <c:pt idx="1340">
                  <c:v>1.4672012157559999</c:v>
                </c:pt>
                <c:pt idx="1341">
                  <c:v>1.4412836847220001</c:v>
                </c:pt>
                <c:pt idx="1342">
                  <c:v>1.506708934123</c:v>
                </c:pt>
                <c:pt idx="1343">
                  <c:v>1.5293249048840001</c:v>
                </c:pt>
                <c:pt idx="1344">
                  <c:v>1.5293249048840001</c:v>
                </c:pt>
                <c:pt idx="1345">
                  <c:v>1.5293249048840001</c:v>
                </c:pt>
                <c:pt idx="1346">
                  <c:v>1.487774069154</c:v>
                </c:pt>
                <c:pt idx="1347">
                  <c:v>1.514013190155</c:v>
                </c:pt>
                <c:pt idx="1348">
                  <c:v>1.521672434444</c:v>
                </c:pt>
                <c:pt idx="1349">
                  <c:v>1.5186003033240001</c:v>
                </c:pt>
                <c:pt idx="1350">
                  <c:v>1.4891293079900001</c:v>
                </c:pt>
                <c:pt idx="1351">
                  <c:v>1.4891293079900001</c:v>
                </c:pt>
                <c:pt idx="1352">
                  <c:v>1.4891293079900001</c:v>
                </c:pt>
                <c:pt idx="1353">
                  <c:v>1.512541748696</c:v>
                </c:pt>
                <c:pt idx="1354">
                  <c:v>1.5239834227710001</c:v>
                </c:pt>
                <c:pt idx="1355">
                  <c:v>1.5239834227710001</c:v>
                </c:pt>
                <c:pt idx="1356">
                  <c:v>1.5396839675330001</c:v>
                </c:pt>
                <c:pt idx="1357">
                  <c:v>1.5503850691959999</c:v>
                </c:pt>
                <c:pt idx="1358">
                  <c:v>1.5503850691959999</c:v>
                </c:pt>
                <c:pt idx="1359">
                  <c:v>1.5503850691959999</c:v>
                </c:pt>
                <c:pt idx="1360">
                  <c:v>1.550986481122</c:v>
                </c:pt>
                <c:pt idx="1361">
                  <c:v>1.571086003125</c:v>
                </c:pt>
                <c:pt idx="1362">
                  <c:v>1.562023645329</c:v>
                </c:pt>
                <c:pt idx="1363">
                  <c:v>1.53059924353</c:v>
                </c:pt>
                <c:pt idx="1364">
                  <c:v>1.525893077526</c:v>
                </c:pt>
                <c:pt idx="1365">
                  <c:v>1.525893077526</c:v>
                </c:pt>
                <c:pt idx="1366">
                  <c:v>1.525893077526</c:v>
                </c:pt>
                <c:pt idx="1367">
                  <c:v>1.525893077526</c:v>
                </c:pt>
                <c:pt idx="1368">
                  <c:v>1.525893077526</c:v>
                </c:pt>
                <c:pt idx="1369">
                  <c:v>1.525893077526</c:v>
                </c:pt>
                <c:pt idx="1370">
                  <c:v>1.5821196181699999</c:v>
                </c:pt>
                <c:pt idx="1371">
                  <c:v>1.619490210008</c:v>
                </c:pt>
                <c:pt idx="1372">
                  <c:v>1.619490210008</c:v>
                </c:pt>
                <c:pt idx="1373">
                  <c:v>1.619490210008</c:v>
                </c:pt>
                <c:pt idx="1374">
                  <c:v>1.6255215014619999</c:v>
                </c:pt>
                <c:pt idx="1375">
                  <c:v>1.619281657593</c:v>
                </c:pt>
                <c:pt idx="1376">
                  <c:v>1.619281657593</c:v>
                </c:pt>
                <c:pt idx="1377">
                  <c:v>1.619281657593</c:v>
                </c:pt>
                <c:pt idx="1378">
                  <c:v>1.7095140731859999</c:v>
                </c:pt>
                <c:pt idx="1379">
                  <c:v>1.7095140731859999</c:v>
                </c:pt>
                <c:pt idx="1380">
                  <c:v>1.7095140731859999</c:v>
                </c:pt>
                <c:pt idx="1381">
                  <c:v>1.7095140731859999</c:v>
                </c:pt>
                <c:pt idx="1382">
                  <c:v>1.7095140731859999</c:v>
                </c:pt>
                <c:pt idx="1383">
                  <c:v>1.6717725725370001</c:v>
                </c:pt>
                <c:pt idx="1384">
                  <c:v>1.6889335734540001</c:v>
                </c:pt>
                <c:pt idx="1385">
                  <c:v>1.676871474266</c:v>
                </c:pt>
                <c:pt idx="1386">
                  <c:v>1.676871474266</c:v>
                </c:pt>
                <c:pt idx="1387">
                  <c:v>1.676871474266</c:v>
                </c:pt>
                <c:pt idx="1388">
                  <c:v>1.676871474266</c:v>
                </c:pt>
                <c:pt idx="1389">
                  <c:v>1.676871474266</c:v>
                </c:pt>
                <c:pt idx="1390">
                  <c:v>1.6684897703349999</c:v>
                </c:pt>
                <c:pt idx="1391">
                  <c:v>1.6531778169539999</c:v>
                </c:pt>
                <c:pt idx="1392">
                  <c:v>1.598605687903</c:v>
                </c:pt>
                <c:pt idx="1393">
                  <c:v>1.598605687903</c:v>
                </c:pt>
                <c:pt idx="1394">
                  <c:v>1.598605687903</c:v>
                </c:pt>
                <c:pt idx="1395">
                  <c:v>1.5689875560619999</c:v>
                </c:pt>
                <c:pt idx="1396">
                  <c:v>1.5908472967730001</c:v>
                </c:pt>
                <c:pt idx="1397">
                  <c:v>1.567887251305</c:v>
                </c:pt>
                <c:pt idx="1398">
                  <c:v>1.5679498228269999</c:v>
                </c:pt>
                <c:pt idx="1399">
                  <c:v>1.5829137834760001</c:v>
                </c:pt>
                <c:pt idx="1400">
                  <c:v>1.5829137834760001</c:v>
                </c:pt>
                <c:pt idx="1401">
                  <c:v>1.5829137834760001</c:v>
                </c:pt>
                <c:pt idx="1402">
                  <c:v>1.5732582439589999</c:v>
                </c:pt>
                <c:pt idx="1403">
                  <c:v>1.6086115406379999</c:v>
                </c:pt>
                <c:pt idx="1404">
                  <c:v>1.6292469619709999</c:v>
                </c:pt>
                <c:pt idx="1405">
                  <c:v>1.587341694449</c:v>
                </c:pt>
                <c:pt idx="1406">
                  <c:v>1.597401152804</c:v>
                </c:pt>
                <c:pt idx="1407">
                  <c:v>1.597401152804</c:v>
                </c:pt>
                <c:pt idx="1408">
                  <c:v>1.597401152804</c:v>
                </c:pt>
                <c:pt idx="1409">
                  <c:v>1.613945035802</c:v>
                </c:pt>
                <c:pt idx="1410">
                  <c:v>1.578109617295</c:v>
                </c:pt>
                <c:pt idx="1411">
                  <c:v>1.5916982171909999</c:v>
                </c:pt>
                <c:pt idx="1412">
                  <c:v>1.574827244932</c:v>
                </c:pt>
                <c:pt idx="1413">
                  <c:v>1.5679485087</c:v>
                </c:pt>
                <c:pt idx="1414">
                  <c:v>1.5679485087</c:v>
                </c:pt>
                <c:pt idx="1415">
                  <c:v>1.5679485087</c:v>
                </c:pt>
                <c:pt idx="1416">
                  <c:v>1.5707112747080001</c:v>
                </c:pt>
                <c:pt idx="1417">
                  <c:v>1.5299010526179999</c:v>
                </c:pt>
                <c:pt idx="1418">
                  <c:v>1.5360001890029999</c:v>
                </c:pt>
                <c:pt idx="1419">
                  <c:v>1.5190238284899999</c:v>
                </c:pt>
                <c:pt idx="1420">
                  <c:v>1.5306291995300001</c:v>
                </c:pt>
                <c:pt idx="1421">
                  <c:v>1.5306291995300001</c:v>
                </c:pt>
                <c:pt idx="1422">
                  <c:v>1.5306291995300001</c:v>
                </c:pt>
                <c:pt idx="1423">
                  <c:v>1.489659699435</c:v>
                </c:pt>
                <c:pt idx="1424">
                  <c:v>1.4989520128930001</c:v>
                </c:pt>
                <c:pt idx="1425">
                  <c:v>1.5150277760090001</c:v>
                </c:pt>
                <c:pt idx="1426">
                  <c:v>1.5890060107740001</c:v>
                </c:pt>
                <c:pt idx="1427">
                  <c:v>1.5657715038469999</c:v>
                </c:pt>
                <c:pt idx="1428">
                  <c:v>1.5657715038469999</c:v>
                </c:pt>
                <c:pt idx="1429">
                  <c:v>1.5657715038469999</c:v>
                </c:pt>
                <c:pt idx="1430">
                  <c:v>1.6102247796560001</c:v>
                </c:pt>
                <c:pt idx="1431">
                  <c:v>1.6154756057999999</c:v>
                </c:pt>
                <c:pt idx="1432">
                  <c:v>1.550255117379</c:v>
                </c:pt>
                <c:pt idx="1433">
                  <c:v>1.55377713978</c:v>
                </c:pt>
                <c:pt idx="1434">
                  <c:v>1.537262250583</c:v>
                </c:pt>
                <c:pt idx="1435">
                  <c:v>1.537262250583</c:v>
                </c:pt>
                <c:pt idx="1436">
                  <c:v>1.537262250583</c:v>
                </c:pt>
                <c:pt idx="1437">
                  <c:v>1.578201565406</c:v>
                </c:pt>
                <c:pt idx="1438">
                  <c:v>1.534679104339</c:v>
                </c:pt>
                <c:pt idx="1439">
                  <c:v>1.504664705802</c:v>
                </c:pt>
                <c:pt idx="1440">
                  <c:v>1.5341630392050001</c:v>
                </c:pt>
                <c:pt idx="1441">
                  <c:v>1.4887226509210001</c:v>
                </c:pt>
                <c:pt idx="1442">
                  <c:v>1.4887226509210001</c:v>
                </c:pt>
                <c:pt idx="1443">
                  <c:v>1.4887226509210001</c:v>
                </c:pt>
                <c:pt idx="1444">
                  <c:v>1.4872301743830001</c:v>
                </c:pt>
                <c:pt idx="1445">
                  <c:v>1.470086528195</c:v>
                </c:pt>
                <c:pt idx="1446">
                  <c:v>1.492015717506</c:v>
                </c:pt>
                <c:pt idx="1447">
                  <c:v>1.511362317186</c:v>
                </c:pt>
                <c:pt idx="1448">
                  <c:v>1.4917339960810001</c:v>
                </c:pt>
                <c:pt idx="1449">
                  <c:v>1.4917339960810001</c:v>
                </c:pt>
                <c:pt idx="1450">
                  <c:v>1.4917339960810001</c:v>
                </c:pt>
                <c:pt idx="1451">
                  <c:v>1.4632845663530001</c:v>
                </c:pt>
                <c:pt idx="1452">
                  <c:v>1.4045970242979999</c:v>
                </c:pt>
                <c:pt idx="1453">
                  <c:v>1.395117296454</c:v>
                </c:pt>
                <c:pt idx="1454">
                  <c:v>1.3999737131179999</c:v>
                </c:pt>
                <c:pt idx="1455">
                  <c:v>1.375586648394</c:v>
                </c:pt>
                <c:pt idx="1456">
                  <c:v>1.375586648394</c:v>
                </c:pt>
                <c:pt idx="1457">
                  <c:v>1.375586648394</c:v>
                </c:pt>
                <c:pt idx="1458">
                  <c:v>1.3756468769829999</c:v>
                </c:pt>
                <c:pt idx="1459">
                  <c:v>1.486758518302</c:v>
                </c:pt>
                <c:pt idx="1460">
                  <c:v>1.5234726987689999</c:v>
                </c:pt>
                <c:pt idx="1461">
                  <c:v>1.5309929294239999</c:v>
                </c:pt>
                <c:pt idx="1462">
                  <c:v>1.6317643056490001</c:v>
                </c:pt>
                <c:pt idx="1463">
                  <c:v>1.6317643056490001</c:v>
                </c:pt>
                <c:pt idx="1464">
                  <c:v>1.6317643056490001</c:v>
                </c:pt>
                <c:pt idx="1465">
                  <c:v>1.5891944114809999</c:v>
                </c:pt>
                <c:pt idx="1466">
                  <c:v>1.576437271538</c:v>
                </c:pt>
                <c:pt idx="1467">
                  <c:v>1.5212513334710001</c:v>
                </c:pt>
                <c:pt idx="1468">
                  <c:v>1.5418448103960001</c:v>
                </c:pt>
                <c:pt idx="1469">
                  <c:v>1.5276649263419999</c:v>
                </c:pt>
                <c:pt idx="1470">
                  <c:v>1.5276649263419999</c:v>
                </c:pt>
                <c:pt idx="1471">
                  <c:v>1.5276649263419999</c:v>
                </c:pt>
                <c:pt idx="1472">
                  <c:v>1.514669016686</c:v>
                </c:pt>
                <c:pt idx="1473">
                  <c:v>1.518091963736</c:v>
                </c:pt>
                <c:pt idx="1474">
                  <c:v>1.5354705870030001</c:v>
                </c:pt>
                <c:pt idx="1475">
                  <c:v>1.5390303338989999</c:v>
                </c:pt>
                <c:pt idx="1476">
                  <c:v>1.5878691615480001</c:v>
                </c:pt>
                <c:pt idx="1477">
                  <c:v>1.5878691615480001</c:v>
                </c:pt>
                <c:pt idx="1478">
                  <c:v>1.5878691615480001</c:v>
                </c:pt>
                <c:pt idx="1479">
                  <c:v>1.573389537992</c:v>
                </c:pt>
                <c:pt idx="1480">
                  <c:v>1.5565929382100001</c:v>
                </c:pt>
                <c:pt idx="1481">
                  <c:v>1.544968596723</c:v>
                </c:pt>
                <c:pt idx="1482">
                  <c:v>1.4926894236349999</c:v>
                </c:pt>
                <c:pt idx="1483">
                  <c:v>1.5335629996619999</c:v>
                </c:pt>
                <c:pt idx="1484">
                  <c:v>1.5335629996619999</c:v>
                </c:pt>
                <c:pt idx="1485">
                  <c:v>1.5335629996619999</c:v>
                </c:pt>
                <c:pt idx="1486">
                  <c:v>1.5266540656480001</c:v>
                </c:pt>
                <c:pt idx="1487">
                  <c:v>1.5095493772990001</c:v>
                </c:pt>
                <c:pt idx="1488">
                  <c:v>1.477567660784</c:v>
                </c:pt>
                <c:pt idx="1489">
                  <c:v>1.511472990196</c:v>
                </c:pt>
                <c:pt idx="1490">
                  <c:v>1.511173959158</c:v>
                </c:pt>
                <c:pt idx="1491">
                  <c:v>1.511173959158</c:v>
                </c:pt>
                <c:pt idx="1492">
                  <c:v>1.511173959158</c:v>
                </c:pt>
                <c:pt idx="1493">
                  <c:v>1.4646920977889999</c:v>
                </c:pt>
                <c:pt idx="1494">
                  <c:v>1.4367431755510001</c:v>
                </c:pt>
                <c:pt idx="1495">
                  <c:v>1.437904547155</c:v>
                </c:pt>
                <c:pt idx="1496">
                  <c:v>1.4169864911729999</c:v>
                </c:pt>
                <c:pt idx="1497">
                  <c:v>1.445816452144</c:v>
                </c:pt>
                <c:pt idx="1498">
                  <c:v>1.445816452144</c:v>
                </c:pt>
                <c:pt idx="1499">
                  <c:v>1.445816452144</c:v>
                </c:pt>
                <c:pt idx="1500">
                  <c:v>1.436897077852</c:v>
                </c:pt>
                <c:pt idx="1501">
                  <c:v>1.4309707134039999</c:v>
                </c:pt>
                <c:pt idx="1502">
                  <c:v>1.4083018133580001</c:v>
                </c:pt>
                <c:pt idx="1503">
                  <c:v>1.4667109204290001</c:v>
                </c:pt>
                <c:pt idx="1504">
                  <c:v>1.483223599549</c:v>
                </c:pt>
                <c:pt idx="1505">
                  <c:v>1.483223599549</c:v>
                </c:pt>
                <c:pt idx="1506">
                  <c:v>1.483223599549</c:v>
                </c:pt>
                <c:pt idx="1507">
                  <c:v>1.4802847628760001</c:v>
                </c:pt>
                <c:pt idx="1508">
                  <c:v>1.4899774690059999</c:v>
                </c:pt>
                <c:pt idx="1509">
                  <c:v>1.4578344323420001</c:v>
                </c:pt>
                <c:pt idx="1510">
                  <c:v>1.474888775848</c:v>
                </c:pt>
                <c:pt idx="1511">
                  <c:v>1.4751438101700001</c:v>
                </c:pt>
                <c:pt idx="1512">
                  <c:v>1.4751438101700001</c:v>
                </c:pt>
                <c:pt idx="1513">
                  <c:v>1.4751438101700001</c:v>
                </c:pt>
                <c:pt idx="1514">
                  <c:v>1.515877467078</c:v>
                </c:pt>
                <c:pt idx="1515">
                  <c:v>1.4512347305840001</c:v>
                </c:pt>
                <c:pt idx="1516">
                  <c:v>1.3885212738099999</c:v>
                </c:pt>
                <c:pt idx="1517">
                  <c:v>1.43154353926</c:v>
                </c:pt>
                <c:pt idx="1518">
                  <c:v>1.455184151986</c:v>
                </c:pt>
                <c:pt idx="1519">
                  <c:v>1.455184151986</c:v>
                </c:pt>
                <c:pt idx="1520">
                  <c:v>1.455184151986</c:v>
                </c:pt>
                <c:pt idx="1521">
                  <c:v>1.4964582862539999</c:v>
                </c:pt>
                <c:pt idx="1522">
                  <c:v>1.4964582862539999</c:v>
                </c:pt>
                <c:pt idx="1523">
                  <c:v>1.3958798885999999</c:v>
                </c:pt>
                <c:pt idx="1524">
                  <c:v>1.4221066215810001</c:v>
                </c:pt>
                <c:pt idx="1525">
                  <c:v>1.4321920283</c:v>
                </c:pt>
                <c:pt idx="1526">
                  <c:v>1.4321920283</c:v>
                </c:pt>
                <c:pt idx="1527">
                  <c:v>1.4321920283</c:v>
                </c:pt>
                <c:pt idx="1528">
                  <c:v>1.5471945968</c:v>
                </c:pt>
                <c:pt idx="1529">
                  <c:v>1.5890869352999999</c:v>
                </c:pt>
                <c:pt idx="1530">
                  <c:v>1.5890869352999999</c:v>
                </c:pt>
                <c:pt idx="1531">
                  <c:v>1.2730189330999999</c:v>
                </c:pt>
                <c:pt idx="1532">
                  <c:v>1.2102261062999999</c:v>
                </c:pt>
                <c:pt idx="1533">
                  <c:v>1.2102261062999999</c:v>
                </c:pt>
                <c:pt idx="1534">
                  <c:v>1.2102261062999999</c:v>
                </c:pt>
                <c:pt idx="1535">
                  <c:v>1.2863866017000001</c:v>
                </c:pt>
                <c:pt idx="1536">
                  <c:v>1.1986878989</c:v>
                </c:pt>
                <c:pt idx="1537">
                  <c:v>1.3609129582999999</c:v>
                </c:pt>
                <c:pt idx="1538">
                  <c:v>0.92974919540000001</c:v>
                </c:pt>
                <c:pt idx="1539">
                  <c:v>0.88176161119999996</c:v>
                </c:pt>
                <c:pt idx="1540">
                  <c:v>0.88176161119999996</c:v>
                </c:pt>
                <c:pt idx="1541">
                  <c:v>0.88176161119999996</c:v>
                </c:pt>
                <c:pt idx="1542">
                  <c:v>0.88228455510000003</c:v>
                </c:pt>
                <c:pt idx="1543">
                  <c:v>0.79827713150000001</c:v>
                </c:pt>
                <c:pt idx="1544">
                  <c:v>0.63340406240000002</c:v>
                </c:pt>
                <c:pt idx="1545">
                  <c:v>0.84444176110000002</c:v>
                </c:pt>
                <c:pt idx="1546">
                  <c:v>1.1240480340000001</c:v>
                </c:pt>
                <c:pt idx="1547">
                  <c:v>1.1240480340000001</c:v>
                </c:pt>
                <c:pt idx="1548">
                  <c:v>1.1240480340000001</c:v>
                </c:pt>
                <c:pt idx="1549">
                  <c:v>1.2873524076</c:v>
                </c:pt>
                <c:pt idx="1550">
                  <c:v>1.2982685021</c:v>
                </c:pt>
                <c:pt idx="1551">
                  <c:v>1.3818834561</c:v>
                </c:pt>
                <c:pt idx="1552">
                  <c:v>1.4228636117</c:v>
                </c:pt>
                <c:pt idx="1553">
                  <c:v>1.511456119</c:v>
                </c:pt>
                <c:pt idx="1554">
                  <c:v>1.511456119</c:v>
                </c:pt>
                <c:pt idx="1555">
                  <c:v>1.511456119</c:v>
                </c:pt>
                <c:pt idx="1556">
                  <c:v>1.5014081831999999</c:v>
                </c:pt>
                <c:pt idx="1557">
                  <c:v>1.2608261891999999</c:v>
                </c:pt>
                <c:pt idx="1558">
                  <c:v>1.2743895047</c:v>
                </c:pt>
                <c:pt idx="1559">
                  <c:v>1.2743895047</c:v>
                </c:pt>
                <c:pt idx="1560">
                  <c:v>1.2743895047</c:v>
                </c:pt>
                <c:pt idx="1561">
                  <c:v>1.2743895047</c:v>
                </c:pt>
                <c:pt idx="1562">
                  <c:v>1.2743895047</c:v>
                </c:pt>
                <c:pt idx="1563">
                  <c:v>1.3207877042</c:v>
                </c:pt>
                <c:pt idx="1564">
                  <c:v>1.4099694703000001</c:v>
                </c:pt>
                <c:pt idx="1565">
                  <c:v>1.4099694703000001</c:v>
                </c:pt>
                <c:pt idx="1566">
                  <c:v>1.4099694703000001</c:v>
                </c:pt>
                <c:pt idx="1567">
                  <c:v>1.5504995469</c:v>
                </c:pt>
                <c:pt idx="1568">
                  <c:v>1.5504995469</c:v>
                </c:pt>
                <c:pt idx="1569">
                  <c:v>1.5504995469</c:v>
                </c:pt>
                <c:pt idx="1570">
                  <c:v>1.5527892873</c:v>
                </c:pt>
                <c:pt idx="1571">
                  <c:v>1.5448941588</c:v>
                </c:pt>
                <c:pt idx="1572">
                  <c:v>1.5218011077</c:v>
                </c:pt>
                <c:pt idx="1573">
                  <c:v>1.5677924995000001</c:v>
                </c:pt>
                <c:pt idx="1574">
                  <c:v>1.5375525422</c:v>
                </c:pt>
                <c:pt idx="1575">
                  <c:v>1.5375525422</c:v>
                </c:pt>
                <c:pt idx="1576">
                  <c:v>1.5375525422</c:v>
                </c:pt>
                <c:pt idx="1577">
                  <c:v>1.5165460423999999</c:v>
                </c:pt>
                <c:pt idx="1578">
                  <c:v>1.5628364297999999</c:v>
                </c:pt>
                <c:pt idx="1579">
                  <c:v>1.5628364297999999</c:v>
                </c:pt>
                <c:pt idx="1580">
                  <c:v>1.5628364297999999</c:v>
                </c:pt>
                <c:pt idx="1581">
                  <c:v>1.4835015250000001</c:v>
                </c:pt>
                <c:pt idx="1582">
                  <c:v>1.4835015250000001</c:v>
                </c:pt>
                <c:pt idx="1583">
                  <c:v>1.4835015250000001</c:v>
                </c:pt>
                <c:pt idx="1584">
                  <c:v>1.4229881524000001</c:v>
                </c:pt>
                <c:pt idx="1585">
                  <c:v>1.5143924755</c:v>
                </c:pt>
                <c:pt idx="1586">
                  <c:v>1.5398305315</c:v>
                </c:pt>
                <c:pt idx="1587">
                  <c:v>1.5615545765000001</c:v>
                </c:pt>
                <c:pt idx="1588">
                  <c:v>1.5078805931999999</c:v>
                </c:pt>
                <c:pt idx="1589">
                  <c:v>1.5078805931999999</c:v>
                </c:pt>
                <c:pt idx="1590">
                  <c:v>1.5078805931999999</c:v>
                </c:pt>
                <c:pt idx="1591">
                  <c:v>1.4718180917999999</c:v>
                </c:pt>
                <c:pt idx="1592">
                  <c:v>1.4436134419</c:v>
                </c:pt>
                <c:pt idx="1593">
                  <c:v>1.3994770296000001</c:v>
                </c:pt>
                <c:pt idx="1594">
                  <c:v>1.4226611712999999</c:v>
                </c:pt>
                <c:pt idx="1595">
                  <c:v>1.4307248012</c:v>
                </c:pt>
                <c:pt idx="1596">
                  <c:v>1.4307248012</c:v>
                </c:pt>
                <c:pt idx="1597">
                  <c:v>1.4307248012</c:v>
                </c:pt>
                <c:pt idx="1598">
                  <c:v>1.3944351629</c:v>
                </c:pt>
                <c:pt idx="1599">
                  <c:v>1.4941772208999999</c:v>
                </c:pt>
                <c:pt idx="1600">
                  <c:v>1.4536786779999999</c:v>
                </c:pt>
                <c:pt idx="1601">
                  <c:v>1.4026726681999999</c:v>
                </c:pt>
                <c:pt idx="1602">
                  <c:v>1.3904682542</c:v>
                </c:pt>
                <c:pt idx="1603">
                  <c:v>1.3904682542</c:v>
                </c:pt>
                <c:pt idx="1604">
                  <c:v>1.3904682542</c:v>
                </c:pt>
                <c:pt idx="1605">
                  <c:v>1.3690984443000001</c:v>
                </c:pt>
                <c:pt idx="1606">
                  <c:v>1.4212766592999999</c:v>
                </c:pt>
                <c:pt idx="1607">
                  <c:v>1.5261497601</c:v>
                </c:pt>
                <c:pt idx="1608">
                  <c:v>1.514900226</c:v>
                </c:pt>
                <c:pt idx="1609">
                  <c:v>1.514900226</c:v>
                </c:pt>
                <c:pt idx="1610">
                  <c:v>1.514900226</c:v>
                </c:pt>
                <c:pt idx="1611">
                  <c:v>1.514900226</c:v>
                </c:pt>
                <c:pt idx="1612">
                  <c:v>1.5143513808</c:v>
                </c:pt>
                <c:pt idx="1613">
                  <c:v>1.5630929711999999</c:v>
                </c:pt>
                <c:pt idx="1614">
                  <c:v>1.5359787278999999</c:v>
                </c:pt>
                <c:pt idx="1615">
                  <c:v>1.5389237244</c:v>
                </c:pt>
                <c:pt idx="1616">
                  <c:v>1.5577626697</c:v>
                </c:pt>
                <c:pt idx="1617">
                  <c:v>1.5577626697</c:v>
                </c:pt>
                <c:pt idx="1618">
                  <c:v>1.5577626697</c:v>
                </c:pt>
                <c:pt idx="1619">
                  <c:v>1.5577626697</c:v>
                </c:pt>
                <c:pt idx="1620">
                  <c:v>1.5451181686</c:v>
                </c:pt>
                <c:pt idx="1621">
                  <c:v>1.5889828953</c:v>
                </c:pt>
                <c:pt idx="1622">
                  <c:v>1.5960263637000001</c:v>
                </c:pt>
                <c:pt idx="1623">
                  <c:v>1.5684478103999999</c:v>
                </c:pt>
                <c:pt idx="1624">
                  <c:v>1.5684478103999999</c:v>
                </c:pt>
                <c:pt idx="1625">
                  <c:v>1.5684478103999999</c:v>
                </c:pt>
                <c:pt idx="1626">
                  <c:v>1.5575373901</c:v>
                </c:pt>
                <c:pt idx="1627">
                  <c:v>1.5583347274999999</c:v>
                </c:pt>
                <c:pt idx="1628">
                  <c:v>1.5635364901</c:v>
                </c:pt>
                <c:pt idx="1629">
                  <c:v>1.5578404485999999</c:v>
                </c:pt>
                <c:pt idx="1630">
                  <c:v>1.6328196169</c:v>
                </c:pt>
                <c:pt idx="1631">
                  <c:v>1.6328196169</c:v>
                </c:pt>
                <c:pt idx="1632">
                  <c:v>1.6328196169</c:v>
                </c:pt>
                <c:pt idx="1633">
                  <c:v>1.5814880939</c:v>
                </c:pt>
                <c:pt idx="1634">
                  <c:v>1.5283102567</c:v>
                </c:pt>
                <c:pt idx="1635">
                  <c:v>1.4941680736</c:v>
                </c:pt>
                <c:pt idx="1636">
                  <c:v>1.5306411899000001</c:v>
                </c:pt>
                <c:pt idx="1637">
                  <c:v>1.5029580591</c:v>
                </c:pt>
                <c:pt idx="1638">
                  <c:v>1.5029580591</c:v>
                </c:pt>
                <c:pt idx="1639">
                  <c:v>1.5029580591</c:v>
                </c:pt>
                <c:pt idx="1640">
                  <c:v>1.4686704824000001</c:v>
                </c:pt>
                <c:pt idx="1641">
                  <c:v>1.4571114542000001</c:v>
                </c:pt>
                <c:pt idx="1642">
                  <c:v>1.4779320865000001</c:v>
                </c:pt>
                <c:pt idx="1643">
                  <c:v>1.4369056292</c:v>
                </c:pt>
                <c:pt idx="1644">
                  <c:v>1.4435955106</c:v>
                </c:pt>
                <c:pt idx="1645">
                  <c:v>1.4435955106</c:v>
                </c:pt>
                <c:pt idx="1646">
                  <c:v>1.4435955106</c:v>
                </c:pt>
                <c:pt idx="1647">
                  <c:v>1.4249509876999999</c:v>
                </c:pt>
                <c:pt idx="1648">
                  <c:v>1.360281689</c:v>
                </c:pt>
                <c:pt idx="1649">
                  <c:v>1.3522723208</c:v>
                </c:pt>
                <c:pt idx="1650">
                  <c:v>1.385653526</c:v>
                </c:pt>
                <c:pt idx="1651">
                  <c:v>1.2700476300000001</c:v>
                </c:pt>
                <c:pt idx="1652">
                  <c:v>1.2700476300000001</c:v>
                </c:pt>
                <c:pt idx="1653">
                  <c:v>1.2700476300000001</c:v>
                </c:pt>
                <c:pt idx="1654">
                  <c:v>1.2225268839000001</c:v>
                </c:pt>
                <c:pt idx="1655">
                  <c:v>1.2499805678</c:v>
                </c:pt>
                <c:pt idx="1656">
                  <c:v>1.2354917462999999</c:v>
                </c:pt>
                <c:pt idx="1657">
                  <c:v>1.2598741808</c:v>
                </c:pt>
                <c:pt idx="1658">
                  <c:v>1.2220620095000001</c:v>
                </c:pt>
                <c:pt idx="1659">
                  <c:v>1.2220620095000001</c:v>
                </c:pt>
                <c:pt idx="1660">
                  <c:v>1.2220620095000001</c:v>
                </c:pt>
                <c:pt idx="1661">
                  <c:v>1.1474383939999999</c:v>
                </c:pt>
                <c:pt idx="1662">
                  <c:v>1.1212920180999999</c:v>
                </c:pt>
                <c:pt idx="1663">
                  <c:v>1.1141214215999999</c:v>
                </c:pt>
                <c:pt idx="1664">
                  <c:v>1.1523812662999999</c:v>
                </c:pt>
                <c:pt idx="1665">
                  <c:v>1.1961141605000001</c:v>
                </c:pt>
                <c:pt idx="1666">
                  <c:v>1.1961141605000001</c:v>
                </c:pt>
                <c:pt idx="1667">
                  <c:v>1.1961141605000001</c:v>
                </c:pt>
                <c:pt idx="1668">
                  <c:v>1.1824789833</c:v>
                </c:pt>
                <c:pt idx="1669">
                  <c:v>1.2367750125000001</c:v>
                </c:pt>
                <c:pt idx="1670">
                  <c:v>1.2360429452999999</c:v>
                </c:pt>
                <c:pt idx="1671">
                  <c:v>1.226309528</c:v>
                </c:pt>
                <c:pt idx="1672">
                  <c:v>1.226309528</c:v>
                </c:pt>
                <c:pt idx="1673">
                  <c:v>1.226309528</c:v>
                </c:pt>
                <c:pt idx="1674">
                  <c:v>1.226309528</c:v>
                </c:pt>
                <c:pt idx="1675">
                  <c:v>1.2112491317</c:v>
                </c:pt>
                <c:pt idx="1676">
                  <c:v>1.2403265050000001</c:v>
                </c:pt>
                <c:pt idx="1677">
                  <c:v>1.2466708199000001</c:v>
                </c:pt>
                <c:pt idx="1678">
                  <c:v>1.2864015225000001</c:v>
                </c:pt>
                <c:pt idx="1679">
                  <c:v>1.2963155183999999</c:v>
                </c:pt>
                <c:pt idx="1680">
                  <c:v>1.2963155183999999</c:v>
                </c:pt>
                <c:pt idx="1681">
                  <c:v>1.2963155183999999</c:v>
                </c:pt>
                <c:pt idx="1682">
                  <c:v>1.2822754284</c:v>
                </c:pt>
                <c:pt idx="1683">
                  <c:v>1.2853312163999999</c:v>
                </c:pt>
                <c:pt idx="1684">
                  <c:v>1.3249267318</c:v>
                </c:pt>
                <c:pt idx="1685">
                  <c:v>1.3870286049</c:v>
                </c:pt>
                <c:pt idx="1686">
                  <c:v>1.3875855098000001</c:v>
                </c:pt>
                <c:pt idx="1687">
                  <c:v>1.3875855098000001</c:v>
                </c:pt>
                <c:pt idx="1688">
                  <c:v>1.3875855098000001</c:v>
                </c:pt>
                <c:pt idx="1689">
                  <c:v>1.4003379473999999</c:v>
                </c:pt>
                <c:pt idx="1690">
                  <c:v>1.4132639382000001</c:v>
                </c:pt>
                <c:pt idx="1691">
                  <c:v>1.3959505927</c:v>
                </c:pt>
                <c:pt idx="1692">
                  <c:v>1.4326458461</c:v>
                </c:pt>
                <c:pt idx="1693">
                  <c:v>1.4365243942999999</c:v>
                </c:pt>
                <c:pt idx="1694">
                  <c:v>1.4365243942999999</c:v>
                </c:pt>
                <c:pt idx="1695">
                  <c:v>1.4365243942999999</c:v>
                </c:pt>
                <c:pt idx="1696">
                  <c:v>1.4286501550999999</c:v>
                </c:pt>
                <c:pt idx="1697">
                  <c:v>1.4589542131</c:v>
                </c:pt>
                <c:pt idx="1698">
                  <c:v>1.4767986752</c:v>
                </c:pt>
                <c:pt idx="1699">
                  <c:v>1.4998852579999999</c:v>
                </c:pt>
                <c:pt idx="1700">
                  <c:v>1.5453845143</c:v>
                </c:pt>
                <c:pt idx="1701">
                  <c:v>1.5453845143</c:v>
                </c:pt>
                <c:pt idx="1702">
                  <c:v>1.5453845143</c:v>
                </c:pt>
                <c:pt idx="1703">
                  <c:v>1.5008172001</c:v>
                </c:pt>
                <c:pt idx="1704">
                  <c:v>1.5867926780999999</c:v>
                </c:pt>
                <c:pt idx="1705">
                  <c:v>1.5918486356999999</c:v>
                </c:pt>
                <c:pt idx="1706">
                  <c:v>1.607920604</c:v>
                </c:pt>
                <c:pt idx="1707">
                  <c:v>1.6169764077</c:v>
                </c:pt>
                <c:pt idx="1708">
                  <c:v>1.6169764077</c:v>
                </c:pt>
                <c:pt idx="1709">
                  <c:v>1.6169764077</c:v>
                </c:pt>
                <c:pt idx="1710">
                  <c:v>1.5875634136000001</c:v>
                </c:pt>
                <c:pt idx="1711">
                  <c:v>1.5651566971999999</c:v>
                </c:pt>
                <c:pt idx="1712">
                  <c:v>1.5207198630000001</c:v>
                </c:pt>
                <c:pt idx="1713">
                  <c:v>1.4478030141</c:v>
                </c:pt>
                <c:pt idx="1714">
                  <c:v>1.449290156</c:v>
                </c:pt>
                <c:pt idx="1715">
                  <c:v>1.449290156</c:v>
                </c:pt>
                <c:pt idx="1716">
                  <c:v>1.449290156</c:v>
                </c:pt>
                <c:pt idx="1717">
                  <c:v>1.3806222011</c:v>
                </c:pt>
                <c:pt idx="1718">
                  <c:v>1.3771753283999999</c:v>
                </c:pt>
                <c:pt idx="1719">
                  <c:v>1.3769686591999999</c:v>
                </c:pt>
                <c:pt idx="1720">
                  <c:v>1.3691004456</c:v>
                </c:pt>
                <c:pt idx="1721">
                  <c:v>1.2988174632</c:v>
                </c:pt>
                <c:pt idx="1722">
                  <c:v>1.2988174632</c:v>
                </c:pt>
                <c:pt idx="1723">
                  <c:v>1.2988174632</c:v>
                </c:pt>
                <c:pt idx="1724">
                  <c:v>1.2988174632</c:v>
                </c:pt>
                <c:pt idx="1725">
                  <c:v>1.3360440575999999</c:v>
                </c:pt>
                <c:pt idx="1726">
                  <c:v>1.3039525461999999</c:v>
                </c:pt>
                <c:pt idx="1727">
                  <c:v>1.3253228221</c:v>
                </c:pt>
                <c:pt idx="1728">
                  <c:v>1.2792837749999999</c:v>
                </c:pt>
                <c:pt idx="1729">
                  <c:v>1.2792837749999999</c:v>
                </c:pt>
                <c:pt idx="1730">
                  <c:v>1.2792837749999999</c:v>
                </c:pt>
                <c:pt idx="1731">
                  <c:v>1.2792837749999999</c:v>
                </c:pt>
                <c:pt idx="1732">
                  <c:v>1.2792837749999999</c:v>
                </c:pt>
                <c:pt idx="1733">
                  <c:v>1.2295336411</c:v>
                </c:pt>
                <c:pt idx="1734">
                  <c:v>1.2454224353000001</c:v>
                </c:pt>
                <c:pt idx="1735">
                  <c:v>1.3177877318</c:v>
                </c:pt>
                <c:pt idx="1736">
                  <c:v>1.3177877318</c:v>
                </c:pt>
                <c:pt idx="1737">
                  <c:v>1.3177877318</c:v>
                </c:pt>
                <c:pt idx="1738">
                  <c:v>1.4269989863999999</c:v>
                </c:pt>
                <c:pt idx="1739">
                  <c:v>1.4484904015</c:v>
                </c:pt>
                <c:pt idx="1740">
                  <c:v>1.411608888</c:v>
                </c:pt>
                <c:pt idx="1741">
                  <c:v>1.3693957126</c:v>
                </c:pt>
                <c:pt idx="1742">
                  <c:v>1.3437750214999999</c:v>
                </c:pt>
                <c:pt idx="1743">
                  <c:v>1.3437750214999999</c:v>
                </c:pt>
                <c:pt idx="1744">
                  <c:v>1.3437750214999999</c:v>
                </c:pt>
                <c:pt idx="1745">
                  <c:v>1.3438241725</c:v>
                </c:pt>
                <c:pt idx="1746">
                  <c:v>1.375014229</c:v>
                </c:pt>
                <c:pt idx="1747">
                  <c:v>1.350179365</c:v>
                </c:pt>
                <c:pt idx="1748">
                  <c:v>1.3926190017</c:v>
                </c:pt>
                <c:pt idx="1749">
                  <c:v>1.4002428536</c:v>
                </c:pt>
                <c:pt idx="1750">
                  <c:v>1.4002428536</c:v>
                </c:pt>
                <c:pt idx="1751">
                  <c:v>1.4002428536</c:v>
                </c:pt>
                <c:pt idx="1752">
                  <c:v>1.4179212552</c:v>
                </c:pt>
                <c:pt idx="1753">
                  <c:v>1.4599016809000001</c:v>
                </c:pt>
                <c:pt idx="1754">
                  <c:v>1.4006071838</c:v>
                </c:pt>
                <c:pt idx="1755">
                  <c:v>1.4436041968</c:v>
                </c:pt>
                <c:pt idx="1756">
                  <c:v>1.4197337809999999</c:v>
                </c:pt>
                <c:pt idx="1757">
                  <c:v>1.4197337809999999</c:v>
                </c:pt>
                <c:pt idx="1758">
                  <c:v>1.4197337809999999</c:v>
                </c:pt>
                <c:pt idx="1759">
                  <c:v>1.4603137107999999</c:v>
                </c:pt>
                <c:pt idx="1760">
                  <c:v>1.4789338012</c:v>
                </c:pt>
                <c:pt idx="1761">
                  <c:v>1.4834398049999999</c:v>
                </c:pt>
                <c:pt idx="1762">
                  <c:v>1.4340276419</c:v>
                </c:pt>
                <c:pt idx="1763">
                  <c:v>1.4929554994000001</c:v>
                </c:pt>
                <c:pt idx="1764">
                  <c:v>1.4929554994000001</c:v>
                </c:pt>
                <c:pt idx="1765">
                  <c:v>1.4929554994000001</c:v>
                </c:pt>
                <c:pt idx="1766">
                  <c:v>1.4239587627000001</c:v>
                </c:pt>
                <c:pt idx="1767">
                  <c:v>1.4057537472999999</c:v>
                </c:pt>
                <c:pt idx="1768">
                  <c:v>1.3684774702</c:v>
                </c:pt>
                <c:pt idx="1769">
                  <c:v>1.3436002985</c:v>
                </c:pt>
                <c:pt idx="1770">
                  <c:v>1.3572258240999999</c:v>
                </c:pt>
                <c:pt idx="1771">
                  <c:v>1.3572258240999999</c:v>
                </c:pt>
                <c:pt idx="1772">
                  <c:v>1.3572258240999999</c:v>
                </c:pt>
                <c:pt idx="1773">
                  <c:v>1.3605862006</c:v>
                </c:pt>
                <c:pt idx="1774">
                  <c:v>1.3830809976</c:v>
                </c:pt>
                <c:pt idx="1775">
                  <c:v>1.3817034802999999</c:v>
                </c:pt>
                <c:pt idx="1776">
                  <c:v>1.3466495088999999</c:v>
                </c:pt>
                <c:pt idx="1777">
                  <c:v>1.3759167148</c:v>
                </c:pt>
                <c:pt idx="1778">
                  <c:v>1.3759167148</c:v>
                </c:pt>
                <c:pt idx="1779">
                  <c:v>1.3759167148</c:v>
                </c:pt>
                <c:pt idx="1780">
                  <c:v>1.3599067144999999</c:v>
                </c:pt>
                <c:pt idx="1781">
                  <c:v>1.3834118736000001</c:v>
                </c:pt>
                <c:pt idx="1782">
                  <c:v>1.4577361028</c:v>
                </c:pt>
                <c:pt idx="1783">
                  <c:v>1.4862443128</c:v>
                </c:pt>
                <c:pt idx="1784">
                  <c:v>1.5266301441000001</c:v>
                </c:pt>
                <c:pt idx="1785">
                  <c:v>1.5266301441000001</c:v>
                </c:pt>
                <c:pt idx="1786">
                  <c:v>1.5266301441000001</c:v>
                </c:pt>
                <c:pt idx="1787">
                  <c:v>1.4937622276</c:v>
                </c:pt>
                <c:pt idx="1788">
                  <c:v>1.5203445975000001</c:v>
                </c:pt>
                <c:pt idx="1789">
                  <c:v>1.5494244108999999</c:v>
                </c:pt>
                <c:pt idx="1790">
                  <c:v>1.5336003497999999</c:v>
                </c:pt>
                <c:pt idx="1791">
                  <c:v>1.5802582329999999</c:v>
                </c:pt>
                <c:pt idx="1792">
                  <c:v>1.5802582329999999</c:v>
                </c:pt>
                <c:pt idx="1793">
                  <c:v>1.5802582329999999</c:v>
                </c:pt>
                <c:pt idx="1794">
                  <c:v>1.5478392996000001</c:v>
                </c:pt>
                <c:pt idx="1795">
                  <c:v>1.5254637633000001</c:v>
                </c:pt>
                <c:pt idx="1796">
                  <c:v>1.5276434442</c:v>
                </c:pt>
                <c:pt idx="1797">
                  <c:v>1.5097222384</c:v>
                </c:pt>
                <c:pt idx="1798">
                  <c:v>1.5027054456</c:v>
                </c:pt>
                <c:pt idx="1799">
                  <c:v>1.5027054456</c:v>
                </c:pt>
                <c:pt idx="1800">
                  <c:v>1.5027054456</c:v>
                </c:pt>
                <c:pt idx="1801">
                  <c:v>1.4680660263</c:v>
                </c:pt>
                <c:pt idx="1802">
                  <c:v>1.4573688145999999</c:v>
                </c:pt>
                <c:pt idx="1803">
                  <c:v>1.4586193384999999</c:v>
                </c:pt>
                <c:pt idx="1804">
                  <c:v>1.4656311645</c:v>
                </c:pt>
                <c:pt idx="1805">
                  <c:v>1.4559488007000001</c:v>
                </c:pt>
                <c:pt idx="1806">
                  <c:v>1.4559488007000001</c:v>
                </c:pt>
                <c:pt idx="1807">
                  <c:v>1.4559488007000001</c:v>
                </c:pt>
                <c:pt idx="1808">
                  <c:v>1.4880216741000001</c:v>
                </c:pt>
                <c:pt idx="1809">
                  <c:v>1.5520789208000001</c:v>
                </c:pt>
                <c:pt idx="1810">
                  <c:v>1.5765284954000001</c:v>
                </c:pt>
                <c:pt idx="1811">
                  <c:v>1.6072783042000001</c:v>
                </c:pt>
                <c:pt idx="1812">
                  <c:v>1.6064673228999999</c:v>
                </c:pt>
                <c:pt idx="1813">
                  <c:v>1.6064673228999999</c:v>
                </c:pt>
                <c:pt idx="1814">
                  <c:v>1.6064673228999999</c:v>
                </c:pt>
                <c:pt idx="1815">
                  <c:v>1.5880350783999999</c:v>
                </c:pt>
                <c:pt idx="1816">
                  <c:v>1.5557274104000001</c:v>
                </c:pt>
                <c:pt idx="1817">
                  <c:v>1.6005592411</c:v>
                </c:pt>
                <c:pt idx="1818">
                  <c:v>1.6101302987999999</c:v>
                </c:pt>
                <c:pt idx="1819">
                  <c:v>1.5828363444</c:v>
                </c:pt>
                <c:pt idx="1820">
                  <c:v>1.5828363444</c:v>
                </c:pt>
                <c:pt idx="1821">
                  <c:v>1.5828363444</c:v>
                </c:pt>
                <c:pt idx="1822">
                  <c:v>1.5756720242</c:v>
                </c:pt>
                <c:pt idx="1823">
                  <c:v>1.5986629425000001</c:v>
                </c:pt>
                <c:pt idx="1824">
                  <c:v>1.6006437284999999</c:v>
                </c:pt>
                <c:pt idx="1825">
                  <c:v>1.6117258434999999</c:v>
                </c:pt>
                <c:pt idx="1826">
                  <c:v>1.6236026801000001</c:v>
                </c:pt>
                <c:pt idx="1827">
                  <c:v>1.6236026801000001</c:v>
                </c:pt>
                <c:pt idx="1828">
                  <c:v>1.6236026801000001</c:v>
                </c:pt>
                <c:pt idx="1829">
                  <c:v>1.6366730331999999</c:v>
                </c:pt>
                <c:pt idx="1830">
                  <c:v>1.6370290139999999</c:v>
                </c:pt>
                <c:pt idx="1831">
                  <c:v>1.6413946000999999</c:v>
                </c:pt>
                <c:pt idx="1832">
                  <c:v>1.6896347245000001</c:v>
                </c:pt>
                <c:pt idx="1833">
                  <c:v>1.7708503119000001</c:v>
                </c:pt>
                <c:pt idx="1834">
                  <c:v>1.7708503119000001</c:v>
                </c:pt>
                <c:pt idx="1835">
                  <c:v>1.7708503119000001</c:v>
                </c:pt>
                <c:pt idx="1836">
                  <c:v>1.7409975515</c:v>
                </c:pt>
                <c:pt idx="1837">
                  <c:v>1.7814375888</c:v>
                </c:pt>
                <c:pt idx="1838">
                  <c:v>1.7265341650999999</c:v>
                </c:pt>
                <c:pt idx="1839">
                  <c:v>1.7141883105</c:v>
                </c:pt>
                <c:pt idx="1840">
                  <c:v>1.7199132302</c:v>
                </c:pt>
                <c:pt idx="1841">
                  <c:v>1.7199132302</c:v>
                </c:pt>
                <c:pt idx="1842">
                  <c:v>1.7199132302</c:v>
                </c:pt>
                <c:pt idx="1843">
                  <c:v>1.7287930101</c:v>
                </c:pt>
                <c:pt idx="1844">
                  <c:v>1.7336940187000001</c:v>
                </c:pt>
                <c:pt idx="1845">
                  <c:v>1.7405534943000001</c:v>
                </c:pt>
                <c:pt idx="1846">
                  <c:v>1.7560197614999999</c:v>
                </c:pt>
                <c:pt idx="1847">
                  <c:v>1.7131288763999999</c:v>
                </c:pt>
                <c:pt idx="1848">
                  <c:v>1.7131288763999999</c:v>
                </c:pt>
                <c:pt idx="1849">
                  <c:v>1.7131288763999999</c:v>
                </c:pt>
                <c:pt idx="1850">
                  <c:v>1.7241419588</c:v>
                </c:pt>
                <c:pt idx="1851">
                  <c:v>1.7185771079000001</c:v>
                </c:pt>
                <c:pt idx="1852">
                  <c:v>1.6956137053</c:v>
                </c:pt>
                <c:pt idx="1853">
                  <c:v>1.6817805461999999</c:v>
                </c:pt>
                <c:pt idx="1854">
                  <c:v>1.6963232625</c:v>
                </c:pt>
                <c:pt idx="1855">
                  <c:v>1.6963232625</c:v>
                </c:pt>
                <c:pt idx="1856">
                  <c:v>1.6963232625</c:v>
                </c:pt>
                <c:pt idx="1857">
                  <c:v>1.6935013860999999</c:v>
                </c:pt>
                <c:pt idx="1858">
                  <c:v>1.6233212075000001</c:v>
                </c:pt>
                <c:pt idx="1859">
                  <c:v>1.5707919476000001</c:v>
                </c:pt>
                <c:pt idx="1860">
                  <c:v>1.5889835851</c:v>
                </c:pt>
                <c:pt idx="1861">
                  <c:v>1.6060355645</c:v>
                </c:pt>
                <c:pt idx="1862">
                  <c:v>1.6060355645</c:v>
                </c:pt>
                <c:pt idx="1863">
                  <c:v>1.6060355645</c:v>
                </c:pt>
                <c:pt idx="1864">
                  <c:v>1.6247116847</c:v>
                </c:pt>
                <c:pt idx="1865">
                  <c:v>1.5462044935000001</c:v>
                </c:pt>
                <c:pt idx="1866">
                  <c:v>1.5457229401999999</c:v>
                </c:pt>
                <c:pt idx="1867">
                  <c:v>1.5797696996999999</c:v>
                </c:pt>
                <c:pt idx="1868">
                  <c:v>1.5401221824</c:v>
                </c:pt>
                <c:pt idx="1869">
                  <c:v>1.5401221824</c:v>
                </c:pt>
                <c:pt idx="1870">
                  <c:v>1.5401221824</c:v>
                </c:pt>
                <c:pt idx="1871">
                  <c:v>1.4512938412</c:v>
                </c:pt>
                <c:pt idx="1872">
                  <c:v>1.4765003735</c:v>
                </c:pt>
                <c:pt idx="1873">
                  <c:v>1.5348457038000001</c:v>
                </c:pt>
                <c:pt idx="1874">
                  <c:v>1.5290406796</c:v>
                </c:pt>
                <c:pt idx="1875">
                  <c:v>1.6081693690000001</c:v>
                </c:pt>
                <c:pt idx="1876">
                  <c:v>1.6081693690000001</c:v>
                </c:pt>
                <c:pt idx="1877">
                  <c:v>1.6081693690000001</c:v>
                </c:pt>
                <c:pt idx="1878">
                  <c:v>1.5764148142000001</c:v>
                </c:pt>
                <c:pt idx="1879">
                  <c:v>1.6425137024000001</c:v>
                </c:pt>
                <c:pt idx="1880">
                  <c:v>1.6410569607000001</c:v>
                </c:pt>
                <c:pt idx="1881">
                  <c:v>1.6173943914</c:v>
                </c:pt>
                <c:pt idx="1882">
                  <c:v>1.6400565185</c:v>
                </c:pt>
                <c:pt idx="1883">
                  <c:v>1.6400565185</c:v>
                </c:pt>
                <c:pt idx="1884">
                  <c:v>1.6400565185</c:v>
                </c:pt>
                <c:pt idx="1885">
                  <c:v>1.6653878388000001</c:v>
                </c:pt>
                <c:pt idx="1886">
                  <c:v>1.6660956425</c:v>
                </c:pt>
                <c:pt idx="1887">
                  <c:v>1.6793161810999999</c:v>
                </c:pt>
                <c:pt idx="1888">
                  <c:v>1.7034694485999999</c:v>
                </c:pt>
                <c:pt idx="1889">
                  <c:v>1.7851309779</c:v>
                </c:pt>
                <c:pt idx="1890">
                  <c:v>1.7851309779</c:v>
                </c:pt>
                <c:pt idx="1891">
                  <c:v>1.7851309779</c:v>
                </c:pt>
                <c:pt idx="1892">
                  <c:v>1.8193669165999999</c:v>
                </c:pt>
                <c:pt idx="1893">
                  <c:v>1.8116893221999999</c:v>
                </c:pt>
                <c:pt idx="1894">
                  <c:v>1.7707203251000001</c:v>
                </c:pt>
                <c:pt idx="1895">
                  <c:v>1.7240751416</c:v>
                </c:pt>
                <c:pt idx="1896">
                  <c:v>1.7314182381000001</c:v>
                </c:pt>
                <c:pt idx="1897">
                  <c:v>1.7314182381000001</c:v>
                </c:pt>
                <c:pt idx="1898">
                  <c:v>1.7314182381000001</c:v>
                </c:pt>
                <c:pt idx="1899">
                  <c:v>1.7459050136000001</c:v>
                </c:pt>
                <c:pt idx="1900">
                  <c:v>1.7671503014000001</c:v>
                </c:pt>
                <c:pt idx="1901">
                  <c:v>1.7009479701000001</c:v>
                </c:pt>
                <c:pt idx="1902">
                  <c:v>1.7390044979999999</c:v>
                </c:pt>
                <c:pt idx="1903">
                  <c:v>1.7487984074</c:v>
                </c:pt>
                <c:pt idx="1904">
                  <c:v>1.7487984074</c:v>
                </c:pt>
                <c:pt idx="1905">
                  <c:v>1.7487984074</c:v>
                </c:pt>
                <c:pt idx="1906">
                  <c:v>1.7487984074</c:v>
                </c:pt>
                <c:pt idx="1907">
                  <c:v>1.7028186927</c:v>
                </c:pt>
                <c:pt idx="1908">
                  <c:v>1.7028186927</c:v>
                </c:pt>
                <c:pt idx="1909">
                  <c:v>1.7403091180000001</c:v>
                </c:pt>
                <c:pt idx="1910">
                  <c:v>1.7083562479000001</c:v>
                </c:pt>
                <c:pt idx="1911">
                  <c:v>1.7083562479000001</c:v>
                </c:pt>
                <c:pt idx="1912">
                  <c:v>1.7083562479000001</c:v>
                </c:pt>
                <c:pt idx="1913">
                  <c:v>1.7083562479000001</c:v>
                </c:pt>
                <c:pt idx="1914">
                  <c:v>1.6848635706999999</c:v>
                </c:pt>
                <c:pt idx="1915">
                  <c:v>1.7667239395000001</c:v>
                </c:pt>
                <c:pt idx="1916">
                  <c:v>1.7161663777</c:v>
                </c:pt>
                <c:pt idx="1917">
                  <c:v>1.7390307820999999</c:v>
                </c:pt>
                <c:pt idx="1918">
                  <c:v>1.7390307820999999</c:v>
                </c:pt>
                <c:pt idx="1919">
                  <c:v>1.7390307820999999</c:v>
                </c:pt>
                <c:pt idx="1920">
                  <c:v>1.7573602398999999</c:v>
                </c:pt>
                <c:pt idx="1921">
                  <c:v>1.7753794885</c:v>
                </c:pt>
                <c:pt idx="1922">
                  <c:v>1.7202637645000001</c:v>
                </c:pt>
                <c:pt idx="1923">
                  <c:v>1.7213568394000001</c:v>
                </c:pt>
                <c:pt idx="1924">
                  <c:v>1.6933816530000001</c:v>
                </c:pt>
                <c:pt idx="1925">
                  <c:v>1.6933816530000001</c:v>
                </c:pt>
                <c:pt idx="1926">
                  <c:v>1.6933816530000001</c:v>
                </c:pt>
                <c:pt idx="1927">
                  <c:v>1.7003049468</c:v>
                </c:pt>
                <c:pt idx="1928">
                  <c:v>1.691396881</c:v>
                </c:pt>
                <c:pt idx="1929">
                  <c:v>1.6776490397999999</c:v>
                </c:pt>
                <c:pt idx="1930">
                  <c:v>1.6776490397999999</c:v>
                </c:pt>
                <c:pt idx="1931">
                  <c:v>1.6776490397999999</c:v>
                </c:pt>
                <c:pt idx="1932">
                  <c:v>1.6776490397999999</c:v>
                </c:pt>
                <c:pt idx="1933">
                  <c:v>1.6776490397999999</c:v>
                </c:pt>
                <c:pt idx="1934">
                  <c:v>1.6416344358999999</c:v>
                </c:pt>
                <c:pt idx="1935">
                  <c:v>1.6094552031</c:v>
                </c:pt>
                <c:pt idx="1936">
                  <c:v>1.6014700008</c:v>
                </c:pt>
                <c:pt idx="1937">
                  <c:v>1.5954076293999999</c:v>
                </c:pt>
                <c:pt idx="1938">
                  <c:v>1.6282039329</c:v>
                </c:pt>
                <c:pt idx="1939">
                  <c:v>1.6282039329</c:v>
                </c:pt>
                <c:pt idx="1940">
                  <c:v>1.6282039329</c:v>
                </c:pt>
                <c:pt idx="1941">
                  <c:v>1.6712720718</c:v>
                </c:pt>
                <c:pt idx="1942">
                  <c:v>1.7267408312999999</c:v>
                </c:pt>
                <c:pt idx="1943">
                  <c:v>1.7405572390999999</c:v>
                </c:pt>
                <c:pt idx="1944">
                  <c:v>1.7293155511</c:v>
                </c:pt>
                <c:pt idx="1945">
                  <c:v>1.7510198435</c:v>
                </c:pt>
                <c:pt idx="1946">
                  <c:v>1.7510198435</c:v>
                </c:pt>
                <c:pt idx="1947">
                  <c:v>1.7510198435</c:v>
                </c:pt>
                <c:pt idx="1948">
                  <c:v>1.7970998951999999</c:v>
                </c:pt>
                <c:pt idx="1949">
                  <c:v>1.7980226189999999</c:v>
                </c:pt>
                <c:pt idx="1950">
                  <c:v>1.8487651388999999</c:v>
                </c:pt>
                <c:pt idx="1951">
                  <c:v>1.9102832509000001</c:v>
                </c:pt>
                <c:pt idx="1952">
                  <c:v>1.9574349008</c:v>
                </c:pt>
                <c:pt idx="1953">
                  <c:v>1.9574349008</c:v>
                </c:pt>
                <c:pt idx="1954">
                  <c:v>1.9574349008</c:v>
                </c:pt>
                <c:pt idx="1955">
                  <c:v>2.0337050363000002</c:v>
                </c:pt>
                <c:pt idx="1956">
                  <c:v>2.1580737897</c:v>
                </c:pt>
                <c:pt idx="1957">
                  <c:v>2.1353946320000001</c:v>
                </c:pt>
                <c:pt idx="1958">
                  <c:v>2.2148954378000001</c:v>
                </c:pt>
                <c:pt idx="1959">
                  <c:v>2.3545496892000002</c:v>
                </c:pt>
                <c:pt idx="1960">
                  <c:v>2.3545496892000002</c:v>
                </c:pt>
                <c:pt idx="1961">
                  <c:v>2.3545496892000002</c:v>
                </c:pt>
                <c:pt idx="1962">
                  <c:v>2.3545496892000002</c:v>
                </c:pt>
                <c:pt idx="1963">
                  <c:v>2.3545496892000002</c:v>
                </c:pt>
                <c:pt idx="1964">
                  <c:v>2.1421119519</c:v>
                </c:pt>
                <c:pt idx="1965">
                  <c:v>2.1189575304999999</c:v>
                </c:pt>
                <c:pt idx="1966">
                  <c:v>2.07900179</c:v>
                </c:pt>
                <c:pt idx="1967">
                  <c:v>2.07900179</c:v>
                </c:pt>
                <c:pt idx="1968">
                  <c:v>2.07900179</c:v>
                </c:pt>
                <c:pt idx="1969">
                  <c:v>2.069206823</c:v>
                </c:pt>
                <c:pt idx="1970">
                  <c:v>2.0468450275999999</c:v>
                </c:pt>
                <c:pt idx="1971">
                  <c:v>2.0007827354000001</c:v>
                </c:pt>
                <c:pt idx="1972">
                  <c:v>1.9227377027999999</c:v>
                </c:pt>
                <c:pt idx="1973">
                  <c:v>1.9376017401000001</c:v>
                </c:pt>
                <c:pt idx="1974">
                  <c:v>1.9376017401000001</c:v>
                </c:pt>
                <c:pt idx="1975">
                  <c:v>1.9376017401000001</c:v>
                </c:pt>
                <c:pt idx="1976">
                  <c:v>1.9365062726</c:v>
                </c:pt>
                <c:pt idx="1977">
                  <c:v>1.8631373684999999</c:v>
                </c:pt>
                <c:pt idx="1978">
                  <c:v>1.9148170769999999</c:v>
                </c:pt>
                <c:pt idx="1979">
                  <c:v>1.9479931860999999</c:v>
                </c:pt>
                <c:pt idx="1980">
                  <c:v>1.8885087662</c:v>
                </c:pt>
                <c:pt idx="1981">
                  <c:v>1.8885087662</c:v>
                </c:pt>
                <c:pt idx="1982">
                  <c:v>1.8885087662</c:v>
                </c:pt>
                <c:pt idx="1983">
                  <c:v>1.9311648115</c:v>
                </c:pt>
                <c:pt idx="1984">
                  <c:v>1.9238661829000001</c:v>
                </c:pt>
                <c:pt idx="1985">
                  <c:v>1.9565291861</c:v>
                </c:pt>
                <c:pt idx="1986">
                  <c:v>2.0026244880999999</c:v>
                </c:pt>
                <c:pt idx="1987">
                  <c:v>2.0521060006999998</c:v>
                </c:pt>
                <c:pt idx="1988">
                  <c:v>2.0521060006999998</c:v>
                </c:pt>
                <c:pt idx="1989">
                  <c:v>2.0521060006999998</c:v>
                </c:pt>
                <c:pt idx="1990">
                  <c:v>2.0094207623</c:v>
                </c:pt>
                <c:pt idx="1991">
                  <c:v>1.9716620777</c:v>
                </c:pt>
                <c:pt idx="1992">
                  <c:v>1.9443707670999999</c:v>
                </c:pt>
                <c:pt idx="1993">
                  <c:v>1.8875416051</c:v>
                </c:pt>
                <c:pt idx="1994">
                  <c:v>1.9277326359</c:v>
                </c:pt>
                <c:pt idx="1995">
                  <c:v>1.9277326359</c:v>
                </c:pt>
                <c:pt idx="1996">
                  <c:v>1.9277326359</c:v>
                </c:pt>
                <c:pt idx="1997">
                  <c:v>1.7979884953</c:v>
                </c:pt>
                <c:pt idx="1998">
                  <c:v>1.7078538549</c:v>
                </c:pt>
                <c:pt idx="1999">
                  <c:v>1.7185118021000001</c:v>
                </c:pt>
                <c:pt idx="2000">
                  <c:v>1.7511541031</c:v>
                </c:pt>
                <c:pt idx="2001">
                  <c:v>1.7670001155999999</c:v>
                </c:pt>
                <c:pt idx="2002">
                  <c:v>1.7670001155999999</c:v>
                </c:pt>
                <c:pt idx="2003">
                  <c:v>1.7670001155999999</c:v>
                </c:pt>
                <c:pt idx="2004">
                  <c:v>1.8078678478000001</c:v>
                </c:pt>
                <c:pt idx="2005">
                  <c:v>1.8034864263999999</c:v>
                </c:pt>
                <c:pt idx="2006">
                  <c:v>1.7826373135</c:v>
                </c:pt>
                <c:pt idx="2007">
                  <c:v>1.7805782357</c:v>
                </c:pt>
                <c:pt idx="2008">
                  <c:v>1.7982998836999999</c:v>
                </c:pt>
                <c:pt idx="2009">
                  <c:v>1.7982998836999999</c:v>
                </c:pt>
                <c:pt idx="2010">
                  <c:v>1.7982998836999999</c:v>
                </c:pt>
                <c:pt idx="2011">
                  <c:v>1.8086786241999999</c:v>
                </c:pt>
                <c:pt idx="2012">
                  <c:v>1.8750347104</c:v>
                </c:pt>
                <c:pt idx="2013">
                  <c:v>1.8589237378000001</c:v>
                </c:pt>
                <c:pt idx="2014">
                  <c:v>1.8992902226999999</c:v>
                </c:pt>
                <c:pt idx="2015">
                  <c:v>1.8230831373</c:v>
                </c:pt>
                <c:pt idx="2016">
                  <c:v>1.8230831373</c:v>
                </c:pt>
                <c:pt idx="2017">
                  <c:v>1.8230831373</c:v>
                </c:pt>
                <c:pt idx="2018">
                  <c:v>1.8573781189</c:v>
                </c:pt>
                <c:pt idx="2019">
                  <c:v>1.8563766258000001</c:v>
                </c:pt>
                <c:pt idx="2020">
                  <c:v>1.9056702050000001</c:v>
                </c:pt>
                <c:pt idx="2021">
                  <c:v>1.8787771782</c:v>
                </c:pt>
                <c:pt idx="2022">
                  <c:v>1.8443372931999999</c:v>
                </c:pt>
                <c:pt idx="2023">
                  <c:v>1.8443372931999999</c:v>
                </c:pt>
                <c:pt idx="2024">
                  <c:v>1.8443372931999999</c:v>
                </c:pt>
                <c:pt idx="2025">
                  <c:v>1.8443372931999999</c:v>
                </c:pt>
                <c:pt idx="2026">
                  <c:v>1.7664842524</c:v>
                </c:pt>
                <c:pt idx="2027">
                  <c:v>1.7764473331999999</c:v>
                </c:pt>
                <c:pt idx="2028">
                  <c:v>1.8441599715000001</c:v>
                </c:pt>
                <c:pt idx="2029">
                  <c:v>1.8818216181</c:v>
                </c:pt>
                <c:pt idx="2030">
                  <c:v>1.8818216181</c:v>
                </c:pt>
                <c:pt idx="2031">
                  <c:v>1.8818216181</c:v>
                </c:pt>
                <c:pt idx="2032">
                  <c:v>1.8366276383</c:v>
                </c:pt>
                <c:pt idx="2033">
                  <c:v>1.8593819841999999</c:v>
                </c:pt>
                <c:pt idx="2034">
                  <c:v>1.8443488901</c:v>
                </c:pt>
                <c:pt idx="2035">
                  <c:v>1.8803418706999999</c:v>
                </c:pt>
                <c:pt idx="2036">
                  <c:v>1.9578114272</c:v>
                </c:pt>
                <c:pt idx="2037">
                  <c:v>1.9578114272</c:v>
                </c:pt>
                <c:pt idx="2038">
                  <c:v>1.9578114272</c:v>
                </c:pt>
                <c:pt idx="2039">
                  <c:v>1.8892072366999999</c:v>
                </c:pt>
                <c:pt idx="2040">
                  <c:v>1.8770863715999999</c:v>
                </c:pt>
                <c:pt idx="2041">
                  <c:v>1.8579325601000001</c:v>
                </c:pt>
                <c:pt idx="2042">
                  <c:v>1.8843517419</c:v>
                </c:pt>
                <c:pt idx="2043">
                  <c:v>1.8817682491000001</c:v>
                </c:pt>
                <c:pt idx="2044">
                  <c:v>1.8817682491000001</c:v>
                </c:pt>
                <c:pt idx="2045">
                  <c:v>1.8817682491000001</c:v>
                </c:pt>
                <c:pt idx="2046">
                  <c:v>1.9030528086</c:v>
                </c:pt>
                <c:pt idx="2047">
                  <c:v>1.8853850131000001</c:v>
                </c:pt>
                <c:pt idx="2048">
                  <c:v>1.9495978552</c:v>
                </c:pt>
                <c:pt idx="2049">
                  <c:v>1.8573337669000001</c:v>
                </c:pt>
                <c:pt idx="2050">
                  <c:v>1.8399275456999999</c:v>
                </c:pt>
                <c:pt idx="2051">
                  <c:v>1.8399275456999999</c:v>
                </c:pt>
                <c:pt idx="2052">
                  <c:v>1.8399275456999999</c:v>
                </c:pt>
                <c:pt idx="2053">
                  <c:v>1.8797558889999999</c:v>
                </c:pt>
                <c:pt idx="2054">
                  <c:v>1.8939300442</c:v>
                </c:pt>
                <c:pt idx="2055">
                  <c:v>1.8909678956</c:v>
                </c:pt>
                <c:pt idx="2056">
                  <c:v>1.8600480159999999</c:v>
                </c:pt>
                <c:pt idx="2057">
                  <c:v>1.9313421881999999</c:v>
                </c:pt>
                <c:pt idx="2058">
                  <c:v>1.9313421881999999</c:v>
                </c:pt>
                <c:pt idx="2059">
                  <c:v>1.9313421881999999</c:v>
                </c:pt>
                <c:pt idx="2060">
                  <c:v>1.9049610007</c:v>
                </c:pt>
                <c:pt idx="2061">
                  <c:v>1.956858196</c:v>
                </c:pt>
                <c:pt idx="2062">
                  <c:v>1.9755432078999999</c:v>
                </c:pt>
                <c:pt idx="2063">
                  <c:v>2.0821369154</c:v>
                </c:pt>
                <c:pt idx="2064">
                  <c:v>2.1078463493999999</c:v>
                </c:pt>
                <c:pt idx="2065">
                  <c:v>2.1078463493999999</c:v>
                </c:pt>
                <c:pt idx="2066">
                  <c:v>2.1078463493999999</c:v>
                </c:pt>
                <c:pt idx="2067">
                  <c:v>2.1189159017999999</c:v>
                </c:pt>
                <c:pt idx="2068">
                  <c:v>2.1227296330000001</c:v>
                </c:pt>
                <c:pt idx="2069">
                  <c:v>2.1029494435</c:v>
                </c:pt>
                <c:pt idx="2070">
                  <c:v>2.1749948576999998</c:v>
                </c:pt>
                <c:pt idx="2071">
                  <c:v>2.3158049852000002</c:v>
                </c:pt>
                <c:pt idx="2072">
                  <c:v>2.3158049852000002</c:v>
                </c:pt>
                <c:pt idx="2073">
                  <c:v>2.3158049852000002</c:v>
                </c:pt>
                <c:pt idx="2074">
                  <c:v>2.3595315925999998</c:v>
                </c:pt>
                <c:pt idx="2075">
                  <c:v>2.3595315925999998</c:v>
                </c:pt>
                <c:pt idx="2076">
                  <c:v>2.3595315925999998</c:v>
                </c:pt>
                <c:pt idx="2077">
                  <c:v>2.3595315925999998</c:v>
                </c:pt>
                <c:pt idx="2078">
                  <c:v>2.3468524529999999</c:v>
                </c:pt>
                <c:pt idx="2079">
                  <c:v>2.3468524529999999</c:v>
                </c:pt>
                <c:pt idx="2080">
                  <c:v>2.3468524529999999</c:v>
                </c:pt>
                <c:pt idx="2081">
                  <c:v>2.2759743761000002</c:v>
                </c:pt>
                <c:pt idx="2082">
                  <c:v>2.3020793133000002</c:v>
                </c:pt>
                <c:pt idx="2083">
                  <c:v>2.2744442623999999</c:v>
                </c:pt>
                <c:pt idx="2084">
                  <c:v>2.2744442623999999</c:v>
                </c:pt>
                <c:pt idx="2085">
                  <c:v>2.2744442623999999</c:v>
                </c:pt>
                <c:pt idx="2086">
                  <c:v>2.2744442623999999</c:v>
                </c:pt>
                <c:pt idx="2087">
                  <c:v>2.2744442623999999</c:v>
                </c:pt>
                <c:pt idx="2088">
                  <c:v>2.3355350067999998</c:v>
                </c:pt>
                <c:pt idx="2089">
                  <c:v>2.3355350067999998</c:v>
                </c:pt>
                <c:pt idx="2090">
                  <c:v>2.3355350067999998</c:v>
                </c:pt>
                <c:pt idx="2091">
                  <c:v>2.3498257772</c:v>
                </c:pt>
                <c:pt idx="2092">
                  <c:v>2.3618085153999999</c:v>
                </c:pt>
                <c:pt idx="2093">
                  <c:v>2.3618085153999999</c:v>
                </c:pt>
                <c:pt idx="2094">
                  <c:v>2.3618085153999999</c:v>
                </c:pt>
                <c:pt idx="2095">
                  <c:v>2.3415903769000002</c:v>
                </c:pt>
                <c:pt idx="2096">
                  <c:v>2.3415903769000002</c:v>
                </c:pt>
                <c:pt idx="2097">
                  <c:v>2.3415903769000002</c:v>
                </c:pt>
                <c:pt idx="2098">
                  <c:v>2.4013806976000001</c:v>
                </c:pt>
                <c:pt idx="2099">
                  <c:v>2.3952328862000001</c:v>
                </c:pt>
                <c:pt idx="2100">
                  <c:v>2.3952328862000001</c:v>
                </c:pt>
                <c:pt idx="2101">
                  <c:v>2.3952328862000001</c:v>
                </c:pt>
                <c:pt idx="2102">
                  <c:v>2.4051905795000001</c:v>
                </c:pt>
                <c:pt idx="2103">
                  <c:v>2.5231996422999998</c:v>
                </c:pt>
                <c:pt idx="2104">
                  <c:v>2.5334690492999998</c:v>
                </c:pt>
                <c:pt idx="2105">
                  <c:v>2.5050855956000002</c:v>
                </c:pt>
                <c:pt idx="2106">
                  <c:v>2.4071604452000002</c:v>
                </c:pt>
                <c:pt idx="2107">
                  <c:v>2.4071604452000002</c:v>
                </c:pt>
                <c:pt idx="2108">
                  <c:v>2.4071604452000002</c:v>
                </c:pt>
                <c:pt idx="2109">
                  <c:v>2.4393912564</c:v>
                </c:pt>
                <c:pt idx="2110">
                  <c:v>2.4321140857999999</c:v>
                </c:pt>
                <c:pt idx="2111">
                  <c:v>2.3887082497000001</c:v>
                </c:pt>
                <c:pt idx="2112">
                  <c:v>2.3938404437999998</c:v>
                </c:pt>
                <c:pt idx="2113">
                  <c:v>2.4084159543000001</c:v>
                </c:pt>
                <c:pt idx="2114">
                  <c:v>2.4084159543000001</c:v>
                </c:pt>
                <c:pt idx="2115">
                  <c:v>2.4084159543000001</c:v>
                </c:pt>
                <c:pt idx="2116">
                  <c:v>2.4104073479000001</c:v>
                </c:pt>
                <c:pt idx="2117">
                  <c:v>2.4301708603000001</c:v>
                </c:pt>
                <c:pt idx="2118">
                  <c:v>2.4192704960000002</c:v>
                </c:pt>
                <c:pt idx="2119">
                  <c:v>2.3862711711000002</c:v>
                </c:pt>
                <c:pt idx="2120">
                  <c:v>2.4556469367</c:v>
                </c:pt>
                <c:pt idx="2121">
                  <c:v>2.4556469367</c:v>
                </c:pt>
                <c:pt idx="2122">
                  <c:v>2.4556469367</c:v>
                </c:pt>
                <c:pt idx="2123">
                  <c:v>2.5145765984000001</c:v>
                </c:pt>
                <c:pt idx="2124">
                  <c:v>2.6171915810000002</c:v>
                </c:pt>
                <c:pt idx="2125">
                  <c:v>2.6764302428</c:v>
                </c:pt>
                <c:pt idx="2126">
                  <c:v>2.5525206040000001</c:v>
                </c:pt>
                <c:pt idx="2127">
                  <c:v>2.5049530225000001</c:v>
                </c:pt>
                <c:pt idx="2128">
                  <c:v>2.5049530225000001</c:v>
                </c:pt>
                <c:pt idx="2129">
                  <c:v>2.5049530225000001</c:v>
                </c:pt>
                <c:pt idx="2130">
                  <c:v>2.5722484586999999</c:v>
                </c:pt>
                <c:pt idx="2131">
                  <c:v>2.6419206351</c:v>
                </c:pt>
                <c:pt idx="2132">
                  <c:v>2.6225054962000001</c:v>
                </c:pt>
                <c:pt idx="2133">
                  <c:v>2.7616501803000002</c:v>
                </c:pt>
                <c:pt idx="2134">
                  <c:v>2.6620194157000001</c:v>
                </c:pt>
                <c:pt idx="2135">
                  <c:v>2.6620194157000001</c:v>
                </c:pt>
                <c:pt idx="2136">
                  <c:v>2.6620194157000001</c:v>
                </c:pt>
                <c:pt idx="2137">
                  <c:v>2.6291089693999998</c:v>
                </c:pt>
                <c:pt idx="2138">
                  <c:v>2.6227279130999999</c:v>
                </c:pt>
                <c:pt idx="2139">
                  <c:v>2.6141148918999999</c:v>
                </c:pt>
                <c:pt idx="2140">
                  <c:v>2.6157984870000002</c:v>
                </c:pt>
                <c:pt idx="2141">
                  <c:v>2.5816494126</c:v>
                </c:pt>
                <c:pt idx="2142">
                  <c:v>2.5816494126</c:v>
                </c:pt>
                <c:pt idx="2143">
                  <c:v>2.5816494126</c:v>
                </c:pt>
                <c:pt idx="2144">
                  <c:v>2.5757136126</c:v>
                </c:pt>
                <c:pt idx="2145">
                  <c:v>2.6199134884999999</c:v>
                </c:pt>
                <c:pt idx="2146">
                  <c:v>2.5471925016000001</c:v>
                </c:pt>
                <c:pt idx="2147">
                  <c:v>2.5496596637</c:v>
                </c:pt>
                <c:pt idx="2148">
                  <c:v>2.5606662252999999</c:v>
                </c:pt>
                <c:pt idx="2149">
                  <c:v>2.5606662252999999</c:v>
                </c:pt>
                <c:pt idx="2150">
                  <c:v>2.5606662252999999</c:v>
                </c:pt>
                <c:pt idx="2151">
                  <c:v>2.4917914301000001</c:v>
                </c:pt>
                <c:pt idx="2152">
                  <c:v>2.4020323183999999</c:v>
                </c:pt>
                <c:pt idx="2153">
                  <c:v>2.4012937214000001</c:v>
                </c:pt>
                <c:pt idx="2154">
                  <c:v>2.4560587964999998</c:v>
                </c:pt>
                <c:pt idx="2155">
                  <c:v>2.4042281643000001</c:v>
                </c:pt>
                <c:pt idx="2156">
                  <c:v>2.4042281643000001</c:v>
                </c:pt>
                <c:pt idx="2157">
                  <c:v>2.4042281643000001</c:v>
                </c:pt>
                <c:pt idx="2158">
                  <c:v>2.3870096441999999</c:v>
                </c:pt>
                <c:pt idx="2159">
                  <c:v>2.3687930453999999</c:v>
                </c:pt>
                <c:pt idx="2160">
                  <c:v>2.3606072433</c:v>
                </c:pt>
                <c:pt idx="2161">
                  <c:v>2.3461673515000001</c:v>
                </c:pt>
                <c:pt idx="2162">
                  <c:v>2.2925989856000002</c:v>
                </c:pt>
                <c:pt idx="2163">
                  <c:v>2.2925989856000002</c:v>
                </c:pt>
                <c:pt idx="2164">
                  <c:v>2.2925989856000002</c:v>
                </c:pt>
                <c:pt idx="2165">
                  <c:v>2.2731234813999999</c:v>
                </c:pt>
                <c:pt idx="2166">
                  <c:v>2.3797629267999998</c:v>
                </c:pt>
                <c:pt idx="2167">
                  <c:v>2.4200914769000001</c:v>
                </c:pt>
                <c:pt idx="2168">
                  <c:v>2.4285377581000001</c:v>
                </c:pt>
                <c:pt idx="2169">
                  <c:v>2.4588125442000002</c:v>
                </c:pt>
                <c:pt idx="2170">
                  <c:v>2.4588125442000002</c:v>
                </c:pt>
                <c:pt idx="2171">
                  <c:v>2.4588125442000002</c:v>
                </c:pt>
                <c:pt idx="2172">
                  <c:v>2.4634134199000002</c:v>
                </c:pt>
                <c:pt idx="2173">
                  <c:v>2.5265213997</c:v>
                </c:pt>
                <c:pt idx="2174">
                  <c:v>2.5308359340000002</c:v>
                </c:pt>
                <c:pt idx="2175">
                  <c:v>2.6351480842999999</c:v>
                </c:pt>
                <c:pt idx="2176">
                  <c:v>2.5444023161999998</c:v>
                </c:pt>
                <c:pt idx="2177">
                  <c:v>2.5444023161999998</c:v>
                </c:pt>
                <c:pt idx="2178">
                  <c:v>2.5444023161999998</c:v>
                </c:pt>
                <c:pt idx="2179">
                  <c:v>2.5458323546999999</c:v>
                </c:pt>
                <c:pt idx="2180">
                  <c:v>2.5816437530999998</c:v>
                </c:pt>
                <c:pt idx="2181">
                  <c:v>2.6397134939</c:v>
                </c:pt>
                <c:pt idx="2182">
                  <c:v>2.6637525636000001</c:v>
                </c:pt>
                <c:pt idx="2183">
                  <c:v>2.6519782298000001</c:v>
                </c:pt>
                <c:pt idx="2184">
                  <c:v>2.6519782298000001</c:v>
                </c:pt>
                <c:pt idx="2185">
                  <c:v>2.6519782298000001</c:v>
                </c:pt>
                <c:pt idx="2186">
                  <c:v>2.6811206680000002</c:v>
                </c:pt>
                <c:pt idx="2187">
                  <c:v>2.6579269888999999</c:v>
                </c:pt>
                <c:pt idx="2188">
                  <c:v>2.5296514132999999</c:v>
                </c:pt>
                <c:pt idx="2189">
                  <c:v>2.5514624131999999</c:v>
                </c:pt>
                <c:pt idx="2190">
                  <c:v>2.6545720099999999</c:v>
                </c:pt>
                <c:pt idx="2191">
                  <c:v>2.6545720099999999</c:v>
                </c:pt>
                <c:pt idx="2192">
                  <c:v>2.6545720099999999</c:v>
                </c:pt>
                <c:pt idx="2193">
                  <c:v>2.5879519034</c:v>
                </c:pt>
                <c:pt idx="2194">
                  <c:v>2.5938532109999999</c:v>
                </c:pt>
                <c:pt idx="2195">
                  <c:v>2.6441068708</c:v>
                </c:pt>
                <c:pt idx="2196">
                  <c:v>2.6247143279</c:v>
                </c:pt>
                <c:pt idx="2197">
                  <c:v>2.6330365821999999</c:v>
                </c:pt>
                <c:pt idx="2198">
                  <c:v>2.6330365821999999</c:v>
                </c:pt>
                <c:pt idx="2199">
                  <c:v>2.6330365821999999</c:v>
                </c:pt>
                <c:pt idx="2200">
                  <c:v>2.6637219565999999</c:v>
                </c:pt>
                <c:pt idx="2201">
                  <c:v>2.7394644777999999</c:v>
                </c:pt>
                <c:pt idx="2202">
                  <c:v>2.7105326550000002</c:v>
                </c:pt>
                <c:pt idx="2203">
                  <c:v>2.7982135588000001</c:v>
                </c:pt>
                <c:pt idx="2204">
                  <c:v>2.679393497</c:v>
                </c:pt>
                <c:pt idx="2205">
                  <c:v>2.679393497</c:v>
                </c:pt>
                <c:pt idx="2206">
                  <c:v>2.679393497</c:v>
                </c:pt>
                <c:pt idx="2207">
                  <c:v>2.7237900191</c:v>
                </c:pt>
                <c:pt idx="2208">
                  <c:v>2.7279485749000001</c:v>
                </c:pt>
                <c:pt idx="2209">
                  <c:v>2.7352083452999998</c:v>
                </c:pt>
                <c:pt idx="2210">
                  <c:v>2.6672137652000001</c:v>
                </c:pt>
                <c:pt idx="2211">
                  <c:v>2.701261922</c:v>
                </c:pt>
                <c:pt idx="2212">
                  <c:v>2.701261922</c:v>
                </c:pt>
                <c:pt idx="2213">
                  <c:v>2.701261922</c:v>
                </c:pt>
                <c:pt idx="2214">
                  <c:v>2.6243441368</c:v>
                </c:pt>
                <c:pt idx="2215">
                  <c:v>2.6086470386</c:v>
                </c:pt>
                <c:pt idx="2216">
                  <c:v>2.6429231498000001</c:v>
                </c:pt>
                <c:pt idx="2217">
                  <c:v>2.6622732124000001</c:v>
                </c:pt>
                <c:pt idx="2218">
                  <c:v>2.6465259224</c:v>
                </c:pt>
                <c:pt idx="2219">
                  <c:v>2.6465259224</c:v>
                </c:pt>
                <c:pt idx="2220">
                  <c:v>2.6465259224</c:v>
                </c:pt>
                <c:pt idx="2221">
                  <c:v>2.6193756494999998</c:v>
                </c:pt>
                <c:pt idx="2222">
                  <c:v>2.5577181320000002</c:v>
                </c:pt>
                <c:pt idx="2223">
                  <c:v>2.4750066445000001</c:v>
                </c:pt>
                <c:pt idx="2224">
                  <c:v>2.4012459715999999</c:v>
                </c:pt>
                <c:pt idx="2225">
                  <c:v>2.3744384292</c:v>
                </c:pt>
                <c:pt idx="2226">
                  <c:v>2.3744384292</c:v>
                </c:pt>
                <c:pt idx="2227">
                  <c:v>2.3744384292</c:v>
                </c:pt>
                <c:pt idx="2228">
                  <c:v>2.3022215694999999</c:v>
                </c:pt>
                <c:pt idx="2229">
                  <c:v>2.2444022316000001</c:v>
                </c:pt>
                <c:pt idx="2230">
                  <c:v>2.2580305568000001</c:v>
                </c:pt>
                <c:pt idx="2231">
                  <c:v>2.4226675351</c:v>
                </c:pt>
                <c:pt idx="2232">
                  <c:v>2.4355405495000002</c:v>
                </c:pt>
                <c:pt idx="2233">
                  <c:v>2.4355405495000002</c:v>
                </c:pt>
                <c:pt idx="2234">
                  <c:v>2.4355405495000002</c:v>
                </c:pt>
                <c:pt idx="2235">
                  <c:v>2.4275598421</c:v>
                </c:pt>
                <c:pt idx="2236">
                  <c:v>2.4254820518</c:v>
                </c:pt>
                <c:pt idx="2237">
                  <c:v>2.4654200676000002</c:v>
                </c:pt>
                <c:pt idx="2238">
                  <c:v>2.4345898290000001</c:v>
                </c:pt>
                <c:pt idx="2239">
                  <c:v>2.2882324136999999</c:v>
                </c:pt>
                <c:pt idx="2240">
                  <c:v>2.2882324136999999</c:v>
                </c:pt>
                <c:pt idx="2241">
                  <c:v>2.2882324136999999</c:v>
                </c:pt>
                <c:pt idx="2242">
                  <c:v>2.2744258336000001</c:v>
                </c:pt>
                <c:pt idx="2243">
                  <c:v>2.3965541136000001</c:v>
                </c:pt>
                <c:pt idx="2244">
                  <c:v>2.4144610688000001</c:v>
                </c:pt>
                <c:pt idx="2245">
                  <c:v>2.3905366186000001</c:v>
                </c:pt>
                <c:pt idx="2246">
                  <c:v>2.2812640810000002</c:v>
                </c:pt>
                <c:pt idx="2247">
                  <c:v>2.2812640810000002</c:v>
                </c:pt>
                <c:pt idx="2248">
                  <c:v>2.2812640810000002</c:v>
                </c:pt>
                <c:pt idx="2249">
                  <c:v>2.3627220012999999</c:v>
                </c:pt>
                <c:pt idx="2250">
                  <c:v>2.4189483457000001</c:v>
                </c:pt>
                <c:pt idx="2251">
                  <c:v>2.4327341326999998</c:v>
                </c:pt>
                <c:pt idx="2252">
                  <c:v>2.4273747021999998</c:v>
                </c:pt>
                <c:pt idx="2253">
                  <c:v>2.5000797977000002</c:v>
                </c:pt>
                <c:pt idx="2254">
                  <c:v>2.5000797977000002</c:v>
                </c:pt>
                <c:pt idx="2255">
                  <c:v>2.5000797977000002</c:v>
                </c:pt>
                <c:pt idx="2256">
                  <c:v>2.4370253610999999</c:v>
                </c:pt>
                <c:pt idx="2257">
                  <c:v>2.4936635254000001</c:v>
                </c:pt>
                <c:pt idx="2258">
                  <c:v>2.4649297446</c:v>
                </c:pt>
                <c:pt idx="2259">
                  <c:v>2.5242376506999999</c:v>
                </c:pt>
                <c:pt idx="2260">
                  <c:v>2.4881220116999998</c:v>
                </c:pt>
                <c:pt idx="2261">
                  <c:v>2.4881220116999998</c:v>
                </c:pt>
                <c:pt idx="2262">
                  <c:v>2.4881220116999998</c:v>
                </c:pt>
                <c:pt idx="2263">
                  <c:v>2.5462152819999999</c:v>
                </c:pt>
                <c:pt idx="2264">
                  <c:v>2.5764664699000002</c:v>
                </c:pt>
                <c:pt idx="2265">
                  <c:v>2.6601108456000002</c:v>
                </c:pt>
                <c:pt idx="2266">
                  <c:v>2.6312742702</c:v>
                </c:pt>
                <c:pt idx="2267">
                  <c:v>2.6312742702</c:v>
                </c:pt>
                <c:pt idx="2268">
                  <c:v>2.6312742702</c:v>
                </c:pt>
                <c:pt idx="2269">
                  <c:v>2.6312742702</c:v>
                </c:pt>
                <c:pt idx="2270">
                  <c:v>2.5991650107000002</c:v>
                </c:pt>
                <c:pt idx="2271">
                  <c:v>2.6474007474999999</c:v>
                </c:pt>
                <c:pt idx="2272">
                  <c:v>2.6793292355</c:v>
                </c:pt>
                <c:pt idx="2273">
                  <c:v>2.6683843095999999</c:v>
                </c:pt>
                <c:pt idx="2274">
                  <c:v>2.7876487662999998</c:v>
                </c:pt>
                <c:pt idx="2275">
                  <c:v>2.7876487662999998</c:v>
                </c:pt>
                <c:pt idx="2276">
                  <c:v>2.7876487662999998</c:v>
                </c:pt>
                <c:pt idx="2277">
                  <c:v>2.7827811169999999</c:v>
                </c:pt>
                <c:pt idx="2278">
                  <c:v>2.7767536689000001</c:v>
                </c:pt>
                <c:pt idx="2279">
                  <c:v>2.7697640945000002</c:v>
                </c:pt>
                <c:pt idx="2280">
                  <c:v>2.5863491822000002</c:v>
                </c:pt>
                <c:pt idx="2281">
                  <c:v>2.6712192608000001</c:v>
                </c:pt>
                <c:pt idx="2282">
                  <c:v>2.6712192608000001</c:v>
                </c:pt>
                <c:pt idx="2283">
                  <c:v>2.6712192608000001</c:v>
                </c:pt>
                <c:pt idx="2284">
                  <c:v>2.5852352595000001</c:v>
                </c:pt>
                <c:pt idx="2285">
                  <c:v>2.5990749110000002</c:v>
                </c:pt>
                <c:pt idx="2286">
                  <c:v>2.6497133549999998</c:v>
                </c:pt>
                <c:pt idx="2287">
                  <c:v>2.6399272291</c:v>
                </c:pt>
                <c:pt idx="2288">
                  <c:v>2.692430527</c:v>
                </c:pt>
                <c:pt idx="2289">
                  <c:v>2.692430527</c:v>
                </c:pt>
                <c:pt idx="2290">
                  <c:v>2.692430527</c:v>
                </c:pt>
                <c:pt idx="2291">
                  <c:v>2.7682158170000002</c:v>
                </c:pt>
                <c:pt idx="2292">
                  <c:v>2.7644289357999998</c:v>
                </c:pt>
                <c:pt idx="2293">
                  <c:v>2.6845899878999999</c:v>
                </c:pt>
                <c:pt idx="2294">
                  <c:v>2.5545775582000001</c:v>
                </c:pt>
                <c:pt idx="2295">
                  <c:v>2.4273000621</c:v>
                </c:pt>
                <c:pt idx="2296">
                  <c:v>2.4273000621</c:v>
                </c:pt>
                <c:pt idx="2297">
                  <c:v>2.4273000621</c:v>
                </c:pt>
                <c:pt idx="2298">
                  <c:v>2.4142440964</c:v>
                </c:pt>
                <c:pt idx="2299">
                  <c:v>2.3628398666999999</c:v>
                </c:pt>
                <c:pt idx="2300">
                  <c:v>2.4657076126000002</c:v>
                </c:pt>
                <c:pt idx="2301">
                  <c:v>2.4247016054000001</c:v>
                </c:pt>
                <c:pt idx="2302">
                  <c:v>2.4247016054000001</c:v>
                </c:pt>
                <c:pt idx="2303">
                  <c:v>2.4247016054000001</c:v>
                </c:pt>
                <c:pt idx="2304">
                  <c:v>2.4247016054000001</c:v>
                </c:pt>
                <c:pt idx="2305">
                  <c:v>2.4086350347000001</c:v>
                </c:pt>
                <c:pt idx="2306">
                  <c:v>2.4344410318</c:v>
                </c:pt>
                <c:pt idx="2307">
                  <c:v>2.393856821</c:v>
                </c:pt>
                <c:pt idx="2308">
                  <c:v>2.3412216022000001</c:v>
                </c:pt>
                <c:pt idx="2309">
                  <c:v>2.4245926416999999</c:v>
                </c:pt>
                <c:pt idx="2310">
                  <c:v>2.4245926416999999</c:v>
                </c:pt>
                <c:pt idx="2311">
                  <c:v>2.4245926416999999</c:v>
                </c:pt>
                <c:pt idx="2312">
                  <c:v>2.3872536776</c:v>
                </c:pt>
                <c:pt idx="2313">
                  <c:v>2.4303300755000001</c:v>
                </c:pt>
                <c:pt idx="2314">
                  <c:v>2.3024833626999999</c:v>
                </c:pt>
                <c:pt idx="2315">
                  <c:v>2.3024833626999999</c:v>
                </c:pt>
                <c:pt idx="2316">
                  <c:v>2.3024833626999999</c:v>
                </c:pt>
                <c:pt idx="2317">
                  <c:v>2.3024833626999999</c:v>
                </c:pt>
                <c:pt idx="2318">
                  <c:v>2.3024833626999999</c:v>
                </c:pt>
                <c:pt idx="2319">
                  <c:v>2.3165487259000002</c:v>
                </c:pt>
                <c:pt idx="2320">
                  <c:v>2.3641270992000001</c:v>
                </c:pt>
                <c:pt idx="2321">
                  <c:v>2.3001576012</c:v>
                </c:pt>
                <c:pt idx="2322">
                  <c:v>2.2174589586</c:v>
                </c:pt>
                <c:pt idx="2323">
                  <c:v>2.1879192705000001</c:v>
                </c:pt>
                <c:pt idx="2324">
                  <c:v>2.1879192705000001</c:v>
                </c:pt>
                <c:pt idx="2325">
                  <c:v>2.1879192705000001</c:v>
                </c:pt>
                <c:pt idx="2326">
                  <c:v>2.1630421275999998</c:v>
                </c:pt>
                <c:pt idx="2327">
                  <c:v>2.0691835705999999</c:v>
                </c:pt>
                <c:pt idx="2328">
                  <c:v>2.0273808572999998</c:v>
                </c:pt>
                <c:pt idx="2329">
                  <c:v>2.1205092656</c:v>
                </c:pt>
                <c:pt idx="2330">
                  <c:v>2.2458639014999999</c:v>
                </c:pt>
                <c:pt idx="2331">
                  <c:v>2.2458639014999999</c:v>
                </c:pt>
                <c:pt idx="2332">
                  <c:v>2.2458639014999999</c:v>
                </c:pt>
                <c:pt idx="2333">
                  <c:v>2.1970495087000002</c:v>
                </c:pt>
                <c:pt idx="2334">
                  <c:v>2.2139190709999998</c:v>
                </c:pt>
                <c:pt idx="2335">
                  <c:v>2.0773886054999999</c:v>
                </c:pt>
                <c:pt idx="2336">
                  <c:v>2.1157057531999999</c:v>
                </c:pt>
                <c:pt idx="2337">
                  <c:v>2.0610478528999998</c:v>
                </c:pt>
                <c:pt idx="2338">
                  <c:v>2.0610478528999998</c:v>
                </c:pt>
                <c:pt idx="2339">
                  <c:v>2.0610478528999998</c:v>
                </c:pt>
                <c:pt idx="2340">
                  <c:v>2.1952300342000002</c:v>
                </c:pt>
                <c:pt idx="2341">
                  <c:v>2.3082553765</c:v>
                </c:pt>
                <c:pt idx="2342">
                  <c:v>2.3485668474999999</c:v>
                </c:pt>
                <c:pt idx="2343">
                  <c:v>2.4245836606000002</c:v>
                </c:pt>
                <c:pt idx="2344">
                  <c:v>2.4789501224000001</c:v>
                </c:pt>
                <c:pt idx="2345">
                  <c:v>2.4789501224000001</c:v>
                </c:pt>
                <c:pt idx="2346">
                  <c:v>2.4789501224000001</c:v>
                </c:pt>
                <c:pt idx="2347">
                  <c:v>2.4789501224000001</c:v>
                </c:pt>
                <c:pt idx="2348">
                  <c:v>2.5011665449999998</c:v>
                </c:pt>
                <c:pt idx="2349">
                  <c:v>2.5689224698999999</c:v>
                </c:pt>
                <c:pt idx="2350">
                  <c:v>2.5707360764999998</c:v>
                </c:pt>
                <c:pt idx="2351">
                  <c:v>2.5567942522</c:v>
                </c:pt>
                <c:pt idx="2352">
                  <c:v>2.5567942522</c:v>
                </c:pt>
                <c:pt idx="2353">
                  <c:v>2.5567942522</c:v>
                </c:pt>
                <c:pt idx="2354">
                  <c:v>2.6142698710999999</c:v>
                </c:pt>
                <c:pt idx="2355">
                  <c:v>2.5067926094000001</c:v>
                </c:pt>
                <c:pt idx="2356">
                  <c:v>2.5305758987</c:v>
                </c:pt>
                <c:pt idx="2357">
                  <c:v>2.3525039186000001</c:v>
                </c:pt>
                <c:pt idx="2358">
                  <c:v>2.1395953528999998</c:v>
                </c:pt>
                <c:pt idx="2359">
                  <c:v>2.1395953528999998</c:v>
                </c:pt>
                <c:pt idx="2360">
                  <c:v>2.1395953528999998</c:v>
                </c:pt>
                <c:pt idx="2361">
                  <c:v>2.0653198905000001</c:v>
                </c:pt>
                <c:pt idx="2362">
                  <c:v>2.1321562087000001</c:v>
                </c:pt>
                <c:pt idx="2363">
                  <c:v>2.3639352320999998</c:v>
                </c:pt>
                <c:pt idx="2364">
                  <c:v>2.3401299235000002</c:v>
                </c:pt>
                <c:pt idx="2365">
                  <c:v>2.3361202145000002</c:v>
                </c:pt>
                <c:pt idx="2366">
                  <c:v>2.3361202145000002</c:v>
                </c:pt>
                <c:pt idx="2367">
                  <c:v>2.3361202145000002</c:v>
                </c:pt>
                <c:pt idx="2368">
                  <c:v>2.2270430094</c:v>
                </c:pt>
                <c:pt idx="2369">
                  <c:v>2.3276942592999998</c:v>
                </c:pt>
                <c:pt idx="2370">
                  <c:v>2.3190995951</c:v>
                </c:pt>
                <c:pt idx="2371">
                  <c:v>2.3502510679999999</c:v>
                </c:pt>
                <c:pt idx="2372">
                  <c:v>2.3066268983999998</c:v>
                </c:pt>
                <c:pt idx="2373">
                  <c:v>2.3066268983999998</c:v>
                </c:pt>
                <c:pt idx="2374">
                  <c:v>2.3066268983999998</c:v>
                </c:pt>
                <c:pt idx="2375">
                  <c:v>2.4306718399</c:v>
                </c:pt>
                <c:pt idx="2376">
                  <c:v>2.3653977841999998</c:v>
                </c:pt>
                <c:pt idx="2377">
                  <c:v>2.2697843092999999</c:v>
                </c:pt>
                <c:pt idx="2378">
                  <c:v>2.2350983708999999</c:v>
                </c:pt>
                <c:pt idx="2379">
                  <c:v>2.1939609360999999</c:v>
                </c:pt>
                <c:pt idx="2380">
                  <c:v>2.1939609360999999</c:v>
                </c:pt>
                <c:pt idx="2381">
                  <c:v>2.1939609360999999</c:v>
                </c:pt>
                <c:pt idx="2382">
                  <c:v>2.3202868662</c:v>
                </c:pt>
                <c:pt idx="2383">
                  <c:v>2.1290872260999998</c:v>
                </c:pt>
                <c:pt idx="2384">
                  <c:v>2.0867215909999999</c:v>
                </c:pt>
                <c:pt idx="2385">
                  <c:v>2.092865459</c:v>
                </c:pt>
                <c:pt idx="2386">
                  <c:v>2.2106179351000002</c:v>
                </c:pt>
                <c:pt idx="2387">
                  <c:v>2.2106179351000002</c:v>
                </c:pt>
                <c:pt idx="2388">
                  <c:v>2.2106179351000002</c:v>
                </c:pt>
                <c:pt idx="2389">
                  <c:v>2.1436995621000001</c:v>
                </c:pt>
                <c:pt idx="2390">
                  <c:v>2.1531689093000002</c:v>
                </c:pt>
                <c:pt idx="2391">
                  <c:v>2.1126596093000001</c:v>
                </c:pt>
                <c:pt idx="2392">
                  <c:v>2.1854234654</c:v>
                </c:pt>
                <c:pt idx="2393">
                  <c:v>2.1552375301</c:v>
                </c:pt>
                <c:pt idx="2394">
                  <c:v>2.1552375301</c:v>
                </c:pt>
                <c:pt idx="2395">
                  <c:v>2.1552375301</c:v>
                </c:pt>
                <c:pt idx="2396">
                  <c:v>2.1008333705000002</c:v>
                </c:pt>
                <c:pt idx="2397">
                  <c:v>2.2398882815999999</c:v>
                </c:pt>
                <c:pt idx="2398">
                  <c:v>2.3271278282000001</c:v>
                </c:pt>
                <c:pt idx="2399">
                  <c:v>2.4000687688000002</c:v>
                </c:pt>
                <c:pt idx="2400">
                  <c:v>2.4154504230999998</c:v>
                </c:pt>
                <c:pt idx="2401">
                  <c:v>2.4154504230999998</c:v>
                </c:pt>
                <c:pt idx="2402">
                  <c:v>2.4154504230999998</c:v>
                </c:pt>
                <c:pt idx="2403">
                  <c:v>2.4933692667999998</c:v>
                </c:pt>
                <c:pt idx="2404">
                  <c:v>2.5799204027</c:v>
                </c:pt>
                <c:pt idx="2405">
                  <c:v>2.6265827715999999</c:v>
                </c:pt>
                <c:pt idx="2406">
                  <c:v>2.7406303379999999</c:v>
                </c:pt>
                <c:pt idx="2407">
                  <c:v>2.6899046952000001</c:v>
                </c:pt>
                <c:pt idx="2408">
                  <c:v>2.6899046952000001</c:v>
                </c:pt>
                <c:pt idx="2409">
                  <c:v>2.6899046952000001</c:v>
                </c:pt>
                <c:pt idx="2410">
                  <c:v>2.6899046952000001</c:v>
                </c:pt>
                <c:pt idx="2411">
                  <c:v>2.6495070360000001</c:v>
                </c:pt>
                <c:pt idx="2412">
                  <c:v>2.6650438370999998</c:v>
                </c:pt>
                <c:pt idx="2413">
                  <c:v>2.5842911623</c:v>
                </c:pt>
                <c:pt idx="2414">
                  <c:v>2.661249046</c:v>
                </c:pt>
                <c:pt idx="2415">
                  <c:v>2.661249046</c:v>
                </c:pt>
                <c:pt idx="2416">
                  <c:v>2.661249046</c:v>
                </c:pt>
                <c:pt idx="2417">
                  <c:v>2.6527179612</c:v>
                </c:pt>
                <c:pt idx="2418">
                  <c:v>2.5738882235</c:v>
                </c:pt>
                <c:pt idx="2419">
                  <c:v>2.6338603798000002</c:v>
                </c:pt>
                <c:pt idx="2420">
                  <c:v>2.6489794887999998</c:v>
                </c:pt>
                <c:pt idx="2421">
                  <c:v>2.6651607711</c:v>
                </c:pt>
                <c:pt idx="2422">
                  <c:v>2.6651607711</c:v>
                </c:pt>
                <c:pt idx="2423">
                  <c:v>2.6651607711</c:v>
                </c:pt>
                <c:pt idx="2424">
                  <c:v>2.7271545458999999</c:v>
                </c:pt>
                <c:pt idx="2425">
                  <c:v>2.6651914375999999</c:v>
                </c:pt>
                <c:pt idx="2426">
                  <c:v>2.6755614825</c:v>
                </c:pt>
                <c:pt idx="2427">
                  <c:v>2.7178633356000002</c:v>
                </c:pt>
                <c:pt idx="2428">
                  <c:v>2.724087414</c:v>
                </c:pt>
                <c:pt idx="2429">
                  <c:v>2.724087414</c:v>
                </c:pt>
                <c:pt idx="2430">
                  <c:v>2.724087414</c:v>
                </c:pt>
                <c:pt idx="2431">
                  <c:v>2.7120252604999999</c:v>
                </c:pt>
                <c:pt idx="2432">
                  <c:v>2.783593749</c:v>
                </c:pt>
                <c:pt idx="2433">
                  <c:v>2.7313938597999998</c:v>
                </c:pt>
                <c:pt idx="2434">
                  <c:v>2.7774638796</c:v>
                </c:pt>
                <c:pt idx="2435">
                  <c:v>2.6907182497000002</c:v>
                </c:pt>
                <c:pt idx="2436">
                  <c:v>2.6907182497000002</c:v>
                </c:pt>
                <c:pt idx="2437">
                  <c:v>2.6907182497000002</c:v>
                </c:pt>
                <c:pt idx="2438">
                  <c:v>2.6847814621000001</c:v>
                </c:pt>
                <c:pt idx="2439">
                  <c:v>2.7218548189999998</c:v>
                </c:pt>
                <c:pt idx="2440">
                  <c:v>2.6299260436999998</c:v>
                </c:pt>
                <c:pt idx="2441">
                  <c:v>2.6065669082</c:v>
                </c:pt>
                <c:pt idx="2442">
                  <c:v>2.4662225963000002</c:v>
                </c:pt>
                <c:pt idx="2443">
                  <c:v>2.4662225963000002</c:v>
                </c:pt>
                <c:pt idx="2444">
                  <c:v>2.4662225963000002</c:v>
                </c:pt>
                <c:pt idx="2445">
                  <c:v>2.4154369087999998</c:v>
                </c:pt>
                <c:pt idx="2446">
                  <c:v>2.4736551146000001</c:v>
                </c:pt>
                <c:pt idx="2447">
                  <c:v>2.5264660054000001</c:v>
                </c:pt>
                <c:pt idx="2448">
                  <c:v>2.5094904425000002</c:v>
                </c:pt>
                <c:pt idx="2449">
                  <c:v>2.5061605515999998</c:v>
                </c:pt>
                <c:pt idx="2450">
                  <c:v>2.5061605515999998</c:v>
                </c:pt>
                <c:pt idx="2451">
                  <c:v>2.5061605515999998</c:v>
                </c:pt>
                <c:pt idx="2452">
                  <c:v>2.3795702325999999</c:v>
                </c:pt>
                <c:pt idx="2453">
                  <c:v>2.4872508509000002</c:v>
                </c:pt>
                <c:pt idx="2454">
                  <c:v>2.3589572925</c:v>
                </c:pt>
                <c:pt idx="2455">
                  <c:v>2.5579469254</c:v>
                </c:pt>
                <c:pt idx="2456">
                  <c:v>2.6004660593</c:v>
                </c:pt>
                <c:pt idx="2457">
                  <c:v>2.6004660593</c:v>
                </c:pt>
                <c:pt idx="2458">
                  <c:v>2.6004660593</c:v>
                </c:pt>
                <c:pt idx="2459">
                  <c:v>2.6004660593</c:v>
                </c:pt>
                <c:pt idx="2460">
                  <c:v>2.6004660593</c:v>
                </c:pt>
                <c:pt idx="2461">
                  <c:v>2.6004660593</c:v>
                </c:pt>
                <c:pt idx="2462">
                  <c:v>2.8291287517999999</c:v>
                </c:pt>
                <c:pt idx="2463">
                  <c:v>2.7965720395</c:v>
                </c:pt>
                <c:pt idx="2464">
                  <c:v>2.7965720395</c:v>
                </c:pt>
                <c:pt idx="2465">
                  <c:v>2.7965720395</c:v>
                </c:pt>
                <c:pt idx="2466">
                  <c:v>2.5974732701000001</c:v>
                </c:pt>
                <c:pt idx="2467">
                  <c:v>2.3862136612999998</c:v>
                </c:pt>
                <c:pt idx="2468">
                  <c:v>2.3862136612999998</c:v>
                </c:pt>
                <c:pt idx="2469">
                  <c:v>2.3862136612999998</c:v>
                </c:pt>
                <c:pt idx="2470">
                  <c:v>2.4529161982000001</c:v>
                </c:pt>
                <c:pt idx="2471">
                  <c:v>2.4529161982000001</c:v>
                </c:pt>
                <c:pt idx="2472">
                  <c:v>2.4529161982000001</c:v>
                </c:pt>
                <c:pt idx="2473">
                  <c:v>2.4529161982000001</c:v>
                </c:pt>
                <c:pt idx="2474">
                  <c:v>2.4529161982000001</c:v>
                </c:pt>
                <c:pt idx="2475">
                  <c:v>2.5034944441999998</c:v>
                </c:pt>
                <c:pt idx="2476">
                  <c:v>2.5034558099000002</c:v>
                </c:pt>
                <c:pt idx="2477">
                  <c:v>2.5699099174</c:v>
                </c:pt>
                <c:pt idx="2478">
                  <c:v>2.5699099174</c:v>
                </c:pt>
                <c:pt idx="2479">
                  <c:v>2.5699099174</c:v>
                </c:pt>
                <c:pt idx="2480">
                  <c:v>2.5699099174</c:v>
                </c:pt>
                <c:pt idx="2481">
                  <c:v>2.5699099174</c:v>
                </c:pt>
                <c:pt idx="2482">
                  <c:v>2.6523277890000001</c:v>
                </c:pt>
                <c:pt idx="2483">
                  <c:v>2.6703775932</c:v>
                </c:pt>
                <c:pt idx="2484">
                  <c:v>2.6765849819</c:v>
                </c:pt>
                <c:pt idx="2485">
                  <c:v>2.6765849819</c:v>
                </c:pt>
                <c:pt idx="2486">
                  <c:v>2.6765849819</c:v>
                </c:pt>
                <c:pt idx="2487">
                  <c:v>2.6846394846999999</c:v>
                </c:pt>
                <c:pt idx="2488">
                  <c:v>2.6284203560999999</c:v>
                </c:pt>
                <c:pt idx="2489">
                  <c:v>2.6258361092000002</c:v>
                </c:pt>
                <c:pt idx="2490">
                  <c:v>2.6095917388999998</c:v>
                </c:pt>
                <c:pt idx="2491">
                  <c:v>2.582807963</c:v>
                </c:pt>
                <c:pt idx="2492">
                  <c:v>2.582807963</c:v>
                </c:pt>
                <c:pt idx="2493">
                  <c:v>2.582807963</c:v>
                </c:pt>
                <c:pt idx="2494">
                  <c:v>2.6496479849000001</c:v>
                </c:pt>
                <c:pt idx="2495">
                  <c:v>2.5724057172000001</c:v>
                </c:pt>
                <c:pt idx="2496">
                  <c:v>2.5724057172000001</c:v>
                </c:pt>
                <c:pt idx="2497">
                  <c:v>2.5751421213999999</c:v>
                </c:pt>
                <c:pt idx="2498">
                  <c:v>2.7005523853</c:v>
                </c:pt>
                <c:pt idx="2499">
                  <c:v>2.7005523853</c:v>
                </c:pt>
                <c:pt idx="2500">
                  <c:v>2.7005523853</c:v>
                </c:pt>
                <c:pt idx="2501">
                  <c:v>2.6558127486999998</c:v>
                </c:pt>
                <c:pt idx="2502">
                  <c:v>2.6600593720000001</c:v>
                </c:pt>
                <c:pt idx="2503">
                  <c:v>2.6122103844</c:v>
                </c:pt>
                <c:pt idx="2504">
                  <c:v>2.6299219266999998</c:v>
                </c:pt>
                <c:pt idx="2505">
                  <c:v>2.4920417282999998</c:v>
                </c:pt>
                <c:pt idx="2506">
                  <c:v>2.4920417282999998</c:v>
                </c:pt>
                <c:pt idx="2507">
                  <c:v>2.4920417282999998</c:v>
                </c:pt>
                <c:pt idx="2508">
                  <c:v>2.5783048802000001</c:v>
                </c:pt>
                <c:pt idx="2509">
                  <c:v>2.5664813603000001</c:v>
                </c:pt>
                <c:pt idx="2510">
                  <c:v>2.5854425607999998</c:v>
                </c:pt>
                <c:pt idx="2511">
                  <c:v>2.5843400577</c:v>
                </c:pt>
                <c:pt idx="2512">
                  <c:v>2.5639933090000002</c:v>
                </c:pt>
                <c:pt idx="2513">
                  <c:v>2.5639933090000002</c:v>
                </c:pt>
                <c:pt idx="2514">
                  <c:v>2.5639933090000002</c:v>
                </c:pt>
                <c:pt idx="2515">
                  <c:v>2.5559792354000002</c:v>
                </c:pt>
                <c:pt idx="2516">
                  <c:v>2.4947858995000001</c:v>
                </c:pt>
                <c:pt idx="2517">
                  <c:v>2.4674941874999998</c:v>
                </c:pt>
                <c:pt idx="2518">
                  <c:v>2.5312754486000002</c:v>
                </c:pt>
                <c:pt idx="2519">
                  <c:v>2.4708295925999999</c:v>
                </c:pt>
                <c:pt idx="2520">
                  <c:v>2.4708295925999999</c:v>
                </c:pt>
                <c:pt idx="2521">
                  <c:v>2.4708295925999999</c:v>
                </c:pt>
                <c:pt idx="2522">
                  <c:v>2.4626391268000001</c:v>
                </c:pt>
                <c:pt idx="2523">
                  <c:v>2.5573005769999999</c:v>
                </c:pt>
                <c:pt idx="2524">
                  <c:v>2.5934881963</c:v>
                </c:pt>
                <c:pt idx="2525">
                  <c:v>2.6261147376</c:v>
                </c:pt>
                <c:pt idx="2526">
                  <c:v>2.5867755658</c:v>
                </c:pt>
                <c:pt idx="2527">
                  <c:v>2.5867755658</c:v>
                </c:pt>
                <c:pt idx="2528">
                  <c:v>2.5867755658</c:v>
                </c:pt>
                <c:pt idx="2529">
                  <c:v>2.6052133727000002</c:v>
                </c:pt>
                <c:pt idx="2530">
                  <c:v>2.5252562747999998</c:v>
                </c:pt>
                <c:pt idx="2531">
                  <c:v>2.5404206033999999</c:v>
                </c:pt>
                <c:pt idx="2532">
                  <c:v>2.6123062532999999</c:v>
                </c:pt>
                <c:pt idx="2533">
                  <c:v>2.7114406936000002</c:v>
                </c:pt>
                <c:pt idx="2534">
                  <c:v>2.7114406936000002</c:v>
                </c:pt>
                <c:pt idx="2535">
                  <c:v>2.7114406936000002</c:v>
                </c:pt>
                <c:pt idx="2536">
                  <c:v>2.705354807</c:v>
                </c:pt>
                <c:pt idx="2537">
                  <c:v>2.6384757837000001</c:v>
                </c:pt>
                <c:pt idx="2538">
                  <c:v>2.5402632199999999</c:v>
                </c:pt>
                <c:pt idx="2539">
                  <c:v>2.5919329652999998</c:v>
                </c:pt>
                <c:pt idx="2540">
                  <c:v>2.5009866627999999</c:v>
                </c:pt>
                <c:pt idx="2541">
                  <c:v>2.5009866627999999</c:v>
                </c:pt>
                <c:pt idx="2542">
                  <c:v>2.5009866627999999</c:v>
                </c:pt>
                <c:pt idx="2543">
                  <c:v>2.4741287916000001</c:v>
                </c:pt>
                <c:pt idx="2544">
                  <c:v>2.5301539916000002</c:v>
                </c:pt>
                <c:pt idx="2545">
                  <c:v>2.5297610094</c:v>
                </c:pt>
                <c:pt idx="2546">
                  <c:v>2.5983722946999999</c:v>
                </c:pt>
                <c:pt idx="2547">
                  <c:v>2.6487780229000002</c:v>
                </c:pt>
                <c:pt idx="2548">
                  <c:v>2.6487780229000002</c:v>
                </c:pt>
                <c:pt idx="2549">
                  <c:v>2.6487780229000002</c:v>
                </c:pt>
                <c:pt idx="2550">
                  <c:v>2.6142065296000001</c:v>
                </c:pt>
                <c:pt idx="2551">
                  <c:v>2.7078781643999998</c:v>
                </c:pt>
                <c:pt idx="2552">
                  <c:v>2.7085301482999999</c:v>
                </c:pt>
                <c:pt idx="2553">
                  <c:v>2.7537939174999999</c:v>
                </c:pt>
                <c:pt idx="2554">
                  <c:v>2.7074740421999999</c:v>
                </c:pt>
                <c:pt idx="2555">
                  <c:v>2.7074740421999999</c:v>
                </c:pt>
                <c:pt idx="2556">
                  <c:v>2.7074740421999999</c:v>
                </c:pt>
                <c:pt idx="2557">
                  <c:v>2.6754449573999999</c:v>
                </c:pt>
                <c:pt idx="2558">
                  <c:v>2.5679934439999998</c:v>
                </c:pt>
                <c:pt idx="2559">
                  <c:v>2.5622080784999999</c:v>
                </c:pt>
                <c:pt idx="2560">
                  <c:v>2.3891629323000001</c:v>
                </c:pt>
                <c:pt idx="2561">
                  <c:v>2.4011344472</c:v>
                </c:pt>
                <c:pt idx="2562">
                  <c:v>2.4011344472</c:v>
                </c:pt>
                <c:pt idx="2563">
                  <c:v>2.4011344472</c:v>
                </c:pt>
                <c:pt idx="2564">
                  <c:v>2.4101927999999999</c:v>
                </c:pt>
                <c:pt idx="2565">
                  <c:v>2.4495325086999999</c:v>
                </c:pt>
                <c:pt idx="2566">
                  <c:v>2.5237149659</c:v>
                </c:pt>
                <c:pt idx="2567">
                  <c:v>2.4894705746999999</c:v>
                </c:pt>
                <c:pt idx="2568">
                  <c:v>2.5093368663</c:v>
                </c:pt>
                <c:pt idx="2569">
                  <c:v>2.5093368663</c:v>
                </c:pt>
                <c:pt idx="2570">
                  <c:v>2.5093368663</c:v>
                </c:pt>
                <c:pt idx="2571">
                  <c:v>2.4741101248000001</c:v>
                </c:pt>
                <c:pt idx="2572">
                  <c:v>2.5349262177999998</c:v>
                </c:pt>
                <c:pt idx="2573">
                  <c:v>2.4884625500999999</c:v>
                </c:pt>
                <c:pt idx="2574">
                  <c:v>2.4346650353000001</c:v>
                </c:pt>
                <c:pt idx="2575">
                  <c:v>2.5266574874000001</c:v>
                </c:pt>
                <c:pt idx="2576">
                  <c:v>2.5266574874000001</c:v>
                </c:pt>
                <c:pt idx="2577">
                  <c:v>2.5266574874000001</c:v>
                </c:pt>
                <c:pt idx="2578">
                  <c:v>2.5717014875999999</c:v>
                </c:pt>
                <c:pt idx="2579">
                  <c:v>2.5821187206</c:v>
                </c:pt>
                <c:pt idx="2580">
                  <c:v>2.5826397292999999</c:v>
                </c:pt>
                <c:pt idx="2581">
                  <c:v>2.4434704017</c:v>
                </c:pt>
                <c:pt idx="2582">
                  <c:v>2.4818758118000002</c:v>
                </c:pt>
                <c:pt idx="2583">
                  <c:v>2.4818758118000002</c:v>
                </c:pt>
                <c:pt idx="2584">
                  <c:v>2.4818758118000002</c:v>
                </c:pt>
                <c:pt idx="2585">
                  <c:v>2.5204946172999998</c:v>
                </c:pt>
                <c:pt idx="2586">
                  <c:v>2.5402607315000001</c:v>
                </c:pt>
                <c:pt idx="2587">
                  <c:v>2.5414726426000001</c:v>
                </c:pt>
                <c:pt idx="2588">
                  <c:v>2.6029706362999998</c:v>
                </c:pt>
                <c:pt idx="2589">
                  <c:v>2.5071693122999998</c:v>
                </c:pt>
                <c:pt idx="2590">
                  <c:v>2.5071693122999998</c:v>
                </c:pt>
                <c:pt idx="2591">
                  <c:v>2.5071693122999998</c:v>
                </c:pt>
                <c:pt idx="2592">
                  <c:v>2.5359545477999998</c:v>
                </c:pt>
                <c:pt idx="2593">
                  <c:v>2.5270394681999999</c:v>
                </c:pt>
                <c:pt idx="2594">
                  <c:v>2.5628940986000002</c:v>
                </c:pt>
                <c:pt idx="2595">
                  <c:v>2.6061422123</c:v>
                </c:pt>
                <c:pt idx="2596">
                  <c:v>2.5867326452000001</c:v>
                </c:pt>
                <c:pt idx="2597">
                  <c:v>2.5867326452000001</c:v>
                </c:pt>
                <c:pt idx="2598">
                  <c:v>2.5867326452000001</c:v>
                </c:pt>
                <c:pt idx="2599">
                  <c:v>2.6456152856999999</c:v>
                </c:pt>
                <c:pt idx="2600">
                  <c:v>2.6186066076999999</c:v>
                </c:pt>
                <c:pt idx="2601">
                  <c:v>2.5749922840999999</c:v>
                </c:pt>
                <c:pt idx="2602">
                  <c:v>2.5976175046000001</c:v>
                </c:pt>
                <c:pt idx="2603">
                  <c:v>2.7223590630999999</c:v>
                </c:pt>
                <c:pt idx="2604">
                  <c:v>2.7223590630999999</c:v>
                </c:pt>
                <c:pt idx="2605">
                  <c:v>2.7223590630999999</c:v>
                </c:pt>
                <c:pt idx="2606">
                  <c:v>2.7342073654000001</c:v>
                </c:pt>
                <c:pt idx="2607">
                  <c:v>2.6336174337</c:v>
                </c:pt>
                <c:pt idx="2608">
                  <c:v>2.7148179951999998</c:v>
                </c:pt>
                <c:pt idx="2609">
                  <c:v>2.7534975812</c:v>
                </c:pt>
                <c:pt idx="2610">
                  <c:v>2.7520585873000001</c:v>
                </c:pt>
                <c:pt idx="2611">
                  <c:v>2.7520585873000001</c:v>
                </c:pt>
                <c:pt idx="2612">
                  <c:v>2.7520585873000001</c:v>
                </c:pt>
                <c:pt idx="2613">
                  <c:v>2.5926769871999999</c:v>
                </c:pt>
                <c:pt idx="2614">
                  <c:v>2.5788157843000001</c:v>
                </c:pt>
                <c:pt idx="2615">
                  <c:v>2.6215320978999999</c:v>
                </c:pt>
                <c:pt idx="2616">
                  <c:v>2.5860671565</c:v>
                </c:pt>
                <c:pt idx="2617">
                  <c:v>2.6735949163999999</c:v>
                </c:pt>
                <c:pt idx="2618">
                  <c:v>2.6735949163999999</c:v>
                </c:pt>
                <c:pt idx="2619">
                  <c:v>2.6735949163999999</c:v>
                </c:pt>
                <c:pt idx="2620">
                  <c:v>2.5823443186000001</c:v>
                </c:pt>
                <c:pt idx="2621">
                  <c:v>2.6467674982</c:v>
                </c:pt>
                <c:pt idx="2622">
                  <c:v>2.6467674982</c:v>
                </c:pt>
                <c:pt idx="2623">
                  <c:v>2.5737900219999998</c:v>
                </c:pt>
                <c:pt idx="2624">
                  <c:v>2.6425156811999999</c:v>
                </c:pt>
                <c:pt idx="2625">
                  <c:v>2.6425156811999999</c:v>
                </c:pt>
                <c:pt idx="2626">
                  <c:v>2.6425156811999999</c:v>
                </c:pt>
                <c:pt idx="2627">
                  <c:v>2.6585805404</c:v>
                </c:pt>
                <c:pt idx="2628">
                  <c:v>2.6222490560999998</c:v>
                </c:pt>
                <c:pt idx="2629">
                  <c:v>2.6090463796000001</c:v>
                </c:pt>
                <c:pt idx="2630">
                  <c:v>2.5899907997999998</c:v>
                </c:pt>
                <c:pt idx="2631">
                  <c:v>2.7848770673000001</c:v>
                </c:pt>
                <c:pt idx="2632">
                  <c:v>2.7848770673000001</c:v>
                </c:pt>
                <c:pt idx="2633">
                  <c:v>2.7848770673000001</c:v>
                </c:pt>
                <c:pt idx="2634">
                  <c:v>2.7748588950999999</c:v>
                </c:pt>
                <c:pt idx="2635">
                  <c:v>2.7103637013999999</c:v>
                </c:pt>
                <c:pt idx="2636">
                  <c:v>2.7293422724999998</c:v>
                </c:pt>
                <c:pt idx="2637">
                  <c:v>2.7832175620999999</c:v>
                </c:pt>
                <c:pt idx="2638">
                  <c:v>2.8117383012000001</c:v>
                </c:pt>
                <c:pt idx="2639">
                  <c:v>2.8117383012000001</c:v>
                </c:pt>
                <c:pt idx="2640">
                  <c:v>2.8117383012000001</c:v>
                </c:pt>
                <c:pt idx="2641">
                  <c:v>2.7147758623999998</c:v>
                </c:pt>
                <c:pt idx="2642">
                  <c:v>2.4899593420000001</c:v>
                </c:pt>
                <c:pt idx="2643">
                  <c:v>2.5666766588000001</c:v>
                </c:pt>
                <c:pt idx="2644">
                  <c:v>2.5224674610000002</c:v>
                </c:pt>
                <c:pt idx="2645">
                  <c:v>2.6326471110999998</c:v>
                </c:pt>
                <c:pt idx="2646">
                  <c:v>2.6326471110999998</c:v>
                </c:pt>
                <c:pt idx="2647">
                  <c:v>2.6326471110999998</c:v>
                </c:pt>
                <c:pt idx="2648">
                  <c:v>2.6621049089</c:v>
                </c:pt>
                <c:pt idx="2649">
                  <c:v>2.5684497202999998</c:v>
                </c:pt>
                <c:pt idx="2650">
                  <c:v>2.5131025739999999</c:v>
                </c:pt>
                <c:pt idx="2651">
                  <c:v>2.5131025739999999</c:v>
                </c:pt>
                <c:pt idx="2652">
                  <c:v>2.5131025739999999</c:v>
                </c:pt>
                <c:pt idx="2653">
                  <c:v>2.5131025739999999</c:v>
                </c:pt>
                <c:pt idx="2654">
                  <c:v>2.5131025739999999</c:v>
                </c:pt>
                <c:pt idx="2655">
                  <c:v>2.5131383165000001</c:v>
                </c:pt>
                <c:pt idx="2656">
                  <c:v>2.5609879562</c:v>
                </c:pt>
                <c:pt idx="2657">
                  <c:v>2.5609879562</c:v>
                </c:pt>
                <c:pt idx="2658">
                  <c:v>2.5609879562</c:v>
                </c:pt>
                <c:pt idx="2659">
                  <c:v>2.5830887777</c:v>
                </c:pt>
                <c:pt idx="2660">
                  <c:v>2.5830887777</c:v>
                </c:pt>
                <c:pt idx="2661">
                  <c:v>2.5830887777</c:v>
                </c:pt>
                <c:pt idx="2662">
                  <c:v>2.6888244809000001</c:v>
                </c:pt>
                <c:pt idx="2663">
                  <c:v>2.7516437886</c:v>
                </c:pt>
                <c:pt idx="2664">
                  <c:v>2.503831972</c:v>
                </c:pt>
                <c:pt idx="2665">
                  <c:v>2.5105307156999999</c:v>
                </c:pt>
                <c:pt idx="2666">
                  <c:v>2.5287872075000002</c:v>
                </c:pt>
                <c:pt idx="2667">
                  <c:v>2.5287872075000002</c:v>
                </c:pt>
                <c:pt idx="2668">
                  <c:v>2.5287872075000002</c:v>
                </c:pt>
                <c:pt idx="2669">
                  <c:v>2.564433089</c:v>
                </c:pt>
                <c:pt idx="2670">
                  <c:v>2.4360960567999999</c:v>
                </c:pt>
                <c:pt idx="2671">
                  <c:v>2.4360960567999999</c:v>
                </c:pt>
                <c:pt idx="2672">
                  <c:v>2.4360960567999999</c:v>
                </c:pt>
                <c:pt idx="2673">
                  <c:v>2.4747145464</c:v>
                </c:pt>
                <c:pt idx="2674">
                  <c:v>2.4747145464</c:v>
                </c:pt>
                <c:pt idx="2675">
                  <c:v>2.4747145464</c:v>
                </c:pt>
                <c:pt idx="2676">
                  <c:v>2.4686966531999999</c:v>
                </c:pt>
                <c:pt idx="2677">
                  <c:v>2.5774574691000001</c:v>
                </c:pt>
                <c:pt idx="2678">
                  <c:v>2.5144018840000002</c:v>
                </c:pt>
                <c:pt idx="2679">
                  <c:v>2.4796869534999999</c:v>
                </c:pt>
                <c:pt idx="2680">
                  <c:v>2.6627239642</c:v>
                </c:pt>
                <c:pt idx="2681">
                  <c:v>2.6627239642</c:v>
                </c:pt>
                <c:pt idx="2682">
                  <c:v>2.6627239642</c:v>
                </c:pt>
                <c:pt idx="2683">
                  <c:v>2.6179081900000001</c:v>
                </c:pt>
                <c:pt idx="2684">
                  <c:v>2.6266820748000002</c:v>
                </c:pt>
                <c:pt idx="2685">
                  <c:v>2.5978808159</c:v>
                </c:pt>
                <c:pt idx="2686">
                  <c:v>2.6027053211000002</c:v>
                </c:pt>
                <c:pt idx="2687">
                  <c:v>2.4920643469999999</c:v>
                </c:pt>
                <c:pt idx="2688">
                  <c:v>2.4920643469999999</c:v>
                </c:pt>
                <c:pt idx="2689">
                  <c:v>2.4920643469999999</c:v>
                </c:pt>
                <c:pt idx="2690">
                  <c:v>2.5605046249000001</c:v>
                </c:pt>
                <c:pt idx="2691">
                  <c:v>2.5055583762999998</c:v>
                </c:pt>
                <c:pt idx="2692">
                  <c:v>2.5722981025</c:v>
                </c:pt>
                <c:pt idx="2693">
                  <c:v>2.6636586572000001</c:v>
                </c:pt>
                <c:pt idx="2694">
                  <c:v>2.6829857237999999</c:v>
                </c:pt>
                <c:pt idx="2695">
                  <c:v>2.6829857237999999</c:v>
                </c:pt>
                <c:pt idx="2696">
                  <c:v>2.6829857237999999</c:v>
                </c:pt>
                <c:pt idx="2697">
                  <c:v>2.6106023562999998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EBF-4AD7-B02D-AF3A5E8FDF21}"/>
            </c:ext>
          </c:extLst>
        </c:ser>
        <c:ser>
          <c:idx val="0"/>
          <c:order val="3"/>
          <c:tx>
            <c:strRef>
              <c:f>'איור 7 נתונים'!$E$3</c:f>
              <c:strCache>
                <c:ptCount val="1"/>
                <c:pt idx="0">
                  <c:v>5-10</c:v>
                </c:pt>
              </c:strCache>
            </c:strRef>
          </c:tx>
          <c:spPr>
            <a:ln w="38100">
              <a:solidFill>
                <a:srgbClr val="70AD47"/>
              </a:solidFill>
            </a:ln>
          </c:spPr>
          <c:marker>
            <c:symbol val="none"/>
          </c:marker>
          <c:cat>
            <c:numRef>
              <c:f>'איור 7 נתונים'!$A$4:$A$4000</c:f>
              <c:numCache>
                <c:formatCode>m/d/yyyy</c:formatCode>
                <c:ptCount val="3997"/>
                <c:pt idx="0">
                  <c:v>42370</c:v>
                </c:pt>
                <c:pt idx="1">
                  <c:v>42371</c:v>
                </c:pt>
                <c:pt idx="2">
                  <c:v>42372</c:v>
                </c:pt>
                <c:pt idx="3">
                  <c:v>42373</c:v>
                </c:pt>
                <c:pt idx="4">
                  <c:v>42374</c:v>
                </c:pt>
                <c:pt idx="5">
                  <c:v>42375</c:v>
                </c:pt>
                <c:pt idx="6">
                  <c:v>42376</c:v>
                </c:pt>
                <c:pt idx="7">
                  <c:v>42377</c:v>
                </c:pt>
                <c:pt idx="8">
                  <c:v>42378</c:v>
                </c:pt>
                <c:pt idx="9">
                  <c:v>42379</c:v>
                </c:pt>
                <c:pt idx="10">
                  <c:v>42380</c:v>
                </c:pt>
                <c:pt idx="11">
                  <c:v>42381</c:v>
                </c:pt>
                <c:pt idx="12">
                  <c:v>42382</c:v>
                </c:pt>
                <c:pt idx="13">
                  <c:v>42383</c:v>
                </c:pt>
                <c:pt idx="14">
                  <c:v>42384</c:v>
                </c:pt>
                <c:pt idx="15">
                  <c:v>42385</c:v>
                </c:pt>
                <c:pt idx="16">
                  <c:v>42386</c:v>
                </c:pt>
                <c:pt idx="17">
                  <c:v>42387</c:v>
                </c:pt>
                <c:pt idx="18">
                  <c:v>42388</c:v>
                </c:pt>
                <c:pt idx="19">
                  <c:v>42389</c:v>
                </c:pt>
                <c:pt idx="20">
                  <c:v>42390</c:v>
                </c:pt>
                <c:pt idx="21">
                  <c:v>42391</c:v>
                </c:pt>
                <c:pt idx="22">
                  <c:v>42392</c:v>
                </c:pt>
                <c:pt idx="23">
                  <c:v>42393</c:v>
                </c:pt>
                <c:pt idx="24">
                  <c:v>42394</c:v>
                </c:pt>
                <c:pt idx="25">
                  <c:v>42395</c:v>
                </c:pt>
                <c:pt idx="26">
                  <c:v>42396</c:v>
                </c:pt>
                <c:pt idx="27">
                  <c:v>42397</c:v>
                </c:pt>
                <c:pt idx="28">
                  <c:v>42398</c:v>
                </c:pt>
                <c:pt idx="29">
                  <c:v>42399</c:v>
                </c:pt>
                <c:pt idx="30">
                  <c:v>42400</c:v>
                </c:pt>
                <c:pt idx="31">
                  <c:v>42401</c:v>
                </c:pt>
                <c:pt idx="32">
                  <c:v>42402</c:v>
                </c:pt>
                <c:pt idx="33">
                  <c:v>42403</c:v>
                </c:pt>
                <c:pt idx="34">
                  <c:v>42404</c:v>
                </c:pt>
                <c:pt idx="35">
                  <c:v>42405</c:v>
                </c:pt>
                <c:pt idx="36">
                  <c:v>42406</c:v>
                </c:pt>
                <c:pt idx="37">
                  <c:v>42407</c:v>
                </c:pt>
                <c:pt idx="38">
                  <c:v>42408</c:v>
                </c:pt>
                <c:pt idx="39">
                  <c:v>42409</c:v>
                </c:pt>
                <c:pt idx="40">
                  <c:v>42410</c:v>
                </c:pt>
                <c:pt idx="41">
                  <c:v>42411</c:v>
                </c:pt>
                <c:pt idx="42">
                  <c:v>42412</c:v>
                </c:pt>
                <c:pt idx="43">
                  <c:v>42413</c:v>
                </c:pt>
                <c:pt idx="44">
                  <c:v>42414</c:v>
                </c:pt>
                <c:pt idx="45">
                  <c:v>42415</c:v>
                </c:pt>
                <c:pt idx="46">
                  <c:v>42416</c:v>
                </c:pt>
                <c:pt idx="47">
                  <c:v>42417</c:v>
                </c:pt>
                <c:pt idx="48">
                  <c:v>42418</c:v>
                </c:pt>
                <c:pt idx="49">
                  <c:v>42419</c:v>
                </c:pt>
                <c:pt idx="50">
                  <c:v>42420</c:v>
                </c:pt>
                <c:pt idx="51">
                  <c:v>42421</c:v>
                </c:pt>
                <c:pt idx="52">
                  <c:v>42422</c:v>
                </c:pt>
                <c:pt idx="53">
                  <c:v>42423</c:v>
                </c:pt>
                <c:pt idx="54">
                  <c:v>42424</c:v>
                </c:pt>
                <c:pt idx="55">
                  <c:v>42425</c:v>
                </c:pt>
                <c:pt idx="56">
                  <c:v>42426</c:v>
                </c:pt>
                <c:pt idx="57">
                  <c:v>42427</c:v>
                </c:pt>
                <c:pt idx="58">
                  <c:v>42428</c:v>
                </c:pt>
                <c:pt idx="59">
                  <c:v>42429</c:v>
                </c:pt>
                <c:pt idx="60">
                  <c:v>42430</c:v>
                </c:pt>
                <c:pt idx="61">
                  <c:v>42431</c:v>
                </c:pt>
                <c:pt idx="62">
                  <c:v>42432</c:v>
                </c:pt>
                <c:pt idx="63">
                  <c:v>42433</c:v>
                </c:pt>
                <c:pt idx="64">
                  <c:v>42434</c:v>
                </c:pt>
                <c:pt idx="65">
                  <c:v>42435</c:v>
                </c:pt>
                <c:pt idx="66">
                  <c:v>42436</c:v>
                </c:pt>
                <c:pt idx="67">
                  <c:v>42437</c:v>
                </c:pt>
                <c:pt idx="68">
                  <c:v>42438</c:v>
                </c:pt>
                <c:pt idx="69">
                  <c:v>42439</c:v>
                </c:pt>
                <c:pt idx="70">
                  <c:v>42440</c:v>
                </c:pt>
                <c:pt idx="71">
                  <c:v>42441</c:v>
                </c:pt>
                <c:pt idx="72">
                  <c:v>42442</c:v>
                </c:pt>
                <c:pt idx="73">
                  <c:v>42443</c:v>
                </c:pt>
                <c:pt idx="74">
                  <c:v>42444</c:v>
                </c:pt>
                <c:pt idx="75">
                  <c:v>42445</c:v>
                </c:pt>
                <c:pt idx="76">
                  <c:v>42446</c:v>
                </c:pt>
                <c:pt idx="77">
                  <c:v>42447</c:v>
                </c:pt>
                <c:pt idx="78">
                  <c:v>42448</c:v>
                </c:pt>
                <c:pt idx="79">
                  <c:v>42449</c:v>
                </c:pt>
                <c:pt idx="80">
                  <c:v>42450</c:v>
                </c:pt>
                <c:pt idx="81">
                  <c:v>42451</c:v>
                </c:pt>
                <c:pt idx="82">
                  <c:v>42452</c:v>
                </c:pt>
                <c:pt idx="83">
                  <c:v>42453</c:v>
                </c:pt>
                <c:pt idx="84">
                  <c:v>42454</c:v>
                </c:pt>
                <c:pt idx="85">
                  <c:v>42455</c:v>
                </c:pt>
                <c:pt idx="86">
                  <c:v>42456</c:v>
                </c:pt>
                <c:pt idx="87">
                  <c:v>42457</c:v>
                </c:pt>
                <c:pt idx="88">
                  <c:v>42458</c:v>
                </c:pt>
                <c:pt idx="89">
                  <c:v>42459</c:v>
                </c:pt>
                <c:pt idx="90">
                  <c:v>42460</c:v>
                </c:pt>
                <c:pt idx="91">
                  <c:v>42461</c:v>
                </c:pt>
                <c:pt idx="92">
                  <c:v>42462</c:v>
                </c:pt>
                <c:pt idx="93">
                  <c:v>42463</c:v>
                </c:pt>
                <c:pt idx="94">
                  <c:v>42464</c:v>
                </c:pt>
                <c:pt idx="95">
                  <c:v>42465</c:v>
                </c:pt>
                <c:pt idx="96">
                  <c:v>42466</c:v>
                </c:pt>
                <c:pt idx="97">
                  <c:v>42467</c:v>
                </c:pt>
                <c:pt idx="98">
                  <c:v>42468</c:v>
                </c:pt>
                <c:pt idx="99">
                  <c:v>42469</c:v>
                </c:pt>
                <c:pt idx="100">
                  <c:v>42470</c:v>
                </c:pt>
                <c:pt idx="101">
                  <c:v>42471</c:v>
                </c:pt>
                <c:pt idx="102">
                  <c:v>42472</c:v>
                </c:pt>
                <c:pt idx="103">
                  <c:v>42473</c:v>
                </c:pt>
                <c:pt idx="104">
                  <c:v>42474</c:v>
                </c:pt>
                <c:pt idx="105">
                  <c:v>42475</c:v>
                </c:pt>
                <c:pt idx="106">
                  <c:v>42476</c:v>
                </c:pt>
                <c:pt idx="107">
                  <c:v>42477</c:v>
                </c:pt>
                <c:pt idx="108">
                  <c:v>42478</c:v>
                </c:pt>
                <c:pt idx="109">
                  <c:v>42479</c:v>
                </c:pt>
                <c:pt idx="110">
                  <c:v>42480</c:v>
                </c:pt>
                <c:pt idx="111">
                  <c:v>42481</c:v>
                </c:pt>
                <c:pt idx="112">
                  <c:v>42482</c:v>
                </c:pt>
                <c:pt idx="113">
                  <c:v>42483</c:v>
                </c:pt>
                <c:pt idx="114">
                  <c:v>42484</c:v>
                </c:pt>
                <c:pt idx="115">
                  <c:v>42485</c:v>
                </c:pt>
                <c:pt idx="116">
                  <c:v>42486</c:v>
                </c:pt>
                <c:pt idx="117">
                  <c:v>42487</c:v>
                </c:pt>
                <c:pt idx="118">
                  <c:v>42488</c:v>
                </c:pt>
                <c:pt idx="119">
                  <c:v>42489</c:v>
                </c:pt>
                <c:pt idx="120">
                  <c:v>42490</c:v>
                </c:pt>
                <c:pt idx="121">
                  <c:v>42491</c:v>
                </c:pt>
                <c:pt idx="122">
                  <c:v>42492</c:v>
                </c:pt>
                <c:pt idx="123">
                  <c:v>42493</c:v>
                </c:pt>
                <c:pt idx="124">
                  <c:v>42494</c:v>
                </c:pt>
                <c:pt idx="125">
                  <c:v>42495</c:v>
                </c:pt>
                <c:pt idx="126">
                  <c:v>42496</c:v>
                </c:pt>
                <c:pt idx="127">
                  <c:v>42497</c:v>
                </c:pt>
                <c:pt idx="128">
                  <c:v>42498</c:v>
                </c:pt>
                <c:pt idx="129">
                  <c:v>42499</c:v>
                </c:pt>
                <c:pt idx="130">
                  <c:v>42500</c:v>
                </c:pt>
                <c:pt idx="131">
                  <c:v>42501</c:v>
                </c:pt>
                <c:pt idx="132">
                  <c:v>42502</c:v>
                </c:pt>
                <c:pt idx="133">
                  <c:v>42503</c:v>
                </c:pt>
                <c:pt idx="134">
                  <c:v>42504</c:v>
                </c:pt>
                <c:pt idx="135">
                  <c:v>42505</c:v>
                </c:pt>
                <c:pt idx="136">
                  <c:v>42506</c:v>
                </c:pt>
                <c:pt idx="137">
                  <c:v>42507</c:v>
                </c:pt>
                <c:pt idx="138">
                  <c:v>42508</c:v>
                </c:pt>
                <c:pt idx="139">
                  <c:v>42509</c:v>
                </c:pt>
                <c:pt idx="140">
                  <c:v>42510</c:v>
                </c:pt>
                <c:pt idx="141">
                  <c:v>42511</c:v>
                </c:pt>
                <c:pt idx="142">
                  <c:v>42512</c:v>
                </c:pt>
                <c:pt idx="143">
                  <c:v>42513</c:v>
                </c:pt>
                <c:pt idx="144">
                  <c:v>42514</c:v>
                </c:pt>
                <c:pt idx="145">
                  <c:v>42515</c:v>
                </c:pt>
                <c:pt idx="146">
                  <c:v>42516</c:v>
                </c:pt>
                <c:pt idx="147">
                  <c:v>42517</c:v>
                </c:pt>
                <c:pt idx="148">
                  <c:v>42518</c:v>
                </c:pt>
                <c:pt idx="149">
                  <c:v>42519</c:v>
                </c:pt>
                <c:pt idx="150">
                  <c:v>42520</c:v>
                </c:pt>
                <c:pt idx="151">
                  <c:v>42521</c:v>
                </c:pt>
                <c:pt idx="152">
                  <c:v>42522</c:v>
                </c:pt>
                <c:pt idx="153">
                  <c:v>42523</c:v>
                </c:pt>
                <c:pt idx="154">
                  <c:v>42524</c:v>
                </c:pt>
                <c:pt idx="155">
                  <c:v>42525</c:v>
                </c:pt>
                <c:pt idx="156">
                  <c:v>42526</c:v>
                </c:pt>
                <c:pt idx="157">
                  <c:v>42527</c:v>
                </c:pt>
                <c:pt idx="158">
                  <c:v>42528</c:v>
                </c:pt>
                <c:pt idx="159">
                  <c:v>42529</c:v>
                </c:pt>
                <c:pt idx="160">
                  <c:v>42530</c:v>
                </c:pt>
                <c:pt idx="161">
                  <c:v>42531</c:v>
                </c:pt>
                <c:pt idx="162">
                  <c:v>42532</c:v>
                </c:pt>
                <c:pt idx="163">
                  <c:v>42533</c:v>
                </c:pt>
                <c:pt idx="164">
                  <c:v>42534</c:v>
                </c:pt>
                <c:pt idx="165">
                  <c:v>42535</c:v>
                </c:pt>
                <c:pt idx="166">
                  <c:v>42536</c:v>
                </c:pt>
                <c:pt idx="167">
                  <c:v>42537</c:v>
                </c:pt>
                <c:pt idx="168">
                  <c:v>42538</c:v>
                </c:pt>
                <c:pt idx="169">
                  <c:v>42539</c:v>
                </c:pt>
                <c:pt idx="170">
                  <c:v>42540</c:v>
                </c:pt>
                <c:pt idx="171">
                  <c:v>42541</c:v>
                </c:pt>
                <c:pt idx="172">
                  <c:v>42542</c:v>
                </c:pt>
                <c:pt idx="173">
                  <c:v>42543</c:v>
                </c:pt>
                <c:pt idx="174">
                  <c:v>42544</c:v>
                </c:pt>
                <c:pt idx="175">
                  <c:v>42545</c:v>
                </c:pt>
                <c:pt idx="176">
                  <c:v>42546</c:v>
                </c:pt>
                <c:pt idx="177">
                  <c:v>42547</c:v>
                </c:pt>
                <c:pt idx="178">
                  <c:v>42548</c:v>
                </c:pt>
                <c:pt idx="179">
                  <c:v>42549</c:v>
                </c:pt>
                <c:pt idx="180">
                  <c:v>42550</c:v>
                </c:pt>
                <c:pt idx="181">
                  <c:v>42551</c:v>
                </c:pt>
                <c:pt idx="182">
                  <c:v>42552</c:v>
                </c:pt>
                <c:pt idx="183">
                  <c:v>42553</c:v>
                </c:pt>
                <c:pt idx="184">
                  <c:v>42554</c:v>
                </c:pt>
                <c:pt idx="185">
                  <c:v>42555</c:v>
                </c:pt>
                <c:pt idx="186">
                  <c:v>42556</c:v>
                </c:pt>
                <c:pt idx="187">
                  <c:v>42557</c:v>
                </c:pt>
                <c:pt idx="188">
                  <c:v>42558</c:v>
                </c:pt>
                <c:pt idx="189">
                  <c:v>42559</c:v>
                </c:pt>
                <c:pt idx="190">
                  <c:v>42560</c:v>
                </c:pt>
                <c:pt idx="191">
                  <c:v>42561</c:v>
                </c:pt>
                <c:pt idx="192">
                  <c:v>42562</c:v>
                </c:pt>
                <c:pt idx="193">
                  <c:v>42563</c:v>
                </c:pt>
                <c:pt idx="194">
                  <c:v>42564</c:v>
                </c:pt>
                <c:pt idx="195">
                  <c:v>42565</c:v>
                </c:pt>
                <c:pt idx="196">
                  <c:v>42566</c:v>
                </c:pt>
                <c:pt idx="197">
                  <c:v>42567</c:v>
                </c:pt>
                <c:pt idx="198">
                  <c:v>42568</c:v>
                </c:pt>
                <c:pt idx="199">
                  <c:v>42569</c:v>
                </c:pt>
                <c:pt idx="200">
                  <c:v>42570</c:v>
                </c:pt>
                <c:pt idx="201">
                  <c:v>42571</c:v>
                </c:pt>
                <c:pt idx="202">
                  <c:v>42572</c:v>
                </c:pt>
                <c:pt idx="203">
                  <c:v>42573</c:v>
                </c:pt>
                <c:pt idx="204">
                  <c:v>42574</c:v>
                </c:pt>
                <c:pt idx="205">
                  <c:v>42575</c:v>
                </c:pt>
                <c:pt idx="206">
                  <c:v>42576</c:v>
                </c:pt>
                <c:pt idx="207">
                  <c:v>42577</c:v>
                </c:pt>
                <c:pt idx="208">
                  <c:v>42578</c:v>
                </c:pt>
                <c:pt idx="209">
                  <c:v>42579</c:v>
                </c:pt>
                <c:pt idx="210">
                  <c:v>42580</c:v>
                </c:pt>
                <c:pt idx="211">
                  <c:v>42581</c:v>
                </c:pt>
                <c:pt idx="212">
                  <c:v>42582</c:v>
                </c:pt>
                <c:pt idx="213">
                  <c:v>42583</c:v>
                </c:pt>
                <c:pt idx="214">
                  <c:v>42584</c:v>
                </c:pt>
                <c:pt idx="215">
                  <c:v>42585</c:v>
                </c:pt>
                <c:pt idx="216">
                  <c:v>42586</c:v>
                </c:pt>
                <c:pt idx="217">
                  <c:v>42587</c:v>
                </c:pt>
                <c:pt idx="218">
                  <c:v>42588</c:v>
                </c:pt>
                <c:pt idx="219">
                  <c:v>42589</c:v>
                </c:pt>
                <c:pt idx="220">
                  <c:v>42590</c:v>
                </c:pt>
                <c:pt idx="221">
                  <c:v>42591</c:v>
                </c:pt>
                <c:pt idx="222">
                  <c:v>42592</c:v>
                </c:pt>
                <c:pt idx="223">
                  <c:v>42593</c:v>
                </c:pt>
                <c:pt idx="224">
                  <c:v>42594</c:v>
                </c:pt>
                <c:pt idx="225">
                  <c:v>42595</c:v>
                </c:pt>
                <c:pt idx="226">
                  <c:v>42596</c:v>
                </c:pt>
                <c:pt idx="227">
                  <c:v>42597</c:v>
                </c:pt>
                <c:pt idx="228">
                  <c:v>42598</c:v>
                </c:pt>
                <c:pt idx="229">
                  <c:v>42599</c:v>
                </c:pt>
                <c:pt idx="230">
                  <c:v>42600</c:v>
                </c:pt>
                <c:pt idx="231">
                  <c:v>42601</c:v>
                </c:pt>
                <c:pt idx="232">
                  <c:v>42602</c:v>
                </c:pt>
                <c:pt idx="233">
                  <c:v>42603</c:v>
                </c:pt>
                <c:pt idx="234">
                  <c:v>42604</c:v>
                </c:pt>
                <c:pt idx="235">
                  <c:v>42605</c:v>
                </c:pt>
                <c:pt idx="236">
                  <c:v>42606</c:v>
                </c:pt>
                <c:pt idx="237">
                  <c:v>42607</c:v>
                </c:pt>
                <c:pt idx="238">
                  <c:v>42608</c:v>
                </c:pt>
                <c:pt idx="239">
                  <c:v>42609</c:v>
                </c:pt>
                <c:pt idx="240">
                  <c:v>42610</c:v>
                </c:pt>
                <c:pt idx="241">
                  <c:v>42611</c:v>
                </c:pt>
                <c:pt idx="242">
                  <c:v>42612</c:v>
                </c:pt>
                <c:pt idx="243">
                  <c:v>42613</c:v>
                </c:pt>
                <c:pt idx="244">
                  <c:v>42614</c:v>
                </c:pt>
                <c:pt idx="245">
                  <c:v>42615</c:v>
                </c:pt>
                <c:pt idx="246">
                  <c:v>42616</c:v>
                </c:pt>
                <c:pt idx="247">
                  <c:v>42617</c:v>
                </c:pt>
                <c:pt idx="248">
                  <c:v>42618</c:v>
                </c:pt>
                <c:pt idx="249">
                  <c:v>42619</c:v>
                </c:pt>
                <c:pt idx="250">
                  <c:v>42620</c:v>
                </c:pt>
                <c:pt idx="251">
                  <c:v>42621</c:v>
                </c:pt>
                <c:pt idx="252">
                  <c:v>42622</c:v>
                </c:pt>
                <c:pt idx="253">
                  <c:v>42623</c:v>
                </c:pt>
                <c:pt idx="254">
                  <c:v>42624</c:v>
                </c:pt>
                <c:pt idx="255">
                  <c:v>42625</c:v>
                </c:pt>
                <c:pt idx="256">
                  <c:v>42626</c:v>
                </c:pt>
                <c:pt idx="257">
                  <c:v>42627</c:v>
                </c:pt>
                <c:pt idx="258">
                  <c:v>42628</c:v>
                </c:pt>
                <c:pt idx="259">
                  <c:v>42629</c:v>
                </c:pt>
                <c:pt idx="260">
                  <c:v>42630</c:v>
                </c:pt>
                <c:pt idx="261">
                  <c:v>42631</c:v>
                </c:pt>
                <c:pt idx="262">
                  <c:v>42632</c:v>
                </c:pt>
                <c:pt idx="263">
                  <c:v>42633</c:v>
                </c:pt>
                <c:pt idx="264">
                  <c:v>42634</c:v>
                </c:pt>
                <c:pt idx="265">
                  <c:v>42635</c:v>
                </c:pt>
                <c:pt idx="266">
                  <c:v>42636</c:v>
                </c:pt>
                <c:pt idx="267">
                  <c:v>42637</c:v>
                </c:pt>
                <c:pt idx="268">
                  <c:v>42638</c:v>
                </c:pt>
                <c:pt idx="269">
                  <c:v>42639</c:v>
                </c:pt>
                <c:pt idx="270">
                  <c:v>42640</c:v>
                </c:pt>
                <c:pt idx="271">
                  <c:v>42641</c:v>
                </c:pt>
                <c:pt idx="272">
                  <c:v>42642</c:v>
                </c:pt>
                <c:pt idx="273">
                  <c:v>42643</c:v>
                </c:pt>
                <c:pt idx="274">
                  <c:v>42644</c:v>
                </c:pt>
                <c:pt idx="275">
                  <c:v>42645</c:v>
                </c:pt>
                <c:pt idx="276">
                  <c:v>42646</c:v>
                </c:pt>
                <c:pt idx="277">
                  <c:v>42647</c:v>
                </c:pt>
                <c:pt idx="278">
                  <c:v>42648</c:v>
                </c:pt>
                <c:pt idx="279">
                  <c:v>42649</c:v>
                </c:pt>
                <c:pt idx="280">
                  <c:v>42650</c:v>
                </c:pt>
                <c:pt idx="281">
                  <c:v>42651</c:v>
                </c:pt>
                <c:pt idx="282">
                  <c:v>42652</c:v>
                </c:pt>
                <c:pt idx="283">
                  <c:v>42653</c:v>
                </c:pt>
                <c:pt idx="284">
                  <c:v>42654</c:v>
                </c:pt>
                <c:pt idx="285">
                  <c:v>42655</c:v>
                </c:pt>
                <c:pt idx="286">
                  <c:v>42656</c:v>
                </c:pt>
                <c:pt idx="287">
                  <c:v>42657</c:v>
                </c:pt>
                <c:pt idx="288">
                  <c:v>42658</c:v>
                </c:pt>
                <c:pt idx="289">
                  <c:v>42659</c:v>
                </c:pt>
                <c:pt idx="290">
                  <c:v>42660</c:v>
                </c:pt>
                <c:pt idx="291">
                  <c:v>42661</c:v>
                </c:pt>
                <c:pt idx="292">
                  <c:v>42662</c:v>
                </c:pt>
                <c:pt idx="293">
                  <c:v>42663</c:v>
                </c:pt>
                <c:pt idx="294">
                  <c:v>42664</c:v>
                </c:pt>
                <c:pt idx="295">
                  <c:v>42665</c:v>
                </c:pt>
                <c:pt idx="296">
                  <c:v>42666</c:v>
                </c:pt>
                <c:pt idx="297">
                  <c:v>42667</c:v>
                </c:pt>
                <c:pt idx="298">
                  <c:v>42668</c:v>
                </c:pt>
                <c:pt idx="299">
                  <c:v>42669</c:v>
                </c:pt>
                <c:pt idx="300">
                  <c:v>42670</c:v>
                </c:pt>
                <c:pt idx="301">
                  <c:v>42671</c:v>
                </c:pt>
                <c:pt idx="302">
                  <c:v>42672</c:v>
                </c:pt>
                <c:pt idx="303">
                  <c:v>42673</c:v>
                </c:pt>
                <c:pt idx="304">
                  <c:v>42674</c:v>
                </c:pt>
                <c:pt idx="305">
                  <c:v>42675</c:v>
                </c:pt>
                <c:pt idx="306">
                  <c:v>42676</c:v>
                </c:pt>
                <c:pt idx="307">
                  <c:v>42677</c:v>
                </c:pt>
                <c:pt idx="308">
                  <c:v>42678</c:v>
                </c:pt>
                <c:pt idx="309">
                  <c:v>42679</c:v>
                </c:pt>
                <c:pt idx="310">
                  <c:v>42680</c:v>
                </c:pt>
                <c:pt idx="311">
                  <c:v>42681</c:v>
                </c:pt>
                <c:pt idx="312">
                  <c:v>42682</c:v>
                </c:pt>
                <c:pt idx="313">
                  <c:v>42683</c:v>
                </c:pt>
                <c:pt idx="314">
                  <c:v>42684</c:v>
                </c:pt>
                <c:pt idx="315">
                  <c:v>42685</c:v>
                </c:pt>
                <c:pt idx="316">
                  <c:v>42686</c:v>
                </c:pt>
                <c:pt idx="317">
                  <c:v>42687</c:v>
                </c:pt>
                <c:pt idx="318">
                  <c:v>42688</c:v>
                </c:pt>
                <c:pt idx="319">
                  <c:v>42689</c:v>
                </c:pt>
                <c:pt idx="320">
                  <c:v>42690</c:v>
                </c:pt>
                <c:pt idx="321">
                  <c:v>42691</c:v>
                </c:pt>
                <c:pt idx="322">
                  <c:v>42692</c:v>
                </c:pt>
                <c:pt idx="323">
                  <c:v>42693</c:v>
                </c:pt>
                <c:pt idx="324">
                  <c:v>42694</c:v>
                </c:pt>
                <c:pt idx="325">
                  <c:v>42695</c:v>
                </c:pt>
                <c:pt idx="326">
                  <c:v>42696</c:v>
                </c:pt>
                <c:pt idx="327">
                  <c:v>42697</c:v>
                </c:pt>
                <c:pt idx="328">
                  <c:v>42698</c:v>
                </c:pt>
                <c:pt idx="329">
                  <c:v>42699</c:v>
                </c:pt>
                <c:pt idx="330">
                  <c:v>42700</c:v>
                </c:pt>
                <c:pt idx="331">
                  <c:v>42701</c:v>
                </c:pt>
                <c:pt idx="332">
                  <c:v>42702</c:v>
                </c:pt>
                <c:pt idx="333">
                  <c:v>42703</c:v>
                </c:pt>
                <c:pt idx="334">
                  <c:v>42704</c:v>
                </c:pt>
                <c:pt idx="335">
                  <c:v>42705</c:v>
                </c:pt>
                <c:pt idx="336">
                  <c:v>42706</c:v>
                </c:pt>
                <c:pt idx="337">
                  <c:v>42707</c:v>
                </c:pt>
                <c:pt idx="338">
                  <c:v>42708</c:v>
                </c:pt>
                <c:pt idx="339">
                  <c:v>42709</c:v>
                </c:pt>
                <c:pt idx="340">
                  <c:v>42710</c:v>
                </c:pt>
                <c:pt idx="341">
                  <c:v>42711</c:v>
                </c:pt>
                <c:pt idx="342">
                  <c:v>42712</c:v>
                </c:pt>
                <c:pt idx="343">
                  <c:v>42713</c:v>
                </c:pt>
                <c:pt idx="344">
                  <c:v>42714</c:v>
                </c:pt>
                <c:pt idx="345">
                  <c:v>42715</c:v>
                </c:pt>
                <c:pt idx="346">
                  <c:v>42716</c:v>
                </c:pt>
                <c:pt idx="347">
                  <c:v>42717</c:v>
                </c:pt>
                <c:pt idx="348">
                  <c:v>42718</c:v>
                </c:pt>
                <c:pt idx="349">
                  <c:v>42719</c:v>
                </c:pt>
                <c:pt idx="350">
                  <c:v>42720</c:v>
                </c:pt>
                <c:pt idx="351">
                  <c:v>42721</c:v>
                </c:pt>
                <c:pt idx="352">
                  <c:v>42722</c:v>
                </c:pt>
                <c:pt idx="353">
                  <c:v>42723</c:v>
                </c:pt>
                <c:pt idx="354">
                  <c:v>42724</c:v>
                </c:pt>
                <c:pt idx="355">
                  <c:v>42725</c:v>
                </c:pt>
                <c:pt idx="356">
                  <c:v>42726</c:v>
                </c:pt>
                <c:pt idx="357">
                  <c:v>42727</c:v>
                </c:pt>
                <c:pt idx="358">
                  <c:v>42728</c:v>
                </c:pt>
                <c:pt idx="359">
                  <c:v>42729</c:v>
                </c:pt>
                <c:pt idx="360">
                  <c:v>42730</c:v>
                </c:pt>
                <c:pt idx="361">
                  <c:v>42731</c:v>
                </c:pt>
                <c:pt idx="362">
                  <c:v>42732</c:v>
                </c:pt>
                <c:pt idx="363">
                  <c:v>42733</c:v>
                </c:pt>
                <c:pt idx="364">
                  <c:v>42734</c:v>
                </c:pt>
                <c:pt idx="365">
                  <c:v>42735</c:v>
                </c:pt>
                <c:pt idx="366">
                  <c:v>42736</c:v>
                </c:pt>
                <c:pt idx="367">
                  <c:v>42737</c:v>
                </c:pt>
                <c:pt idx="368">
                  <c:v>42738</c:v>
                </c:pt>
                <c:pt idx="369">
                  <c:v>42739</c:v>
                </c:pt>
                <c:pt idx="370">
                  <c:v>42740</c:v>
                </c:pt>
                <c:pt idx="371">
                  <c:v>42741</c:v>
                </c:pt>
                <c:pt idx="372">
                  <c:v>42742</c:v>
                </c:pt>
                <c:pt idx="373">
                  <c:v>42743</c:v>
                </c:pt>
                <c:pt idx="374">
                  <c:v>42744</c:v>
                </c:pt>
                <c:pt idx="375">
                  <c:v>42745</c:v>
                </c:pt>
                <c:pt idx="376">
                  <c:v>42746</c:v>
                </c:pt>
                <c:pt idx="377">
                  <c:v>42747</c:v>
                </c:pt>
                <c:pt idx="378">
                  <c:v>42748</c:v>
                </c:pt>
                <c:pt idx="379">
                  <c:v>42749</c:v>
                </c:pt>
                <c:pt idx="380">
                  <c:v>42750</c:v>
                </c:pt>
                <c:pt idx="381">
                  <c:v>42751</c:v>
                </c:pt>
                <c:pt idx="382">
                  <c:v>42752</c:v>
                </c:pt>
                <c:pt idx="383">
                  <c:v>42753</c:v>
                </c:pt>
                <c:pt idx="384">
                  <c:v>42754</c:v>
                </c:pt>
                <c:pt idx="385">
                  <c:v>42755</c:v>
                </c:pt>
                <c:pt idx="386">
                  <c:v>42756</c:v>
                </c:pt>
                <c:pt idx="387">
                  <c:v>42757</c:v>
                </c:pt>
                <c:pt idx="388">
                  <c:v>42758</c:v>
                </c:pt>
                <c:pt idx="389">
                  <c:v>42759</c:v>
                </c:pt>
                <c:pt idx="390">
                  <c:v>42760</c:v>
                </c:pt>
                <c:pt idx="391">
                  <c:v>42761</c:v>
                </c:pt>
                <c:pt idx="392">
                  <c:v>42762</c:v>
                </c:pt>
                <c:pt idx="393">
                  <c:v>42763</c:v>
                </c:pt>
                <c:pt idx="394">
                  <c:v>42764</c:v>
                </c:pt>
                <c:pt idx="395">
                  <c:v>42765</c:v>
                </c:pt>
                <c:pt idx="396">
                  <c:v>42766</c:v>
                </c:pt>
                <c:pt idx="397">
                  <c:v>42767</c:v>
                </c:pt>
                <c:pt idx="398">
                  <c:v>42768</c:v>
                </c:pt>
                <c:pt idx="399">
                  <c:v>42769</c:v>
                </c:pt>
                <c:pt idx="400">
                  <c:v>42770</c:v>
                </c:pt>
                <c:pt idx="401">
                  <c:v>42771</c:v>
                </c:pt>
                <c:pt idx="402">
                  <c:v>42772</c:v>
                </c:pt>
                <c:pt idx="403">
                  <c:v>42773</c:v>
                </c:pt>
                <c:pt idx="404">
                  <c:v>42774</c:v>
                </c:pt>
                <c:pt idx="405">
                  <c:v>42775</c:v>
                </c:pt>
                <c:pt idx="406">
                  <c:v>42776</c:v>
                </c:pt>
                <c:pt idx="407">
                  <c:v>42777</c:v>
                </c:pt>
                <c:pt idx="408">
                  <c:v>42778</c:v>
                </c:pt>
                <c:pt idx="409">
                  <c:v>42779</c:v>
                </c:pt>
                <c:pt idx="410">
                  <c:v>42780</c:v>
                </c:pt>
                <c:pt idx="411">
                  <c:v>42781</c:v>
                </c:pt>
                <c:pt idx="412">
                  <c:v>42782</c:v>
                </c:pt>
                <c:pt idx="413">
                  <c:v>42783</c:v>
                </c:pt>
                <c:pt idx="414">
                  <c:v>42784</c:v>
                </c:pt>
                <c:pt idx="415">
                  <c:v>42785</c:v>
                </c:pt>
                <c:pt idx="416">
                  <c:v>42786</c:v>
                </c:pt>
                <c:pt idx="417">
                  <c:v>42787</c:v>
                </c:pt>
                <c:pt idx="418">
                  <c:v>42788</c:v>
                </c:pt>
                <c:pt idx="419">
                  <c:v>42789</c:v>
                </c:pt>
                <c:pt idx="420">
                  <c:v>42790</c:v>
                </c:pt>
                <c:pt idx="421">
                  <c:v>42791</c:v>
                </c:pt>
                <c:pt idx="422">
                  <c:v>42792</c:v>
                </c:pt>
                <c:pt idx="423">
                  <c:v>42793</c:v>
                </c:pt>
                <c:pt idx="424">
                  <c:v>42794</c:v>
                </c:pt>
                <c:pt idx="425">
                  <c:v>42795</c:v>
                </c:pt>
                <c:pt idx="426">
                  <c:v>42796</c:v>
                </c:pt>
                <c:pt idx="427">
                  <c:v>42797</c:v>
                </c:pt>
                <c:pt idx="428">
                  <c:v>42798</c:v>
                </c:pt>
                <c:pt idx="429">
                  <c:v>42799</c:v>
                </c:pt>
                <c:pt idx="430">
                  <c:v>42800</c:v>
                </c:pt>
                <c:pt idx="431">
                  <c:v>42801</c:v>
                </c:pt>
                <c:pt idx="432">
                  <c:v>42802</c:v>
                </c:pt>
                <c:pt idx="433">
                  <c:v>42803</c:v>
                </c:pt>
                <c:pt idx="434">
                  <c:v>42804</c:v>
                </c:pt>
                <c:pt idx="435">
                  <c:v>42805</c:v>
                </c:pt>
                <c:pt idx="436">
                  <c:v>42806</c:v>
                </c:pt>
                <c:pt idx="437">
                  <c:v>42807</c:v>
                </c:pt>
                <c:pt idx="438">
                  <c:v>42808</c:v>
                </c:pt>
                <c:pt idx="439">
                  <c:v>42809</c:v>
                </c:pt>
                <c:pt idx="440">
                  <c:v>42810</c:v>
                </c:pt>
                <c:pt idx="441">
                  <c:v>42811</c:v>
                </c:pt>
                <c:pt idx="442">
                  <c:v>42812</c:v>
                </c:pt>
                <c:pt idx="443">
                  <c:v>42813</c:v>
                </c:pt>
                <c:pt idx="444">
                  <c:v>42814</c:v>
                </c:pt>
                <c:pt idx="445">
                  <c:v>42815</c:v>
                </c:pt>
                <c:pt idx="446">
                  <c:v>42816</c:v>
                </c:pt>
                <c:pt idx="447">
                  <c:v>42817</c:v>
                </c:pt>
                <c:pt idx="448">
                  <c:v>42818</c:v>
                </c:pt>
                <c:pt idx="449">
                  <c:v>42819</c:v>
                </c:pt>
                <c:pt idx="450">
                  <c:v>42820</c:v>
                </c:pt>
                <c:pt idx="451">
                  <c:v>42821</c:v>
                </c:pt>
                <c:pt idx="452">
                  <c:v>42822</c:v>
                </c:pt>
                <c:pt idx="453">
                  <c:v>42823</c:v>
                </c:pt>
                <c:pt idx="454">
                  <c:v>42824</c:v>
                </c:pt>
                <c:pt idx="455">
                  <c:v>42825</c:v>
                </c:pt>
                <c:pt idx="456">
                  <c:v>42826</c:v>
                </c:pt>
                <c:pt idx="457">
                  <c:v>42827</c:v>
                </c:pt>
                <c:pt idx="458">
                  <c:v>42828</c:v>
                </c:pt>
                <c:pt idx="459">
                  <c:v>42829</c:v>
                </c:pt>
                <c:pt idx="460">
                  <c:v>42830</c:v>
                </c:pt>
                <c:pt idx="461">
                  <c:v>42831</c:v>
                </c:pt>
                <c:pt idx="462">
                  <c:v>42832</c:v>
                </c:pt>
                <c:pt idx="463">
                  <c:v>42833</c:v>
                </c:pt>
                <c:pt idx="464">
                  <c:v>42834</c:v>
                </c:pt>
                <c:pt idx="465">
                  <c:v>42835</c:v>
                </c:pt>
                <c:pt idx="466">
                  <c:v>42836</c:v>
                </c:pt>
                <c:pt idx="467">
                  <c:v>42837</c:v>
                </c:pt>
                <c:pt idx="468">
                  <c:v>42838</c:v>
                </c:pt>
                <c:pt idx="469">
                  <c:v>42839</c:v>
                </c:pt>
                <c:pt idx="470">
                  <c:v>42840</c:v>
                </c:pt>
                <c:pt idx="471">
                  <c:v>42841</c:v>
                </c:pt>
                <c:pt idx="472">
                  <c:v>42842</c:v>
                </c:pt>
                <c:pt idx="473">
                  <c:v>42843</c:v>
                </c:pt>
                <c:pt idx="474">
                  <c:v>42844</c:v>
                </c:pt>
                <c:pt idx="475">
                  <c:v>42845</c:v>
                </c:pt>
                <c:pt idx="476">
                  <c:v>42846</c:v>
                </c:pt>
                <c:pt idx="477">
                  <c:v>42847</c:v>
                </c:pt>
                <c:pt idx="478">
                  <c:v>42848</c:v>
                </c:pt>
                <c:pt idx="479">
                  <c:v>42849</c:v>
                </c:pt>
                <c:pt idx="480">
                  <c:v>42850</c:v>
                </c:pt>
                <c:pt idx="481">
                  <c:v>42851</c:v>
                </c:pt>
                <c:pt idx="482">
                  <c:v>42852</c:v>
                </c:pt>
                <c:pt idx="483">
                  <c:v>42853</c:v>
                </c:pt>
                <c:pt idx="484">
                  <c:v>42854</c:v>
                </c:pt>
                <c:pt idx="485">
                  <c:v>42855</c:v>
                </c:pt>
                <c:pt idx="486">
                  <c:v>42856</c:v>
                </c:pt>
                <c:pt idx="487">
                  <c:v>42857</c:v>
                </c:pt>
                <c:pt idx="488">
                  <c:v>42858</c:v>
                </c:pt>
                <c:pt idx="489">
                  <c:v>42859</c:v>
                </c:pt>
                <c:pt idx="490">
                  <c:v>42860</c:v>
                </c:pt>
                <c:pt idx="491">
                  <c:v>42861</c:v>
                </c:pt>
                <c:pt idx="492">
                  <c:v>42862</c:v>
                </c:pt>
                <c:pt idx="493">
                  <c:v>42863</c:v>
                </c:pt>
                <c:pt idx="494">
                  <c:v>42864</c:v>
                </c:pt>
                <c:pt idx="495">
                  <c:v>42865</c:v>
                </c:pt>
                <c:pt idx="496">
                  <c:v>42866</c:v>
                </c:pt>
                <c:pt idx="497">
                  <c:v>42867</c:v>
                </c:pt>
                <c:pt idx="498">
                  <c:v>42868</c:v>
                </c:pt>
                <c:pt idx="499">
                  <c:v>42869</c:v>
                </c:pt>
                <c:pt idx="500">
                  <c:v>42870</c:v>
                </c:pt>
                <c:pt idx="501">
                  <c:v>42871</c:v>
                </c:pt>
                <c:pt idx="502">
                  <c:v>42872</c:v>
                </c:pt>
                <c:pt idx="503">
                  <c:v>42873</c:v>
                </c:pt>
                <c:pt idx="504">
                  <c:v>42874</c:v>
                </c:pt>
                <c:pt idx="505">
                  <c:v>42875</c:v>
                </c:pt>
                <c:pt idx="506">
                  <c:v>42876</c:v>
                </c:pt>
                <c:pt idx="507">
                  <c:v>42877</c:v>
                </c:pt>
                <c:pt idx="508">
                  <c:v>42878</c:v>
                </c:pt>
                <c:pt idx="509">
                  <c:v>42879</c:v>
                </c:pt>
                <c:pt idx="510">
                  <c:v>42880</c:v>
                </c:pt>
                <c:pt idx="511">
                  <c:v>42881</c:v>
                </c:pt>
                <c:pt idx="512">
                  <c:v>42882</c:v>
                </c:pt>
                <c:pt idx="513">
                  <c:v>42883</c:v>
                </c:pt>
                <c:pt idx="514">
                  <c:v>42884</c:v>
                </c:pt>
                <c:pt idx="515">
                  <c:v>42885</c:v>
                </c:pt>
                <c:pt idx="516">
                  <c:v>42886</c:v>
                </c:pt>
                <c:pt idx="517">
                  <c:v>42887</c:v>
                </c:pt>
                <c:pt idx="518">
                  <c:v>42888</c:v>
                </c:pt>
                <c:pt idx="519">
                  <c:v>42889</c:v>
                </c:pt>
                <c:pt idx="520">
                  <c:v>42890</c:v>
                </c:pt>
                <c:pt idx="521">
                  <c:v>42891</c:v>
                </c:pt>
                <c:pt idx="522">
                  <c:v>42892</c:v>
                </c:pt>
                <c:pt idx="523">
                  <c:v>42893</c:v>
                </c:pt>
                <c:pt idx="524">
                  <c:v>42894</c:v>
                </c:pt>
                <c:pt idx="525">
                  <c:v>42895</c:v>
                </c:pt>
                <c:pt idx="526">
                  <c:v>42896</c:v>
                </c:pt>
                <c:pt idx="527">
                  <c:v>42897</c:v>
                </c:pt>
                <c:pt idx="528">
                  <c:v>42898</c:v>
                </c:pt>
                <c:pt idx="529">
                  <c:v>42899</c:v>
                </c:pt>
                <c:pt idx="530">
                  <c:v>42900</c:v>
                </c:pt>
                <c:pt idx="531">
                  <c:v>42901</c:v>
                </c:pt>
                <c:pt idx="532">
                  <c:v>42902</c:v>
                </c:pt>
                <c:pt idx="533">
                  <c:v>42903</c:v>
                </c:pt>
                <c:pt idx="534">
                  <c:v>42904</c:v>
                </c:pt>
                <c:pt idx="535">
                  <c:v>42905</c:v>
                </c:pt>
                <c:pt idx="536">
                  <c:v>42906</c:v>
                </c:pt>
                <c:pt idx="537">
                  <c:v>42907</c:v>
                </c:pt>
                <c:pt idx="538">
                  <c:v>42908</c:v>
                </c:pt>
                <c:pt idx="539">
                  <c:v>42909</c:v>
                </c:pt>
                <c:pt idx="540">
                  <c:v>42910</c:v>
                </c:pt>
                <c:pt idx="541">
                  <c:v>42911</c:v>
                </c:pt>
                <c:pt idx="542">
                  <c:v>42912</c:v>
                </c:pt>
                <c:pt idx="543">
                  <c:v>42913</c:v>
                </c:pt>
                <c:pt idx="544">
                  <c:v>42914</c:v>
                </c:pt>
                <c:pt idx="545">
                  <c:v>42915</c:v>
                </c:pt>
                <c:pt idx="546">
                  <c:v>42916</c:v>
                </c:pt>
                <c:pt idx="547">
                  <c:v>42917</c:v>
                </c:pt>
                <c:pt idx="548">
                  <c:v>42918</c:v>
                </c:pt>
                <c:pt idx="549">
                  <c:v>42919</c:v>
                </c:pt>
                <c:pt idx="550">
                  <c:v>42920</c:v>
                </c:pt>
                <c:pt idx="551">
                  <c:v>42921</c:v>
                </c:pt>
                <c:pt idx="552">
                  <c:v>42922</c:v>
                </c:pt>
                <c:pt idx="553">
                  <c:v>42923</c:v>
                </c:pt>
                <c:pt idx="554">
                  <c:v>42924</c:v>
                </c:pt>
                <c:pt idx="555">
                  <c:v>42925</c:v>
                </c:pt>
                <c:pt idx="556">
                  <c:v>42926</c:v>
                </c:pt>
                <c:pt idx="557">
                  <c:v>42927</c:v>
                </c:pt>
                <c:pt idx="558">
                  <c:v>42928</c:v>
                </c:pt>
                <c:pt idx="559">
                  <c:v>42929</c:v>
                </c:pt>
                <c:pt idx="560">
                  <c:v>42930</c:v>
                </c:pt>
                <c:pt idx="561">
                  <c:v>42931</c:v>
                </c:pt>
                <c:pt idx="562">
                  <c:v>42932</c:v>
                </c:pt>
                <c:pt idx="563">
                  <c:v>42933</c:v>
                </c:pt>
                <c:pt idx="564">
                  <c:v>42934</c:v>
                </c:pt>
                <c:pt idx="565">
                  <c:v>42935</c:v>
                </c:pt>
                <c:pt idx="566">
                  <c:v>42936</c:v>
                </c:pt>
                <c:pt idx="567">
                  <c:v>42937</c:v>
                </c:pt>
                <c:pt idx="568">
                  <c:v>42938</c:v>
                </c:pt>
                <c:pt idx="569">
                  <c:v>42939</c:v>
                </c:pt>
                <c:pt idx="570">
                  <c:v>42940</c:v>
                </c:pt>
                <c:pt idx="571">
                  <c:v>42941</c:v>
                </c:pt>
                <c:pt idx="572">
                  <c:v>42942</c:v>
                </c:pt>
                <c:pt idx="573">
                  <c:v>42943</c:v>
                </c:pt>
                <c:pt idx="574">
                  <c:v>42944</c:v>
                </c:pt>
                <c:pt idx="575">
                  <c:v>42945</c:v>
                </c:pt>
                <c:pt idx="576">
                  <c:v>42946</c:v>
                </c:pt>
                <c:pt idx="577">
                  <c:v>42947</c:v>
                </c:pt>
                <c:pt idx="578">
                  <c:v>42948</c:v>
                </c:pt>
                <c:pt idx="579">
                  <c:v>42949</c:v>
                </c:pt>
                <c:pt idx="580">
                  <c:v>42950</c:v>
                </c:pt>
                <c:pt idx="581">
                  <c:v>42951</c:v>
                </c:pt>
                <c:pt idx="582">
                  <c:v>42952</c:v>
                </c:pt>
                <c:pt idx="583">
                  <c:v>42953</c:v>
                </c:pt>
                <c:pt idx="584">
                  <c:v>42954</c:v>
                </c:pt>
                <c:pt idx="585">
                  <c:v>42955</c:v>
                </c:pt>
                <c:pt idx="586">
                  <c:v>42956</c:v>
                </c:pt>
                <c:pt idx="587">
                  <c:v>42957</c:v>
                </c:pt>
                <c:pt idx="588">
                  <c:v>42958</c:v>
                </c:pt>
                <c:pt idx="589">
                  <c:v>42959</c:v>
                </c:pt>
                <c:pt idx="590">
                  <c:v>42960</c:v>
                </c:pt>
                <c:pt idx="591">
                  <c:v>42961</c:v>
                </c:pt>
                <c:pt idx="592">
                  <c:v>42962</c:v>
                </c:pt>
                <c:pt idx="593">
                  <c:v>42963</c:v>
                </c:pt>
                <c:pt idx="594">
                  <c:v>42964</c:v>
                </c:pt>
                <c:pt idx="595">
                  <c:v>42965</c:v>
                </c:pt>
                <c:pt idx="596">
                  <c:v>42966</c:v>
                </c:pt>
                <c:pt idx="597">
                  <c:v>42967</c:v>
                </c:pt>
                <c:pt idx="598">
                  <c:v>42968</c:v>
                </c:pt>
                <c:pt idx="599">
                  <c:v>42969</c:v>
                </c:pt>
                <c:pt idx="600">
                  <c:v>42970</c:v>
                </c:pt>
                <c:pt idx="601">
                  <c:v>42971</c:v>
                </c:pt>
                <c:pt idx="602">
                  <c:v>42972</c:v>
                </c:pt>
                <c:pt idx="603">
                  <c:v>42973</c:v>
                </c:pt>
                <c:pt idx="604">
                  <c:v>42974</c:v>
                </c:pt>
                <c:pt idx="605">
                  <c:v>42975</c:v>
                </c:pt>
                <c:pt idx="606">
                  <c:v>42976</c:v>
                </c:pt>
                <c:pt idx="607">
                  <c:v>42977</c:v>
                </c:pt>
                <c:pt idx="608">
                  <c:v>42978</c:v>
                </c:pt>
                <c:pt idx="609">
                  <c:v>42979</c:v>
                </c:pt>
                <c:pt idx="610">
                  <c:v>42980</c:v>
                </c:pt>
                <c:pt idx="611">
                  <c:v>42981</c:v>
                </c:pt>
                <c:pt idx="612">
                  <c:v>42982</c:v>
                </c:pt>
                <c:pt idx="613">
                  <c:v>42983</c:v>
                </c:pt>
                <c:pt idx="614">
                  <c:v>42984</c:v>
                </c:pt>
                <c:pt idx="615">
                  <c:v>42985</c:v>
                </c:pt>
                <c:pt idx="616">
                  <c:v>42986</c:v>
                </c:pt>
                <c:pt idx="617">
                  <c:v>42987</c:v>
                </c:pt>
                <c:pt idx="618">
                  <c:v>42988</c:v>
                </c:pt>
                <c:pt idx="619">
                  <c:v>42989</c:v>
                </c:pt>
                <c:pt idx="620">
                  <c:v>42990</c:v>
                </c:pt>
                <c:pt idx="621">
                  <c:v>42991</c:v>
                </c:pt>
                <c:pt idx="622">
                  <c:v>42992</c:v>
                </c:pt>
                <c:pt idx="623">
                  <c:v>42993</c:v>
                </c:pt>
                <c:pt idx="624">
                  <c:v>42994</c:v>
                </c:pt>
                <c:pt idx="625">
                  <c:v>42995</c:v>
                </c:pt>
                <c:pt idx="626">
                  <c:v>42996</c:v>
                </c:pt>
                <c:pt idx="627">
                  <c:v>42997</c:v>
                </c:pt>
                <c:pt idx="628">
                  <c:v>42998</c:v>
                </c:pt>
                <c:pt idx="629">
                  <c:v>42999</c:v>
                </c:pt>
                <c:pt idx="630">
                  <c:v>43000</c:v>
                </c:pt>
                <c:pt idx="631">
                  <c:v>43001</c:v>
                </c:pt>
                <c:pt idx="632">
                  <c:v>43002</c:v>
                </c:pt>
                <c:pt idx="633">
                  <c:v>43003</c:v>
                </c:pt>
                <c:pt idx="634">
                  <c:v>43004</c:v>
                </c:pt>
                <c:pt idx="635">
                  <c:v>43005</c:v>
                </c:pt>
                <c:pt idx="636">
                  <c:v>43006</c:v>
                </c:pt>
                <c:pt idx="637">
                  <c:v>43007</c:v>
                </c:pt>
                <c:pt idx="638">
                  <c:v>43008</c:v>
                </c:pt>
                <c:pt idx="639">
                  <c:v>43009</c:v>
                </c:pt>
                <c:pt idx="640">
                  <c:v>43010</c:v>
                </c:pt>
                <c:pt idx="641">
                  <c:v>43011</c:v>
                </c:pt>
                <c:pt idx="642">
                  <c:v>43012</c:v>
                </c:pt>
                <c:pt idx="643">
                  <c:v>43013</c:v>
                </c:pt>
                <c:pt idx="644">
                  <c:v>43014</c:v>
                </c:pt>
                <c:pt idx="645">
                  <c:v>43015</c:v>
                </c:pt>
                <c:pt idx="646">
                  <c:v>43016</c:v>
                </c:pt>
                <c:pt idx="647">
                  <c:v>43017</c:v>
                </c:pt>
                <c:pt idx="648">
                  <c:v>43018</c:v>
                </c:pt>
                <c:pt idx="649">
                  <c:v>43019</c:v>
                </c:pt>
                <c:pt idx="650">
                  <c:v>43020</c:v>
                </c:pt>
                <c:pt idx="651">
                  <c:v>43021</c:v>
                </c:pt>
                <c:pt idx="652">
                  <c:v>43022</c:v>
                </c:pt>
                <c:pt idx="653">
                  <c:v>43023</c:v>
                </c:pt>
                <c:pt idx="654">
                  <c:v>43024</c:v>
                </c:pt>
                <c:pt idx="655">
                  <c:v>43025</c:v>
                </c:pt>
                <c:pt idx="656">
                  <c:v>43026</c:v>
                </c:pt>
                <c:pt idx="657">
                  <c:v>43027</c:v>
                </c:pt>
                <c:pt idx="658">
                  <c:v>43028</c:v>
                </c:pt>
                <c:pt idx="659">
                  <c:v>43029</c:v>
                </c:pt>
                <c:pt idx="660">
                  <c:v>43030</c:v>
                </c:pt>
                <c:pt idx="661">
                  <c:v>43031</c:v>
                </c:pt>
                <c:pt idx="662">
                  <c:v>43032</c:v>
                </c:pt>
                <c:pt idx="663">
                  <c:v>43033</c:v>
                </c:pt>
                <c:pt idx="664">
                  <c:v>43034</c:v>
                </c:pt>
                <c:pt idx="665">
                  <c:v>43035</c:v>
                </c:pt>
                <c:pt idx="666">
                  <c:v>43036</c:v>
                </c:pt>
                <c:pt idx="667">
                  <c:v>43037</c:v>
                </c:pt>
                <c:pt idx="668">
                  <c:v>43038</c:v>
                </c:pt>
                <c:pt idx="669">
                  <c:v>43039</c:v>
                </c:pt>
                <c:pt idx="670">
                  <c:v>43040</c:v>
                </c:pt>
                <c:pt idx="671">
                  <c:v>43041</c:v>
                </c:pt>
                <c:pt idx="672">
                  <c:v>43042</c:v>
                </c:pt>
                <c:pt idx="673">
                  <c:v>43043</c:v>
                </c:pt>
                <c:pt idx="674">
                  <c:v>43044</c:v>
                </c:pt>
                <c:pt idx="675">
                  <c:v>43045</c:v>
                </c:pt>
                <c:pt idx="676">
                  <c:v>43046</c:v>
                </c:pt>
                <c:pt idx="677">
                  <c:v>43047</c:v>
                </c:pt>
                <c:pt idx="678">
                  <c:v>43048</c:v>
                </c:pt>
                <c:pt idx="679">
                  <c:v>43049</c:v>
                </c:pt>
                <c:pt idx="680">
                  <c:v>43050</c:v>
                </c:pt>
                <c:pt idx="681">
                  <c:v>43051</c:v>
                </c:pt>
                <c:pt idx="682">
                  <c:v>43052</c:v>
                </c:pt>
                <c:pt idx="683">
                  <c:v>43053</c:v>
                </c:pt>
                <c:pt idx="684">
                  <c:v>43054</c:v>
                </c:pt>
                <c:pt idx="685">
                  <c:v>43055</c:v>
                </c:pt>
                <c:pt idx="686">
                  <c:v>43056</c:v>
                </c:pt>
                <c:pt idx="687">
                  <c:v>43057</c:v>
                </c:pt>
                <c:pt idx="688">
                  <c:v>43058</c:v>
                </c:pt>
                <c:pt idx="689">
                  <c:v>43059</c:v>
                </c:pt>
                <c:pt idx="690">
                  <c:v>43060</c:v>
                </c:pt>
                <c:pt idx="691">
                  <c:v>43061</c:v>
                </c:pt>
                <c:pt idx="692">
                  <c:v>43062</c:v>
                </c:pt>
                <c:pt idx="693">
                  <c:v>43063</c:v>
                </c:pt>
                <c:pt idx="694">
                  <c:v>43064</c:v>
                </c:pt>
                <c:pt idx="695">
                  <c:v>43065</c:v>
                </c:pt>
                <c:pt idx="696">
                  <c:v>43066</c:v>
                </c:pt>
                <c:pt idx="697">
                  <c:v>43067</c:v>
                </c:pt>
                <c:pt idx="698">
                  <c:v>43068</c:v>
                </c:pt>
                <c:pt idx="699">
                  <c:v>43069</c:v>
                </c:pt>
                <c:pt idx="700">
                  <c:v>43070</c:v>
                </c:pt>
                <c:pt idx="701">
                  <c:v>43071</c:v>
                </c:pt>
                <c:pt idx="702">
                  <c:v>43072</c:v>
                </c:pt>
                <c:pt idx="703">
                  <c:v>43073</c:v>
                </c:pt>
                <c:pt idx="704">
                  <c:v>43074</c:v>
                </c:pt>
                <c:pt idx="705">
                  <c:v>43075</c:v>
                </c:pt>
                <c:pt idx="706">
                  <c:v>43076</c:v>
                </c:pt>
                <c:pt idx="707">
                  <c:v>43077</c:v>
                </c:pt>
                <c:pt idx="708">
                  <c:v>43078</c:v>
                </c:pt>
                <c:pt idx="709">
                  <c:v>43079</c:v>
                </c:pt>
                <c:pt idx="710">
                  <c:v>43080</c:v>
                </c:pt>
                <c:pt idx="711">
                  <c:v>43081</c:v>
                </c:pt>
                <c:pt idx="712">
                  <c:v>43082</c:v>
                </c:pt>
                <c:pt idx="713">
                  <c:v>43083</c:v>
                </c:pt>
                <c:pt idx="714">
                  <c:v>43084</c:v>
                </c:pt>
                <c:pt idx="715">
                  <c:v>43085</c:v>
                </c:pt>
                <c:pt idx="716">
                  <c:v>43086</c:v>
                </c:pt>
                <c:pt idx="717">
                  <c:v>43087</c:v>
                </c:pt>
                <c:pt idx="718">
                  <c:v>43088</c:v>
                </c:pt>
                <c:pt idx="719">
                  <c:v>43089</c:v>
                </c:pt>
                <c:pt idx="720">
                  <c:v>43090</c:v>
                </c:pt>
                <c:pt idx="721">
                  <c:v>43091</c:v>
                </c:pt>
                <c:pt idx="722">
                  <c:v>43092</c:v>
                </c:pt>
                <c:pt idx="723">
                  <c:v>43093</c:v>
                </c:pt>
                <c:pt idx="724">
                  <c:v>43094</c:v>
                </c:pt>
                <c:pt idx="725">
                  <c:v>43095</c:v>
                </c:pt>
                <c:pt idx="726">
                  <c:v>43096</c:v>
                </c:pt>
                <c:pt idx="727">
                  <c:v>43097</c:v>
                </c:pt>
                <c:pt idx="728">
                  <c:v>43098</c:v>
                </c:pt>
                <c:pt idx="729">
                  <c:v>43099</c:v>
                </c:pt>
                <c:pt idx="730">
                  <c:v>43100</c:v>
                </c:pt>
                <c:pt idx="731">
                  <c:v>43101</c:v>
                </c:pt>
                <c:pt idx="732">
                  <c:v>43102</c:v>
                </c:pt>
                <c:pt idx="733">
                  <c:v>43103</c:v>
                </c:pt>
                <c:pt idx="734">
                  <c:v>43104</c:v>
                </c:pt>
                <c:pt idx="735">
                  <c:v>43105</c:v>
                </c:pt>
                <c:pt idx="736">
                  <c:v>43106</c:v>
                </c:pt>
                <c:pt idx="737">
                  <c:v>43107</c:v>
                </c:pt>
                <c:pt idx="738">
                  <c:v>43108</c:v>
                </c:pt>
                <c:pt idx="739">
                  <c:v>43109</c:v>
                </c:pt>
                <c:pt idx="740">
                  <c:v>43110</c:v>
                </c:pt>
                <c:pt idx="741">
                  <c:v>43111</c:v>
                </c:pt>
                <c:pt idx="742">
                  <c:v>43112</c:v>
                </c:pt>
                <c:pt idx="743">
                  <c:v>43113</c:v>
                </c:pt>
                <c:pt idx="744">
                  <c:v>43114</c:v>
                </c:pt>
                <c:pt idx="745">
                  <c:v>43115</c:v>
                </c:pt>
                <c:pt idx="746">
                  <c:v>43116</c:v>
                </c:pt>
                <c:pt idx="747">
                  <c:v>43117</c:v>
                </c:pt>
                <c:pt idx="748">
                  <c:v>43118</c:v>
                </c:pt>
                <c:pt idx="749">
                  <c:v>43119</c:v>
                </c:pt>
                <c:pt idx="750">
                  <c:v>43120</c:v>
                </c:pt>
                <c:pt idx="751">
                  <c:v>43121</c:v>
                </c:pt>
                <c:pt idx="752">
                  <c:v>43122</c:v>
                </c:pt>
                <c:pt idx="753">
                  <c:v>43123</c:v>
                </c:pt>
                <c:pt idx="754">
                  <c:v>43124</c:v>
                </c:pt>
                <c:pt idx="755">
                  <c:v>43125</c:v>
                </c:pt>
                <c:pt idx="756">
                  <c:v>43126</c:v>
                </c:pt>
                <c:pt idx="757">
                  <c:v>43127</c:v>
                </c:pt>
                <c:pt idx="758">
                  <c:v>43128</c:v>
                </c:pt>
                <c:pt idx="759">
                  <c:v>43129</c:v>
                </c:pt>
                <c:pt idx="760">
                  <c:v>43130</c:v>
                </c:pt>
                <c:pt idx="761">
                  <c:v>43131</c:v>
                </c:pt>
                <c:pt idx="762">
                  <c:v>43132</c:v>
                </c:pt>
                <c:pt idx="763">
                  <c:v>43133</c:v>
                </c:pt>
                <c:pt idx="764">
                  <c:v>43134</c:v>
                </c:pt>
                <c:pt idx="765">
                  <c:v>43135</c:v>
                </c:pt>
                <c:pt idx="766">
                  <c:v>43136</c:v>
                </c:pt>
                <c:pt idx="767">
                  <c:v>43137</c:v>
                </c:pt>
                <c:pt idx="768">
                  <c:v>43138</c:v>
                </c:pt>
                <c:pt idx="769">
                  <c:v>43139</c:v>
                </c:pt>
                <c:pt idx="770">
                  <c:v>43140</c:v>
                </c:pt>
                <c:pt idx="771">
                  <c:v>43141</c:v>
                </c:pt>
                <c:pt idx="772">
                  <c:v>43142</c:v>
                </c:pt>
                <c:pt idx="773">
                  <c:v>43143</c:v>
                </c:pt>
                <c:pt idx="774">
                  <c:v>43144</c:v>
                </c:pt>
                <c:pt idx="775">
                  <c:v>43145</c:v>
                </c:pt>
                <c:pt idx="776">
                  <c:v>43146</c:v>
                </c:pt>
                <c:pt idx="777">
                  <c:v>43147</c:v>
                </c:pt>
                <c:pt idx="778">
                  <c:v>43148</c:v>
                </c:pt>
                <c:pt idx="779">
                  <c:v>43149</c:v>
                </c:pt>
                <c:pt idx="780">
                  <c:v>43150</c:v>
                </c:pt>
                <c:pt idx="781">
                  <c:v>43151</c:v>
                </c:pt>
                <c:pt idx="782">
                  <c:v>43152</c:v>
                </c:pt>
                <c:pt idx="783">
                  <c:v>43153</c:v>
                </c:pt>
                <c:pt idx="784">
                  <c:v>43154</c:v>
                </c:pt>
                <c:pt idx="785">
                  <c:v>43155</c:v>
                </c:pt>
                <c:pt idx="786">
                  <c:v>43156</c:v>
                </c:pt>
                <c:pt idx="787">
                  <c:v>43157</c:v>
                </c:pt>
                <c:pt idx="788">
                  <c:v>43158</c:v>
                </c:pt>
                <c:pt idx="789">
                  <c:v>43159</c:v>
                </c:pt>
                <c:pt idx="790">
                  <c:v>43160</c:v>
                </c:pt>
                <c:pt idx="791">
                  <c:v>43161</c:v>
                </c:pt>
                <c:pt idx="792">
                  <c:v>43162</c:v>
                </c:pt>
                <c:pt idx="793">
                  <c:v>43163</c:v>
                </c:pt>
                <c:pt idx="794">
                  <c:v>43164</c:v>
                </c:pt>
                <c:pt idx="795">
                  <c:v>43165</c:v>
                </c:pt>
                <c:pt idx="796">
                  <c:v>43166</c:v>
                </c:pt>
                <c:pt idx="797">
                  <c:v>43167</c:v>
                </c:pt>
                <c:pt idx="798">
                  <c:v>43168</c:v>
                </c:pt>
                <c:pt idx="799">
                  <c:v>43169</c:v>
                </c:pt>
                <c:pt idx="800">
                  <c:v>43170</c:v>
                </c:pt>
                <c:pt idx="801">
                  <c:v>43171</c:v>
                </c:pt>
                <c:pt idx="802">
                  <c:v>43172</c:v>
                </c:pt>
                <c:pt idx="803">
                  <c:v>43173</c:v>
                </c:pt>
                <c:pt idx="804">
                  <c:v>43174</c:v>
                </c:pt>
                <c:pt idx="805">
                  <c:v>43175</c:v>
                </c:pt>
                <c:pt idx="806">
                  <c:v>43176</c:v>
                </c:pt>
                <c:pt idx="807">
                  <c:v>43177</c:v>
                </c:pt>
                <c:pt idx="808">
                  <c:v>43178</c:v>
                </c:pt>
                <c:pt idx="809">
                  <c:v>43179</c:v>
                </c:pt>
                <c:pt idx="810">
                  <c:v>43180</c:v>
                </c:pt>
                <c:pt idx="811">
                  <c:v>43181</c:v>
                </c:pt>
                <c:pt idx="812">
                  <c:v>43182</c:v>
                </c:pt>
                <c:pt idx="813">
                  <c:v>43183</c:v>
                </c:pt>
                <c:pt idx="814">
                  <c:v>43184</c:v>
                </c:pt>
                <c:pt idx="815">
                  <c:v>43185</c:v>
                </c:pt>
                <c:pt idx="816">
                  <c:v>43186</c:v>
                </c:pt>
                <c:pt idx="817">
                  <c:v>43187</c:v>
                </c:pt>
                <c:pt idx="818">
                  <c:v>43188</c:v>
                </c:pt>
                <c:pt idx="819">
                  <c:v>43189</c:v>
                </c:pt>
                <c:pt idx="820">
                  <c:v>43190</c:v>
                </c:pt>
                <c:pt idx="821">
                  <c:v>43191</c:v>
                </c:pt>
                <c:pt idx="822">
                  <c:v>43192</c:v>
                </c:pt>
                <c:pt idx="823">
                  <c:v>43193</c:v>
                </c:pt>
                <c:pt idx="824">
                  <c:v>43194</c:v>
                </c:pt>
                <c:pt idx="825">
                  <c:v>43195</c:v>
                </c:pt>
                <c:pt idx="826">
                  <c:v>43196</c:v>
                </c:pt>
                <c:pt idx="827">
                  <c:v>43197</c:v>
                </c:pt>
                <c:pt idx="828">
                  <c:v>43198</c:v>
                </c:pt>
                <c:pt idx="829">
                  <c:v>43199</c:v>
                </c:pt>
                <c:pt idx="830">
                  <c:v>43200</c:v>
                </c:pt>
                <c:pt idx="831">
                  <c:v>43201</c:v>
                </c:pt>
                <c:pt idx="832">
                  <c:v>43202</c:v>
                </c:pt>
                <c:pt idx="833">
                  <c:v>43203</c:v>
                </c:pt>
                <c:pt idx="834">
                  <c:v>43204</c:v>
                </c:pt>
                <c:pt idx="835">
                  <c:v>43205</c:v>
                </c:pt>
                <c:pt idx="836">
                  <c:v>43206</c:v>
                </c:pt>
                <c:pt idx="837">
                  <c:v>43207</c:v>
                </c:pt>
                <c:pt idx="838">
                  <c:v>43208</c:v>
                </c:pt>
                <c:pt idx="839">
                  <c:v>43209</c:v>
                </c:pt>
                <c:pt idx="840">
                  <c:v>43210</c:v>
                </c:pt>
                <c:pt idx="841">
                  <c:v>43211</c:v>
                </c:pt>
                <c:pt idx="842">
                  <c:v>43212</c:v>
                </c:pt>
                <c:pt idx="843">
                  <c:v>43213</c:v>
                </c:pt>
                <c:pt idx="844">
                  <c:v>43214</c:v>
                </c:pt>
                <c:pt idx="845">
                  <c:v>43215</c:v>
                </c:pt>
                <c:pt idx="846">
                  <c:v>43216</c:v>
                </c:pt>
                <c:pt idx="847">
                  <c:v>43217</c:v>
                </c:pt>
                <c:pt idx="848">
                  <c:v>43218</c:v>
                </c:pt>
                <c:pt idx="849">
                  <c:v>43219</c:v>
                </c:pt>
                <c:pt idx="850">
                  <c:v>43220</c:v>
                </c:pt>
                <c:pt idx="851">
                  <c:v>43221</c:v>
                </c:pt>
                <c:pt idx="852">
                  <c:v>43222</c:v>
                </c:pt>
                <c:pt idx="853">
                  <c:v>43223</c:v>
                </c:pt>
                <c:pt idx="854">
                  <c:v>43224</c:v>
                </c:pt>
                <c:pt idx="855">
                  <c:v>43225</c:v>
                </c:pt>
                <c:pt idx="856">
                  <c:v>43226</c:v>
                </c:pt>
                <c:pt idx="857">
                  <c:v>43227</c:v>
                </c:pt>
                <c:pt idx="858">
                  <c:v>43228</c:v>
                </c:pt>
                <c:pt idx="859">
                  <c:v>43229</c:v>
                </c:pt>
                <c:pt idx="860">
                  <c:v>43230</c:v>
                </c:pt>
                <c:pt idx="861">
                  <c:v>43231</c:v>
                </c:pt>
                <c:pt idx="862">
                  <c:v>43232</c:v>
                </c:pt>
                <c:pt idx="863">
                  <c:v>43233</c:v>
                </c:pt>
                <c:pt idx="864">
                  <c:v>43234</c:v>
                </c:pt>
                <c:pt idx="865">
                  <c:v>43235</c:v>
                </c:pt>
                <c:pt idx="866">
                  <c:v>43236</c:v>
                </c:pt>
                <c:pt idx="867">
                  <c:v>43237</c:v>
                </c:pt>
                <c:pt idx="868">
                  <c:v>43238</c:v>
                </c:pt>
                <c:pt idx="869">
                  <c:v>43239</c:v>
                </c:pt>
                <c:pt idx="870">
                  <c:v>43240</c:v>
                </c:pt>
                <c:pt idx="871">
                  <c:v>43241</c:v>
                </c:pt>
                <c:pt idx="872">
                  <c:v>43242</c:v>
                </c:pt>
                <c:pt idx="873">
                  <c:v>43243</c:v>
                </c:pt>
                <c:pt idx="874">
                  <c:v>43244</c:v>
                </c:pt>
                <c:pt idx="875">
                  <c:v>43245</c:v>
                </c:pt>
                <c:pt idx="876">
                  <c:v>43246</c:v>
                </c:pt>
                <c:pt idx="877">
                  <c:v>43247</c:v>
                </c:pt>
                <c:pt idx="878">
                  <c:v>43248</c:v>
                </c:pt>
                <c:pt idx="879">
                  <c:v>43249</c:v>
                </c:pt>
                <c:pt idx="880">
                  <c:v>43250</c:v>
                </c:pt>
                <c:pt idx="881">
                  <c:v>43251</c:v>
                </c:pt>
                <c:pt idx="882">
                  <c:v>43252</c:v>
                </c:pt>
                <c:pt idx="883">
                  <c:v>43253</c:v>
                </c:pt>
                <c:pt idx="884">
                  <c:v>43254</c:v>
                </c:pt>
                <c:pt idx="885">
                  <c:v>43255</c:v>
                </c:pt>
                <c:pt idx="886">
                  <c:v>43256</c:v>
                </c:pt>
                <c:pt idx="887">
                  <c:v>43257</c:v>
                </c:pt>
                <c:pt idx="888">
                  <c:v>43258</c:v>
                </c:pt>
                <c:pt idx="889">
                  <c:v>43259</c:v>
                </c:pt>
                <c:pt idx="890">
                  <c:v>43260</c:v>
                </c:pt>
                <c:pt idx="891">
                  <c:v>43261</c:v>
                </c:pt>
                <c:pt idx="892">
                  <c:v>43262</c:v>
                </c:pt>
                <c:pt idx="893">
                  <c:v>43263</c:v>
                </c:pt>
                <c:pt idx="894">
                  <c:v>43264</c:v>
                </c:pt>
                <c:pt idx="895">
                  <c:v>43265</c:v>
                </c:pt>
                <c:pt idx="896">
                  <c:v>43266</c:v>
                </c:pt>
                <c:pt idx="897">
                  <c:v>43267</c:v>
                </c:pt>
                <c:pt idx="898">
                  <c:v>43268</c:v>
                </c:pt>
                <c:pt idx="899">
                  <c:v>43269</c:v>
                </c:pt>
                <c:pt idx="900">
                  <c:v>43270</c:v>
                </c:pt>
                <c:pt idx="901">
                  <c:v>43271</c:v>
                </c:pt>
                <c:pt idx="902">
                  <c:v>43272</c:v>
                </c:pt>
                <c:pt idx="903">
                  <c:v>43273</c:v>
                </c:pt>
                <c:pt idx="904">
                  <c:v>43274</c:v>
                </c:pt>
                <c:pt idx="905">
                  <c:v>43275</c:v>
                </c:pt>
                <c:pt idx="906">
                  <c:v>43276</c:v>
                </c:pt>
                <c:pt idx="907">
                  <c:v>43277</c:v>
                </c:pt>
                <c:pt idx="908">
                  <c:v>43278</c:v>
                </c:pt>
                <c:pt idx="909">
                  <c:v>43279</c:v>
                </c:pt>
                <c:pt idx="910">
                  <c:v>43280</c:v>
                </c:pt>
                <c:pt idx="911">
                  <c:v>43281</c:v>
                </c:pt>
                <c:pt idx="912">
                  <c:v>43282</c:v>
                </c:pt>
                <c:pt idx="913">
                  <c:v>43283</c:v>
                </c:pt>
                <c:pt idx="914">
                  <c:v>43284</c:v>
                </c:pt>
                <c:pt idx="915">
                  <c:v>43285</c:v>
                </c:pt>
                <c:pt idx="916">
                  <c:v>43286</c:v>
                </c:pt>
                <c:pt idx="917">
                  <c:v>43287</c:v>
                </c:pt>
                <c:pt idx="918">
                  <c:v>43288</c:v>
                </c:pt>
                <c:pt idx="919">
                  <c:v>43289</c:v>
                </c:pt>
                <c:pt idx="920">
                  <c:v>43290</c:v>
                </c:pt>
                <c:pt idx="921">
                  <c:v>43291</c:v>
                </c:pt>
                <c:pt idx="922">
                  <c:v>43292</c:v>
                </c:pt>
                <c:pt idx="923">
                  <c:v>43293</c:v>
                </c:pt>
                <c:pt idx="924">
                  <c:v>43294</c:v>
                </c:pt>
                <c:pt idx="925">
                  <c:v>43295</c:v>
                </c:pt>
                <c:pt idx="926">
                  <c:v>43296</c:v>
                </c:pt>
                <c:pt idx="927">
                  <c:v>43297</c:v>
                </c:pt>
                <c:pt idx="928">
                  <c:v>43298</c:v>
                </c:pt>
                <c:pt idx="929">
                  <c:v>43299</c:v>
                </c:pt>
                <c:pt idx="930">
                  <c:v>43300</c:v>
                </c:pt>
                <c:pt idx="931">
                  <c:v>43301</c:v>
                </c:pt>
                <c:pt idx="932">
                  <c:v>43302</c:v>
                </c:pt>
                <c:pt idx="933">
                  <c:v>43303</c:v>
                </c:pt>
                <c:pt idx="934">
                  <c:v>43304</c:v>
                </c:pt>
                <c:pt idx="935">
                  <c:v>43305</c:v>
                </c:pt>
                <c:pt idx="936">
                  <c:v>43306</c:v>
                </c:pt>
                <c:pt idx="937">
                  <c:v>43307</c:v>
                </c:pt>
                <c:pt idx="938">
                  <c:v>43308</c:v>
                </c:pt>
                <c:pt idx="939">
                  <c:v>43309</c:v>
                </c:pt>
                <c:pt idx="940">
                  <c:v>43310</c:v>
                </c:pt>
                <c:pt idx="941">
                  <c:v>43311</c:v>
                </c:pt>
                <c:pt idx="942">
                  <c:v>43312</c:v>
                </c:pt>
                <c:pt idx="943">
                  <c:v>43313</c:v>
                </c:pt>
                <c:pt idx="944">
                  <c:v>43314</c:v>
                </c:pt>
                <c:pt idx="945">
                  <c:v>43315</c:v>
                </c:pt>
                <c:pt idx="946">
                  <c:v>43316</c:v>
                </c:pt>
                <c:pt idx="947">
                  <c:v>43317</c:v>
                </c:pt>
                <c:pt idx="948">
                  <c:v>43318</c:v>
                </c:pt>
                <c:pt idx="949">
                  <c:v>43319</c:v>
                </c:pt>
                <c:pt idx="950">
                  <c:v>43320</c:v>
                </c:pt>
                <c:pt idx="951">
                  <c:v>43321</c:v>
                </c:pt>
                <c:pt idx="952">
                  <c:v>43322</c:v>
                </c:pt>
                <c:pt idx="953">
                  <c:v>43323</c:v>
                </c:pt>
                <c:pt idx="954">
                  <c:v>43324</c:v>
                </c:pt>
                <c:pt idx="955">
                  <c:v>43325</c:v>
                </c:pt>
                <c:pt idx="956">
                  <c:v>43326</c:v>
                </c:pt>
                <c:pt idx="957">
                  <c:v>43327</c:v>
                </c:pt>
                <c:pt idx="958">
                  <c:v>43328</c:v>
                </c:pt>
                <c:pt idx="959">
                  <c:v>43329</c:v>
                </c:pt>
                <c:pt idx="960">
                  <c:v>43330</c:v>
                </c:pt>
                <c:pt idx="961">
                  <c:v>43331</c:v>
                </c:pt>
                <c:pt idx="962">
                  <c:v>43332</c:v>
                </c:pt>
                <c:pt idx="963">
                  <c:v>43333</c:v>
                </c:pt>
                <c:pt idx="964">
                  <c:v>43334</c:v>
                </c:pt>
                <c:pt idx="965">
                  <c:v>43335</c:v>
                </c:pt>
                <c:pt idx="966">
                  <c:v>43336</c:v>
                </c:pt>
                <c:pt idx="967">
                  <c:v>43337</c:v>
                </c:pt>
                <c:pt idx="968">
                  <c:v>43338</c:v>
                </c:pt>
                <c:pt idx="969">
                  <c:v>43339</c:v>
                </c:pt>
                <c:pt idx="970">
                  <c:v>43340</c:v>
                </c:pt>
                <c:pt idx="971">
                  <c:v>43341</c:v>
                </c:pt>
                <c:pt idx="972">
                  <c:v>43342</c:v>
                </c:pt>
                <c:pt idx="973">
                  <c:v>43343</c:v>
                </c:pt>
                <c:pt idx="974">
                  <c:v>43344</c:v>
                </c:pt>
                <c:pt idx="975">
                  <c:v>43345</c:v>
                </c:pt>
                <c:pt idx="976">
                  <c:v>43346</c:v>
                </c:pt>
                <c:pt idx="977">
                  <c:v>43347</c:v>
                </c:pt>
                <c:pt idx="978">
                  <c:v>43348</c:v>
                </c:pt>
                <c:pt idx="979">
                  <c:v>43349</c:v>
                </c:pt>
                <c:pt idx="980">
                  <c:v>43350</c:v>
                </c:pt>
                <c:pt idx="981">
                  <c:v>43351</c:v>
                </c:pt>
                <c:pt idx="982">
                  <c:v>43352</c:v>
                </c:pt>
                <c:pt idx="983">
                  <c:v>43353</c:v>
                </c:pt>
                <c:pt idx="984">
                  <c:v>43354</c:v>
                </c:pt>
                <c:pt idx="985">
                  <c:v>43355</c:v>
                </c:pt>
                <c:pt idx="986">
                  <c:v>43356</c:v>
                </c:pt>
                <c:pt idx="987">
                  <c:v>43357</c:v>
                </c:pt>
                <c:pt idx="988">
                  <c:v>43358</c:v>
                </c:pt>
                <c:pt idx="989">
                  <c:v>43359</c:v>
                </c:pt>
                <c:pt idx="990">
                  <c:v>43360</c:v>
                </c:pt>
                <c:pt idx="991">
                  <c:v>43361</c:v>
                </c:pt>
                <c:pt idx="992">
                  <c:v>43362</c:v>
                </c:pt>
                <c:pt idx="993">
                  <c:v>43363</c:v>
                </c:pt>
                <c:pt idx="994">
                  <c:v>43364</c:v>
                </c:pt>
                <c:pt idx="995">
                  <c:v>43365</c:v>
                </c:pt>
                <c:pt idx="996">
                  <c:v>43366</c:v>
                </c:pt>
                <c:pt idx="997">
                  <c:v>43367</c:v>
                </c:pt>
                <c:pt idx="998">
                  <c:v>43368</c:v>
                </c:pt>
                <c:pt idx="999">
                  <c:v>43369</c:v>
                </c:pt>
                <c:pt idx="1000">
                  <c:v>43370</c:v>
                </c:pt>
                <c:pt idx="1001">
                  <c:v>43371</c:v>
                </c:pt>
                <c:pt idx="1002">
                  <c:v>43372</c:v>
                </c:pt>
                <c:pt idx="1003">
                  <c:v>43373</c:v>
                </c:pt>
                <c:pt idx="1004">
                  <c:v>43374</c:v>
                </c:pt>
                <c:pt idx="1005">
                  <c:v>43375</c:v>
                </c:pt>
                <c:pt idx="1006">
                  <c:v>43376</c:v>
                </c:pt>
                <c:pt idx="1007">
                  <c:v>43377</c:v>
                </c:pt>
                <c:pt idx="1008">
                  <c:v>43378</c:v>
                </c:pt>
                <c:pt idx="1009">
                  <c:v>43379</c:v>
                </c:pt>
                <c:pt idx="1010">
                  <c:v>43380</c:v>
                </c:pt>
                <c:pt idx="1011">
                  <c:v>43381</c:v>
                </c:pt>
                <c:pt idx="1012">
                  <c:v>43382</c:v>
                </c:pt>
                <c:pt idx="1013">
                  <c:v>43383</c:v>
                </c:pt>
                <c:pt idx="1014">
                  <c:v>43384</c:v>
                </c:pt>
                <c:pt idx="1015">
                  <c:v>43385</c:v>
                </c:pt>
                <c:pt idx="1016">
                  <c:v>43386</c:v>
                </c:pt>
                <c:pt idx="1017">
                  <c:v>43387</c:v>
                </c:pt>
                <c:pt idx="1018">
                  <c:v>43388</c:v>
                </c:pt>
                <c:pt idx="1019">
                  <c:v>43389</c:v>
                </c:pt>
                <c:pt idx="1020">
                  <c:v>43390</c:v>
                </c:pt>
                <c:pt idx="1021">
                  <c:v>43391</c:v>
                </c:pt>
                <c:pt idx="1022">
                  <c:v>43392</c:v>
                </c:pt>
                <c:pt idx="1023">
                  <c:v>43393</c:v>
                </c:pt>
                <c:pt idx="1024">
                  <c:v>43394</c:v>
                </c:pt>
                <c:pt idx="1025">
                  <c:v>43395</c:v>
                </c:pt>
                <c:pt idx="1026">
                  <c:v>43396</c:v>
                </c:pt>
                <c:pt idx="1027">
                  <c:v>43397</c:v>
                </c:pt>
                <c:pt idx="1028">
                  <c:v>43398</c:v>
                </c:pt>
                <c:pt idx="1029">
                  <c:v>43399</c:v>
                </c:pt>
                <c:pt idx="1030">
                  <c:v>43400</c:v>
                </c:pt>
                <c:pt idx="1031">
                  <c:v>43401</c:v>
                </c:pt>
                <c:pt idx="1032">
                  <c:v>43402</c:v>
                </c:pt>
                <c:pt idx="1033">
                  <c:v>43403</c:v>
                </c:pt>
                <c:pt idx="1034">
                  <c:v>43404</c:v>
                </c:pt>
                <c:pt idx="1035">
                  <c:v>43405</c:v>
                </c:pt>
                <c:pt idx="1036">
                  <c:v>43406</c:v>
                </c:pt>
                <c:pt idx="1037">
                  <c:v>43407</c:v>
                </c:pt>
                <c:pt idx="1038">
                  <c:v>43408</c:v>
                </c:pt>
                <c:pt idx="1039">
                  <c:v>43409</c:v>
                </c:pt>
                <c:pt idx="1040">
                  <c:v>43410</c:v>
                </c:pt>
                <c:pt idx="1041">
                  <c:v>43411</c:v>
                </c:pt>
                <c:pt idx="1042">
                  <c:v>43412</c:v>
                </c:pt>
                <c:pt idx="1043">
                  <c:v>43413</c:v>
                </c:pt>
                <c:pt idx="1044">
                  <c:v>43414</c:v>
                </c:pt>
                <c:pt idx="1045">
                  <c:v>43415</c:v>
                </c:pt>
                <c:pt idx="1046">
                  <c:v>43416</c:v>
                </c:pt>
                <c:pt idx="1047">
                  <c:v>43417</c:v>
                </c:pt>
                <c:pt idx="1048">
                  <c:v>43418</c:v>
                </c:pt>
                <c:pt idx="1049">
                  <c:v>43419</c:v>
                </c:pt>
                <c:pt idx="1050">
                  <c:v>43420</c:v>
                </c:pt>
                <c:pt idx="1051">
                  <c:v>43421</c:v>
                </c:pt>
                <c:pt idx="1052">
                  <c:v>43422</c:v>
                </c:pt>
                <c:pt idx="1053">
                  <c:v>43423</c:v>
                </c:pt>
                <c:pt idx="1054">
                  <c:v>43424</c:v>
                </c:pt>
                <c:pt idx="1055">
                  <c:v>43425</c:v>
                </c:pt>
                <c:pt idx="1056">
                  <c:v>43426</c:v>
                </c:pt>
                <c:pt idx="1057">
                  <c:v>43427</c:v>
                </c:pt>
                <c:pt idx="1058">
                  <c:v>43428</c:v>
                </c:pt>
                <c:pt idx="1059">
                  <c:v>43429</c:v>
                </c:pt>
                <c:pt idx="1060">
                  <c:v>43430</c:v>
                </c:pt>
                <c:pt idx="1061">
                  <c:v>43431</c:v>
                </c:pt>
                <c:pt idx="1062">
                  <c:v>43432</c:v>
                </c:pt>
                <c:pt idx="1063">
                  <c:v>43433</c:v>
                </c:pt>
                <c:pt idx="1064">
                  <c:v>43434</c:v>
                </c:pt>
                <c:pt idx="1065">
                  <c:v>43435</c:v>
                </c:pt>
                <c:pt idx="1066">
                  <c:v>43436</c:v>
                </c:pt>
                <c:pt idx="1067">
                  <c:v>43437</c:v>
                </c:pt>
                <c:pt idx="1068">
                  <c:v>43438</c:v>
                </c:pt>
                <c:pt idx="1069">
                  <c:v>43439</c:v>
                </c:pt>
                <c:pt idx="1070">
                  <c:v>43440</c:v>
                </c:pt>
                <c:pt idx="1071">
                  <c:v>43441</c:v>
                </c:pt>
                <c:pt idx="1072">
                  <c:v>43442</c:v>
                </c:pt>
                <c:pt idx="1073">
                  <c:v>43443</c:v>
                </c:pt>
                <c:pt idx="1074">
                  <c:v>43444</c:v>
                </c:pt>
                <c:pt idx="1075">
                  <c:v>43445</c:v>
                </c:pt>
                <c:pt idx="1076">
                  <c:v>43446</c:v>
                </c:pt>
                <c:pt idx="1077">
                  <c:v>43447</c:v>
                </c:pt>
                <c:pt idx="1078">
                  <c:v>43448</c:v>
                </c:pt>
                <c:pt idx="1079">
                  <c:v>43449</c:v>
                </c:pt>
                <c:pt idx="1080">
                  <c:v>43450</c:v>
                </c:pt>
                <c:pt idx="1081">
                  <c:v>43451</c:v>
                </c:pt>
                <c:pt idx="1082">
                  <c:v>43452</c:v>
                </c:pt>
                <c:pt idx="1083">
                  <c:v>43453</c:v>
                </c:pt>
                <c:pt idx="1084">
                  <c:v>43454</c:v>
                </c:pt>
                <c:pt idx="1085">
                  <c:v>43455</c:v>
                </c:pt>
                <c:pt idx="1086">
                  <c:v>43456</c:v>
                </c:pt>
                <c:pt idx="1087">
                  <c:v>43457</c:v>
                </c:pt>
                <c:pt idx="1088">
                  <c:v>43458</c:v>
                </c:pt>
                <c:pt idx="1089">
                  <c:v>43459</c:v>
                </c:pt>
                <c:pt idx="1090">
                  <c:v>43460</c:v>
                </c:pt>
                <c:pt idx="1091">
                  <c:v>43461</c:v>
                </c:pt>
                <c:pt idx="1092">
                  <c:v>43462</c:v>
                </c:pt>
                <c:pt idx="1093">
                  <c:v>43463</c:v>
                </c:pt>
                <c:pt idx="1094">
                  <c:v>43464</c:v>
                </c:pt>
                <c:pt idx="1095">
                  <c:v>43465</c:v>
                </c:pt>
                <c:pt idx="1096">
                  <c:v>43466</c:v>
                </c:pt>
                <c:pt idx="1097">
                  <c:v>43467</c:v>
                </c:pt>
                <c:pt idx="1098">
                  <c:v>43468</c:v>
                </c:pt>
                <c:pt idx="1099">
                  <c:v>43469</c:v>
                </c:pt>
                <c:pt idx="1100">
                  <c:v>43470</c:v>
                </c:pt>
                <c:pt idx="1101">
                  <c:v>43471</c:v>
                </c:pt>
                <c:pt idx="1102">
                  <c:v>43472</c:v>
                </c:pt>
                <c:pt idx="1103">
                  <c:v>43473</c:v>
                </c:pt>
                <c:pt idx="1104">
                  <c:v>43474</c:v>
                </c:pt>
                <c:pt idx="1105">
                  <c:v>43475</c:v>
                </c:pt>
                <c:pt idx="1106">
                  <c:v>43476</c:v>
                </c:pt>
                <c:pt idx="1107">
                  <c:v>43477</c:v>
                </c:pt>
                <c:pt idx="1108">
                  <c:v>43478</c:v>
                </c:pt>
                <c:pt idx="1109">
                  <c:v>43479</c:v>
                </c:pt>
                <c:pt idx="1110">
                  <c:v>43480</c:v>
                </c:pt>
                <c:pt idx="1111">
                  <c:v>43481</c:v>
                </c:pt>
                <c:pt idx="1112">
                  <c:v>43482</c:v>
                </c:pt>
                <c:pt idx="1113">
                  <c:v>43483</c:v>
                </c:pt>
                <c:pt idx="1114">
                  <c:v>43484</c:v>
                </c:pt>
                <c:pt idx="1115">
                  <c:v>43485</c:v>
                </c:pt>
                <c:pt idx="1116">
                  <c:v>43486</c:v>
                </c:pt>
                <c:pt idx="1117">
                  <c:v>43487</c:v>
                </c:pt>
                <c:pt idx="1118">
                  <c:v>43488</c:v>
                </c:pt>
                <c:pt idx="1119">
                  <c:v>43489</c:v>
                </c:pt>
                <c:pt idx="1120">
                  <c:v>43490</c:v>
                </c:pt>
                <c:pt idx="1121">
                  <c:v>43491</c:v>
                </c:pt>
                <c:pt idx="1122">
                  <c:v>43492</c:v>
                </c:pt>
                <c:pt idx="1123">
                  <c:v>43493</c:v>
                </c:pt>
                <c:pt idx="1124">
                  <c:v>43494</c:v>
                </c:pt>
                <c:pt idx="1125">
                  <c:v>43495</c:v>
                </c:pt>
                <c:pt idx="1126">
                  <c:v>43496</c:v>
                </c:pt>
                <c:pt idx="1127">
                  <c:v>43497</c:v>
                </c:pt>
                <c:pt idx="1128">
                  <c:v>43498</c:v>
                </c:pt>
                <c:pt idx="1129">
                  <c:v>43499</c:v>
                </c:pt>
                <c:pt idx="1130">
                  <c:v>43500</c:v>
                </c:pt>
                <c:pt idx="1131">
                  <c:v>43501</c:v>
                </c:pt>
                <c:pt idx="1132">
                  <c:v>43502</c:v>
                </c:pt>
                <c:pt idx="1133">
                  <c:v>43503</c:v>
                </c:pt>
                <c:pt idx="1134">
                  <c:v>43504</c:v>
                </c:pt>
                <c:pt idx="1135">
                  <c:v>43505</c:v>
                </c:pt>
                <c:pt idx="1136">
                  <c:v>43506</c:v>
                </c:pt>
                <c:pt idx="1137">
                  <c:v>43507</c:v>
                </c:pt>
                <c:pt idx="1138">
                  <c:v>43508</c:v>
                </c:pt>
                <c:pt idx="1139">
                  <c:v>43509</c:v>
                </c:pt>
                <c:pt idx="1140">
                  <c:v>43510</c:v>
                </c:pt>
                <c:pt idx="1141">
                  <c:v>43511</c:v>
                </c:pt>
                <c:pt idx="1142">
                  <c:v>43512</c:v>
                </c:pt>
                <c:pt idx="1143">
                  <c:v>43513</c:v>
                </c:pt>
                <c:pt idx="1144">
                  <c:v>43514</c:v>
                </c:pt>
                <c:pt idx="1145">
                  <c:v>43515</c:v>
                </c:pt>
                <c:pt idx="1146">
                  <c:v>43516</c:v>
                </c:pt>
                <c:pt idx="1147">
                  <c:v>43517</c:v>
                </c:pt>
                <c:pt idx="1148">
                  <c:v>43518</c:v>
                </c:pt>
                <c:pt idx="1149">
                  <c:v>43519</c:v>
                </c:pt>
                <c:pt idx="1150">
                  <c:v>43520</c:v>
                </c:pt>
                <c:pt idx="1151">
                  <c:v>43521</c:v>
                </c:pt>
                <c:pt idx="1152">
                  <c:v>43522</c:v>
                </c:pt>
                <c:pt idx="1153">
                  <c:v>43523</c:v>
                </c:pt>
                <c:pt idx="1154">
                  <c:v>43524</c:v>
                </c:pt>
                <c:pt idx="1155">
                  <c:v>43525</c:v>
                </c:pt>
                <c:pt idx="1156">
                  <c:v>43526</c:v>
                </c:pt>
                <c:pt idx="1157">
                  <c:v>43527</c:v>
                </c:pt>
                <c:pt idx="1158">
                  <c:v>43528</c:v>
                </c:pt>
                <c:pt idx="1159">
                  <c:v>43529</c:v>
                </c:pt>
                <c:pt idx="1160">
                  <c:v>43530</c:v>
                </c:pt>
                <c:pt idx="1161">
                  <c:v>43531</c:v>
                </c:pt>
                <c:pt idx="1162">
                  <c:v>43532</c:v>
                </c:pt>
                <c:pt idx="1163">
                  <c:v>43533</c:v>
                </c:pt>
                <c:pt idx="1164">
                  <c:v>43534</c:v>
                </c:pt>
                <c:pt idx="1165">
                  <c:v>43535</c:v>
                </c:pt>
                <c:pt idx="1166">
                  <c:v>43536</c:v>
                </c:pt>
                <c:pt idx="1167">
                  <c:v>43537</c:v>
                </c:pt>
                <c:pt idx="1168">
                  <c:v>43538</c:v>
                </c:pt>
                <c:pt idx="1169">
                  <c:v>43539</c:v>
                </c:pt>
                <c:pt idx="1170">
                  <c:v>43540</c:v>
                </c:pt>
                <c:pt idx="1171">
                  <c:v>43541</c:v>
                </c:pt>
                <c:pt idx="1172">
                  <c:v>43542</c:v>
                </c:pt>
                <c:pt idx="1173">
                  <c:v>43543</c:v>
                </c:pt>
                <c:pt idx="1174">
                  <c:v>43544</c:v>
                </c:pt>
                <c:pt idx="1175">
                  <c:v>43545</c:v>
                </c:pt>
                <c:pt idx="1176">
                  <c:v>43546</c:v>
                </c:pt>
                <c:pt idx="1177">
                  <c:v>43547</c:v>
                </c:pt>
                <c:pt idx="1178">
                  <c:v>43548</c:v>
                </c:pt>
                <c:pt idx="1179">
                  <c:v>43549</c:v>
                </c:pt>
                <c:pt idx="1180">
                  <c:v>43550</c:v>
                </c:pt>
                <c:pt idx="1181">
                  <c:v>43551</c:v>
                </c:pt>
                <c:pt idx="1182">
                  <c:v>43552</c:v>
                </c:pt>
                <c:pt idx="1183">
                  <c:v>43553</c:v>
                </c:pt>
                <c:pt idx="1184">
                  <c:v>43554</c:v>
                </c:pt>
                <c:pt idx="1185">
                  <c:v>43555</c:v>
                </c:pt>
                <c:pt idx="1186">
                  <c:v>43556</c:v>
                </c:pt>
                <c:pt idx="1187">
                  <c:v>43557</c:v>
                </c:pt>
                <c:pt idx="1188">
                  <c:v>43558</c:v>
                </c:pt>
                <c:pt idx="1189">
                  <c:v>43559</c:v>
                </c:pt>
                <c:pt idx="1190">
                  <c:v>43560</c:v>
                </c:pt>
                <c:pt idx="1191">
                  <c:v>43561</c:v>
                </c:pt>
                <c:pt idx="1192">
                  <c:v>43562</c:v>
                </c:pt>
                <c:pt idx="1193">
                  <c:v>43563</c:v>
                </c:pt>
                <c:pt idx="1194">
                  <c:v>43564</c:v>
                </c:pt>
                <c:pt idx="1195">
                  <c:v>43565</c:v>
                </c:pt>
                <c:pt idx="1196">
                  <c:v>43566</c:v>
                </c:pt>
                <c:pt idx="1197">
                  <c:v>43567</c:v>
                </c:pt>
                <c:pt idx="1198">
                  <c:v>43568</c:v>
                </c:pt>
                <c:pt idx="1199">
                  <c:v>43569</c:v>
                </c:pt>
                <c:pt idx="1200">
                  <c:v>43570</c:v>
                </c:pt>
                <c:pt idx="1201">
                  <c:v>43571</c:v>
                </c:pt>
                <c:pt idx="1202">
                  <c:v>43572</c:v>
                </c:pt>
                <c:pt idx="1203">
                  <c:v>43573</c:v>
                </c:pt>
                <c:pt idx="1204">
                  <c:v>43574</c:v>
                </c:pt>
                <c:pt idx="1205">
                  <c:v>43575</c:v>
                </c:pt>
                <c:pt idx="1206">
                  <c:v>43576</c:v>
                </c:pt>
                <c:pt idx="1207">
                  <c:v>43577</c:v>
                </c:pt>
                <c:pt idx="1208">
                  <c:v>43578</c:v>
                </c:pt>
                <c:pt idx="1209">
                  <c:v>43579</c:v>
                </c:pt>
                <c:pt idx="1210">
                  <c:v>43580</c:v>
                </c:pt>
                <c:pt idx="1211">
                  <c:v>43581</c:v>
                </c:pt>
                <c:pt idx="1212">
                  <c:v>43582</c:v>
                </c:pt>
                <c:pt idx="1213">
                  <c:v>43583</c:v>
                </c:pt>
                <c:pt idx="1214">
                  <c:v>43584</c:v>
                </c:pt>
                <c:pt idx="1215">
                  <c:v>43585</c:v>
                </c:pt>
                <c:pt idx="1216">
                  <c:v>43586</c:v>
                </c:pt>
                <c:pt idx="1217">
                  <c:v>43587</c:v>
                </c:pt>
                <c:pt idx="1218">
                  <c:v>43588</c:v>
                </c:pt>
                <c:pt idx="1219">
                  <c:v>43589</c:v>
                </c:pt>
                <c:pt idx="1220">
                  <c:v>43590</c:v>
                </c:pt>
                <c:pt idx="1221">
                  <c:v>43591</c:v>
                </c:pt>
                <c:pt idx="1222">
                  <c:v>43592</c:v>
                </c:pt>
                <c:pt idx="1223">
                  <c:v>43593</c:v>
                </c:pt>
                <c:pt idx="1224">
                  <c:v>43594</c:v>
                </c:pt>
                <c:pt idx="1225">
                  <c:v>43595</c:v>
                </c:pt>
                <c:pt idx="1226">
                  <c:v>43596</c:v>
                </c:pt>
                <c:pt idx="1227">
                  <c:v>43597</c:v>
                </c:pt>
                <c:pt idx="1228">
                  <c:v>43598</c:v>
                </c:pt>
                <c:pt idx="1229">
                  <c:v>43599</c:v>
                </c:pt>
                <c:pt idx="1230">
                  <c:v>43600</c:v>
                </c:pt>
                <c:pt idx="1231">
                  <c:v>43601</c:v>
                </c:pt>
                <c:pt idx="1232">
                  <c:v>43602</c:v>
                </c:pt>
                <c:pt idx="1233">
                  <c:v>43603</c:v>
                </c:pt>
                <c:pt idx="1234">
                  <c:v>43604</c:v>
                </c:pt>
                <c:pt idx="1235">
                  <c:v>43605</c:v>
                </c:pt>
                <c:pt idx="1236">
                  <c:v>43606</c:v>
                </c:pt>
                <c:pt idx="1237">
                  <c:v>43607</c:v>
                </c:pt>
                <c:pt idx="1238">
                  <c:v>43608</c:v>
                </c:pt>
                <c:pt idx="1239">
                  <c:v>43609</c:v>
                </c:pt>
                <c:pt idx="1240">
                  <c:v>43610</c:v>
                </c:pt>
                <c:pt idx="1241">
                  <c:v>43611</c:v>
                </c:pt>
                <c:pt idx="1242">
                  <c:v>43612</c:v>
                </c:pt>
                <c:pt idx="1243">
                  <c:v>43613</c:v>
                </c:pt>
                <c:pt idx="1244">
                  <c:v>43614</c:v>
                </c:pt>
                <c:pt idx="1245">
                  <c:v>43615</c:v>
                </c:pt>
                <c:pt idx="1246">
                  <c:v>43616</c:v>
                </c:pt>
                <c:pt idx="1247">
                  <c:v>43617</c:v>
                </c:pt>
                <c:pt idx="1248">
                  <c:v>43618</c:v>
                </c:pt>
                <c:pt idx="1249">
                  <c:v>43619</c:v>
                </c:pt>
                <c:pt idx="1250">
                  <c:v>43620</c:v>
                </c:pt>
                <c:pt idx="1251">
                  <c:v>43621</c:v>
                </c:pt>
                <c:pt idx="1252">
                  <c:v>43622</c:v>
                </c:pt>
                <c:pt idx="1253">
                  <c:v>43623</c:v>
                </c:pt>
                <c:pt idx="1254">
                  <c:v>43624</c:v>
                </c:pt>
                <c:pt idx="1255">
                  <c:v>43625</c:v>
                </c:pt>
                <c:pt idx="1256">
                  <c:v>43626</c:v>
                </c:pt>
                <c:pt idx="1257">
                  <c:v>43627</c:v>
                </c:pt>
                <c:pt idx="1258">
                  <c:v>43628</c:v>
                </c:pt>
                <c:pt idx="1259">
                  <c:v>43629</c:v>
                </c:pt>
                <c:pt idx="1260">
                  <c:v>43630</c:v>
                </c:pt>
                <c:pt idx="1261">
                  <c:v>43631</c:v>
                </c:pt>
                <c:pt idx="1262">
                  <c:v>43632</c:v>
                </c:pt>
                <c:pt idx="1263">
                  <c:v>43633</c:v>
                </c:pt>
                <c:pt idx="1264">
                  <c:v>43634</c:v>
                </c:pt>
                <c:pt idx="1265">
                  <c:v>43635</c:v>
                </c:pt>
                <c:pt idx="1266">
                  <c:v>43636</c:v>
                </c:pt>
                <c:pt idx="1267">
                  <c:v>43637</c:v>
                </c:pt>
                <c:pt idx="1268">
                  <c:v>43638</c:v>
                </c:pt>
                <c:pt idx="1269">
                  <c:v>43639</c:v>
                </c:pt>
                <c:pt idx="1270">
                  <c:v>43640</c:v>
                </c:pt>
                <c:pt idx="1271">
                  <c:v>43641</c:v>
                </c:pt>
                <c:pt idx="1272">
                  <c:v>43642</c:v>
                </c:pt>
                <c:pt idx="1273">
                  <c:v>43643</c:v>
                </c:pt>
                <c:pt idx="1274">
                  <c:v>43644</c:v>
                </c:pt>
                <c:pt idx="1275">
                  <c:v>43645</c:v>
                </c:pt>
                <c:pt idx="1276">
                  <c:v>43646</c:v>
                </c:pt>
                <c:pt idx="1277">
                  <c:v>43647</c:v>
                </c:pt>
                <c:pt idx="1278">
                  <c:v>43648</c:v>
                </c:pt>
                <c:pt idx="1279">
                  <c:v>43649</c:v>
                </c:pt>
                <c:pt idx="1280">
                  <c:v>43650</c:v>
                </c:pt>
                <c:pt idx="1281">
                  <c:v>43651</c:v>
                </c:pt>
                <c:pt idx="1282">
                  <c:v>43652</c:v>
                </c:pt>
                <c:pt idx="1283">
                  <c:v>43653</c:v>
                </c:pt>
                <c:pt idx="1284">
                  <c:v>43654</c:v>
                </c:pt>
                <c:pt idx="1285">
                  <c:v>43655</c:v>
                </c:pt>
                <c:pt idx="1286">
                  <c:v>43656</c:v>
                </c:pt>
                <c:pt idx="1287">
                  <c:v>43657</c:v>
                </c:pt>
                <c:pt idx="1288">
                  <c:v>43658</c:v>
                </c:pt>
                <c:pt idx="1289">
                  <c:v>43659</c:v>
                </c:pt>
                <c:pt idx="1290">
                  <c:v>43660</c:v>
                </c:pt>
                <c:pt idx="1291">
                  <c:v>43661</c:v>
                </c:pt>
                <c:pt idx="1292">
                  <c:v>43662</c:v>
                </c:pt>
                <c:pt idx="1293">
                  <c:v>43663</c:v>
                </c:pt>
                <c:pt idx="1294">
                  <c:v>43664</c:v>
                </c:pt>
                <c:pt idx="1295">
                  <c:v>43665</c:v>
                </c:pt>
                <c:pt idx="1296">
                  <c:v>43666</c:v>
                </c:pt>
                <c:pt idx="1297">
                  <c:v>43667</c:v>
                </c:pt>
                <c:pt idx="1298">
                  <c:v>43668</c:v>
                </c:pt>
                <c:pt idx="1299">
                  <c:v>43669</c:v>
                </c:pt>
                <c:pt idx="1300">
                  <c:v>43670</c:v>
                </c:pt>
                <c:pt idx="1301">
                  <c:v>43671</c:v>
                </c:pt>
                <c:pt idx="1302">
                  <c:v>43672</c:v>
                </c:pt>
                <c:pt idx="1303">
                  <c:v>43673</c:v>
                </c:pt>
                <c:pt idx="1304">
                  <c:v>43674</c:v>
                </c:pt>
                <c:pt idx="1305">
                  <c:v>43675</c:v>
                </c:pt>
                <c:pt idx="1306">
                  <c:v>43676</c:v>
                </c:pt>
                <c:pt idx="1307">
                  <c:v>43677</c:v>
                </c:pt>
                <c:pt idx="1308">
                  <c:v>43678</c:v>
                </c:pt>
                <c:pt idx="1309">
                  <c:v>43679</c:v>
                </c:pt>
                <c:pt idx="1310">
                  <c:v>43680</c:v>
                </c:pt>
                <c:pt idx="1311">
                  <c:v>43681</c:v>
                </c:pt>
                <c:pt idx="1312">
                  <c:v>43682</c:v>
                </c:pt>
                <c:pt idx="1313">
                  <c:v>43683</c:v>
                </c:pt>
                <c:pt idx="1314">
                  <c:v>43684</c:v>
                </c:pt>
                <c:pt idx="1315">
                  <c:v>43685</c:v>
                </c:pt>
                <c:pt idx="1316">
                  <c:v>43686</c:v>
                </c:pt>
                <c:pt idx="1317">
                  <c:v>43687</c:v>
                </c:pt>
                <c:pt idx="1318">
                  <c:v>43688</c:v>
                </c:pt>
                <c:pt idx="1319">
                  <c:v>43689</c:v>
                </c:pt>
                <c:pt idx="1320">
                  <c:v>43690</c:v>
                </c:pt>
                <c:pt idx="1321">
                  <c:v>43691</c:v>
                </c:pt>
                <c:pt idx="1322">
                  <c:v>43692</c:v>
                </c:pt>
                <c:pt idx="1323">
                  <c:v>43693</c:v>
                </c:pt>
                <c:pt idx="1324">
                  <c:v>43694</c:v>
                </c:pt>
                <c:pt idx="1325">
                  <c:v>43695</c:v>
                </c:pt>
                <c:pt idx="1326">
                  <c:v>43696</c:v>
                </c:pt>
                <c:pt idx="1327">
                  <c:v>43697</c:v>
                </c:pt>
                <c:pt idx="1328">
                  <c:v>43698</c:v>
                </c:pt>
                <c:pt idx="1329">
                  <c:v>43699</c:v>
                </c:pt>
                <c:pt idx="1330">
                  <c:v>43700</c:v>
                </c:pt>
                <c:pt idx="1331">
                  <c:v>43701</c:v>
                </c:pt>
                <c:pt idx="1332">
                  <c:v>43702</c:v>
                </c:pt>
                <c:pt idx="1333">
                  <c:v>43703</c:v>
                </c:pt>
                <c:pt idx="1334">
                  <c:v>43704</c:v>
                </c:pt>
                <c:pt idx="1335">
                  <c:v>43705</c:v>
                </c:pt>
                <c:pt idx="1336">
                  <c:v>43706</c:v>
                </c:pt>
                <c:pt idx="1337">
                  <c:v>43707</c:v>
                </c:pt>
                <c:pt idx="1338">
                  <c:v>43708</c:v>
                </c:pt>
                <c:pt idx="1339">
                  <c:v>43709</c:v>
                </c:pt>
                <c:pt idx="1340">
                  <c:v>43710</c:v>
                </c:pt>
                <c:pt idx="1341">
                  <c:v>43711</c:v>
                </c:pt>
                <c:pt idx="1342">
                  <c:v>43712</c:v>
                </c:pt>
                <c:pt idx="1343">
                  <c:v>43713</c:v>
                </c:pt>
                <c:pt idx="1344">
                  <c:v>43714</c:v>
                </c:pt>
                <c:pt idx="1345">
                  <c:v>43715</c:v>
                </c:pt>
                <c:pt idx="1346">
                  <c:v>43716</c:v>
                </c:pt>
                <c:pt idx="1347">
                  <c:v>43717</c:v>
                </c:pt>
                <c:pt idx="1348">
                  <c:v>43718</c:v>
                </c:pt>
                <c:pt idx="1349">
                  <c:v>43719</c:v>
                </c:pt>
                <c:pt idx="1350">
                  <c:v>43720</c:v>
                </c:pt>
                <c:pt idx="1351">
                  <c:v>43721</c:v>
                </c:pt>
                <c:pt idx="1352">
                  <c:v>43722</c:v>
                </c:pt>
                <c:pt idx="1353">
                  <c:v>43723</c:v>
                </c:pt>
                <c:pt idx="1354">
                  <c:v>43724</c:v>
                </c:pt>
                <c:pt idx="1355">
                  <c:v>43725</c:v>
                </c:pt>
                <c:pt idx="1356">
                  <c:v>43726</c:v>
                </c:pt>
                <c:pt idx="1357">
                  <c:v>43727</c:v>
                </c:pt>
                <c:pt idx="1358">
                  <c:v>43728</c:v>
                </c:pt>
                <c:pt idx="1359">
                  <c:v>43729</c:v>
                </c:pt>
                <c:pt idx="1360">
                  <c:v>43730</c:v>
                </c:pt>
                <c:pt idx="1361">
                  <c:v>43731</c:v>
                </c:pt>
                <c:pt idx="1362">
                  <c:v>43732</c:v>
                </c:pt>
                <c:pt idx="1363">
                  <c:v>43733</c:v>
                </c:pt>
                <c:pt idx="1364">
                  <c:v>43734</c:v>
                </c:pt>
                <c:pt idx="1365">
                  <c:v>43735</c:v>
                </c:pt>
                <c:pt idx="1366">
                  <c:v>43736</c:v>
                </c:pt>
                <c:pt idx="1367">
                  <c:v>43737</c:v>
                </c:pt>
                <c:pt idx="1368">
                  <c:v>43738</c:v>
                </c:pt>
                <c:pt idx="1369">
                  <c:v>43739</c:v>
                </c:pt>
                <c:pt idx="1370">
                  <c:v>43740</c:v>
                </c:pt>
                <c:pt idx="1371">
                  <c:v>43741</c:v>
                </c:pt>
                <c:pt idx="1372">
                  <c:v>43742</c:v>
                </c:pt>
                <c:pt idx="1373">
                  <c:v>43743</c:v>
                </c:pt>
                <c:pt idx="1374">
                  <c:v>43744</c:v>
                </c:pt>
                <c:pt idx="1375">
                  <c:v>43745</c:v>
                </c:pt>
                <c:pt idx="1376">
                  <c:v>43746</c:v>
                </c:pt>
                <c:pt idx="1377">
                  <c:v>43747</c:v>
                </c:pt>
                <c:pt idx="1378">
                  <c:v>43748</c:v>
                </c:pt>
                <c:pt idx="1379">
                  <c:v>43749</c:v>
                </c:pt>
                <c:pt idx="1380">
                  <c:v>43750</c:v>
                </c:pt>
                <c:pt idx="1381">
                  <c:v>43751</c:v>
                </c:pt>
                <c:pt idx="1382">
                  <c:v>43752</c:v>
                </c:pt>
                <c:pt idx="1383">
                  <c:v>43753</c:v>
                </c:pt>
                <c:pt idx="1384">
                  <c:v>43754</c:v>
                </c:pt>
                <c:pt idx="1385">
                  <c:v>43755</c:v>
                </c:pt>
                <c:pt idx="1386">
                  <c:v>43756</c:v>
                </c:pt>
                <c:pt idx="1387">
                  <c:v>43757</c:v>
                </c:pt>
                <c:pt idx="1388">
                  <c:v>43758</c:v>
                </c:pt>
                <c:pt idx="1389">
                  <c:v>43759</c:v>
                </c:pt>
                <c:pt idx="1390">
                  <c:v>43760</c:v>
                </c:pt>
                <c:pt idx="1391">
                  <c:v>43761</c:v>
                </c:pt>
                <c:pt idx="1392">
                  <c:v>43762</c:v>
                </c:pt>
                <c:pt idx="1393">
                  <c:v>43763</c:v>
                </c:pt>
                <c:pt idx="1394">
                  <c:v>43764</c:v>
                </c:pt>
                <c:pt idx="1395">
                  <c:v>43765</c:v>
                </c:pt>
                <c:pt idx="1396">
                  <c:v>43766</c:v>
                </c:pt>
                <c:pt idx="1397">
                  <c:v>43767</c:v>
                </c:pt>
                <c:pt idx="1398">
                  <c:v>43768</c:v>
                </c:pt>
                <c:pt idx="1399">
                  <c:v>43769</c:v>
                </c:pt>
                <c:pt idx="1400">
                  <c:v>43770</c:v>
                </c:pt>
                <c:pt idx="1401">
                  <c:v>43771</c:v>
                </c:pt>
                <c:pt idx="1402">
                  <c:v>43772</c:v>
                </c:pt>
                <c:pt idx="1403">
                  <c:v>43773</c:v>
                </c:pt>
                <c:pt idx="1404">
                  <c:v>43774</c:v>
                </c:pt>
                <c:pt idx="1405">
                  <c:v>43775</c:v>
                </c:pt>
                <c:pt idx="1406">
                  <c:v>43776</c:v>
                </c:pt>
                <c:pt idx="1407">
                  <c:v>43777</c:v>
                </c:pt>
                <c:pt idx="1408">
                  <c:v>43778</c:v>
                </c:pt>
                <c:pt idx="1409">
                  <c:v>43779</c:v>
                </c:pt>
                <c:pt idx="1410">
                  <c:v>43780</c:v>
                </c:pt>
                <c:pt idx="1411">
                  <c:v>43781</c:v>
                </c:pt>
                <c:pt idx="1412">
                  <c:v>43782</c:v>
                </c:pt>
                <c:pt idx="1413">
                  <c:v>43783</c:v>
                </c:pt>
                <c:pt idx="1414">
                  <c:v>43784</c:v>
                </c:pt>
                <c:pt idx="1415">
                  <c:v>43785</c:v>
                </c:pt>
                <c:pt idx="1416">
                  <c:v>43786</c:v>
                </c:pt>
                <c:pt idx="1417">
                  <c:v>43787</c:v>
                </c:pt>
                <c:pt idx="1418">
                  <c:v>43788</c:v>
                </c:pt>
                <c:pt idx="1419">
                  <c:v>43789</c:v>
                </c:pt>
                <c:pt idx="1420">
                  <c:v>43790</c:v>
                </c:pt>
                <c:pt idx="1421">
                  <c:v>43791</c:v>
                </c:pt>
                <c:pt idx="1422">
                  <c:v>43792</c:v>
                </c:pt>
                <c:pt idx="1423">
                  <c:v>43793</c:v>
                </c:pt>
                <c:pt idx="1424">
                  <c:v>43794</c:v>
                </c:pt>
                <c:pt idx="1425">
                  <c:v>43795</c:v>
                </c:pt>
                <c:pt idx="1426">
                  <c:v>43796</c:v>
                </c:pt>
                <c:pt idx="1427">
                  <c:v>43797</c:v>
                </c:pt>
                <c:pt idx="1428">
                  <c:v>43798</c:v>
                </c:pt>
                <c:pt idx="1429">
                  <c:v>43799</c:v>
                </c:pt>
                <c:pt idx="1430">
                  <c:v>43800</c:v>
                </c:pt>
                <c:pt idx="1431">
                  <c:v>43801</c:v>
                </c:pt>
                <c:pt idx="1432">
                  <c:v>43802</c:v>
                </c:pt>
                <c:pt idx="1433">
                  <c:v>43803</c:v>
                </c:pt>
                <c:pt idx="1434">
                  <c:v>43804</c:v>
                </c:pt>
                <c:pt idx="1435">
                  <c:v>43805</c:v>
                </c:pt>
                <c:pt idx="1436">
                  <c:v>43806</c:v>
                </c:pt>
                <c:pt idx="1437">
                  <c:v>43807</c:v>
                </c:pt>
                <c:pt idx="1438">
                  <c:v>43808</c:v>
                </c:pt>
                <c:pt idx="1439">
                  <c:v>43809</c:v>
                </c:pt>
                <c:pt idx="1440">
                  <c:v>43810</c:v>
                </c:pt>
                <c:pt idx="1441">
                  <c:v>43811</c:v>
                </c:pt>
                <c:pt idx="1442">
                  <c:v>43812</c:v>
                </c:pt>
                <c:pt idx="1443">
                  <c:v>43813</c:v>
                </c:pt>
                <c:pt idx="1444">
                  <c:v>43814</c:v>
                </c:pt>
                <c:pt idx="1445">
                  <c:v>43815</c:v>
                </c:pt>
                <c:pt idx="1446">
                  <c:v>43816</c:v>
                </c:pt>
                <c:pt idx="1447">
                  <c:v>43817</c:v>
                </c:pt>
                <c:pt idx="1448">
                  <c:v>43818</c:v>
                </c:pt>
                <c:pt idx="1449">
                  <c:v>43819</c:v>
                </c:pt>
                <c:pt idx="1450">
                  <c:v>43820</c:v>
                </c:pt>
                <c:pt idx="1451">
                  <c:v>43821</c:v>
                </c:pt>
                <c:pt idx="1452">
                  <c:v>43822</c:v>
                </c:pt>
                <c:pt idx="1453">
                  <c:v>43823</c:v>
                </c:pt>
                <c:pt idx="1454">
                  <c:v>43824</c:v>
                </c:pt>
                <c:pt idx="1455">
                  <c:v>43825</c:v>
                </c:pt>
                <c:pt idx="1456">
                  <c:v>43826</c:v>
                </c:pt>
                <c:pt idx="1457">
                  <c:v>43827</c:v>
                </c:pt>
                <c:pt idx="1458">
                  <c:v>43828</c:v>
                </c:pt>
                <c:pt idx="1459">
                  <c:v>43829</c:v>
                </c:pt>
                <c:pt idx="1460">
                  <c:v>43830</c:v>
                </c:pt>
                <c:pt idx="1461">
                  <c:v>43831</c:v>
                </c:pt>
                <c:pt idx="1462">
                  <c:v>43832</c:v>
                </c:pt>
                <c:pt idx="1463">
                  <c:v>43833</c:v>
                </c:pt>
                <c:pt idx="1464">
                  <c:v>43834</c:v>
                </c:pt>
                <c:pt idx="1465">
                  <c:v>43835</c:v>
                </c:pt>
                <c:pt idx="1466">
                  <c:v>43836</c:v>
                </c:pt>
                <c:pt idx="1467">
                  <c:v>43837</c:v>
                </c:pt>
                <c:pt idx="1468">
                  <c:v>43838</c:v>
                </c:pt>
                <c:pt idx="1469">
                  <c:v>43839</c:v>
                </c:pt>
                <c:pt idx="1470">
                  <c:v>43840</c:v>
                </c:pt>
                <c:pt idx="1471">
                  <c:v>43841</c:v>
                </c:pt>
                <c:pt idx="1472">
                  <c:v>43842</c:v>
                </c:pt>
                <c:pt idx="1473">
                  <c:v>43843</c:v>
                </c:pt>
                <c:pt idx="1474">
                  <c:v>43844</c:v>
                </c:pt>
                <c:pt idx="1475">
                  <c:v>43845</c:v>
                </c:pt>
                <c:pt idx="1476">
                  <c:v>43846</c:v>
                </c:pt>
                <c:pt idx="1477">
                  <c:v>43847</c:v>
                </c:pt>
                <c:pt idx="1478">
                  <c:v>43848</c:v>
                </c:pt>
                <c:pt idx="1479">
                  <c:v>43849</c:v>
                </c:pt>
                <c:pt idx="1480">
                  <c:v>43850</c:v>
                </c:pt>
                <c:pt idx="1481">
                  <c:v>43851</c:v>
                </c:pt>
                <c:pt idx="1482">
                  <c:v>43852</c:v>
                </c:pt>
                <c:pt idx="1483">
                  <c:v>43853</c:v>
                </c:pt>
                <c:pt idx="1484">
                  <c:v>43854</c:v>
                </c:pt>
                <c:pt idx="1485">
                  <c:v>43855</c:v>
                </c:pt>
                <c:pt idx="1486">
                  <c:v>43856</c:v>
                </c:pt>
                <c:pt idx="1487">
                  <c:v>43857</c:v>
                </c:pt>
                <c:pt idx="1488">
                  <c:v>43858</c:v>
                </c:pt>
                <c:pt idx="1489">
                  <c:v>43859</c:v>
                </c:pt>
                <c:pt idx="1490">
                  <c:v>43860</c:v>
                </c:pt>
                <c:pt idx="1491">
                  <c:v>43861</c:v>
                </c:pt>
                <c:pt idx="1492">
                  <c:v>43862</c:v>
                </c:pt>
                <c:pt idx="1493">
                  <c:v>43863</c:v>
                </c:pt>
                <c:pt idx="1494">
                  <c:v>43864</c:v>
                </c:pt>
                <c:pt idx="1495">
                  <c:v>43865</c:v>
                </c:pt>
                <c:pt idx="1496">
                  <c:v>43866</c:v>
                </c:pt>
                <c:pt idx="1497">
                  <c:v>43867</c:v>
                </c:pt>
                <c:pt idx="1498">
                  <c:v>43868</c:v>
                </c:pt>
                <c:pt idx="1499">
                  <c:v>43869</c:v>
                </c:pt>
                <c:pt idx="1500">
                  <c:v>43870</c:v>
                </c:pt>
                <c:pt idx="1501">
                  <c:v>43871</c:v>
                </c:pt>
                <c:pt idx="1502">
                  <c:v>43872</c:v>
                </c:pt>
                <c:pt idx="1503">
                  <c:v>43873</c:v>
                </c:pt>
                <c:pt idx="1504">
                  <c:v>43874</c:v>
                </c:pt>
                <c:pt idx="1505">
                  <c:v>43875</c:v>
                </c:pt>
                <c:pt idx="1506">
                  <c:v>43876</c:v>
                </c:pt>
                <c:pt idx="1507">
                  <c:v>43877</c:v>
                </c:pt>
                <c:pt idx="1508">
                  <c:v>43878</c:v>
                </c:pt>
                <c:pt idx="1509">
                  <c:v>43879</c:v>
                </c:pt>
                <c:pt idx="1510">
                  <c:v>43880</c:v>
                </c:pt>
                <c:pt idx="1511">
                  <c:v>43881</c:v>
                </c:pt>
                <c:pt idx="1512">
                  <c:v>43882</c:v>
                </c:pt>
                <c:pt idx="1513">
                  <c:v>43883</c:v>
                </c:pt>
                <c:pt idx="1514">
                  <c:v>43884</c:v>
                </c:pt>
                <c:pt idx="1515">
                  <c:v>43885</c:v>
                </c:pt>
                <c:pt idx="1516">
                  <c:v>43886</c:v>
                </c:pt>
                <c:pt idx="1517">
                  <c:v>43887</c:v>
                </c:pt>
                <c:pt idx="1518">
                  <c:v>43888</c:v>
                </c:pt>
                <c:pt idx="1519">
                  <c:v>43889</c:v>
                </c:pt>
                <c:pt idx="1520">
                  <c:v>43890</c:v>
                </c:pt>
                <c:pt idx="1521">
                  <c:v>43891</c:v>
                </c:pt>
                <c:pt idx="1522">
                  <c:v>43892</c:v>
                </c:pt>
                <c:pt idx="1523">
                  <c:v>43893</c:v>
                </c:pt>
                <c:pt idx="1524">
                  <c:v>43894</c:v>
                </c:pt>
                <c:pt idx="1525">
                  <c:v>43895</c:v>
                </c:pt>
                <c:pt idx="1526">
                  <c:v>43896</c:v>
                </c:pt>
                <c:pt idx="1527">
                  <c:v>43897</c:v>
                </c:pt>
                <c:pt idx="1528">
                  <c:v>43898</c:v>
                </c:pt>
                <c:pt idx="1529">
                  <c:v>43899</c:v>
                </c:pt>
                <c:pt idx="1530">
                  <c:v>43900</c:v>
                </c:pt>
                <c:pt idx="1531">
                  <c:v>43901</c:v>
                </c:pt>
                <c:pt idx="1532">
                  <c:v>43902</c:v>
                </c:pt>
                <c:pt idx="1533">
                  <c:v>43903</c:v>
                </c:pt>
                <c:pt idx="1534">
                  <c:v>43904</c:v>
                </c:pt>
                <c:pt idx="1535">
                  <c:v>43905</c:v>
                </c:pt>
                <c:pt idx="1536">
                  <c:v>43906</c:v>
                </c:pt>
                <c:pt idx="1537">
                  <c:v>43907</c:v>
                </c:pt>
                <c:pt idx="1538">
                  <c:v>43908</c:v>
                </c:pt>
                <c:pt idx="1539">
                  <c:v>43909</c:v>
                </c:pt>
                <c:pt idx="1540">
                  <c:v>43910</c:v>
                </c:pt>
                <c:pt idx="1541">
                  <c:v>43911</c:v>
                </c:pt>
                <c:pt idx="1542">
                  <c:v>43912</c:v>
                </c:pt>
                <c:pt idx="1543">
                  <c:v>43913</c:v>
                </c:pt>
                <c:pt idx="1544">
                  <c:v>43914</c:v>
                </c:pt>
                <c:pt idx="1545">
                  <c:v>43915</c:v>
                </c:pt>
                <c:pt idx="1546">
                  <c:v>43916</c:v>
                </c:pt>
                <c:pt idx="1547">
                  <c:v>43917</c:v>
                </c:pt>
                <c:pt idx="1548">
                  <c:v>43918</c:v>
                </c:pt>
                <c:pt idx="1549">
                  <c:v>43919</c:v>
                </c:pt>
                <c:pt idx="1550">
                  <c:v>43920</c:v>
                </c:pt>
                <c:pt idx="1551">
                  <c:v>43921</c:v>
                </c:pt>
                <c:pt idx="1552">
                  <c:v>43922</c:v>
                </c:pt>
                <c:pt idx="1553">
                  <c:v>43923</c:v>
                </c:pt>
                <c:pt idx="1554">
                  <c:v>43924</c:v>
                </c:pt>
                <c:pt idx="1555">
                  <c:v>43925</c:v>
                </c:pt>
                <c:pt idx="1556">
                  <c:v>43926</c:v>
                </c:pt>
                <c:pt idx="1557">
                  <c:v>43927</c:v>
                </c:pt>
                <c:pt idx="1558">
                  <c:v>43928</c:v>
                </c:pt>
                <c:pt idx="1559">
                  <c:v>43929</c:v>
                </c:pt>
                <c:pt idx="1560">
                  <c:v>43930</c:v>
                </c:pt>
                <c:pt idx="1561">
                  <c:v>43931</c:v>
                </c:pt>
                <c:pt idx="1562">
                  <c:v>43932</c:v>
                </c:pt>
                <c:pt idx="1563">
                  <c:v>43933</c:v>
                </c:pt>
                <c:pt idx="1564">
                  <c:v>43934</c:v>
                </c:pt>
                <c:pt idx="1565">
                  <c:v>43935</c:v>
                </c:pt>
                <c:pt idx="1566">
                  <c:v>43936</c:v>
                </c:pt>
                <c:pt idx="1567">
                  <c:v>43937</c:v>
                </c:pt>
                <c:pt idx="1568">
                  <c:v>43938</c:v>
                </c:pt>
                <c:pt idx="1569">
                  <c:v>43939</c:v>
                </c:pt>
                <c:pt idx="1570">
                  <c:v>43940</c:v>
                </c:pt>
                <c:pt idx="1571">
                  <c:v>43941</c:v>
                </c:pt>
                <c:pt idx="1572">
                  <c:v>43942</c:v>
                </c:pt>
                <c:pt idx="1573">
                  <c:v>43943</c:v>
                </c:pt>
                <c:pt idx="1574">
                  <c:v>43944</c:v>
                </c:pt>
                <c:pt idx="1575">
                  <c:v>43945</c:v>
                </c:pt>
                <c:pt idx="1576">
                  <c:v>43946</c:v>
                </c:pt>
                <c:pt idx="1577">
                  <c:v>43947</c:v>
                </c:pt>
                <c:pt idx="1578">
                  <c:v>43948</c:v>
                </c:pt>
                <c:pt idx="1579">
                  <c:v>43949</c:v>
                </c:pt>
                <c:pt idx="1580">
                  <c:v>43950</c:v>
                </c:pt>
                <c:pt idx="1581">
                  <c:v>43951</c:v>
                </c:pt>
                <c:pt idx="1582">
                  <c:v>43952</c:v>
                </c:pt>
                <c:pt idx="1583">
                  <c:v>43953</c:v>
                </c:pt>
                <c:pt idx="1584">
                  <c:v>43954</c:v>
                </c:pt>
                <c:pt idx="1585">
                  <c:v>43955</c:v>
                </c:pt>
                <c:pt idx="1586">
                  <c:v>43956</c:v>
                </c:pt>
                <c:pt idx="1587">
                  <c:v>43957</c:v>
                </c:pt>
                <c:pt idx="1588">
                  <c:v>43958</c:v>
                </c:pt>
                <c:pt idx="1589">
                  <c:v>43959</c:v>
                </c:pt>
                <c:pt idx="1590">
                  <c:v>43960</c:v>
                </c:pt>
                <c:pt idx="1591">
                  <c:v>43961</c:v>
                </c:pt>
                <c:pt idx="1592">
                  <c:v>43962</c:v>
                </c:pt>
                <c:pt idx="1593">
                  <c:v>43963</c:v>
                </c:pt>
                <c:pt idx="1594">
                  <c:v>43964</c:v>
                </c:pt>
                <c:pt idx="1595">
                  <c:v>43965</c:v>
                </c:pt>
                <c:pt idx="1596">
                  <c:v>43966</c:v>
                </c:pt>
                <c:pt idx="1597">
                  <c:v>43967</c:v>
                </c:pt>
                <c:pt idx="1598">
                  <c:v>43968</c:v>
                </c:pt>
                <c:pt idx="1599">
                  <c:v>43969</c:v>
                </c:pt>
                <c:pt idx="1600">
                  <c:v>43970</c:v>
                </c:pt>
                <c:pt idx="1601">
                  <c:v>43971</c:v>
                </c:pt>
                <c:pt idx="1602">
                  <c:v>43972</c:v>
                </c:pt>
                <c:pt idx="1603">
                  <c:v>43973</c:v>
                </c:pt>
                <c:pt idx="1604">
                  <c:v>43974</c:v>
                </c:pt>
                <c:pt idx="1605">
                  <c:v>43975</c:v>
                </c:pt>
                <c:pt idx="1606">
                  <c:v>43976</c:v>
                </c:pt>
                <c:pt idx="1607">
                  <c:v>43977</c:v>
                </c:pt>
                <c:pt idx="1608">
                  <c:v>43978</c:v>
                </c:pt>
                <c:pt idx="1609">
                  <c:v>43979</c:v>
                </c:pt>
                <c:pt idx="1610">
                  <c:v>43980</c:v>
                </c:pt>
                <c:pt idx="1611">
                  <c:v>43981</c:v>
                </c:pt>
                <c:pt idx="1612">
                  <c:v>43982</c:v>
                </c:pt>
                <c:pt idx="1613">
                  <c:v>43983</c:v>
                </c:pt>
                <c:pt idx="1614">
                  <c:v>43984</c:v>
                </c:pt>
                <c:pt idx="1615">
                  <c:v>43985</c:v>
                </c:pt>
                <c:pt idx="1616">
                  <c:v>43986</c:v>
                </c:pt>
                <c:pt idx="1617">
                  <c:v>43987</c:v>
                </c:pt>
                <c:pt idx="1618">
                  <c:v>43988</c:v>
                </c:pt>
                <c:pt idx="1619">
                  <c:v>43989</c:v>
                </c:pt>
                <c:pt idx="1620">
                  <c:v>43990</c:v>
                </c:pt>
                <c:pt idx="1621">
                  <c:v>43991</c:v>
                </c:pt>
                <c:pt idx="1622">
                  <c:v>43992</c:v>
                </c:pt>
                <c:pt idx="1623">
                  <c:v>43993</c:v>
                </c:pt>
                <c:pt idx="1624">
                  <c:v>43994</c:v>
                </c:pt>
                <c:pt idx="1625">
                  <c:v>43995</c:v>
                </c:pt>
                <c:pt idx="1626">
                  <c:v>43996</c:v>
                </c:pt>
                <c:pt idx="1627">
                  <c:v>43997</c:v>
                </c:pt>
                <c:pt idx="1628">
                  <c:v>43998</c:v>
                </c:pt>
                <c:pt idx="1629">
                  <c:v>43999</c:v>
                </c:pt>
                <c:pt idx="1630">
                  <c:v>44000</c:v>
                </c:pt>
                <c:pt idx="1631">
                  <c:v>44001</c:v>
                </c:pt>
                <c:pt idx="1632">
                  <c:v>44002</c:v>
                </c:pt>
                <c:pt idx="1633">
                  <c:v>44003</c:v>
                </c:pt>
                <c:pt idx="1634">
                  <c:v>44004</c:v>
                </c:pt>
                <c:pt idx="1635">
                  <c:v>44005</c:v>
                </c:pt>
                <c:pt idx="1636">
                  <c:v>44006</c:v>
                </c:pt>
                <c:pt idx="1637">
                  <c:v>44007</c:v>
                </c:pt>
                <c:pt idx="1638">
                  <c:v>44008</c:v>
                </c:pt>
                <c:pt idx="1639">
                  <c:v>44009</c:v>
                </c:pt>
                <c:pt idx="1640">
                  <c:v>44010</c:v>
                </c:pt>
                <c:pt idx="1641">
                  <c:v>44011</c:v>
                </c:pt>
                <c:pt idx="1642">
                  <c:v>44012</c:v>
                </c:pt>
                <c:pt idx="1643">
                  <c:v>44013</c:v>
                </c:pt>
                <c:pt idx="1644">
                  <c:v>44014</c:v>
                </c:pt>
                <c:pt idx="1645">
                  <c:v>44015</c:v>
                </c:pt>
                <c:pt idx="1646">
                  <c:v>44016</c:v>
                </c:pt>
                <c:pt idx="1647">
                  <c:v>44017</c:v>
                </c:pt>
                <c:pt idx="1648">
                  <c:v>44018</c:v>
                </c:pt>
                <c:pt idx="1649">
                  <c:v>44019</c:v>
                </c:pt>
                <c:pt idx="1650">
                  <c:v>44020</c:v>
                </c:pt>
                <c:pt idx="1651">
                  <c:v>44021</c:v>
                </c:pt>
                <c:pt idx="1652">
                  <c:v>44022</c:v>
                </c:pt>
                <c:pt idx="1653">
                  <c:v>44023</c:v>
                </c:pt>
                <c:pt idx="1654">
                  <c:v>44024</c:v>
                </c:pt>
                <c:pt idx="1655">
                  <c:v>44025</c:v>
                </c:pt>
                <c:pt idx="1656">
                  <c:v>44026</c:v>
                </c:pt>
                <c:pt idx="1657">
                  <c:v>44027</c:v>
                </c:pt>
                <c:pt idx="1658">
                  <c:v>44028</c:v>
                </c:pt>
                <c:pt idx="1659">
                  <c:v>44029</c:v>
                </c:pt>
                <c:pt idx="1660">
                  <c:v>44030</c:v>
                </c:pt>
                <c:pt idx="1661">
                  <c:v>44031</c:v>
                </c:pt>
                <c:pt idx="1662">
                  <c:v>44032</c:v>
                </c:pt>
                <c:pt idx="1663">
                  <c:v>44033</c:v>
                </c:pt>
                <c:pt idx="1664">
                  <c:v>44034</c:v>
                </c:pt>
                <c:pt idx="1665">
                  <c:v>44035</c:v>
                </c:pt>
                <c:pt idx="1666">
                  <c:v>44036</c:v>
                </c:pt>
                <c:pt idx="1667">
                  <c:v>44037</c:v>
                </c:pt>
                <c:pt idx="1668">
                  <c:v>44038</c:v>
                </c:pt>
                <c:pt idx="1669">
                  <c:v>44039</c:v>
                </c:pt>
                <c:pt idx="1670">
                  <c:v>44040</c:v>
                </c:pt>
                <c:pt idx="1671">
                  <c:v>44041</c:v>
                </c:pt>
                <c:pt idx="1672">
                  <c:v>44042</c:v>
                </c:pt>
                <c:pt idx="1673">
                  <c:v>44043</c:v>
                </c:pt>
                <c:pt idx="1674">
                  <c:v>44044</c:v>
                </c:pt>
                <c:pt idx="1675">
                  <c:v>44045</c:v>
                </c:pt>
                <c:pt idx="1676">
                  <c:v>44046</c:v>
                </c:pt>
                <c:pt idx="1677">
                  <c:v>44047</c:v>
                </c:pt>
                <c:pt idx="1678">
                  <c:v>44048</c:v>
                </c:pt>
                <c:pt idx="1679">
                  <c:v>44049</c:v>
                </c:pt>
                <c:pt idx="1680">
                  <c:v>44050</c:v>
                </c:pt>
                <c:pt idx="1681">
                  <c:v>44051</c:v>
                </c:pt>
                <c:pt idx="1682">
                  <c:v>44052</c:v>
                </c:pt>
                <c:pt idx="1683">
                  <c:v>44053</c:v>
                </c:pt>
                <c:pt idx="1684">
                  <c:v>44054</c:v>
                </c:pt>
                <c:pt idx="1685">
                  <c:v>44055</c:v>
                </c:pt>
                <c:pt idx="1686">
                  <c:v>44056</c:v>
                </c:pt>
                <c:pt idx="1687">
                  <c:v>44057</c:v>
                </c:pt>
                <c:pt idx="1688">
                  <c:v>44058</c:v>
                </c:pt>
                <c:pt idx="1689">
                  <c:v>44059</c:v>
                </c:pt>
                <c:pt idx="1690">
                  <c:v>44060</c:v>
                </c:pt>
                <c:pt idx="1691">
                  <c:v>44061</c:v>
                </c:pt>
                <c:pt idx="1692">
                  <c:v>44062</c:v>
                </c:pt>
                <c:pt idx="1693">
                  <c:v>44063</c:v>
                </c:pt>
                <c:pt idx="1694">
                  <c:v>44064</c:v>
                </c:pt>
                <c:pt idx="1695">
                  <c:v>44065</c:v>
                </c:pt>
                <c:pt idx="1696">
                  <c:v>44066</c:v>
                </c:pt>
                <c:pt idx="1697">
                  <c:v>44067</c:v>
                </c:pt>
                <c:pt idx="1698">
                  <c:v>44068</c:v>
                </c:pt>
                <c:pt idx="1699">
                  <c:v>44069</c:v>
                </c:pt>
                <c:pt idx="1700">
                  <c:v>44070</c:v>
                </c:pt>
                <c:pt idx="1701">
                  <c:v>44071</c:v>
                </c:pt>
                <c:pt idx="1702">
                  <c:v>44072</c:v>
                </c:pt>
                <c:pt idx="1703">
                  <c:v>44073</c:v>
                </c:pt>
                <c:pt idx="1704">
                  <c:v>44074</c:v>
                </c:pt>
                <c:pt idx="1705">
                  <c:v>44075</c:v>
                </c:pt>
                <c:pt idx="1706">
                  <c:v>44076</c:v>
                </c:pt>
                <c:pt idx="1707">
                  <c:v>44077</c:v>
                </c:pt>
                <c:pt idx="1708">
                  <c:v>44078</c:v>
                </c:pt>
                <c:pt idx="1709">
                  <c:v>44079</c:v>
                </c:pt>
                <c:pt idx="1710">
                  <c:v>44080</c:v>
                </c:pt>
                <c:pt idx="1711">
                  <c:v>44081</c:v>
                </c:pt>
                <c:pt idx="1712">
                  <c:v>44082</c:v>
                </c:pt>
                <c:pt idx="1713">
                  <c:v>44083</c:v>
                </c:pt>
                <c:pt idx="1714">
                  <c:v>44084</c:v>
                </c:pt>
                <c:pt idx="1715">
                  <c:v>44085</c:v>
                </c:pt>
                <c:pt idx="1716">
                  <c:v>44086</c:v>
                </c:pt>
                <c:pt idx="1717">
                  <c:v>44087</c:v>
                </c:pt>
                <c:pt idx="1718">
                  <c:v>44088</c:v>
                </c:pt>
                <c:pt idx="1719">
                  <c:v>44089</c:v>
                </c:pt>
                <c:pt idx="1720">
                  <c:v>44090</c:v>
                </c:pt>
                <c:pt idx="1721">
                  <c:v>44091</c:v>
                </c:pt>
                <c:pt idx="1722">
                  <c:v>44092</c:v>
                </c:pt>
                <c:pt idx="1723">
                  <c:v>44093</c:v>
                </c:pt>
                <c:pt idx="1724">
                  <c:v>44094</c:v>
                </c:pt>
                <c:pt idx="1725">
                  <c:v>44095</c:v>
                </c:pt>
                <c:pt idx="1726">
                  <c:v>44096</c:v>
                </c:pt>
                <c:pt idx="1727">
                  <c:v>44097</c:v>
                </c:pt>
                <c:pt idx="1728">
                  <c:v>44098</c:v>
                </c:pt>
                <c:pt idx="1729">
                  <c:v>44099</c:v>
                </c:pt>
                <c:pt idx="1730">
                  <c:v>44100</c:v>
                </c:pt>
                <c:pt idx="1731">
                  <c:v>44101</c:v>
                </c:pt>
                <c:pt idx="1732">
                  <c:v>44102</c:v>
                </c:pt>
                <c:pt idx="1733">
                  <c:v>44103</c:v>
                </c:pt>
                <c:pt idx="1734">
                  <c:v>44104</c:v>
                </c:pt>
                <c:pt idx="1735">
                  <c:v>44105</c:v>
                </c:pt>
                <c:pt idx="1736">
                  <c:v>44106</c:v>
                </c:pt>
                <c:pt idx="1737">
                  <c:v>44107</c:v>
                </c:pt>
                <c:pt idx="1738">
                  <c:v>44108</c:v>
                </c:pt>
                <c:pt idx="1739">
                  <c:v>44109</c:v>
                </c:pt>
                <c:pt idx="1740">
                  <c:v>44110</c:v>
                </c:pt>
                <c:pt idx="1741">
                  <c:v>44111</c:v>
                </c:pt>
                <c:pt idx="1742">
                  <c:v>44112</c:v>
                </c:pt>
                <c:pt idx="1743">
                  <c:v>44113</c:v>
                </c:pt>
                <c:pt idx="1744">
                  <c:v>44114</c:v>
                </c:pt>
                <c:pt idx="1745">
                  <c:v>44115</c:v>
                </c:pt>
                <c:pt idx="1746">
                  <c:v>44116</c:v>
                </c:pt>
                <c:pt idx="1747">
                  <c:v>44117</c:v>
                </c:pt>
                <c:pt idx="1748">
                  <c:v>44118</c:v>
                </c:pt>
                <c:pt idx="1749">
                  <c:v>44119</c:v>
                </c:pt>
                <c:pt idx="1750">
                  <c:v>44120</c:v>
                </c:pt>
                <c:pt idx="1751">
                  <c:v>44121</c:v>
                </c:pt>
                <c:pt idx="1752">
                  <c:v>44122</c:v>
                </c:pt>
                <c:pt idx="1753">
                  <c:v>44123</c:v>
                </c:pt>
                <c:pt idx="1754">
                  <c:v>44124</c:v>
                </c:pt>
                <c:pt idx="1755">
                  <c:v>44125</c:v>
                </c:pt>
                <c:pt idx="1756">
                  <c:v>44126</c:v>
                </c:pt>
                <c:pt idx="1757">
                  <c:v>44127</c:v>
                </c:pt>
                <c:pt idx="1758">
                  <c:v>44128</c:v>
                </c:pt>
                <c:pt idx="1759">
                  <c:v>44129</c:v>
                </c:pt>
                <c:pt idx="1760">
                  <c:v>44130</c:v>
                </c:pt>
                <c:pt idx="1761">
                  <c:v>44131</c:v>
                </c:pt>
                <c:pt idx="1762">
                  <c:v>44132</c:v>
                </c:pt>
                <c:pt idx="1763">
                  <c:v>44133</c:v>
                </c:pt>
                <c:pt idx="1764">
                  <c:v>44134</c:v>
                </c:pt>
                <c:pt idx="1765">
                  <c:v>44135</c:v>
                </c:pt>
                <c:pt idx="1766">
                  <c:v>44136</c:v>
                </c:pt>
                <c:pt idx="1767">
                  <c:v>44137</c:v>
                </c:pt>
                <c:pt idx="1768">
                  <c:v>44138</c:v>
                </c:pt>
                <c:pt idx="1769">
                  <c:v>44139</c:v>
                </c:pt>
                <c:pt idx="1770">
                  <c:v>44140</c:v>
                </c:pt>
                <c:pt idx="1771">
                  <c:v>44141</c:v>
                </c:pt>
                <c:pt idx="1772">
                  <c:v>44142</c:v>
                </c:pt>
                <c:pt idx="1773">
                  <c:v>44143</c:v>
                </c:pt>
                <c:pt idx="1774">
                  <c:v>44144</c:v>
                </c:pt>
                <c:pt idx="1775">
                  <c:v>44145</c:v>
                </c:pt>
                <c:pt idx="1776">
                  <c:v>44146</c:v>
                </c:pt>
                <c:pt idx="1777">
                  <c:v>44147</c:v>
                </c:pt>
                <c:pt idx="1778">
                  <c:v>44148</c:v>
                </c:pt>
                <c:pt idx="1779">
                  <c:v>44149</c:v>
                </c:pt>
                <c:pt idx="1780">
                  <c:v>44150</c:v>
                </c:pt>
                <c:pt idx="1781">
                  <c:v>44151</c:v>
                </c:pt>
                <c:pt idx="1782">
                  <c:v>44152</c:v>
                </c:pt>
                <c:pt idx="1783">
                  <c:v>44153</c:v>
                </c:pt>
                <c:pt idx="1784">
                  <c:v>44154</c:v>
                </c:pt>
                <c:pt idx="1785">
                  <c:v>44155</c:v>
                </c:pt>
                <c:pt idx="1786">
                  <c:v>44156</c:v>
                </c:pt>
                <c:pt idx="1787">
                  <c:v>44157</c:v>
                </c:pt>
                <c:pt idx="1788">
                  <c:v>44158</c:v>
                </c:pt>
                <c:pt idx="1789">
                  <c:v>44159</c:v>
                </c:pt>
                <c:pt idx="1790">
                  <c:v>44160</c:v>
                </c:pt>
                <c:pt idx="1791">
                  <c:v>44161</c:v>
                </c:pt>
                <c:pt idx="1792">
                  <c:v>44162</c:v>
                </c:pt>
                <c:pt idx="1793">
                  <c:v>44163</c:v>
                </c:pt>
                <c:pt idx="1794">
                  <c:v>44164</c:v>
                </c:pt>
                <c:pt idx="1795">
                  <c:v>44165</c:v>
                </c:pt>
                <c:pt idx="1796">
                  <c:v>44166</c:v>
                </c:pt>
                <c:pt idx="1797">
                  <c:v>44167</c:v>
                </c:pt>
                <c:pt idx="1798">
                  <c:v>44168</c:v>
                </c:pt>
                <c:pt idx="1799">
                  <c:v>44169</c:v>
                </c:pt>
                <c:pt idx="1800">
                  <c:v>44170</c:v>
                </c:pt>
                <c:pt idx="1801">
                  <c:v>44171</c:v>
                </c:pt>
                <c:pt idx="1802">
                  <c:v>44172</c:v>
                </c:pt>
                <c:pt idx="1803">
                  <c:v>44173</c:v>
                </c:pt>
                <c:pt idx="1804">
                  <c:v>44174</c:v>
                </c:pt>
                <c:pt idx="1805">
                  <c:v>44175</c:v>
                </c:pt>
                <c:pt idx="1806">
                  <c:v>44176</c:v>
                </c:pt>
                <c:pt idx="1807">
                  <c:v>44177</c:v>
                </c:pt>
                <c:pt idx="1808">
                  <c:v>44178</c:v>
                </c:pt>
                <c:pt idx="1809">
                  <c:v>44179</c:v>
                </c:pt>
                <c:pt idx="1810">
                  <c:v>44180</c:v>
                </c:pt>
                <c:pt idx="1811">
                  <c:v>44181</c:v>
                </c:pt>
                <c:pt idx="1812">
                  <c:v>44182</c:v>
                </c:pt>
                <c:pt idx="1813">
                  <c:v>44183</c:v>
                </c:pt>
                <c:pt idx="1814">
                  <c:v>44184</c:v>
                </c:pt>
                <c:pt idx="1815">
                  <c:v>44185</c:v>
                </c:pt>
                <c:pt idx="1816">
                  <c:v>44186</c:v>
                </c:pt>
                <c:pt idx="1817">
                  <c:v>44187</c:v>
                </c:pt>
                <c:pt idx="1818">
                  <c:v>44188</c:v>
                </c:pt>
                <c:pt idx="1819">
                  <c:v>44189</c:v>
                </c:pt>
                <c:pt idx="1820">
                  <c:v>44190</c:v>
                </c:pt>
                <c:pt idx="1821">
                  <c:v>44191</c:v>
                </c:pt>
                <c:pt idx="1822">
                  <c:v>44192</c:v>
                </c:pt>
                <c:pt idx="1823">
                  <c:v>44193</c:v>
                </c:pt>
                <c:pt idx="1824">
                  <c:v>44194</c:v>
                </c:pt>
                <c:pt idx="1825">
                  <c:v>44195</c:v>
                </c:pt>
                <c:pt idx="1826">
                  <c:v>44196</c:v>
                </c:pt>
                <c:pt idx="1827">
                  <c:v>44197</c:v>
                </c:pt>
                <c:pt idx="1828">
                  <c:v>44198</c:v>
                </c:pt>
                <c:pt idx="1829">
                  <c:v>44199</c:v>
                </c:pt>
                <c:pt idx="1830">
                  <c:v>44200</c:v>
                </c:pt>
                <c:pt idx="1831">
                  <c:v>44201</c:v>
                </c:pt>
                <c:pt idx="1832">
                  <c:v>44202</c:v>
                </c:pt>
                <c:pt idx="1833">
                  <c:v>44203</c:v>
                </c:pt>
                <c:pt idx="1834">
                  <c:v>44204</c:v>
                </c:pt>
                <c:pt idx="1835">
                  <c:v>44205</c:v>
                </c:pt>
                <c:pt idx="1836">
                  <c:v>44206</c:v>
                </c:pt>
                <c:pt idx="1837">
                  <c:v>44207</c:v>
                </c:pt>
                <c:pt idx="1838">
                  <c:v>44208</c:v>
                </c:pt>
                <c:pt idx="1839">
                  <c:v>44209</c:v>
                </c:pt>
                <c:pt idx="1840">
                  <c:v>44210</c:v>
                </c:pt>
                <c:pt idx="1841">
                  <c:v>44211</c:v>
                </c:pt>
                <c:pt idx="1842">
                  <c:v>44212</c:v>
                </c:pt>
                <c:pt idx="1843">
                  <c:v>44213</c:v>
                </c:pt>
                <c:pt idx="1844">
                  <c:v>44214</c:v>
                </c:pt>
                <c:pt idx="1845">
                  <c:v>44215</c:v>
                </c:pt>
                <c:pt idx="1846">
                  <c:v>44216</c:v>
                </c:pt>
                <c:pt idx="1847">
                  <c:v>44217</c:v>
                </c:pt>
                <c:pt idx="1848">
                  <c:v>44218</c:v>
                </c:pt>
                <c:pt idx="1849">
                  <c:v>44219</c:v>
                </c:pt>
                <c:pt idx="1850">
                  <c:v>44220</c:v>
                </c:pt>
                <c:pt idx="1851">
                  <c:v>44221</c:v>
                </c:pt>
                <c:pt idx="1852">
                  <c:v>44222</c:v>
                </c:pt>
                <c:pt idx="1853">
                  <c:v>44223</c:v>
                </c:pt>
                <c:pt idx="1854">
                  <c:v>44224</c:v>
                </c:pt>
                <c:pt idx="1855">
                  <c:v>44225</c:v>
                </c:pt>
                <c:pt idx="1856">
                  <c:v>44226</c:v>
                </c:pt>
                <c:pt idx="1857">
                  <c:v>44227</c:v>
                </c:pt>
                <c:pt idx="1858">
                  <c:v>44228</c:v>
                </c:pt>
                <c:pt idx="1859">
                  <c:v>44229</c:v>
                </c:pt>
                <c:pt idx="1860">
                  <c:v>44230</c:v>
                </c:pt>
                <c:pt idx="1861">
                  <c:v>44231</c:v>
                </c:pt>
                <c:pt idx="1862">
                  <c:v>44232</c:v>
                </c:pt>
                <c:pt idx="1863">
                  <c:v>44233</c:v>
                </c:pt>
                <c:pt idx="1864">
                  <c:v>44234</c:v>
                </c:pt>
                <c:pt idx="1865">
                  <c:v>44235</c:v>
                </c:pt>
                <c:pt idx="1866">
                  <c:v>44236</c:v>
                </c:pt>
                <c:pt idx="1867">
                  <c:v>44237</c:v>
                </c:pt>
                <c:pt idx="1868">
                  <c:v>44238</c:v>
                </c:pt>
                <c:pt idx="1869">
                  <c:v>44239</c:v>
                </c:pt>
                <c:pt idx="1870">
                  <c:v>44240</c:v>
                </c:pt>
                <c:pt idx="1871">
                  <c:v>44241</c:v>
                </c:pt>
                <c:pt idx="1872">
                  <c:v>44242</c:v>
                </c:pt>
                <c:pt idx="1873">
                  <c:v>44243</c:v>
                </c:pt>
                <c:pt idx="1874">
                  <c:v>44244</c:v>
                </c:pt>
                <c:pt idx="1875">
                  <c:v>44245</c:v>
                </c:pt>
                <c:pt idx="1876">
                  <c:v>44246</c:v>
                </c:pt>
                <c:pt idx="1877">
                  <c:v>44247</c:v>
                </c:pt>
                <c:pt idx="1878">
                  <c:v>44248</c:v>
                </c:pt>
                <c:pt idx="1879">
                  <c:v>44249</c:v>
                </c:pt>
                <c:pt idx="1880">
                  <c:v>44250</c:v>
                </c:pt>
                <c:pt idx="1881">
                  <c:v>44251</c:v>
                </c:pt>
                <c:pt idx="1882">
                  <c:v>44252</c:v>
                </c:pt>
                <c:pt idx="1883">
                  <c:v>44253</c:v>
                </c:pt>
                <c:pt idx="1884">
                  <c:v>44254</c:v>
                </c:pt>
                <c:pt idx="1885">
                  <c:v>44255</c:v>
                </c:pt>
                <c:pt idx="1886">
                  <c:v>44256</c:v>
                </c:pt>
                <c:pt idx="1887">
                  <c:v>44257</c:v>
                </c:pt>
                <c:pt idx="1888">
                  <c:v>44258</c:v>
                </c:pt>
                <c:pt idx="1889">
                  <c:v>44259</c:v>
                </c:pt>
                <c:pt idx="1890">
                  <c:v>44260</c:v>
                </c:pt>
                <c:pt idx="1891">
                  <c:v>44261</c:v>
                </c:pt>
                <c:pt idx="1892">
                  <c:v>44262</c:v>
                </c:pt>
                <c:pt idx="1893">
                  <c:v>44263</c:v>
                </c:pt>
                <c:pt idx="1894">
                  <c:v>44264</c:v>
                </c:pt>
                <c:pt idx="1895">
                  <c:v>44265</c:v>
                </c:pt>
                <c:pt idx="1896">
                  <c:v>44266</c:v>
                </c:pt>
                <c:pt idx="1897">
                  <c:v>44267</c:v>
                </c:pt>
                <c:pt idx="1898">
                  <c:v>44268</c:v>
                </c:pt>
                <c:pt idx="1899">
                  <c:v>44269</c:v>
                </c:pt>
                <c:pt idx="1900">
                  <c:v>44270</c:v>
                </c:pt>
                <c:pt idx="1901">
                  <c:v>44271</c:v>
                </c:pt>
                <c:pt idx="1902">
                  <c:v>44272</c:v>
                </c:pt>
                <c:pt idx="1903">
                  <c:v>44273</c:v>
                </c:pt>
                <c:pt idx="1904">
                  <c:v>44274</c:v>
                </c:pt>
                <c:pt idx="1905">
                  <c:v>44275</c:v>
                </c:pt>
                <c:pt idx="1906">
                  <c:v>44276</c:v>
                </c:pt>
                <c:pt idx="1907">
                  <c:v>44277</c:v>
                </c:pt>
                <c:pt idx="1908">
                  <c:v>44278</c:v>
                </c:pt>
                <c:pt idx="1909">
                  <c:v>44279</c:v>
                </c:pt>
                <c:pt idx="1910">
                  <c:v>44280</c:v>
                </c:pt>
                <c:pt idx="1911">
                  <c:v>44281</c:v>
                </c:pt>
                <c:pt idx="1912">
                  <c:v>44282</c:v>
                </c:pt>
                <c:pt idx="1913">
                  <c:v>44283</c:v>
                </c:pt>
                <c:pt idx="1914">
                  <c:v>44284</c:v>
                </c:pt>
                <c:pt idx="1915">
                  <c:v>44285</c:v>
                </c:pt>
                <c:pt idx="1916">
                  <c:v>44286</c:v>
                </c:pt>
                <c:pt idx="1917">
                  <c:v>44287</c:v>
                </c:pt>
                <c:pt idx="1918">
                  <c:v>44288</c:v>
                </c:pt>
                <c:pt idx="1919">
                  <c:v>44289</c:v>
                </c:pt>
                <c:pt idx="1920">
                  <c:v>44290</c:v>
                </c:pt>
                <c:pt idx="1921">
                  <c:v>44291</c:v>
                </c:pt>
                <c:pt idx="1922">
                  <c:v>44292</c:v>
                </c:pt>
                <c:pt idx="1923">
                  <c:v>44293</c:v>
                </c:pt>
                <c:pt idx="1924">
                  <c:v>44294</c:v>
                </c:pt>
                <c:pt idx="1925">
                  <c:v>44295</c:v>
                </c:pt>
                <c:pt idx="1926">
                  <c:v>44296</c:v>
                </c:pt>
                <c:pt idx="1927">
                  <c:v>44297</c:v>
                </c:pt>
                <c:pt idx="1928">
                  <c:v>44298</c:v>
                </c:pt>
                <c:pt idx="1929">
                  <c:v>44299</c:v>
                </c:pt>
                <c:pt idx="1930">
                  <c:v>44300</c:v>
                </c:pt>
                <c:pt idx="1931">
                  <c:v>44301</c:v>
                </c:pt>
                <c:pt idx="1932">
                  <c:v>44302</c:v>
                </c:pt>
                <c:pt idx="1933">
                  <c:v>44303</c:v>
                </c:pt>
                <c:pt idx="1934">
                  <c:v>44304</c:v>
                </c:pt>
                <c:pt idx="1935">
                  <c:v>44305</c:v>
                </c:pt>
                <c:pt idx="1936">
                  <c:v>44306</c:v>
                </c:pt>
                <c:pt idx="1937">
                  <c:v>44307</c:v>
                </c:pt>
                <c:pt idx="1938">
                  <c:v>44308</c:v>
                </c:pt>
                <c:pt idx="1939">
                  <c:v>44309</c:v>
                </c:pt>
                <c:pt idx="1940">
                  <c:v>44310</c:v>
                </c:pt>
                <c:pt idx="1941">
                  <c:v>44311</c:v>
                </c:pt>
                <c:pt idx="1942">
                  <c:v>44312</c:v>
                </c:pt>
                <c:pt idx="1943">
                  <c:v>44313</c:v>
                </c:pt>
                <c:pt idx="1944">
                  <c:v>44314</c:v>
                </c:pt>
                <c:pt idx="1945">
                  <c:v>44315</c:v>
                </c:pt>
                <c:pt idx="1946">
                  <c:v>44316</c:v>
                </c:pt>
                <c:pt idx="1947">
                  <c:v>44317</c:v>
                </c:pt>
                <c:pt idx="1948">
                  <c:v>44318</c:v>
                </c:pt>
                <c:pt idx="1949">
                  <c:v>44319</c:v>
                </c:pt>
                <c:pt idx="1950">
                  <c:v>44320</c:v>
                </c:pt>
                <c:pt idx="1951">
                  <c:v>44321</c:v>
                </c:pt>
                <c:pt idx="1952">
                  <c:v>44322</c:v>
                </c:pt>
                <c:pt idx="1953">
                  <c:v>44323</c:v>
                </c:pt>
                <c:pt idx="1954">
                  <c:v>44324</c:v>
                </c:pt>
                <c:pt idx="1955">
                  <c:v>44325</c:v>
                </c:pt>
                <c:pt idx="1956">
                  <c:v>44326</c:v>
                </c:pt>
                <c:pt idx="1957">
                  <c:v>44327</c:v>
                </c:pt>
                <c:pt idx="1958">
                  <c:v>44328</c:v>
                </c:pt>
                <c:pt idx="1959">
                  <c:v>44329</c:v>
                </c:pt>
                <c:pt idx="1960">
                  <c:v>44330</c:v>
                </c:pt>
                <c:pt idx="1961">
                  <c:v>44331</c:v>
                </c:pt>
                <c:pt idx="1962">
                  <c:v>44332</c:v>
                </c:pt>
                <c:pt idx="1963">
                  <c:v>44333</c:v>
                </c:pt>
                <c:pt idx="1964">
                  <c:v>44334</c:v>
                </c:pt>
                <c:pt idx="1965">
                  <c:v>44335</c:v>
                </c:pt>
                <c:pt idx="1966">
                  <c:v>44336</c:v>
                </c:pt>
                <c:pt idx="1967">
                  <c:v>44337</c:v>
                </c:pt>
                <c:pt idx="1968">
                  <c:v>44338</c:v>
                </c:pt>
                <c:pt idx="1969">
                  <c:v>44339</c:v>
                </c:pt>
                <c:pt idx="1970">
                  <c:v>44340</c:v>
                </c:pt>
                <c:pt idx="1971">
                  <c:v>44341</c:v>
                </c:pt>
                <c:pt idx="1972">
                  <c:v>44342</c:v>
                </c:pt>
                <c:pt idx="1973">
                  <c:v>44343</c:v>
                </c:pt>
                <c:pt idx="1974">
                  <c:v>44344</c:v>
                </c:pt>
                <c:pt idx="1975">
                  <c:v>44345</c:v>
                </c:pt>
                <c:pt idx="1976">
                  <c:v>44346</c:v>
                </c:pt>
                <c:pt idx="1977">
                  <c:v>44347</c:v>
                </c:pt>
                <c:pt idx="1978">
                  <c:v>44348</c:v>
                </c:pt>
                <c:pt idx="1979">
                  <c:v>44349</c:v>
                </c:pt>
                <c:pt idx="1980">
                  <c:v>44350</c:v>
                </c:pt>
                <c:pt idx="1981">
                  <c:v>44351</c:v>
                </c:pt>
                <c:pt idx="1982">
                  <c:v>44352</c:v>
                </c:pt>
                <c:pt idx="1983">
                  <c:v>44353</c:v>
                </c:pt>
                <c:pt idx="1984">
                  <c:v>44354</c:v>
                </c:pt>
                <c:pt idx="1985">
                  <c:v>44355</c:v>
                </c:pt>
                <c:pt idx="1986">
                  <c:v>44356</c:v>
                </c:pt>
                <c:pt idx="1987">
                  <c:v>44357</c:v>
                </c:pt>
                <c:pt idx="1988">
                  <c:v>44358</c:v>
                </c:pt>
                <c:pt idx="1989">
                  <c:v>44359</c:v>
                </c:pt>
                <c:pt idx="1990">
                  <c:v>44360</c:v>
                </c:pt>
                <c:pt idx="1991">
                  <c:v>44361</c:v>
                </c:pt>
                <c:pt idx="1992">
                  <c:v>44362</c:v>
                </c:pt>
                <c:pt idx="1993">
                  <c:v>44363</c:v>
                </c:pt>
                <c:pt idx="1994">
                  <c:v>44364</c:v>
                </c:pt>
                <c:pt idx="1995">
                  <c:v>44365</c:v>
                </c:pt>
                <c:pt idx="1996">
                  <c:v>44366</c:v>
                </c:pt>
                <c:pt idx="1997">
                  <c:v>44367</c:v>
                </c:pt>
                <c:pt idx="1998">
                  <c:v>44368</c:v>
                </c:pt>
                <c:pt idx="1999">
                  <c:v>44369</c:v>
                </c:pt>
                <c:pt idx="2000">
                  <c:v>44370</c:v>
                </c:pt>
                <c:pt idx="2001">
                  <c:v>44371</c:v>
                </c:pt>
                <c:pt idx="2002">
                  <c:v>44372</c:v>
                </c:pt>
                <c:pt idx="2003">
                  <c:v>44373</c:v>
                </c:pt>
                <c:pt idx="2004">
                  <c:v>44374</c:v>
                </c:pt>
                <c:pt idx="2005">
                  <c:v>44375</c:v>
                </c:pt>
                <c:pt idx="2006">
                  <c:v>44376</c:v>
                </c:pt>
                <c:pt idx="2007">
                  <c:v>44377</c:v>
                </c:pt>
                <c:pt idx="2008">
                  <c:v>44378</c:v>
                </c:pt>
                <c:pt idx="2009">
                  <c:v>44379</c:v>
                </c:pt>
                <c:pt idx="2010">
                  <c:v>44380</c:v>
                </c:pt>
                <c:pt idx="2011">
                  <c:v>44381</c:v>
                </c:pt>
                <c:pt idx="2012">
                  <c:v>44382</c:v>
                </c:pt>
                <c:pt idx="2013">
                  <c:v>44383</c:v>
                </c:pt>
                <c:pt idx="2014">
                  <c:v>44384</c:v>
                </c:pt>
                <c:pt idx="2015">
                  <c:v>44385</c:v>
                </c:pt>
                <c:pt idx="2016">
                  <c:v>44386</c:v>
                </c:pt>
                <c:pt idx="2017">
                  <c:v>44387</c:v>
                </c:pt>
                <c:pt idx="2018">
                  <c:v>44388</c:v>
                </c:pt>
                <c:pt idx="2019">
                  <c:v>44389</c:v>
                </c:pt>
                <c:pt idx="2020">
                  <c:v>44390</c:v>
                </c:pt>
                <c:pt idx="2021">
                  <c:v>44391</c:v>
                </c:pt>
                <c:pt idx="2022">
                  <c:v>44392</c:v>
                </c:pt>
                <c:pt idx="2023">
                  <c:v>44393</c:v>
                </c:pt>
                <c:pt idx="2024">
                  <c:v>44394</c:v>
                </c:pt>
                <c:pt idx="2025">
                  <c:v>44395</c:v>
                </c:pt>
                <c:pt idx="2026">
                  <c:v>44396</c:v>
                </c:pt>
                <c:pt idx="2027">
                  <c:v>44397</c:v>
                </c:pt>
                <c:pt idx="2028">
                  <c:v>44398</c:v>
                </c:pt>
                <c:pt idx="2029">
                  <c:v>44399</c:v>
                </c:pt>
                <c:pt idx="2030">
                  <c:v>44400</c:v>
                </c:pt>
                <c:pt idx="2031">
                  <c:v>44401</c:v>
                </c:pt>
                <c:pt idx="2032">
                  <c:v>44402</c:v>
                </c:pt>
                <c:pt idx="2033">
                  <c:v>44403</c:v>
                </c:pt>
                <c:pt idx="2034">
                  <c:v>44404</c:v>
                </c:pt>
                <c:pt idx="2035">
                  <c:v>44405</c:v>
                </c:pt>
                <c:pt idx="2036">
                  <c:v>44406</c:v>
                </c:pt>
                <c:pt idx="2037">
                  <c:v>44407</c:v>
                </c:pt>
                <c:pt idx="2038">
                  <c:v>44408</c:v>
                </c:pt>
                <c:pt idx="2039">
                  <c:v>44409</c:v>
                </c:pt>
                <c:pt idx="2040">
                  <c:v>44410</c:v>
                </c:pt>
                <c:pt idx="2041">
                  <c:v>44411</c:v>
                </c:pt>
                <c:pt idx="2042">
                  <c:v>44412</c:v>
                </c:pt>
                <c:pt idx="2043">
                  <c:v>44413</c:v>
                </c:pt>
                <c:pt idx="2044">
                  <c:v>44414</c:v>
                </c:pt>
                <c:pt idx="2045">
                  <c:v>44415</c:v>
                </c:pt>
                <c:pt idx="2046">
                  <c:v>44416</c:v>
                </c:pt>
                <c:pt idx="2047">
                  <c:v>44417</c:v>
                </c:pt>
                <c:pt idx="2048">
                  <c:v>44418</c:v>
                </c:pt>
                <c:pt idx="2049">
                  <c:v>44419</c:v>
                </c:pt>
                <c:pt idx="2050">
                  <c:v>44420</c:v>
                </c:pt>
                <c:pt idx="2051">
                  <c:v>44421</c:v>
                </c:pt>
                <c:pt idx="2052">
                  <c:v>44422</c:v>
                </c:pt>
                <c:pt idx="2053">
                  <c:v>44423</c:v>
                </c:pt>
                <c:pt idx="2054">
                  <c:v>44424</c:v>
                </c:pt>
                <c:pt idx="2055">
                  <c:v>44425</c:v>
                </c:pt>
                <c:pt idx="2056">
                  <c:v>44426</c:v>
                </c:pt>
                <c:pt idx="2057">
                  <c:v>44427</c:v>
                </c:pt>
                <c:pt idx="2058">
                  <c:v>44428</c:v>
                </c:pt>
                <c:pt idx="2059">
                  <c:v>44429</c:v>
                </c:pt>
                <c:pt idx="2060">
                  <c:v>44430</c:v>
                </c:pt>
                <c:pt idx="2061">
                  <c:v>44431</c:v>
                </c:pt>
                <c:pt idx="2062">
                  <c:v>44432</c:v>
                </c:pt>
                <c:pt idx="2063">
                  <c:v>44433</c:v>
                </c:pt>
                <c:pt idx="2064">
                  <c:v>44434</c:v>
                </c:pt>
                <c:pt idx="2065">
                  <c:v>44435</c:v>
                </c:pt>
                <c:pt idx="2066">
                  <c:v>44436</c:v>
                </c:pt>
                <c:pt idx="2067">
                  <c:v>44437</c:v>
                </c:pt>
                <c:pt idx="2068">
                  <c:v>44438</c:v>
                </c:pt>
                <c:pt idx="2069">
                  <c:v>44439</c:v>
                </c:pt>
                <c:pt idx="2070">
                  <c:v>44440</c:v>
                </c:pt>
                <c:pt idx="2071">
                  <c:v>44441</c:v>
                </c:pt>
                <c:pt idx="2072">
                  <c:v>44442</c:v>
                </c:pt>
                <c:pt idx="2073">
                  <c:v>44443</c:v>
                </c:pt>
                <c:pt idx="2074">
                  <c:v>44444</c:v>
                </c:pt>
                <c:pt idx="2075">
                  <c:v>44445</c:v>
                </c:pt>
                <c:pt idx="2076">
                  <c:v>44446</c:v>
                </c:pt>
                <c:pt idx="2077">
                  <c:v>44447</c:v>
                </c:pt>
                <c:pt idx="2078">
                  <c:v>44448</c:v>
                </c:pt>
                <c:pt idx="2079">
                  <c:v>44449</c:v>
                </c:pt>
                <c:pt idx="2080">
                  <c:v>44450</c:v>
                </c:pt>
                <c:pt idx="2081">
                  <c:v>44451</c:v>
                </c:pt>
                <c:pt idx="2082">
                  <c:v>44452</c:v>
                </c:pt>
                <c:pt idx="2083">
                  <c:v>44453</c:v>
                </c:pt>
                <c:pt idx="2084">
                  <c:v>44454</c:v>
                </c:pt>
                <c:pt idx="2085">
                  <c:v>44455</c:v>
                </c:pt>
                <c:pt idx="2086">
                  <c:v>44456</c:v>
                </c:pt>
                <c:pt idx="2087">
                  <c:v>44457</c:v>
                </c:pt>
                <c:pt idx="2088">
                  <c:v>44458</c:v>
                </c:pt>
                <c:pt idx="2089">
                  <c:v>44459</c:v>
                </c:pt>
                <c:pt idx="2090">
                  <c:v>44460</c:v>
                </c:pt>
                <c:pt idx="2091">
                  <c:v>44461</c:v>
                </c:pt>
                <c:pt idx="2092">
                  <c:v>44462</c:v>
                </c:pt>
                <c:pt idx="2093">
                  <c:v>44463</c:v>
                </c:pt>
                <c:pt idx="2094">
                  <c:v>44464</c:v>
                </c:pt>
                <c:pt idx="2095">
                  <c:v>44465</c:v>
                </c:pt>
                <c:pt idx="2096">
                  <c:v>44466</c:v>
                </c:pt>
                <c:pt idx="2097">
                  <c:v>44467</c:v>
                </c:pt>
                <c:pt idx="2098">
                  <c:v>44468</c:v>
                </c:pt>
                <c:pt idx="2099">
                  <c:v>44469</c:v>
                </c:pt>
                <c:pt idx="2100">
                  <c:v>44470</c:v>
                </c:pt>
                <c:pt idx="2101">
                  <c:v>44471</c:v>
                </c:pt>
                <c:pt idx="2102">
                  <c:v>44472</c:v>
                </c:pt>
                <c:pt idx="2103">
                  <c:v>44473</c:v>
                </c:pt>
                <c:pt idx="2104">
                  <c:v>44474</c:v>
                </c:pt>
                <c:pt idx="2105">
                  <c:v>44475</c:v>
                </c:pt>
                <c:pt idx="2106">
                  <c:v>44476</c:v>
                </c:pt>
                <c:pt idx="2107">
                  <c:v>44477</c:v>
                </c:pt>
                <c:pt idx="2108">
                  <c:v>44478</c:v>
                </c:pt>
                <c:pt idx="2109">
                  <c:v>44479</c:v>
                </c:pt>
                <c:pt idx="2110">
                  <c:v>44480</c:v>
                </c:pt>
                <c:pt idx="2111">
                  <c:v>44481</c:v>
                </c:pt>
                <c:pt idx="2112">
                  <c:v>44482</c:v>
                </c:pt>
                <c:pt idx="2113">
                  <c:v>44483</c:v>
                </c:pt>
                <c:pt idx="2114">
                  <c:v>44484</c:v>
                </c:pt>
                <c:pt idx="2115">
                  <c:v>44485</c:v>
                </c:pt>
                <c:pt idx="2116">
                  <c:v>44486</c:v>
                </c:pt>
                <c:pt idx="2117">
                  <c:v>44487</c:v>
                </c:pt>
                <c:pt idx="2118">
                  <c:v>44488</c:v>
                </c:pt>
                <c:pt idx="2119">
                  <c:v>44489</c:v>
                </c:pt>
                <c:pt idx="2120">
                  <c:v>44490</c:v>
                </c:pt>
                <c:pt idx="2121">
                  <c:v>44491</c:v>
                </c:pt>
                <c:pt idx="2122">
                  <c:v>44492</c:v>
                </c:pt>
                <c:pt idx="2123">
                  <c:v>44493</c:v>
                </c:pt>
                <c:pt idx="2124">
                  <c:v>44494</c:v>
                </c:pt>
                <c:pt idx="2125">
                  <c:v>44495</c:v>
                </c:pt>
                <c:pt idx="2126">
                  <c:v>44496</c:v>
                </c:pt>
                <c:pt idx="2127">
                  <c:v>44497</c:v>
                </c:pt>
                <c:pt idx="2128">
                  <c:v>44498</c:v>
                </c:pt>
                <c:pt idx="2129">
                  <c:v>44499</c:v>
                </c:pt>
                <c:pt idx="2130">
                  <c:v>44500</c:v>
                </c:pt>
                <c:pt idx="2131">
                  <c:v>44501</c:v>
                </c:pt>
                <c:pt idx="2132">
                  <c:v>44502</c:v>
                </c:pt>
                <c:pt idx="2133">
                  <c:v>44503</c:v>
                </c:pt>
                <c:pt idx="2134">
                  <c:v>44504</c:v>
                </c:pt>
                <c:pt idx="2135">
                  <c:v>44505</c:v>
                </c:pt>
                <c:pt idx="2136">
                  <c:v>44506</c:v>
                </c:pt>
                <c:pt idx="2137">
                  <c:v>44507</c:v>
                </c:pt>
                <c:pt idx="2138">
                  <c:v>44508</c:v>
                </c:pt>
                <c:pt idx="2139">
                  <c:v>44509</c:v>
                </c:pt>
                <c:pt idx="2140">
                  <c:v>44510</c:v>
                </c:pt>
                <c:pt idx="2141">
                  <c:v>44511</c:v>
                </c:pt>
                <c:pt idx="2142">
                  <c:v>44512</c:v>
                </c:pt>
                <c:pt idx="2143">
                  <c:v>44513</c:v>
                </c:pt>
                <c:pt idx="2144">
                  <c:v>44514</c:v>
                </c:pt>
                <c:pt idx="2145">
                  <c:v>44515</c:v>
                </c:pt>
                <c:pt idx="2146">
                  <c:v>44516</c:v>
                </c:pt>
                <c:pt idx="2147">
                  <c:v>44517</c:v>
                </c:pt>
                <c:pt idx="2148">
                  <c:v>44518</c:v>
                </c:pt>
                <c:pt idx="2149">
                  <c:v>44519</c:v>
                </c:pt>
                <c:pt idx="2150">
                  <c:v>44520</c:v>
                </c:pt>
                <c:pt idx="2151">
                  <c:v>44521</c:v>
                </c:pt>
                <c:pt idx="2152">
                  <c:v>44522</c:v>
                </c:pt>
                <c:pt idx="2153">
                  <c:v>44523</c:v>
                </c:pt>
                <c:pt idx="2154">
                  <c:v>44524</c:v>
                </c:pt>
                <c:pt idx="2155">
                  <c:v>44525</c:v>
                </c:pt>
                <c:pt idx="2156">
                  <c:v>44526</c:v>
                </c:pt>
                <c:pt idx="2157">
                  <c:v>44527</c:v>
                </c:pt>
                <c:pt idx="2158">
                  <c:v>44528</c:v>
                </c:pt>
                <c:pt idx="2159">
                  <c:v>44529</c:v>
                </c:pt>
                <c:pt idx="2160">
                  <c:v>44530</c:v>
                </c:pt>
                <c:pt idx="2161">
                  <c:v>44531</c:v>
                </c:pt>
                <c:pt idx="2162">
                  <c:v>44532</c:v>
                </c:pt>
                <c:pt idx="2163">
                  <c:v>44533</c:v>
                </c:pt>
                <c:pt idx="2164">
                  <c:v>44534</c:v>
                </c:pt>
                <c:pt idx="2165">
                  <c:v>44535</c:v>
                </c:pt>
                <c:pt idx="2166">
                  <c:v>44536</c:v>
                </c:pt>
                <c:pt idx="2167">
                  <c:v>44537</c:v>
                </c:pt>
                <c:pt idx="2168">
                  <c:v>44538</c:v>
                </c:pt>
                <c:pt idx="2169">
                  <c:v>44539</c:v>
                </c:pt>
                <c:pt idx="2170">
                  <c:v>44540</c:v>
                </c:pt>
                <c:pt idx="2171">
                  <c:v>44541</c:v>
                </c:pt>
                <c:pt idx="2172">
                  <c:v>44542</c:v>
                </c:pt>
                <c:pt idx="2173">
                  <c:v>44543</c:v>
                </c:pt>
                <c:pt idx="2174">
                  <c:v>44544</c:v>
                </c:pt>
                <c:pt idx="2175">
                  <c:v>44545</c:v>
                </c:pt>
                <c:pt idx="2176">
                  <c:v>44546</c:v>
                </c:pt>
                <c:pt idx="2177">
                  <c:v>44547</c:v>
                </c:pt>
                <c:pt idx="2178">
                  <c:v>44548</c:v>
                </c:pt>
                <c:pt idx="2179">
                  <c:v>44549</c:v>
                </c:pt>
                <c:pt idx="2180">
                  <c:v>44550</c:v>
                </c:pt>
                <c:pt idx="2181">
                  <c:v>44551</c:v>
                </c:pt>
                <c:pt idx="2182">
                  <c:v>44552</c:v>
                </c:pt>
                <c:pt idx="2183">
                  <c:v>44553</c:v>
                </c:pt>
                <c:pt idx="2184">
                  <c:v>44554</c:v>
                </c:pt>
                <c:pt idx="2185">
                  <c:v>44555</c:v>
                </c:pt>
                <c:pt idx="2186">
                  <c:v>44556</c:v>
                </c:pt>
                <c:pt idx="2187">
                  <c:v>44557</c:v>
                </c:pt>
                <c:pt idx="2188">
                  <c:v>44558</c:v>
                </c:pt>
                <c:pt idx="2189">
                  <c:v>44559</c:v>
                </c:pt>
                <c:pt idx="2190">
                  <c:v>44560</c:v>
                </c:pt>
                <c:pt idx="2191">
                  <c:v>44561</c:v>
                </c:pt>
                <c:pt idx="2192">
                  <c:v>44562</c:v>
                </c:pt>
                <c:pt idx="2193">
                  <c:v>44563</c:v>
                </c:pt>
                <c:pt idx="2194">
                  <c:v>44564</c:v>
                </c:pt>
                <c:pt idx="2195">
                  <c:v>44565</c:v>
                </c:pt>
                <c:pt idx="2196">
                  <c:v>44566</c:v>
                </c:pt>
                <c:pt idx="2197">
                  <c:v>44567</c:v>
                </c:pt>
                <c:pt idx="2198">
                  <c:v>44568</c:v>
                </c:pt>
                <c:pt idx="2199">
                  <c:v>44569</c:v>
                </c:pt>
                <c:pt idx="2200">
                  <c:v>44570</c:v>
                </c:pt>
                <c:pt idx="2201">
                  <c:v>44571</c:v>
                </c:pt>
                <c:pt idx="2202">
                  <c:v>44572</c:v>
                </c:pt>
                <c:pt idx="2203">
                  <c:v>44573</c:v>
                </c:pt>
                <c:pt idx="2204">
                  <c:v>44574</c:v>
                </c:pt>
                <c:pt idx="2205">
                  <c:v>44575</c:v>
                </c:pt>
                <c:pt idx="2206">
                  <c:v>44576</c:v>
                </c:pt>
                <c:pt idx="2207">
                  <c:v>44577</c:v>
                </c:pt>
                <c:pt idx="2208">
                  <c:v>44578</c:v>
                </c:pt>
                <c:pt idx="2209">
                  <c:v>44579</c:v>
                </c:pt>
                <c:pt idx="2210">
                  <c:v>44580</c:v>
                </c:pt>
                <c:pt idx="2211">
                  <c:v>44581</c:v>
                </c:pt>
                <c:pt idx="2212">
                  <c:v>44582</c:v>
                </c:pt>
                <c:pt idx="2213">
                  <c:v>44583</c:v>
                </c:pt>
                <c:pt idx="2214">
                  <c:v>44584</c:v>
                </c:pt>
                <c:pt idx="2215">
                  <c:v>44585</c:v>
                </c:pt>
                <c:pt idx="2216">
                  <c:v>44586</c:v>
                </c:pt>
                <c:pt idx="2217">
                  <c:v>44587</c:v>
                </c:pt>
                <c:pt idx="2218">
                  <c:v>44588</c:v>
                </c:pt>
                <c:pt idx="2219">
                  <c:v>44589</c:v>
                </c:pt>
                <c:pt idx="2220">
                  <c:v>44590</c:v>
                </c:pt>
                <c:pt idx="2221">
                  <c:v>44591</c:v>
                </c:pt>
                <c:pt idx="2222">
                  <c:v>44592</c:v>
                </c:pt>
                <c:pt idx="2223">
                  <c:v>44593</c:v>
                </c:pt>
                <c:pt idx="2224">
                  <c:v>44594</c:v>
                </c:pt>
                <c:pt idx="2225">
                  <c:v>44595</c:v>
                </c:pt>
                <c:pt idx="2226">
                  <c:v>44596</c:v>
                </c:pt>
                <c:pt idx="2227">
                  <c:v>44597</c:v>
                </c:pt>
                <c:pt idx="2228">
                  <c:v>44598</c:v>
                </c:pt>
                <c:pt idx="2229">
                  <c:v>44599</c:v>
                </c:pt>
                <c:pt idx="2230">
                  <c:v>44600</c:v>
                </c:pt>
                <c:pt idx="2231">
                  <c:v>44601</c:v>
                </c:pt>
                <c:pt idx="2232">
                  <c:v>44602</c:v>
                </c:pt>
                <c:pt idx="2233">
                  <c:v>44603</c:v>
                </c:pt>
                <c:pt idx="2234">
                  <c:v>44604</c:v>
                </c:pt>
                <c:pt idx="2235">
                  <c:v>44605</c:v>
                </c:pt>
                <c:pt idx="2236">
                  <c:v>44606</c:v>
                </c:pt>
                <c:pt idx="2237">
                  <c:v>44607</c:v>
                </c:pt>
                <c:pt idx="2238">
                  <c:v>44608</c:v>
                </c:pt>
                <c:pt idx="2239">
                  <c:v>44609</c:v>
                </c:pt>
                <c:pt idx="2240">
                  <c:v>44610</c:v>
                </c:pt>
                <c:pt idx="2241">
                  <c:v>44611</c:v>
                </c:pt>
                <c:pt idx="2242">
                  <c:v>44612</c:v>
                </c:pt>
                <c:pt idx="2243">
                  <c:v>44613</c:v>
                </c:pt>
                <c:pt idx="2244">
                  <c:v>44614</c:v>
                </c:pt>
                <c:pt idx="2245">
                  <c:v>44615</c:v>
                </c:pt>
                <c:pt idx="2246">
                  <c:v>44616</c:v>
                </c:pt>
                <c:pt idx="2247">
                  <c:v>44617</c:v>
                </c:pt>
                <c:pt idx="2248">
                  <c:v>44618</c:v>
                </c:pt>
                <c:pt idx="2249">
                  <c:v>44619</c:v>
                </c:pt>
                <c:pt idx="2250">
                  <c:v>44620</c:v>
                </c:pt>
                <c:pt idx="2251">
                  <c:v>44621</c:v>
                </c:pt>
                <c:pt idx="2252">
                  <c:v>44622</c:v>
                </c:pt>
                <c:pt idx="2253">
                  <c:v>44623</c:v>
                </c:pt>
                <c:pt idx="2254">
                  <c:v>44624</c:v>
                </c:pt>
                <c:pt idx="2255">
                  <c:v>44625</c:v>
                </c:pt>
                <c:pt idx="2256">
                  <c:v>44626</c:v>
                </c:pt>
                <c:pt idx="2257">
                  <c:v>44627</c:v>
                </c:pt>
                <c:pt idx="2258">
                  <c:v>44628</c:v>
                </c:pt>
                <c:pt idx="2259">
                  <c:v>44629</c:v>
                </c:pt>
                <c:pt idx="2260">
                  <c:v>44630</c:v>
                </c:pt>
                <c:pt idx="2261">
                  <c:v>44631</c:v>
                </c:pt>
                <c:pt idx="2262">
                  <c:v>44632</c:v>
                </c:pt>
                <c:pt idx="2263">
                  <c:v>44633</c:v>
                </c:pt>
                <c:pt idx="2264">
                  <c:v>44634</c:v>
                </c:pt>
                <c:pt idx="2265">
                  <c:v>44635</c:v>
                </c:pt>
                <c:pt idx="2266">
                  <c:v>44636</c:v>
                </c:pt>
                <c:pt idx="2267">
                  <c:v>44637</c:v>
                </c:pt>
                <c:pt idx="2268">
                  <c:v>44638</c:v>
                </c:pt>
                <c:pt idx="2269">
                  <c:v>44639</c:v>
                </c:pt>
                <c:pt idx="2270">
                  <c:v>44640</c:v>
                </c:pt>
                <c:pt idx="2271">
                  <c:v>44641</c:v>
                </c:pt>
                <c:pt idx="2272">
                  <c:v>44642</c:v>
                </c:pt>
                <c:pt idx="2273">
                  <c:v>44643</c:v>
                </c:pt>
                <c:pt idx="2274">
                  <c:v>44644</c:v>
                </c:pt>
                <c:pt idx="2275">
                  <c:v>44645</c:v>
                </c:pt>
                <c:pt idx="2276">
                  <c:v>44646</c:v>
                </c:pt>
                <c:pt idx="2277">
                  <c:v>44647</c:v>
                </c:pt>
                <c:pt idx="2278">
                  <c:v>44648</c:v>
                </c:pt>
                <c:pt idx="2279">
                  <c:v>44649</c:v>
                </c:pt>
                <c:pt idx="2280">
                  <c:v>44650</c:v>
                </c:pt>
                <c:pt idx="2281">
                  <c:v>44651</c:v>
                </c:pt>
                <c:pt idx="2282">
                  <c:v>44652</c:v>
                </c:pt>
                <c:pt idx="2283">
                  <c:v>44653</c:v>
                </c:pt>
                <c:pt idx="2284">
                  <c:v>44654</c:v>
                </c:pt>
                <c:pt idx="2285">
                  <c:v>44655</c:v>
                </c:pt>
                <c:pt idx="2286">
                  <c:v>44656</c:v>
                </c:pt>
                <c:pt idx="2287">
                  <c:v>44657</c:v>
                </c:pt>
                <c:pt idx="2288">
                  <c:v>44658</c:v>
                </c:pt>
                <c:pt idx="2289">
                  <c:v>44659</c:v>
                </c:pt>
                <c:pt idx="2290">
                  <c:v>44660</c:v>
                </c:pt>
                <c:pt idx="2291">
                  <c:v>44661</c:v>
                </c:pt>
                <c:pt idx="2292">
                  <c:v>44662</c:v>
                </c:pt>
                <c:pt idx="2293">
                  <c:v>44663</c:v>
                </c:pt>
                <c:pt idx="2294">
                  <c:v>44664</c:v>
                </c:pt>
                <c:pt idx="2295">
                  <c:v>44665</c:v>
                </c:pt>
                <c:pt idx="2296">
                  <c:v>44666</c:v>
                </c:pt>
                <c:pt idx="2297">
                  <c:v>44667</c:v>
                </c:pt>
                <c:pt idx="2298">
                  <c:v>44668</c:v>
                </c:pt>
                <c:pt idx="2299">
                  <c:v>44669</c:v>
                </c:pt>
                <c:pt idx="2300">
                  <c:v>44670</c:v>
                </c:pt>
                <c:pt idx="2301">
                  <c:v>44671</c:v>
                </c:pt>
                <c:pt idx="2302">
                  <c:v>44672</c:v>
                </c:pt>
                <c:pt idx="2303">
                  <c:v>44673</c:v>
                </c:pt>
                <c:pt idx="2304">
                  <c:v>44674</c:v>
                </c:pt>
                <c:pt idx="2305">
                  <c:v>44675</c:v>
                </c:pt>
                <c:pt idx="2306">
                  <c:v>44676</c:v>
                </c:pt>
                <c:pt idx="2307">
                  <c:v>44677</c:v>
                </c:pt>
                <c:pt idx="2308">
                  <c:v>44678</c:v>
                </c:pt>
                <c:pt idx="2309">
                  <c:v>44679</c:v>
                </c:pt>
                <c:pt idx="2310">
                  <c:v>44680</c:v>
                </c:pt>
                <c:pt idx="2311">
                  <c:v>44681</c:v>
                </c:pt>
                <c:pt idx="2312">
                  <c:v>44682</c:v>
                </c:pt>
                <c:pt idx="2313">
                  <c:v>44683</c:v>
                </c:pt>
                <c:pt idx="2314">
                  <c:v>44684</c:v>
                </c:pt>
                <c:pt idx="2315">
                  <c:v>44685</c:v>
                </c:pt>
                <c:pt idx="2316">
                  <c:v>44686</c:v>
                </c:pt>
                <c:pt idx="2317">
                  <c:v>44687</c:v>
                </c:pt>
                <c:pt idx="2318">
                  <c:v>44688</c:v>
                </c:pt>
                <c:pt idx="2319">
                  <c:v>44689</c:v>
                </c:pt>
                <c:pt idx="2320">
                  <c:v>44690</c:v>
                </c:pt>
                <c:pt idx="2321">
                  <c:v>44691</c:v>
                </c:pt>
                <c:pt idx="2322">
                  <c:v>44692</c:v>
                </c:pt>
                <c:pt idx="2323">
                  <c:v>44693</c:v>
                </c:pt>
                <c:pt idx="2324">
                  <c:v>44694</c:v>
                </c:pt>
                <c:pt idx="2325">
                  <c:v>44695</c:v>
                </c:pt>
                <c:pt idx="2326">
                  <c:v>44696</c:v>
                </c:pt>
                <c:pt idx="2327">
                  <c:v>44697</c:v>
                </c:pt>
                <c:pt idx="2328">
                  <c:v>44698</c:v>
                </c:pt>
                <c:pt idx="2329">
                  <c:v>44699</c:v>
                </c:pt>
                <c:pt idx="2330">
                  <c:v>44700</c:v>
                </c:pt>
                <c:pt idx="2331">
                  <c:v>44701</c:v>
                </c:pt>
                <c:pt idx="2332">
                  <c:v>44702</c:v>
                </c:pt>
                <c:pt idx="2333">
                  <c:v>44703</c:v>
                </c:pt>
                <c:pt idx="2334">
                  <c:v>44704</c:v>
                </c:pt>
                <c:pt idx="2335">
                  <c:v>44705</c:v>
                </c:pt>
                <c:pt idx="2336">
                  <c:v>44706</c:v>
                </c:pt>
                <c:pt idx="2337">
                  <c:v>44707</c:v>
                </c:pt>
                <c:pt idx="2338">
                  <c:v>44708</c:v>
                </c:pt>
                <c:pt idx="2339">
                  <c:v>44709</c:v>
                </c:pt>
                <c:pt idx="2340">
                  <c:v>44710</c:v>
                </c:pt>
                <c:pt idx="2341">
                  <c:v>44711</c:v>
                </c:pt>
                <c:pt idx="2342">
                  <c:v>44712</c:v>
                </c:pt>
                <c:pt idx="2343">
                  <c:v>44713</c:v>
                </c:pt>
                <c:pt idx="2344">
                  <c:v>44714</c:v>
                </c:pt>
                <c:pt idx="2345">
                  <c:v>44715</c:v>
                </c:pt>
                <c:pt idx="2346">
                  <c:v>44716</c:v>
                </c:pt>
                <c:pt idx="2347">
                  <c:v>44717</c:v>
                </c:pt>
                <c:pt idx="2348">
                  <c:v>44718</c:v>
                </c:pt>
                <c:pt idx="2349">
                  <c:v>44719</c:v>
                </c:pt>
                <c:pt idx="2350">
                  <c:v>44720</c:v>
                </c:pt>
                <c:pt idx="2351">
                  <c:v>44721</c:v>
                </c:pt>
                <c:pt idx="2352">
                  <c:v>44722</c:v>
                </c:pt>
                <c:pt idx="2353">
                  <c:v>44723</c:v>
                </c:pt>
                <c:pt idx="2354">
                  <c:v>44724</c:v>
                </c:pt>
                <c:pt idx="2355">
                  <c:v>44725</c:v>
                </c:pt>
                <c:pt idx="2356">
                  <c:v>44726</c:v>
                </c:pt>
                <c:pt idx="2357">
                  <c:v>44727</c:v>
                </c:pt>
                <c:pt idx="2358">
                  <c:v>44728</c:v>
                </c:pt>
                <c:pt idx="2359">
                  <c:v>44729</c:v>
                </c:pt>
                <c:pt idx="2360">
                  <c:v>44730</c:v>
                </c:pt>
                <c:pt idx="2361">
                  <c:v>44731</c:v>
                </c:pt>
                <c:pt idx="2362">
                  <c:v>44732</c:v>
                </c:pt>
                <c:pt idx="2363">
                  <c:v>44733</c:v>
                </c:pt>
                <c:pt idx="2364">
                  <c:v>44734</c:v>
                </c:pt>
                <c:pt idx="2365">
                  <c:v>44735</c:v>
                </c:pt>
                <c:pt idx="2366">
                  <c:v>44736</c:v>
                </c:pt>
                <c:pt idx="2367">
                  <c:v>44737</c:v>
                </c:pt>
                <c:pt idx="2368">
                  <c:v>44738</c:v>
                </c:pt>
                <c:pt idx="2369">
                  <c:v>44739</c:v>
                </c:pt>
                <c:pt idx="2370">
                  <c:v>44740</c:v>
                </c:pt>
                <c:pt idx="2371">
                  <c:v>44741</c:v>
                </c:pt>
                <c:pt idx="2372">
                  <c:v>44742</c:v>
                </c:pt>
                <c:pt idx="2373">
                  <c:v>44743</c:v>
                </c:pt>
                <c:pt idx="2374">
                  <c:v>44744</c:v>
                </c:pt>
                <c:pt idx="2375">
                  <c:v>44745</c:v>
                </c:pt>
                <c:pt idx="2376">
                  <c:v>44746</c:v>
                </c:pt>
                <c:pt idx="2377">
                  <c:v>44747</c:v>
                </c:pt>
                <c:pt idx="2378">
                  <c:v>44748</c:v>
                </c:pt>
                <c:pt idx="2379">
                  <c:v>44749</c:v>
                </c:pt>
                <c:pt idx="2380">
                  <c:v>44750</c:v>
                </c:pt>
                <c:pt idx="2381">
                  <c:v>44751</c:v>
                </c:pt>
                <c:pt idx="2382">
                  <c:v>44752</c:v>
                </c:pt>
                <c:pt idx="2383">
                  <c:v>44753</c:v>
                </c:pt>
                <c:pt idx="2384">
                  <c:v>44754</c:v>
                </c:pt>
                <c:pt idx="2385">
                  <c:v>44755</c:v>
                </c:pt>
                <c:pt idx="2386">
                  <c:v>44756</c:v>
                </c:pt>
                <c:pt idx="2387">
                  <c:v>44757</c:v>
                </c:pt>
                <c:pt idx="2388">
                  <c:v>44758</c:v>
                </c:pt>
                <c:pt idx="2389">
                  <c:v>44759</c:v>
                </c:pt>
                <c:pt idx="2390">
                  <c:v>44760</c:v>
                </c:pt>
                <c:pt idx="2391">
                  <c:v>44761</c:v>
                </c:pt>
                <c:pt idx="2392">
                  <c:v>44762</c:v>
                </c:pt>
                <c:pt idx="2393">
                  <c:v>44763</c:v>
                </c:pt>
                <c:pt idx="2394">
                  <c:v>44764</c:v>
                </c:pt>
                <c:pt idx="2395">
                  <c:v>44765</c:v>
                </c:pt>
                <c:pt idx="2396">
                  <c:v>44766</c:v>
                </c:pt>
                <c:pt idx="2397">
                  <c:v>44767</c:v>
                </c:pt>
                <c:pt idx="2398">
                  <c:v>44768</c:v>
                </c:pt>
                <c:pt idx="2399">
                  <c:v>44769</c:v>
                </c:pt>
                <c:pt idx="2400">
                  <c:v>44770</c:v>
                </c:pt>
                <c:pt idx="2401">
                  <c:v>44771</c:v>
                </c:pt>
                <c:pt idx="2402">
                  <c:v>44772</c:v>
                </c:pt>
                <c:pt idx="2403">
                  <c:v>44773</c:v>
                </c:pt>
                <c:pt idx="2404">
                  <c:v>44774</c:v>
                </c:pt>
                <c:pt idx="2405">
                  <c:v>44775</c:v>
                </c:pt>
                <c:pt idx="2406">
                  <c:v>44776</c:v>
                </c:pt>
                <c:pt idx="2407">
                  <c:v>44777</c:v>
                </c:pt>
                <c:pt idx="2408">
                  <c:v>44778</c:v>
                </c:pt>
                <c:pt idx="2409">
                  <c:v>44779</c:v>
                </c:pt>
                <c:pt idx="2410">
                  <c:v>44780</c:v>
                </c:pt>
                <c:pt idx="2411">
                  <c:v>44781</c:v>
                </c:pt>
                <c:pt idx="2412">
                  <c:v>44782</c:v>
                </c:pt>
                <c:pt idx="2413">
                  <c:v>44783</c:v>
                </c:pt>
                <c:pt idx="2414">
                  <c:v>44784</c:v>
                </c:pt>
                <c:pt idx="2415">
                  <c:v>44785</c:v>
                </c:pt>
                <c:pt idx="2416">
                  <c:v>44786</c:v>
                </c:pt>
                <c:pt idx="2417">
                  <c:v>44787</c:v>
                </c:pt>
                <c:pt idx="2418">
                  <c:v>44788</c:v>
                </c:pt>
                <c:pt idx="2419">
                  <c:v>44789</c:v>
                </c:pt>
                <c:pt idx="2420">
                  <c:v>44790</c:v>
                </c:pt>
                <c:pt idx="2421">
                  <c:v>44791</c:v>
                </c:pt>
                <c:pt idx="2422">
                  <c:v>44792</c:v>
                </c:pt>
                <c:pt idx="2423">
                  <c:v>44793</c:v>
                </c:pt>
                <c:pt idx="2424">
                  <c:v>44794</c:v>
                </c:pt>
                <c:pt idx="2425">
                  <c:v>44795</c:v>
                </c:pt>
                <c:pt idx="2426">
                  <c:v>44796</c:v>
                </c:pt>
                <c:pt idx="2427">
                  <c:v>44797</c:v>
                </c:pt>
                <c:pt idx="2428">
                  <c:v>44798</c:v>
                </c:pt>
                <c:pt idx="2429">
                  <c:v>44799</c:v>
                </c:pt>
                <c:pt idx="2430">
                  <c:v>44800</c:v>
                </c:pt>
                <c:pt idx="2431">
                  <c:v>44801</c:v>
                </c:pt>
                <c:pt idx="2432">
                  <c:v>44802</c:v>
                </c:pt>
                <c:pt idx="2433">
                  <c:v>44803</c:v>
                </c:pt>
                <c:pt idx="2434">
                  <c:v>44804</c:v>
                </c:pt>
                <c:pt idx="2435">
                  <c:v>44805</c:v>
                </c:pt>
                <c:pt idx="2436">
                  <c:v>44806</c:v>
                </c:pt>
                <c:pt idx="2437">
                  <c:v>44807</c:v>
                </c:pt>
                <c:pt idx="2438">
                  <c:v>44808</c:v>
                </c:pt>
                <c:pt idx="2439">
                  <c:v>44809</c:v>
                </c:pt>
                <c:pt idx="2440">
                  <c:v>44810</c:v>
                </c:pt>
                <c:pt idx="2441">
                  <c:v>44811</c:v>
                </c:pt>
                <c:pt idx="2442">
                  <c:v>44812</c:v>
                </c:pt>
                <c:pt idx="2443">
                  <c:v>44813</c:v>
                </c:pt>
                <c:pt idx="2444">
                  <c:v>44814</c:v>
                </c:pt>
                <c:pt idx="2445">
                  <c:v>44815</c:v>
                </c:pt>
                <c:pt idx="2446">
                  <c:v>44816</c:v>
                </c:pt>
                <c:pt idx="2447">
                  <c:v>44817</c:v>
                </c:pt>
                <c:pt idx="2448">
                  <c:v>44818</c:v>
                </c:pt>
                <c:pt idx="2449">
                  <c:v>44819</c:v>
                </c:pt>
                <c:pt idx="2450">
                  <c:v>44820</c:v>
                </c:pt>
                <c:pt idx="2451">
                  <c:v>44821</c:v>
                </c:pt>
                <c:pt idx="2452">
                  <c:v>44822</c:v>
                </c:pt>
                <c:pt idx="2453">
                  <c:v>44823</c:v>
                </c:pt>
                <c:pt idx="2454">
                  <c:v>44824</c:v>
                </c:pt>
                <c:pt idx="2455">
                  <c:v>44825</c:v>
                </c:pt>
                <c:pt idx="2456">
                  <c:v>44826</c:v>
                </c:pt>
                <c:pt idx="2457">
                  <c:v>44827</c:v>
                </c:pt>
                <c:pt idx="2458">
                  <c:v>44828</c:v>
                </c:pt>
                <c:pt idx="2459">
                  <c:v>44829</c:v>
                </c:pt>
                <c:pt idx="2460">
                  <c:v>44830</c:v>
                </c:pt>
                <c:pt idx="2461">
                  <c:v>44831</c:v>
                </c:pt>
                <c:pt idx="2462">
                  <c:v>44832</c:v>
                </c:pt>
                <c:pt idx="2463">
                  <c:v>44833</c:v>
                </c:pt>
                <c:pt idx="2464">
                  <c:v>44834</c:v>
                </c:pt>
                <c:pt idx="2465">
                  <c:v>44835</c:v>
                </c:pt>
                <c:pt idx="2466">
                  <c:v>44836</c:v>
                </c:pt>
                <c:pt idx="2467">
                  <c:v>44837</c:v>
                </c:pt>
                <c:pt idx="2468">
                  <c:v>44838</c:v>
                </c:pt>
                <c:pt idx="2469">
                  <c:v>44839</c:v>
                </c:pt>
                <c:pt idx="2470">
                  <c:v>44840</c:v>
                </c:pt>
                <c:pt idx="2471">
                  <c:v>44841</c:v>
                </c:pt>
                <c:pt idx="2472">
                  <c:v>44842</c:v>
                </c:pt>
                <c:pt idx="2473">
                  <c:v>44843</c:v>
                </c:pt>
                <c:pt idx="2474">
                  <c:v>44844</c:v>
                </c:pt>
                <c:pt idx="2475">
                  <c:v>44845</c:v>
                </c:pt>
                <c:pt idx="2476">
                  <c:v>44846</c:v>
                </c:pt>
                <c:pt idx="2477">
                  <c:v>44847</c:v>
                </c:pt>
                <c:pt idx="2478">
                  <c:v>44848</c:v>
                </c:pt>
                <c:pt idx="2479">
                  <c:v>44849</c:v>
                </c:pt>
                <c:pt idx="2480">
                  <c:v>44850</c:v>
                </c:pt>
                <c:pt idx="2481">
                  <c:v>44851</c:v>
                </c:pt>
                <c:pt idx="2482">
                  <c:v>44852</c:v>
                </c:pt>
                <c:pt idx="2483">
                  <c:v>44853</c:v>
                </c:pt>
                <c:pt idx="2484">
                  <c:v>44854</c:v>
                </c:pt>
                <c:pt idx="2485">
                  <c:v>44855</c:v>
                </c:pt>
                <c:pt idx="2486">
                  <c:v>44856</c:v>
                </c:pt>
                <c:pt idx="2487">
                  <c:v>44857</c:v>
                </c:pt>
                <c:pt idx="2488">
                  <c:v>44858</c:v>
                </c:pt>
                <c:pt idx="2489">
                  <c:v>44859</c:v>
                </c:pt>
                <c:pt idx="2490">
                  <c:v>44860</c:v>
                </c:pt>
                <c:pt idx="2491">
                  <c:v>44861</c:v>
                </c:pt>
                <c:pt idx="2492">
                  <c:v>44862</c:v>
                </c:pt>
                <c:pt idx="2493">
                  <c:v>44863</c:v>
                </c:pt>
                <c:pt idx="2494">
                  <c:v>44864</c:v>
                </c:pt>
                <c:pt idx="2495">
                  <c:v>44865</c:v>
                </c:pt>
                <c:pt idx="2496">
                  <c:v>44866</c:v>
                </c:pt>
                <c:pt idx="2497">
                  <c:v>44867</c:v>
                </c:pt>
                <c:pt idx="2498">
                  <c:v>44868</c:v>
                </c:pt>
                <c:pt idx="2499">
                  <c:v>44869</c:v>
                </c:pt>
                <c:pt idx="2500">
                  <c:v>44870</c:v>
                </c:pt>
                <c:pt idx="2501">
                  <c:v>44871</c:v>
                </c:pt>
                <c:pt idx="2502">
                  <c:v>44872</c:v>
                </c:pt>
                <c:pt idx="2503">
                  <c:v>44873</c:v>
                </c:pt>
                <c:pt idx="2504">
                  <c:v>44874</c:v>
                </c:pt>
                <c:pt idx="2505">
                  <c:v>44875</c:v>
                </c:pt>
                <c:pt idx="2506">
                  <c:v>44876</c:v>
                </c:pt>
                <c:pt idx="2507">
                  <c:v>44877</c:v>
                </c:pt>
                <c:pt idx="2508">
                  <c:v>44878</c:v>
                </c:pt>
                <c:pt idx="2509">
                  <c:v>44879</c:v>
                </c:pt>
                <c:pt idx="2510">
                  <c:v>44880</c:v>
                </c:pt>
                <c:pt idx="2511">
                  <c:v>44881</c:v>
                </c:pt>
                <c:pt idx="2512">
                  <c:v>44882</c:v>
                </c:pt>
                <c:pt idx="2513">
                  <c:v>44883</c:v>
                </c:pt>
                <c:pt idx="2514">
                  <c:v>44884</c:v>
                </c:pt>
                <c:pt idx="2515">
                  <c:v>44885</c:v>
                </c:pt>
                <c:pt idx="2516">
                  <c:v>44886</c:v>
                </c:pt>
                <c:pt idx="2517">
                  <c:v>44887</c:v>
                </c:pt>
                <c:pt idx="2518">
                  <c:v>44888</c:v>
                </c:pt>
                <c:pt idx="2519">
                  <c:v>44889</c:v>
                </c:pt>
                <c:pt idx="2520">
                  <c:v>44890</c:v>
                </c:pt>
                <c:pt idx="2521">
                  <c:v>44891</c:v>
                </c:pt>
                <c:pt idx="2522">
                  <c:v>44892</c:v>
                </c:pt>
                <c:pt idx="2523">
                  <c:v>44893</c:v>
                </c:pt>
                <c:pt idx="2524">
                  <c:v>44894</c:v>
                </c:pt>
                <c:pt idx="2525">
                  <c:v>44895</c:v>
                </c:pt>
                <c:pt idx="2526">
                  <c:v>44896</c:v>
                </c:pt>
                <c:pt idx="2527">
                  <c:v>44897</c:v>
                </c:pt>
                <c:pt idx="2528">
                  <c:v>44898</c:v>
                </c:pt>
                <c:pt idx="2529">
                  <c:v>44899</c:v>
                </c:pt>
                <c:pt idx="2530">
                  <c:v>44900</c:v>
                </c:pt>
                <c:pt idx="2531">
                  <c:v>44901</c:v>
                </c:pt>
                <c:pt idx="2532">
                  <c:v>44902</c:v>
                </c:pt>
                <c:pt idx="2533">
                  <c:v>44903</c:v>
                </c:pt>
                <c:pt idx="2534">
                  <c:v>44904</c:v>
                </c:pt>
                <c:pt idx="2535">
                  <c:v>44905</c:v>
                </c:pt>
                <c:pt idx="2536">
                  <c:v>44906</c:v>
                </c:pt>
                <c:pt idx="2537">
                  <c:v>44907</c:v>
                </c:pt>
                <c:pt idx="2538">
                  <c:v>44908</c:v>
                </c:pt>
                <c:pt idx="2539">
                  <c:v>44909</c:v>
                </c:pt>
                <c:pt idx="2540">
                  <c:v>44910</c:v>
                </c:pt>
                <c:pt idx="2541">
                  <c:v>44911</c:v>
                </c:pt>
                <c:pt idx="2542">
                  <c:v>44912</c:v>
                </c:pt>
                <c:pt idx="2543">
                  <c:v>44913</c:v>
                </c:pt>
                <c:pt idx="2544">
                  <c:v>44914</c:v>
                </c:pt>
                <c:pt idx="2545">
                  <c:v>44915</c:v>
                </c:pt>
                <c:pt idx="2546">
                  <c:v>44916</c:v>
                </c:pt>
                <c:pt idx="2547">
                  <c:v>44917</c:v>
                </c:pt>
                <c:pt idx="2548">
                  <c:v>44918</c:v>
                </c:pt>
                <c:pt idx="2549">
                  <c:v>44919</c:v>
                </c:pt>
                <c:pt idx="2550">
                  <c:v>44920</c:v>
                </c:pt>
                <c:pt idx="2551">
                  <c:v>44921</c:v>
                </c:pt>
                <c:pt idx="2552">
                  <c:v>44922</c:v>
                </c:pt>
                <c:pt idx="2553">
                  <c:v>44923</c:v>
                </c:pt>
                <c:pt idx="2554">
                  <c:v>44924</c:v>
                </c:pt>
                <c:pt idx="2555">
                  <c:v>44925</c:v>
                </c:pt>
                <c:pt idx="2556">
                  <c:v>44926</c:v>
                </c:pt>
                <c:pt idx="2557">
                  <c:v>44927</c:v>
                </c:pt>
                <c:pt idx="2558">
                  <c:v>44928</c:v>
                </c:pt>
                <c:pt idx="2559">
                  <c:v>44929</c:v>
                </c:pt>
                <c:pt idx="2560">
                  <c:v>44930</c:v>
                </c:pt>
                <c:pt idx="2561">
                  <c:v>44931</c:v>
                </c:pt>
                <c:pt idx="2562">
                  <c:v>44932</c:v>
                </c:pt>
                <c:pt idx="2563">
                  <c:v>44933</c:v>
                </c:pt>
                <c:pt idx="2564">
                  <c:v>44934</c:v>
                </c:pt>
                <c:pt idx="2565">
                  <c:v>44935</c:v>
                </c:pt>
                <c:pt idx="2566">
                  <c:v>44936</c:v>
                </c:pt>
                <c:pt idx="2567">
                  <c:v>44937</c:v>
                </c:pt>
                <c:pt idx="2568">
                  <c:v>44938</c:v>
                </c:pt>
                <c:pt idx="2569">
                  <c:v>44939</c:v>
                </c:pt>
                <c:pt idx="2570">
                  <c:v>44940</c:v>
                </c:pt>
                <c:pt idx="2571">
                  <c:v>44941</c:v>
                </c:pt>
                <c:pt idx="2572">
                  <c:v>44942</c:v>
                </c:pt>
                <c:pt idx="2573">
                  <c:v>44943</c:v>
                </c:pt>
                <c:pt idx="2574">
                  <c:v>44944</c:v>
                </c:pt>
                <c:pt idx="2575">
                  <c:v>44945</c:v>
                </c:pt>
                <c:pt idx="2576">
                  <c:v>44946</c:v>
                </c:pt>
                <c:pt idx="2577">
                  <c:v>44947</c:v>
                </c:pt>
                <c:pt idx="2578">
                  <c:v>44948</c:v>
                </c:pt>
                <c:pt idx="2579">
                  <c:v>44949</c:v>
                </c:pt>
                <c:pt idx="2580">
                  <c:v>44950</c:v>
                </c:pt>
                <c:pt idx="2581">
                  <c:v>44951</c:v>
                </c:pt>
                <c:pt idx="2582">
                  <c:v>44952</c:v>
                </c:pt>
                <c:pt idx="2583">
                  <c:v>44953</c:v>
                </c:pt>
                <c:pt idx="2584">
                  <c:v>44954</c:v>
                </c:pt>
                <c:pt idx="2585">
                  <c:v>44955</c:v>
                </c:pt>
                <c:pt idx="2586">
                  <c:v>44956</c:v>
                </c:pt>
                <c:pt idx="2587">
                  <c:v>44957</c:v>
                </c:pt>
                <c:pt idx="2588">
                  <c:v>44958</c:v>
                </c:pt>
                <c:pt idx="2589">
                  <c:v>44959</c:v>
                </c:pt>
                <c:pt idx="2590">
                  <c:v>44960</c:v>
                </c:pt>
                <c:pt idx="2591">
                  <c:v>44961</c:v>
                </c:pt>
                <c:pt idx="2592">
                  <c:v>44962</c:v>
                </c:pt>
                <c:pt idx="2593">
                  <c:v>44963</c:v>
                </c:pt>
                <c:pt idx="2594">
                  <c:v>44964</c:v>
                </c:pt>
                <c:pt idx="2595">
                  <c:v>44965</c:v>
                </c:pt>
                <c:pt idx="2596">
                  <c:v>44966</c:v>
                </c:pt>
                <c:pt idx="2597">
                  <c:v>44967</c:v>
                </c:pt>
                <c:pt idx="2598">
                  <c:v>44968</c:v>
                </c:pt>
                <c:pt idx="2599">
                  <c:v>44969</c:v>
                </c:pt>
                <c:pt idx="2600">
                  <c:v>44970</c:v>
                </c:pt>
                <c:pt idx="2601">
                  <c:v>44971</c:v>
                </c:pt>
                <c:pt idx="2602">
                  <c:v>44972</c:v>
                </c:pt>
                <c:pt idx="2603">
                  <c:v>44973</c:v>
                </c:pt>
                <c:pt idx="2604">
                  <c:v>44974</c:v>
                </c:pt>
                <c:pt idx="2605">
                  <c:v>44975</c:v>
                </c:pt>
                <c:pt idx="2606">
                  <c:v>44976</c:v>
                </c:pt>
                <c:pt idx="2607">
                  <c:v>44977</c:v>
                </c:pt>
                <c:pt idx="2608">
                  <c:v>44978</c:v>
                </c:pt>
                <c:pt idx="2609">
                  <c:v>44979</c:v>
                </c:pt>
                <c:pt idx="2610">
                  <c:v>44980</c:v>
                </c:pt>
                <c:pt idx="2611">
                  <c:v>44981</c:v>
                </c:pt>
                <c:pt idx="2612">
                  <c:v>44982</c:v>
                </c:pt>
                <c:pt idx="2613">
                  <c:v>44983</c:v>
                </c:pt>
                <c:pt idx="2614">
                  <c:v>44984</c:v>
                </c:pt>
                <c:pt idx="2615">
                  <c:v>44985</c:v>
                </c:pt>
                <c:pt idx="2616">
                  <c:v>44986</c:v>
                </c:pt>
                <c:pt idx="2617">
                  <c:v>44987</c:v>
                </c:pt>
                <c:pt idx="2618">
                  <c:v>44988</c:v>
                </c:pt>
                <c:pt idx="2619">
                  <c:v>44989</c:v>
                </c:pt>
                <c:pt idx="2620">
                  <c:v>44990</c:v>
                </c:pt>
                <c:pt idx="2621">
                  <c:v>44991</c:v>
                </c:pt>
                <c:pt idx="2622">
                  <c:v>44992</c:v>
                </c:pt>
                <c:pt idx="2623">
                  <c:v>44993</c:v>
                </c:pt>
                <c:pt idx="2624">
                  <c:v>44994</c:v>
                </c:pt>
                <c:pt idx="2625">
                  <c:v>44995</c:v>
                </c:pt>
                <c:pt idx="2626">
                  <c:v>44996</c:v>
                </c:pt>
                <c:pt idx="2627">
                  <c:v>44997</c:v>
                </c:pt>
                <c:pt idx="2628">
                  <c:v>44998</c:v>
                </c:pt>
                <c:pt idx="2629">
                  <c:v>44999</c:v>
                </c:pt>
                <c:pt idx="2630">
                  <c:v>45000</c:v>
                </c:pt>
                <c:pt idx="2631">
                  <c:v>45001</c:v>
                </c:pt>
                <c:pt idx="2632">
                  <c:v>45002</c:v>
                </c:pt>
                <c:pt idx="2633">
                  <c:v>45003</c:v>
                </c:pt>
                <c:pt idx="2634">
                  <c:v>45004</c:v>
                </c:pt>
                <c:pt idx="2635">
                  <c:v>45005</c:v>
                </c:pt>
                <c:pt idx="2636">
                  <c:v>45006</c:v>
                </c:pt>
                <c:pt idx="2637">
                  <c:v>45007</c:v>
                </c:pt>
                <c:pt idx="2638">
                  <c:v>45008</c:v>
                </c:pt>
                <c:pt idx="2639">
                  <c:v>45009</c:v>
                </c:pt>
                <c:pt idx="2640">
                  <c:v>45010</c:v>
                </c:pt>
                <c:pt idx="2641">
                  <c:v>45011</c:v>
                </c:pt>
                <c:pt idx="2642">
                  <c:v>45012</c:v>
                </c:pt>
                <c:pt idx="2643">
                  <c:v>45013</c:v>
                </c:pt>
                <c:pt idx="2644">
                  <c:v>45014</c:v>
                </c:pt>
                <c:pt idx="2645">
                  <c:v>45015</c:v>
                </c:pt>
                <c:pt idx="2646">
                  <c:v>45016</c:v>
                </c:pt>
                <c:pt idx="2647">
                  <c:v>45017</c:v>
                </c:pt>
                <c:pt idx="2648">
                  <c:v>45018</c:v>
                </c:pt>
                <c:pt idx="2649">
                  <c:v>45019</c:v>
                </c:pt>
                <c:pt idx="2650">
                  <c:v>45020</c:v>
                </c:pt>
                <c:pt idx="2651">
                  <c:v>45021</c:v>
                </c:pt>
                <c:pt idx="2652">
                  <c:v>45022</c:v>
                </c:pt>
                <c:pt idx="2653">
                  <c:v>45023</c:v>
                </c:pt>
                <c:pt idx="2654">
                  <c:v>45024</c:v>
                </c:pt>
                <c:pt idx="2655">
                  <c:v>45025</c:v>
                </c:pt>
                <c:pt idx="2656">
                  <c:v>45026</c:v>
                </c:pt>
                <c:pt idx="2657">
                  <c:v>45027</c:v>
                </c:pt>
                <c:pt idx="2658">
                  <c:v>45028</c:v>
                </c:pt>
                <c:pt idx="2659">
                  <c:v>45029</c:v>
                </c:pt>
                <c:pt idx="2660">
                  <c:v>45030</c:v>
                </c:pt>
                <c:pt idx="2661">
                  <c:v>45031</c:v>
                </c:pt>
                <c:pt idx="2662">
                  <c:v>45032</c:v>
                </c:pt>
                <c:pt idx="2663">
                  <c:v>45033</c:v>
                </c:pt>
                <c:pt idx="2664">
                  <c:v>45034</c:v>
                </c:pt>
                <c:pt idx="2665">
                  <c:v>45035</c:v>
                </c:pt>
                <c:pt idx="2666">
                  <c:v>45036</c:v>
                </c:pt>
                <c:pt idx="2667">
                  <c:v>45037</c:v>
                </c:pt>
                <c:pt idx="2668">
                  <c:v>45038</c:v>
                </c:pt>
                <c:pt idx="2669">
                  <c:v>45039</c:v>
                </c:pt>
                <c:pt idx="2670">
                  <c:v>45040</c:v>
                </c:pt>
                <c:pt idx="2671">
                  <c:v>45041</c:v>
                </c:pt>
                <c:pt idx="2672">
                  <c:v>45042</c:v>
                </c:pt>
                <c:pt idx="2673">
                  <c:v>45043</c:v>
                </c:pt>
                <c:pt idx="2674">
                  <c:v>45044</c:v>
                </c:pt>
                <c:pt idx="2675">
                  <c:v>45045</c:v>
                </c:pt>
                <c:pt idx="2676">
                  <c:v>45046</c:v>
                </c:pt>
                <c:pt idx="2677">
                  <c:v>45047</c:v>
                </c:pt>
                <c:pt idx="2678">
                  <c:v>45048</c:v>
                </c:pt>
                <c:pt idx="2679">
                  <c:v>45049</c:v>
                </c:pt>
                <c:pt idx="2680">
                  <c:v>45050</c:v>
                </c:pt>
                <c:pt idx="2681">
                  <c:v>45051</c:v>
                </c:pt>
                <c:pt idx="2682">
                  <c:v>45052</c:v>
                </c:pt>
                <c:pt idx="2683">
                  <c:v>45053</c:v>
                </c:pt>
                <c:pt idx="2684">
                  <c:v>45054</c:v>
                </c:pt>
                <c:pt idx="2685">
                  <c:v>45055</c:v>
                </c:pt>
                <c:pt idx="2686">
                  <c:v>45056</c:v>
                </c:pt>
                <c:pt idx="2687">
                  <c:v>45057</c:v>
                </c:pt>
                <c:pt idx="2688">
                  <c:v>45058</c:v>
                </c:pt>
                <c:pt idx="2689">
                  <c:v>45059</c:v>
                </c:pt>
                <c:pt idx="2690">
                  <c:v>45060</c:v>
                </c:pt>
                <c:pt idx="2691">
                  <c:v>45061</c:v>
                </c:pt>
                <c:pt idx="2692">
                  <c:v>45062</c:v>
                </c:pt>
                <c:pt idx="2693">
                  <c:v>45063</c:v>
                </c:pt>
                <c:pt idx="2694">
                  <c:v>45064</c:v>
                </c:pt>
                <c:pt idx="2695">
                  <c:v>45065</c:v>
                </c:pt>
                <c:pt idx="2696">
                  <c:v>45066</c:v>
                </c:pt>
                <c:pt idx="2697">
                  <c:v>45067</c:v>
                </c:pt>
              </c:numCache>
            </c:numRef>
          </c:cat>
          <c:val>
            <c:numRef>
              <c:f>'איור 7 נתונים'!$E$4:$E$4000</c:f>
              <c:numCache>
                <c:formatCode>0.0</c:formatCode>
                <c:ptCount val="3997"/>
                <c:pt idx="0">
                  <c:v>2.1223052061179999</c:v>
                </c:pt>
                <c:pt idx="1">
                  <c:v>2.1223052061179999</c:v>
                </c:pt>
                <c:pt idx="2">
                  <c:v>2.1055655633049999</c:v>
                </c:pt>
                <c:pt idx="3">
                  <c:v>2.063689951403</c:v>
                </c:pt>
                <c:pt idx="4">
                  <c:v>2.1366259912499999</c:v>
                </c:pt>
                <c:pt idx="5">
                  <c:v>2.1283865418430001</c:v>
                </c:pt>
                <c:pt idx="6">
                  <c:v>2.1414609612189999</c:v>
                </c:pt>
                <c:pt idx="7">
                  <c:v>2.1414609612189999</c:v>
                </c:pt>
                <c:pt idx="8">
                  <c:v>2.1414609612189999</c:v>
                </c:pt>
                <c:pt idx="9">
                  <c:v>2.1701389905030002</c:v>
                </c:pt>
                <c:pt idx="10">
                  <c:v>2.1582478034329999</c:v>
                </c:pt>
                <c:pt idx="11">
                  <c:v>2.1983029742219999</c:v>
                </c:pt>
                <c:pt idx="12">
                  <c:v>2.1731344378370001</c:v>
                </c:pt>
                <c:pt idx="13">
                  <c:v>2.1587307685849999</c:v>
                </c:pt>
                <c:pt idx="14">
                  <c:v>2.1587307685849999</c:v>
                </c:pt>
                <c:pt idx="15">
                  <c:v>2.1587307685849999</c:v>
                </c:pt>
                <c:pt idx="16">
                  <c:v>2.1850709069850001</c:v>
                </c:pt>
                <c:pt idx="17">
                  <c:v>2.182342611503</c:v>
                </c:pt>
                <c:pt idx="18">
                  <c:v>2.1628091797710001</c:v>
                </c:pt>
                <c:pt idx="19">
                  <c:v>2.096258045121</c:v>
                </c:pt>
                <c:pt idx="20">
                  <c:v>2.1466891458930002</c:v>
                </c:pt>
                <c:pt idx="21">
                  <c:v>2.1466891458930002</c:v>
                </c:pt>
                <c:pt idx="22">
                  <c:v>2.1466891458930002</c:v>
                </c:pt>
                <c:pt idx="23">
                  <c:v>2.2039502785490002</c:v>
                </c:pt>
                <c:pt idx="24">
                  <c:v>2.2209129768259999</c:v>
                </c:pt>
                <c:pt idx="25">
                  <c:v>2.2201873458880002</c:v>
                </c:pt>
                <c:pt idx="26">
                  <c:v>2.1113697448519999</c:v>
                </c:pt>
                <c:pt idx="27">
                  <c:v>2.095247523282</c:v>
                </c:pt>
                <c:pt idx="28">
                  <c:v>2.095247523282</c:v>
                </c:pt>
                <c:pt idx="29">
                  <c:v>2.095247523282</c:v>
                </c:pt>
                <c:pt idx="30">
                  <c:v>2.1506805401059998</c:v>
                </c:pt>
                <c:pt idx="31">
                  <c:v>2.1853856348630001</c:v>
                </c:pt>
                <c:pt idx="32">
                  <c:v>2.1618367141129999</c:v>
                </c:pt>
                <c:pt idx="33">
                  <c:v>2.1854562771900001</c:v>
                </c:pt>
                <c:pt idx="34">
                  <c:v>2.1055333354410002</c:v>
                </c:pt>
                <c:pt idx="35">
                  <c:v>2.1055333354410002</c:v>
                </c:pt>
                <c:pt idx="36">
                  <c:v>2.1055333354410002</c:v>
                </c:pt>
                <c:pt idx="37">
                  <c:v>2.0866723233940001</c:v>
                </c:pt>
                <c:pt idx="38">
                  <c:v>2.0882667626679998</c:v>
                </c:pt>
                <c:pt idx="39">
                  <c:v>2.1501153953359999</c:v>
                </c:pt>
                <c:pt idx="40">
                  <c:v>2.1395106938400001</c:v>
                </c:pt>
                <c:pt idx="41">
                  <c:v>2.0925213500469999</c:v>
                </c:pt>
                <c:pt idx="42">
                  <c:v>2.0925213500469999</c:v>
                </c:pt>
                <c:pt idx="43">
                  <c:v>2.0925213500469999</c:v>
                </c:pt>
                <c:pt idx="44">
                  <c:v>2.0995345765889999</c:v>
                </c:pt>
                <c:pt idx="45">
                  <c:v>2.018856505739</c:v>
                </c:pt>
                <c:pt idx="46">
                  <c:v>1.925184495084</c:v>
                </c:pt>
                <c:pt idx="47">
                  <c:v>1.8741374536840001</c:v>
                </c:pt>
                <c:pt idx="48">
                  <c:v>1.9733165281780001</c:v>
                </c:pt>
                <c:pt idx="49">
                  <c:v>1.9733165281780001</c:v>
                </c:pt>
                <c:pt idx="50">
                  <c:v>1.9733165281780001</c:v>
                </c:pt>
                <c:pt idx="51">
                  <c:v>1.9370041023110001</c:v>
                </c:pt>
                <c:pt idx="52">
                  <c:v>1.972538132612</c:v>
                </c:pt>
                <c:pt idx="53">
                  <c:v>2.0032670142879998</c:v>
                </c:pt>
                <c:pt idx="54">
                  <c:v>2.0303424486230002</c:v>
                </c:pt>
                <c:pt idx="55">
                  <c:v>2.0765643928520001</c:v>
                </c:pt>
                <c:pt idx="56">
                  <c:v>2.0765643928520001</c:v>
                </c:pt>
                <c:pt idx="57">
                  <c:v>2.0765643928520001</c:v>
                </c:pt>
                <c:pt idx="58">
                  <c:v>2.1017653056990002</c:v>
                </c:pt>
                <c:pt idx="59">
                  <c:v>2.1240582061810001</c:v>
                </c:pt>
                <c:pt idx="60">
                  <c:v>2.112502311739</c:v>
                </c:pt>
                <c:pt idx="61">
                  <c:v>2.113673454103</c:v>
                </c:pt>
                <c:pt idx="62">
                  <c:v>2.1212506863390002</c:v>
                </c:pt>
                <c:pt idx="63">
                  <c:v>2.1212506863390002</c:v>
                </c:pt>
                <c:pt idx="64">
                  <c:v>2.1212506863390002</c:v>
                </c:pt>
                <c:pt idx="65">
                  <c:v>2.1583972190680001</c:v>
                </c:pt>
                <c:pt idx="66">
                  <c:v>2.1058185457610001</c:v>
                </c:pt>
                <c:pt idx="67">
                  <c:v>2.1404880477589998</c:v>
                </c:pt>
                <c:pt idx="68">
                  <c:v>2.1474675919630002</c:v>
                </c:pt>
                <c:pt idx="69">
                  <c:v>2.215332802547</c:v>
                </c:pt>
                <c:pt idx="70">
                  <c:v>2.215332802547</c:v>
                </c:pt>
                <c:pt idx="71">
                  <c:v>2.215332802547</c:v>
                </c:pt>
                <c:pt idx="72">
                  <c:v>2.2253013113679998</c:v>
                </c:pt>
                <c:pt idx="73">
                  <c:v>2.2487820721210001</c:v>
                </c:pt>
                <c:pt idx="74">
                  <c:v>2.231817677634</c:v>
                </c:pt>
                <c:pt idx="75">
                  <c:v>2.246881219954</c:v>
                </c:pt>
                <c:pt idx="76">
                  <c:v>2.2144543087309998</c:v>
                </c:pt>
                <c:pt idx="77">
                  <c:v>2.2144543087309998</c:v>
                </c:pt>
                <c:pt idx="78">
                  <c:v>2.2144543087309998</c:v>
                </c:pt>
                <c:pt idx="79">
                  <c:v>2.191076201505</c:v>
                </c:pt>
                <c:pt idx="80">
                  <c:v>2.116306260624</c:v>
                </c:pt>
                <c:pt idx="81">
                  <c:v>2.1035223549020001</c:v>
                </c:pt>
                <c:pt idx="82">
                  <c:v>2.0681362183180001</c:v>
                </c:pt>
                <c:pt idx="83">
                  <c:v>2.0681362183180001</c:v>
                </c:pt>
                <c:pt idx="84">
                  <c:v>2.0681362183180001</c:v>
                </c:pt>
                <c:pt idx="85">
                  <c:v>2.0681362183180001</c:v>
                </c:pt>
                <c:pt idx="86">
                  <c:v>2.0846016730930002</c:v>
                </c:pt>
                <c:pt idx="87">
                  <c:v>2.0576274496039999</c:v>
                </c:pt>
                <c:pt idx="88">
                  <c:v>1.9945020358429999</c:v>
                </c:pt>
                <c:pt idx="89">
                  <c:v>1.9505674491589999</c:v>
                </c:pt>
                <c:pt idx="90">
                  <c:v>1.977768218417</c:v>
                </c:pt>
                <c:pt idx="91">
                  <c:v>1.977768218417</c:v>
                </c:pt>
                <c:pt idx="92">
                  <c:v>1.977768218417</c:v>
                </c:pt>
                <c:pt idx="93">
                  <c:v>2.0113849644589998</c:v>
                </c:pt>
                <c:pt idx="94">
                  <c:v>2.0222480621750001</c:v>
                </c:pt>
                <c:pt idx="95">
                  <c:v>1.9798645411069999</c:v>
                </c:pt>
                <c:pt idx="96">
                  <c:v>1.9978927598180001</c:v>
                </c:pt>
                <c:pt idx="97">
                  <c:v>1.9452495831079999</c:v>
                </c:pt>
                <c:pt idx="98">
                  <c:v>1.9452495831079999</c:v>
                </c:pt>
                <c:pt idx="99">
                  <c:v>1.9452495831079999</c:v>
                </c:pt>
                <c:pt idx="100">
                  <c:v>1.9739469771089999</c:v>
                </c:pt>
                <c:pt idx="101">
                  <c:v>2.0384377617220002</c:v>
                </c:pt>
                <c:pt idx="102">
                  <c:v>2.0506741649650002</c:v>
                </c:pt>
                <c:pt idx="103">
                  <c:v>2.1031762930900002</c:v>
                </c:pt>
                <c:pt idx="104">
                  <c:v>2.0971218602669999</c:v>
                </c:pt>
                <c:pt idx="105">
                  <c:v>2.0971218602669999</c:v>
                </c:pt>
                <c:pt idx="106">
                  <c:v>2.0971218602669999</c:v>
                </c:pt>
                <c:pt idx="107">
                  <c:v>2.07797374517</c:v>
                </c:pt>
                <c:pt idx="108">
                  <c:v>2.0654931352750001</c:v>
                </c:pt>
                <c:pt idx="109">
                  <c:v>2.137224188357</c:v>
                </c:pt>
                <c:pt idx="110">
                  <c:v>2.147953619191</c:v>
                </c:pt>
                <c:pt idx="111">
                  <c:v>2.1595659856110001</c:v>
                </c:pt>
                <c:pt idx="112">
                  <c:v>2.1595659856110001</c:v>
                </c:pt>
                <c:pt idx="113">
                  <c:v>2.1595659856110001</c:v>
                </c:pt>
                <c:pt idx="114">
                  <c:v>2.1973770668710002</c:v>
                </c:pt>
                <c:pt idx="115">
                  <c:v>2.2207468542619999</c:v>
                </c:pt>
                <c:pt idx="116">
                  <c:v>2.2540582725329998</c:v>
                </c:pt>
                <c:pt idx="117">
                  <c:v>2.2649167049060002</c:v>
                </c:pt>
                <c:pt idx="118">
                  <c:v>2.2649167049060002</c:v>
                </c:pt>
                <c:pt idx="119">
                  <c:v>2.2649167049060002</c:v>
                </c:pt>
                <c:pt idx="120">
                  <c:v>2.2649167049060002</c:v>
                </c:pt>
                <c:pt idx="121">
                  <c:v>2.1831681756960002</c:v>
                </c:pt>
                <c:pt idx="122">
                  <c:v>2.2150038147909998</c:v>
                </c:pt>
                <c:pt idx="123">
                  <c:v>2.1717294360410002</c:v>
                </c:pt>
                <c:pt idx="124">
                  <c:v>2.1677723677210001</c:v>
                </c:pt>
                <c:pt idx="125">
                  <c:v>2.1650357159909999</c:v>
                </c:pt>
                <c:pt idx="126">
                  <c:v>2.1650357159909999</c:v>
                </c:pt>
                <c:pt idx="127">
                  <c:v>2.1650357159909999</c:v>
                </c:pt>
                <c:pt idx="128">
                  <c:v>2.1505044993250002</c:v>
                </c:pt>
                <c:pt idx="129">
                  <c:v>2.1192684382409999</c:v>
                </c:pt>
                <c:pt idx="130">
                  <c:v>2.1182254240330001</c:v>
                </c:pt>
                <c:pt idx="131">
                  <c:v>2.1182254240330001</c:v>
                </c:pt>
                <c:pt idx="132">
                  <c:v>2.1182254240330001</c:v>
                </c:pt>
                <c:pt idx="133">
                  <c:v>2.1182254240330001</c:v>
                </c:pt>
                <c:pt idx="134">
                  <c:v>2.1182254240330001</c:v>
                </c:pt>
                <c:pt idx="135">
                  <c:v>2.1416884238290002</c:v>
                </c:pt>
                <c:pt idx="136">
                  <c:v>2.159630191657</c:v>
                </c:pt>
                <c:pt idx="137">
                  <c:v>2.258380633312</c:v>
                </c:pt>
                <c:pt idx="138">
                  <c:v>2.2663063563780002</c:v>
                </c:pt>
                <c:pt idx="139">
                  <c:v>2.2668919756510002</c:v>
                </c:pt>
                <c:pt idx="140">
                  <c:v>2.2668919756510002</c:v>
                </c:pt>
                <c:pt idx="141">
                  <c:v>2.2668919756510002</c:v>
                </c:pt>
                <c:pt idx="142">
                  <c:v>2.2500882926760002</c:v>
                </c:pt>
                <c:pt idx="143">
                  <c:v>2.322553520159</c:v>
                </c:pt>
                <c:pt idx="144">
                  <c:v>2.3039780472319999</c:v>
                </c:pt>
                <c:pt idx="145">
                  <c:v>2.2571280691319999</c:v>
                </c:pt>
                <c:pt idx="146">
                  <c:v>2.243538767235</c:v>
                </c:pt>
                <c:pt idx="147">
                  <c:v>2.243538767235</c:v>
                </c:pt>
                <c:pt idx="148">
                  <c:v>2.243538767235</c:v>
                </c:pt>
                <c:pt idx="149">
                  <c:v>2.205190108579</c:v>
                </c:pt>
                <c:pt idx="150">
                  <c:v>2.2184334290519998</c:v>
                </c:pt>
                <c:pt idx="151">
                  <c:v>2.2088482476750002</c:v>
                </c:pt>
                <c:pt idx="152">
                  <c:v>2.1692419429609999</c:v>
                </c:pt>
                <c:pt idx="153">
                  <c:v>2.0981450608880001</c:v>
                </c:pt>
                <c:pt idx="154">
                  <c:v>2.0981450608880001</c:v>
                </c:pt>
                <c:pt idx="155">
                  <c:v>2.0981450608880001</c:v>
                </c:pt>
                <c:pt idx="156">
                  <c:v>2.069881904956</c:v>
                </c:pt>
                <c:pt idx="157">
                  <c:v>2.084679373648</c:v>
                </c:pt>
                <c:pt idx="158">
                  <c:v>2.1271677621010001</c:v>
                </c:pt>
                <c:pt idx="159">
                  <c:v>2.1213891829990001</c:v>
                </c:pt>
                <c:pt idx="160">
                  <c:v>2.1291117995520001</c:v>
                </c:pt>
                <c:pt idx="161">
                  <c:v>2.1291117995520001</c:v>
                </c:pt>
                <c:pt idx="162">
                  <c:v>2.1291117995520001</c:v>
                </c:pt>
                <c:pt idx="163">
                  <c:v>2.1291117995520001</c:v>
                </c:pt>
                <c:pt idx="164">
                  <c:v>2.090522731709</c:v>
                </c:pt>
                <c:pt idx="165">
                  <c:v>2.1364593548920001</c:v>
                </c:pt>
                <c:pt idx="166">
                  <c:v>2.164674004928</c:v>
                </c:pt>
                <c:pt idx="167">
                  <c:v>2.176541587889</c:v>
                </c:pt>
                <c:pt idx="168">
                  <c:v>2.176541587889</c:v>
                </c:pt>
                <c:pt idx="169">
                  <c:v>2.176541587889</c:v>
                </c:pt>
                <c:pt idx="170">
                  <c:v>2.1690556851260001</c:v>
                </c:pt>
                <c:pt idx="171">
                  <c:v>2.177650859686</c:v>
                </c:pt>
                <c:pt idx="172">
                  <c:v>2.1830576088579998</c:v>
                </c:pt>
                <c:pt idx="173">
                  <c:v>2.142231365053</c:v>
                </c:pt>
                <c:pt idx="174">
                  <c:v>2.1412428143229998</c:v>
                </c:pt>
                <c:pt idx="175">
                  <c:v>2.1412428143229998</c:v>
                </c:pt>
                <c:pt idx="176">
                  <c:v>2.1412428143229998</c:v>
                </c:pt>
                <c:pt idx="177">
                  <c:v>2.0801366642189998</c:v>
                </c:pt>
                <c:pt idx="178">
                  <c:v>2.0476909944730002</c:v>
                </c:pt>
                <c:pt idx="179">
                  <c:v>2.0864509251359999</c:v>
                </c:pt>
                <c:pt idx="180">
                  <c:v>2.1085141462129999</c:v>
                </c:pt>
                <c:pt idx="181">
                  <c:v>2.1212791986189998</c:v>
                </c:pt>
                <c:pt idx="182">
                  <c:v>2.1212791986189998</c:v>
                </c:pt>
                <c:pt idx="183">
                  <c:v>2.1212791986189998</c:v>
                </c:pt>
                <c:pt idx="184">
                  <c:v>2.1062230049720001</c:v>
                </c:pt>
                <c:pt idx="185">
                  <c:v>2.1170941109119998</c:v>
                </c:pt>
                <c:pt idx="186">
                  <c:v>2.1351625750909999</c:v>
                </c:pt>
                <c:pt idx="187">
                  <c:v>2.0785714591010001</c:v>
                </c:pt>
                <c:pt idx="188">
                  <c:v>2.1270099879440001</c:v>
                </c:pt>
                <c:pt idx="189">
                  <c:v>2.1270099879440001</c:v>
                </c:pt>
                <c:pt idx="190">
                  <c:v>2.1270099879440001</c:v>
                </c:pt>
                <c:pt idx="191">
                  <c:v>2.1515709526850002</c:v>
                </c:pt>
                <c:pt idx="192">
                  <c:v>2.1850924850119999</c:v>
                </c:pt>
                <c:pt idx="193">
                  <c:v>2.2349146396199999</c:v>
                </c:pt>
                <c:pt idx="194">
                  <c:v>2.2088208139400001</c:v>
                </c:pt>
                <c:pt idx="195">
                  <c:v>2.188727551056</c:v>
                </c:pt>
                <c:pt idx="196">
                  <c:v>2.188727551056</c:v>
                </c:pt>
                <c:pt idx="197">
                  <c:v>2.188727551056</c:v>
                </c:pt>
                <c:pt idx="198">
                  <c:v>2.2005664311739999</c:v>
                </c:pt>
                <c:pt idx="199">
                  <c:v>2.2023505698560002</c:v>
                </c:pt>
                <c:pt idx="200">
                  <c:v>2.1974105365000001</c:v>
                </c:pt>
                <c:pt idx="201">
                  <c:v>2.2194603123709999</c:v>
                </c:pt>
                <c:pt idx="202">
                  <c:v>2.2137598161679999</c:v>
                </c:pt>
                <c:pt idx="203">
                  <c:v>2.2137598161679999</c:v>
                </c:pt>
                <c:pt idx="204">
                  <c:v>2.2137598161679999</c:v>
                </c:pt>
                <c:pt idx="205">
                  <c:v>2.1732961694499999</c:v>
                </c:pt>
                <c:pt idx="206">
                  <c:v>2.1792364973199998</c:v>
                </c:pt>
                <c:pt idx="207">
                  <c:v>2.187845238345</c:v>
                </c:pt>
                <c:pt idx="208">
                  <c:v>2.1759125862430002</c:v>
                </c:pt>
                <c:pt idx="209">
                  <c:v>2.1749982031870001</c:v>
                </c:pt>
                <c:pt idx="210">
                  <c:v>2.1749982031870001</c:v>
                </c:pt>
                <c:pt idx="211">
                  <c:v>2.1749982031870001</c:v>
                </c:pt>
                <c:pt idx="212">
                  <c:v>2.161395093546</c:v>
                </c:pt>
                <c:pt idx="213">
                  <c:v>2.1742519734910002</c:v>
                </c:pt>
                <c:pt idx="214">
                  <c:v>2.1617376365740002</c:v>
                </c:pt>
                <c:pt idx="215">
                  <c:v>2.1320864606200001</c:v>
                </c:pt>
                <c:pt idx="216">
                  <c:v>2.1418222613209998</c:v>
                </c:pt>
                <c:pt idx="217">
                  <c:v>2.1418222613209998</c:v>
                </c:pt>
                <c:pt idx="218">
                  <c:v>2.1418222613209998</c:v>
                </c:pt>
                <c:pt idx="219">
                  <c:v>2.2045241247480001</c:v>
                </c:pt>
                <c:pt idx="220">
                  <c:v>2.2201264529100002</c:v>
                </c:pt>
                <c:pt idx="221">
                  <c:v>2.1800662521710001</c:v>
                </c:pt>
                <c:pt idx="222">
                  <c:v>2.1941558038940001</c:v>
                </c:pt>
                <c:pt idx="223">
                  <c:v>2.1304183749129999</c:v>
                </c:pt>
                <c:pt idx="224">
                  <c:v>2.1304183749129999</c:v>
                </c:pt>
                <c:pt idx="225">
                  <c:v>2.1304183749129999</c:v>
                </c:pt>
                <c:pt idx="226">
                  <c:v>2.1304183749129999</c:v>
                </c:pt>
                <c:pt idx="227">
                  <c:v>2.1018573452489999</c:v>
                </c:pt>
                <c:pt idx="228">
                  <c:v>2.1347821664889999</c:v>
                </c:pt>
                <c:pt idx="229">
                  <c:v>2.0829003487289999</c:v>
                </c:pt>
                <c:pt idx="230">
                  <c:v>2.0810313085850001</c:v>
                </c:pt>
                <c:pt idx="231">
                  <c:v>2.0810313085850001</c:v>
                </c:pt>
                <c:pt idx="232">
                  <c:v>2.0810313085850001</c:v>
                </c:pt>
                <c:pt idx="233">
                  <c:v>2.1048130769040001</c:v>
                </c:pt>
                <c:pt idx="234">
                  <c:v>2.0944510902950002</c:v>
                </c:pt>
                <c:pt idx="235">
                  <c:v>2.099210052633</c:v>
                </c:pt>
                <c:pt idx="236">
                  <c:v>2.1162705396039998</c:v>
                </c:pt>
                <c:pt idx="237">
                  <c:v>2.1155308803850001</c:v>
                </c:pt>
                <c:pt idx="238">
                  <c:v>2.1155308803850001</c:v>
                </c:pt>
                <c:pt idx="239">
                  <c:v>2.1155308803850001</c:v>
                </c:pt>
                <c:pt idx="240">
                  <c:v>2.0953354910019999</c:v>
                </c:pt>
                <c:pt idx="241">
                  <c:v>2.1299486377179999</c:v>
                </c:pt>
                <c:pt idx="242">
                  <c:v>2.0900524669279998</c:v>
                </c:pt>
                <c:pt idx="243">
                  <c:v>2.0890013042</c:v>
                </c:pt>
                <c:pt idx="244">
                  <c:v>2.06892509025</c:v>
                </c:pt>
                <c:pt idx="245">
                  <c:v>2.06892509025</c:v>
                </c:pt>
                <c:pt idx="246">
                  <c:v>2.06892509025</c:v>
                </c:pt>
                <c:pt idx="247">
                  <c:v>2.056380101562</c:v>
                </c:pt>
                <c:pt idx="248">
                  <c:v>2.006713683419</c:v>
                </c:pt>
                <c:pt idx="249">
                  <c:v>2.0004213160109998</c:v>
                </c:pt>
                <c:pt idx="250">
                  <c:v>1.9724680869140001</c:v>
                </c:pt>
                <c:pt idx="251">
                  <c:v>1.9610144695280001</c:v>
                </c:pt>
                <c:pt idx="252">
                  <c:v>1.9610144695280001</c:v>
                </c:pt>
                <c:pt idx="253">
                  <c:v>1.9610144695280001</c:v>
                </c:pt>
                <c:pt idx="254">
                  <c:v>1.971657910764</c:v>
                </c:pt>
                <c:pt idx="255">
                  <c:v>2.0602797700819999</c:v>
                </c:pt>
                <c:pt idx="256">
                  <c:v>2.0790163275100002</c:v>
                </c:pt>
                <c:pt idx="257">
                  <c:v>2.0649925806690002</c:v>
                </c:pt>
                <c:pt idx="258">
                  <c:v>2.0623351758530002</c:v>
                </c:pt>
                <c:pt idx="259">
                  <c:v>2.0623351758530002</c:v>
                </c:pt>
                <c:pt idx="260">
                  <c:v>2.0623351758530002</c:v>
                </c:pt>
                <c:pt idx="261">
                  <c:v>2.1310832097749999</c:v>
                </c:pt>
                <c:pt idx="262">
                  <c:v>2.0997075581439999</c:v>
                </c:pt>
                <c:pt idx="263">
                  <c:v>2.0782430593069998</c:v>
                </c:pt>
                <c:pt idx="264">
                  <c:v>2.0564781458280001</c:v>
                </c:pt>
                <c:pt idx="265">
                  <c:v>2.0358710571</c:v>
                </c:pt>
                <c:pt idx="266">
                  <c:v>2.0358710571</c:v>
                </c:pt>
                <c:pt idx="267">
                  <c:v>2.0358710571</c:v>
                </c:pt>
                <c:pt idx="268">
                  <c:v>2.0092344878109998</c:v>
                </c:pt>
                <c:pt idx="269">
                  <c:v>2.098674530811</c:v>
                </c:pt>
                <c:pt idx="270">
                  <c:v>2.1225423289780001</c:v>
                </c:pt>
                <c:pt idx="271">
                  <c:v>2.1169088970029999</c:v>
                </c:pt>
                <c:pt idx="272">
                  <c:v>2.0965224712360002</c:v>
                </c:pt>
                <c:pt idx="273">
                  <c:v>2.0965224712360002</c:v>
                </c:pt>
                <c:pt idx="274">
                  <c:v>2.0965224712360002</c:v>
                </c:pt>
                <c:pt idx="275">
                  <c:v>2.0965224712360002</c:v>
                </c:pt>
                <c:pt idx="276">
                  <c:v>2.0965224712360002</c:v>
                </c:pt>
                <c:pt idx="277">
                  <c:v>2.0965224712360002</c:v>
                </c:pt>
                <c:pt idx="278">
                  <c:v>2.0886849619849999</c:v>
                </c:pt>
                <c:pt idx="279">
                  <c:v>2.0873256217730001</c:v>
                </c:pt>
                <c:pt idx="280">
                  <c:v>2.0873256217730001</c:v>
                </c:pt>
                <c:pt idx="281">
                  <c:v>2.0873256217730001</c:v>
                </c:pt>
                <c:pt idx="282">
                  <c:v>2.0653797619460001</c:v>
                </c:pt>
                <c:pt idx="283">
                  <c:v>2.1345745348920002</c:v>
                </c:pt>
                <c:pt idx="284">
                  <c:v>2.1345745348920002</c:v>
                </c:pt>
                <c:pt idx="285">
                  <c:v>2.1345745348920002</c:v>
                </c:pt>
                <c:pt idx="286">
                  <c:v>2.1253067873770002</c:v>
                </c:pt>
                <c:pt idx="287">
                  <c:v>2.1253067873770002</c:v>
                </c:pt>
                <c:pt idx="288">
                  <c:v>2.1253067873770002</c:v>
                </c:pt>
                <c:pt idx="289">
                  <c:v>2.1253067873770002</c:v>
                </c:pt>
                <c:pt idx="290">
                  <c:v>2.1253067873770002</c:v>
                </c:pt>
                <c:pt idx="291">
                  <c:v>2.1313891340070001</c:v>
                </c:pt>
                <c:pt idx="292">
                  <c:v>2.1102927184800002</c:v>
                </c:pt>
                <c:pt idx="293">
                  <c:v>2.1288194701830001</c:v>
                </c:pt>
                <c:pt idx="294">
                  <c:v>2.1288194701830001</c:v>
                </c:pt>
                <c:pt idx="295">
                  <c:v>2.1288194701830001</c:v>
                </c:pt>
                <c:pt idx="296">
                  <c:v>2.1288194701830001</c:v>
                </c:pt>
                <c:pt idx="297">
                  <c:v>2.1288194701830001</c:v>
                </c:pt>
                <c:pt idx="298">
                  <c:v>2.1161560990130002</c:v>
                </c:pt>
                <c:pt idx="299">
                  <c:v>2.143537382031</c:v>
                </c:pt>
                <c:pt idx="300">
                  <c:v>2.1390070615760002</c:v>
                </c:pt>
                <c:pt idx="301">
                  <c:v>2.1390070615760002</c:v>
                </c:pt>
                <c:pt idx="302">
                  <c:v>2.1390070615760002</c:v>
                </c:pt>
                <c:pt idx="303">
                  <c:v>2.1295332889599998</c:v>
                </c:pt>
                <c:pt idx="304">
                  <c:v>2.1407350246250001</c:v>
                </c:pt>
                <c:pt idx="305">
                  <c:v>2.1557338190680002</c:v>
                </c:pt>
                <c:pt idx="306">
                  <c:v>2.1286423446630001</c:v>
                </c:pt>
                <c:pt idx="307">
                  <c:v>2.2019201603309999</c:v>
                </c:pt>
                <c:pt idx="308">
                  <c:v>2.2019201603309999</c:v>
                </c:pt>
                <c:pt idx="309">
                  <c:v>2.2019201603309999</c:v>
                </c:pt>
                <c:pt idx="310">
                  <c:v>2.1905034314990002</c:v>
                </c:pt>
                <c:pt idx="311">
                  <c:v>2.1778989540290001</c:v>
                </c:pt>
                <c:pt idx="312">
                  <c:v>2.1843278953269998</c:v>
                </c:pt>
                <c:pt idx="313">
                  <c:v>2.1846026706399999</c:v>
                </c:pt>
                <c:pt idx="314">
                  <c:v>2.2142207871180002</c:v>
                </c:pt>
                <c:pt idx="315">
                  <c:v>2.2142207871180002</c:v>
                </c:pt>
                <c:pt idx="316">
                  <c:v>2.2142207871180002</c:v>
                </c:pt>
                <c:pt idx="317">
                  <c:v>2.2505741640350001</c:v>
                </c:pt>
                <c:pt idx="318">
                  <c:v>2.3354811859479998</c:v>
                </c:pt>
                <c:pt idx="319">
                  <c:v>2.4137990913610001</c:v>
                </c:pt>
                <c:pt idx="320">
                  <c:v>2.4362125681119999</c:v>
                </c:pt>
                <c:pt idx="321">
                  <c:v>2.3290194668640001</c:v>
                </c:pt>
                <c:pt idx="322">
                  <c:v>2.3290194668640001</c:v>
                </c:pt>
                <c:pt idx="323">
                  <c:v>2.3290194668640001</c:v>
                </c:pt>
                <c:pt idx="324">
                  <c:v>2.371139792993</c:v>
                </c:pt>
                <c:pt idx="325">
                  <c:v>2.3755276646849999</c:v>
                </c:pt>
                <c:pt idx="326">
                  <c:v>2.3521299697779998</c:v>
                </c:pt>
                <c:pt idx="327">
                  <c:v>2.3704399624220001</c:v>
                </c:pt>
                <c:pt idx="328">
                  <c:v>2.3842702186550002</c:v>
                </c:pt>
                <c:pt idx="329">
                  <c:v>2.3842702186550002</c:v>
                </c:pt>
                <c:pt idx="330">
                  <c:v>2.3842702186550002</c:v>
                </c:pt>
                <c:pt idx="331">
                  <c:v>2.303414386549</c:v>
                </c:pt>
                <c:pt idx="332">
                  <c:v>2.3019112787960001</c:v>
                </c:pt>
                <c:pt idx="333">
                  <c:v>2.3770037088330001</c:v>
                </c:pt>
                <c:pt idx="334">
                  <c:v>2.4136534749540002</c:v>
                </c:pt>
                <c:pt idx="335">
                  <c:v>2.405339522487</c:v>
                </c:pt>
                <c:pt idx="336">
                  <c:v>2.405339522487</c:v>
                </c:pt>
                <c:pt idx="337">
                  <c:v>2.405339522487</c:v>
                </c:pt>
                <c:pt idx="338">
                  <c:v>2.3808118885249998</c:v>
                </c:pt>
                <c:pt idx="339">
                  <c:v>2.4499470457160002</c:v>
                </c:pt>
                <c:pt idx="340">
                  <c:v>2.3981146491119998</c:v>
                </c:pt>
                <c:pt idx="341">
                  <c:v>2.4221357727980002</c:v>
                </c:pt>
                <c:pt idx="342">
                  <c:v>2.3844346752369998</c:v>
                </c:pt>
                <c:pt idx="343">
                  <c:v>2.3844346752369998</c:v>
                </c:pt>
                <c:pt idx="344">
                  <c:v>2.3844346752369998</c:v>
                </c:pt>
                <c:pt idx="345">
                  <c:v>2.4400334373149999</c:v>
                </c:pt>
                <c:pt idx="346">
                  <c:v>2.4133425716370001</c:v>
                </c:pt>
                <c:pt idx="347">
                  <c:v>2.38415146514</c:v>
                </c:pt>
                <c:pt idx="348">
                  <c:v>2.3709292067069998</c:v>
                </c:pt>
                <c:pt idx="349">
                  <c:v>2.3752889930249999</c:v>
                </c:pt>
                <c:pt idx="350">
                  <c:v>2.3752889930249999</c:v>
                </c:pt>
                <c:pt idx="351">
                  <c:v>2.3752889930249999</c:v>
                </c:pt>
                <c:pt idx="352">
                  <c:v>2.387180727584</c:v>
                </c:pt>
                <c:pt idx="353">
                  <c:v>2.3496048848169999</c:v>
                </c:pt>
                <c:pt idx="354">
                  <c:v>2.3740968637919999</c:v>
                </c:pt>
                <c:pt idx="355">
                  <c:v>2.3672593126030002</c:v>
                </c:pt>
                <c:pt idx="356">
                  <c:v>2.3379972316609998</c:v>
                </c:pt>
                <c:pt idx="357">
                  <c:v>2.3379972316609998</c:v>
                </c:pt>
                <c:pt idx="358">
                  <c:v>2.3379972316609998</c:v>
                </c:pt>
                <c:pt idx="359">
                  <c:v>2.3084052013709999</c:v>
                </c:pt>
                <c:pt idx="360">
                  <c:v>2.34176452638</c:v>
                </c:pt>
                <c:pt idx="361">
                  <c:v>2.3118294691050001</c:v>
                </c:pt>
                <c:pt idx="362">
                  <c:v>2.3421154462530001</c:v>
                </c:pt>
                <c:pt idx="363">
                  <c:v>2.32007023222</c:v>
                </c:pt>
                <c:pt idx="364">
                  <c:v>2.32007023222</c:v>
                </c:pt>
                <c:pt idx="365">
                  <c:v>2.32007023222</c:v>
                </c:pt>
                <c:pt idx="366">
                  <c:v>2.2869316519480001</c:v>
                </c:pt>
                <c:pt idx="367">
                  <c:v>2.2617572451410002</c:v>
                </c:pt>
                <c:pt idx="368">
                  <c:v>2.20235721862</c:v>
                </c:pt>
                <c:pt idx="369">
                  <c:v>2.203909034199</c:v>
                </c:pt>
                <c:pt idx="370">
                  <c:v>2.248673670344</c:v>
                </c:pt>
                <c:pt idx="371">
                  <c:v>2.248673670344</c:v>
                </c:pt>
                <c:pt idx="372">
                  <c:v>2.248673670344</c:v>
                </c:pt>
                <c:pt idx="373">
                  <c:v>2.2289313531169999</c:v>
                </c:pt>
                <c:pt idx="374">
                  <c:v>2.2843669290570001</c:v>
                </c:pt>
                <c:pt idx="375">
                  <c:v>2.325399813138</c:v>
                </c:pt>
                <c:pt idx="376">
                  <c:v>2.2981545420509999</c:v>
                </c:pt>
                <c:pt idx="377">
                  <c:v>2.293527200097</c:v>
                </c:pt>
                <c:pt idx="378">
                  <c:v>2.293527200097</c:v>
                </c:pt>
                <c:pt idx="379">
                  <c:v>2.293527200097</c:v>
                </c:pt>
                <c:pt idx="380">
                  <c:v>2.3489699380519999</c:v>
                </c:pt>
                <c:pt idx="381">
                  <c:v>2.292983333759</c:v>
                </c:pt>
                <c:pt idx="382">
                  <c:v>2.2934328122640002</c:v>
                </c:pt>
                <c:pt idx="383">
                  <c:v>2.2604478934809999</c:v>
                </c:pt>
                <c:pt idx="384">
                  <c:v>2.2340145253510002</c:v>
                </c:pt>
                <c:pt idx="385">
                  <c:v>2.2340145253510002</c:v>
                </c:pt>
                <c:pt idx="386">
                  <c:v>2.2340145253510002</c:v>
                </c:pt>
                <c:pt idx="387">
                  <c:v>2.218178514161</c:v>
                </c:pt>
                <c:pt idx="388">
                  <c:v>2.2639196334829998</c:v>
                </c:pt>
                <c:pt idx="389">
                  <c:v>2.31611146388</c:v>
                </c:pt>
                <c:pt idx="390">
                  <c:v>2.2969412013410002</c:v>
                </c:pt>
                <c:pt idx="391">
                  <c:v>2.2886025321579999</c:v>
                </c:pt>
                <c:pt idx="392">
                  <c:v>2.2886025321579999</c:v>
                </c:pt>
                <c:pt idx="393">
                  <c:v>2.2886025321579999</c:v>
                </c:pt>
                <c:pt idx="394">
                  <c:v>2.2644352101380001</c:v>
                </c:pt>
                <c:pt idx="395">
                  <c:v>2.2538276983740002</c:v>
                </c:pt>
                <c:pt idx="396">
                  <c:v>2.2959444427540001</c:v>
                </c:pt>
                <c:pt idx="397">
                  <c:v>2.3341652093969998</c:v>
                </c:pt>
                <c:pt idx="398">
                  <c:v>2.3138955261529999</c:v>
                </c:pt>
                <c:pt idx="399">
                  <c:v>2.3138955261529999</c:v>
                </c:pt>
                <c:pt idx="400">
                  <c:v>2.3138955261529999</c:v>
                </c:pt>
                <c:pt idx="401">
                  <c:v>2.2937838667560002</c:v>
                </c:pt>
                <c:pt idx="402">
                  <c:v>2.2804745658329999</c:v>
                </c:pt>
                <c:pt idx="403">
                  <c:v>2.3051863566219999</c:v>
                </c:pt>
                <c:pt idx="404">
                  <c:v>2.2243944633699999</c:v>
                </c:pt>
                <c:pt idx="405">
                  <c:v>2.2559763005820002</c:v>
                </c:pt>
                <c:pt idx="406">
                  <c:v>2.2559763005820002</c:v>
                </c:pt>
                <c:pt idx="407">
                  <c:v>2.2559763005820002</c:v>
                </c:pt>
                <c:pt idx="408">
                  <c:v>2.2176500551129998</c:v>
                </c:pt>
                <c:pt idx="409">
                  <c:v>2.1801910787019998</c:v>
                </c:pt>
                <c:pt idx="410">
                  <c:v>2.214767485766</c:v>
                </c:pt>
                <c:pt idx="411">
                  <c:v>2.2277872807099999</c:v>
                </c:pt>
                <c:pt idx="412">
                  <c:v>2.2567736664839999</c:v>
                </c:pt>
                <c:pt idx="413">
                  <c:v>2.2567736664839999</c:v>
                </c:pt>
                <c:pt idx="414">
                  <c:v>2.2567736664839999</c:v>
                </c:pt>
                <c:pt idx="415">
                  <c:v>2.22270891416</c:v>
                </c:pt>
                <c:pt idx="416">
                  <c:v>2.1307475342250002</c:v>
                </c:pt>
                <c:pt idx="417">
                  <c:v>2.1448369825959999</c:v>
                </c:pt>
                <c:pt idx="418">
                  <c:v>2.075870752932</c:v>
                </c:pt>
                <c:pt idx="419">
                  <c:v>2.0520431873509999</c:v>
                </c:pt>
                <c:pt idx="420">
                  <c:v>2.0520431873509999</c:v>
                </c:pt>
                <c:pt idx="421">
                  <c:v>2.0520431873509999</c:v>
                </c:pt>
                <c:pt idx="422">
                  <c:v>2.045597107366</c:v>
                </c:pt>
                <c:pt idx="423">
                  <c:v>2.11036583408</c:v>
                </c:pt>
                <c:pt idx="424">
                  <c:v>2.1229055017410001</c:v>
                </c:pt>
                <c:pt idx="425">
                  <c:v>2.1298353191650001</c:v>
                </c:pt>
                <c:pt idx="426">
                  <c:v>2.0972233122250001</c:v>
                </c:pt>
                <c:pt idx="427">
                  <c:v>2.0972233122250001</c:v>
                </c:pt>
                <c:pt idx="428">
                  <c:v>2.0972233122250001</c:v>
                </c:pt>
                <c:pt idx="429">
                  <c:v>2.0942926803169999</c:v>
                </c:pt>
                <c:pt idx="430">
                  <c:v>2.1155808755550001</c:v>
                </c:pt>
                <c:pt idx="431">
                  <c:v>2.0896083544340001</c:v>
                </c:pt>
                <c:pt idx="432">
                  <c:v>2.07827383973</c:v>
                </c:pt>
                <c:pt idx="433">
                  <c:v>2.02674098505</c:v>
                </c:pt>
                <c:pt idx="434">
                  <c:v>2.02674098505</c:v>
                </c:pt>
                <c:pt idx="435">
                  <c:v>2.02674098505</c:v>
                </c:pt>
                <c:pt idx="436">
                  <c:v>2.02674098505</c:v>
                </c:pt>
                <c:pt idx="437">
                  <c:v>1.9794077180980001</c:v>
                </c:pt>
                <c:pt idx="438">
                  <c:v>1.9855444716620001</c:v>
                </c:pt>
                <c:pt idx="439">
                  <c:v>2.069052103527</c:v>
                </c:pt>
                <c:pt idx="440">
                  <c:v>2.0168990857429998</c:v>
                </c:pt>
                <c:pt idx="441">
                  <c:v>2.0168990857429998</c:v>
                </c:pt>
                <c:pt idx="442">
                  <c:v>2.0168990857429998</c:v>
                </c:pt>
                <c:pt idx="443">
                  <c:v>1.9846829236550001</c:v>
                </c:pt>
                <c:pt idx="444">
                  <c:v>2.0075755707199998</c:v>
                </c:pt>
                <c:pt idx="445">
                  <c:v>2.034384380613</c:v>
                </c:pt>
                <c:pt idx="446">
                  <c:v>1.9868877410950001</c:v>
                </c:pt>
                <c:pt idx="447">
                  <c:v>1.971976164602</c:v>
                </c:pt>
                <c:pt idx="448">
                  <c:v>1.971976164602</c:v>
                </c:pt>
                <c:pt idx="449">
                  <c:v>1.971976164602</c:v>
                </c:pt>
                <c:pt idx="450">
                  <c:v>1.9360413517099999</c:v>
                </c:pt>
                <c:pt idx="451">
                  <c:v>1.9085062644599999</c:v>
                </c:pt>
                <c:pt idx="452">
                  <c:v>1.901121526317</c:v>
                </c:pt>
                <c:pt idx="453">
                  <c:v>1.946626782906</c:v>
                </c:pt>
                <c:pt idx="454">
                  <c:v>1.9329353166659999</c:v>
                </c:pt>
                <c:pt idx="455">
                  <c:v>1.9329353166659999</c:v>
                </c:pt>
                <c:pt idx="456">
                  <c:v>1.9329353166659999</c:v>
                </c:pt>
                <c:pt idx="457">
                  <c:v>1.9076322145439999</c:v>
                </c:pt>
                <c:pt idx="458">
                  <c:v>1.9216181779970001</c:v>
                </c:pt>
                <c:pt idx="459">
                  <c:v>1.909596983091</c:v>
                </c:pt>
                <c:pt idx="460">
                  <c:v>1.896751756487</c:v>
                </c:pt>
                <c:pt idx="461">
                  <c:v>1.8814156793750001</c:v>
                </c:pt>
                <c:pt idx="462">
                  <c:v>1.8814156793750001</c:v>
                </c:pt>
                <c:pt idx="463">
                  <c:v>1.8814156793750001</c:v>
                </c:pt>
                <c:pt idx="464">
                  <c:v>1.89726147898</c:v>
                </c:pt>
                <c:pt idx="465">
                  <c:v>1.89726147898</c:v>
                </c:pt>
                <c:pt idx="466">
                  <c:v>1.89726147898</c:v>
                </c:pt>
                <c:pt idx="467">
                  <c:v>1.8718131051719999</c:v>
                </c:pt>
                <c:pt idx="468">
                  <c:v>1.8509423947700001</c:v>
                </c:pt>
                <c:pt idx="469">
                  <c:v>1.8509423947700001</c:v>
                </c:pt>
                <c:pt idx="470">
                  <c:v>1.8509423947700001</c:v>
                </c:pt>
                <c:pt idx="471">
                  <c:v>1.8509423947700001</c:v>
                </c:pt>
                <c:pt idx="472">
                  <c:v>1.8509423947700001</c:v>
                </c:pt>
                <c:pt idx="473">
                  <c:v>1.868291489218</c:v>
                </c:pt>
                <c:pt idx="474">
                  <c:v>1.8651740614800001</c:v>
                </c:pt>
                <c:pt idx="475">
                  <c:v>1.9275345373120001</c:v>
                </c:pt>
                <c:pt idx="476">
                  <c:v>1.9275345373120001</c:v>
                </c:pt>
                <c:pt idx="477">
                  <c:v>1.9275345373120001</c:v>
                </c:pt>
                <c:pt idx="478">
                  <c:v>1.978365589337</c:v>
                </c:pt>
                <c:pt idx="479">
                  <c:v>2.0355875608709999</c:v>
                </c:pt>
                <c:pt idx="480">
                  <c:v>2.082737229997</c:v>
                </c:pt>
                <c:pt idx="481">
                  <c:v>2.0742393215530002</c:v>
                </c:pt>
                <c:pt idx="482">
                  <c:v>2.0748338032990001</c:v>
                </c:pt>
                <c:pt idx="483">
                  <c:v>2.0748338032990001</c:v>
                </c:pt>
                <c:pt idx="484">
                  <c:v>2.0748338032990001</c:v>
                </c:pt>
                <c:pt idx="485">
                  <c:v>2.0555723564689998</c:v>
                </c:pt>
                <c:pt idx="486">
                  <c:v>2.0555723564689998</c:v>
                </c:pt>
                <c:pt idx="487">
                  <c:v>2.0555723564689998</c:v>
                </c:pt>
                <c:pt idx="488">
                  <c:v>2.0151775210539999</c:v>
                </c:pt>
                <c:pt idx="489">
                  <c:v>2.0297584117429999</c:v>
                </c:pt>
                <c:pt idx="490">
                  <c:v>2.0297584117429999</c:v>
                </c:pt>
                <c:pt idx="491">
                  <c:v>2.0297584117429999</c:v>
                </c:pt>
                <c:pt idx="492">
                  <c:v>2.0787757343459998</c:v>
                </c:pt>
                <c:pt idx="493">
                  <c:v>2.0727910039830002</c:v>
                </c:pt>
                <c:pt idx="494">
                  <c:v>2.0076881046919999</c:v>
                </c:pt>
                <c:pt idx="495">
                  <c:v>2.0012367023289999</c:v>
                </c:pt>
                <c:pt idx="496">
                  <c:v>1.9873345206840001</c:v>
                </c:pt>
                <c:pt idx="497">
                  <c:v>1.9873345206840001</c:v>
                </c:pt>
                <c:pt idx="498">
                  <c:v>1.9873345206840001</c:v>
                </c:pt>
                <c:pt idx="499">
                  <c:v>2.0393298784640002</c:v>
                </c:pt>
                <c:pt idx="500">
                  <c:v>1.9955448323010001</c:v>
                </c:pt>
                <c:pt idx="501">
                  <c:v>2.040048747028</c:v>
                </c:pt>
                <c:pt idx="502">
                  <c:v>1.9743493788149999</c:v>
                </c:pt>
                <c:pt idx="503">
                  <c:v>2.0271368953710001</c:v>
                </c:pt>
                <c:pt idx="504">
                  <c:v>2.0271368953710001</c:v>
                </c:pt>
                <c:pt idx="505">
                  <c:v>2.0271368953710001</c:v>
                </c:pt>
                <c:pt idx="506">
                  <c:v>2.0428374242</c:v>
                </c:pt>
                <c:pt idx="507">
                  <c:v>2.026340257552</c:v>
                </c:pt>
                <c:pt idx="508">
                  <c:v>2.03964673657</c:v>
                </c:pt>
                <c:pt idx="509">
                  <c:v>2.0231847689940001</c:v>
                </c:pt>
                <c:pt idx="510">
                  <c:v>2.0183327960800002</c:v>
                </c:pt>
                <c:pt idx="511">
                  <c:v>2.0183327960800002</c:v>
                </c:pt>
                <c:pt idx="512">
                  <c:v>2.0183327960800002</c:v>
                </c:pt>
                <c:pt idx="513">
                  <c:v>2.0118789424200001</c:v>
                </c:pt>
                <c:pt idx="514">
                  <c:v>1.9998349088639999</c:v>
                </c:pt>
                <c:pt idx="515">
                  <c:v>1.9998349088639999</c:v>
                </c:pt>
                <c:pt idx="516">
                  <c:v>1.9998349088639999</c:v>
                </c:pt>
                <c:pt idx="517">
                  <c:v>1.958336339121</c:v>
                </c:pt>
                <c:pt idx="518">
                  <c:v>1.958336339121</c:v>
                </c:pt>
                <c:pt idx="519">
                  <c:v>1.958336339121</c:v>
                </c:pt>
                <c:pt idx="520">
                  <c:v>1.8474508181439999</c:v>
                </c:pt>
                <c:pt idx="521">
                  <c:v>1.90451516942</c:v>
                </c:pt>
                <c:pt idx="522">
                  <c:v>1.8860237609520001</c:v>
                </c:pt>
                <c:pt idx="523">
                  <c:v>1.8884881569059999</c:v>
                </c:pt>
                <c:pt idx="524">
                  <c:v>1.9294966264210001</c:v>
                </c:pt>
                <c:pt idx="525">
                  <c:v>1.9294966264210001</c:v>
                </c:pt>
                <c:pt idx="526">
                  <c:v>1.9294966264210001</c:v>
                </c:pt>
                <c:pt idx="527">
                  <c:v>1.924207545457</c:v>
                </c:pt>
                <c:pt idx="528">
                  <c:v>1.927057234302</c:v>
                </c:pt>
                <c:pt idx="529">
                  <c:v>1.984696331811</c:v>
                </c:pt>
                <c:pt idx="530">
                  <c:v>1.981178011173</c:v>
                </c:pt>
                <c:pt idx="531">
                  <c:v>1.9363560108140001</c:v>
                </c:pt>
                <c:pt idx="532">
                  <c:v>1.9363560108140001</c:v>
                </c:pt>
                <c:pt idx="533">
                  <c:v>1.9363560108140001</c:v>
                </c:pt>
                <c:pt idx="534">
                  <c:v>1.9322650328769999</c:v>
                </c:pt>
                <c:pt idx="535">
                  <c:v>1.955764641354</c:v>
                </c:pt>
                <c:pt idx="536">
                  <c:v>1.972084934867</c:v>
                </c:pt>
                <c:pt idx="537">
                  <c:v>1.9520497557550001</c:v>
                </c:pt>
                <c:pt idx="538">
                  <c:v>1.9103236681089999</c:v>
                </c:pt>
                <c:pt idx="539">
                  <c:v>1.9103236681089999</c:v>
                </c:pt>
                <c:pt idx="540">
                  <c:v>1.9103236681089999</c:v>
                </c:pt>
                <c:pt idx="541">
                  <c:v>1.8792902355159999</c:v>
                </c:pt>
                <c:pt idx="542">
                  <c:v>1.9365214171480001</c:v>
                </c:pt>
                <c:pt idx="543">
                  <c:v>1.961129235429</c:v>
                </c:pt>
                <c:pt idx="544">
                  <c:v>1.9590197554290001</c:v>
                </c:pt>
                <c:pt idx="545">
                  <c:v>2.0218358672800001</c:v>
                </c:pt>
                <c:pt idx="546">
                  <c:v>2.0218358672800001</c:v>
                </c:pt>
                <c:pt idx="547">
                  <c:v>2.0218358672800001</c:v>
                </c:pt>
                <c:pt idx="548">
                  <c:v>2.009539973216</c:v>
                </c:pt>
                <c:pt idx="549">
                  <c:v>2.0498199754790001</c:v>
                </c:pt>
                <c:pt idx="550">
                  <c:v>2.0541485671720001</c:v>
                </c:pt>
                <c:pt idx="551">
                  <c:v>2.0458523801539998</c:v>
                </c:pt>
                <c:pt idx="552">
                  <c:v>2.0824323560570002</c:v>
                </c:pt>
                <c:pt idx="553">
                  <c:v>2.0824323560570002</c:v>
                </c:pt>
                <c:pt idx="554">
                  <c:v>2.0824323560570002</c:v>
                </c:pt>
                <c:pt idx="555">
                  <c:v>2.0789216871590002</c:v>
                </c:pt>
                <c:pt idx="556">
                  <c:v>2.0495995937439999</c:v>
                </c:pt>
                <c:pt idx="557">
                  <c:v>2.0757999893050001</c:v>
                </c:pt>
                <c:pt idx="558">
                  <c:v>2.1324605421589999</c:v>
                </c:pt>
                <c:pt idx="559">
                  <c:v>2.1583144309410001</c:v>
                </c:pt>
                <c:pt idx="560">
                  <c:v>2.1583144309410001</c:v>
                </c:pt>
                <c:pt idx="561">
                  <c:v>2.1583144309410001</c:v>
                </c:pt>
                <c:pt idx="562">
                  <c:v>2.1672256066919999</c:v>
                </c:pt>
                <c:pt idx="563">
                  <c:v>2.1295048724069998</c:v>
                </c:pt>
                <c:pt idx="564">
                  <c:v>2.0574587895700001</c:v>
                </c:pt>
                <c:pt idx="565">
                  <c:v>2.065152460248</c:v>
                </c:pt>
                <c:pt idx="566">
                  <c:v>2.083177784713</c:v>
                </c:pt>
                <c:pt idx="567">
                  <c:v>2.083177784713</c:v>
                </c:pt>
                <c:pt idx="568">
                  <c:v>2.083177784713</c:v>
                </c:pt>
                <c:pt idx="569">
                  <c:v>2.028405907941</c:v>
                </c:pt>
                <c:pt idx="570">
                  <c:v>1.9994778460389999</c:v>
                </c:pt>
                <c:pt idx="571">
                  <c:v>2.0377377022099998</c:v>
                </c:pt>
                <c:pt idx="572">
                  <c:v>2.0673183723839998</c:v>
                </c:pt>
                <c:pt idx="573">
                  <c:v>2.008803589402</c:v>
                </c:pt>
                <c:pt idx="574">
                  <c:v>2.008803589402</c:v>
                </c:pt>
                <c:pt idx="575">
                  <c:v>2.008803589402</c:v>
                </c:pt>
                <c:pt idx="576">
                  <c:v>2.0067917204580001</c:v>
                </c:pt>
                <c:pt idx="577">
                  <c:v>1.97148859915</c:v>
                </c:pt>
                <c:pt idx="578">
                  <c:v>1.97148859915</c:v>
                </c:pt>
                <c:pt idx="579">
                  <c:v>1.923303071194</c:v>
                </c:pt>
                <c:pt idx="580">
                  <c:v>1.9627013712470001</c:v>
                </c:pt>
                <c:pt idx="581">
                  <c:v>1.9627013712470001</c:v>
                </c:pt>
                <c:pt idx="582">
                  <c:v>1.9627013712470001</c:v>
                </c:pt>
                <c:pt idx="583">
                  <c:v>1.96088923783</c:v>
                </c:pt>
                <c:pt idx="584">
                  <c:v>1.9719779607400001</c:v>
                </c:pt>
                <c:pt idx="585">
                  <c:v>2.0066293447599999</c:v>
                </c:pt>
                <c:pt idx="586">
                  <c:v>2.0292958470269999</c:v>
                </c:pt>
                <c:pt idx="587">
                  <c:v>2.0414023541450002</c:v>
                </c:pt>
                <c:pt idx="588">
                  <c:v>2.0414023541450002</c:v>
                </c:pt>
                <c:pt idx="589">
                  <c:v>2.0414023541450002</c:v>
                </c:pt>
                <c:pt idx="590">
                  <c:v>2.0317939041100002</c:v>
                </c:pt>
                <c:pt idx="591">
                  <c:v>2.0449228432050002</c:v>
                </c:pt>
                <c:pt idx="592">
                  <c:v>2.0852943755759998</c:v>
                </c:pt>
                <c:pt idx="593">
                  <c:v>2.0473441344899999</c:v>
                </c:pt>
                <c:pt idx="594">
                  <c:v>2.05346980214</c:v>
                </c:pt>
                <c:pt idx="595">
                  <c:v>2.05346980214</c:v>
                </c:pt>
                <c:pt idx="596">
                  <c:v>2.05346980214</c:v>
                </c:pt>
                <c:pt idx="597">
                  <c:v>2.0510655933590001</c:v>
                </c:pt>
                <c:pt idx="598">
                  <c:v>2.0435106866399999</c:v>
                </c:pt>
                <c:pt idx="599">
                  <c:v>1.999446422683</c:v>
                </c:pt>
                <c:pt idx="600">
                  <c:v>1.9568652435</c:v>
                </c:pt>
                <c:pt idx="601">
                  <c:v>2.0274423653590001</c:v>
                </c:pt>
                <c:pt idx="602">
                  <c:v>2.0274423653590001</c:v>
                </c:pt>
                <c:pt idx="603">
                  <c:v>2.0274423653590001</c:v>
                </c:pt>
                <c:pt idx="604">
                  <c:v>2.0167785961360001</c:v>
                </c:pt>
                <c:pt idx="605">
                  <c:v>2.0549484592390002</c:v>
                </c:pt>
                <c:pt idx="606">
                  <c:v>2.0318177394179999</c:v>
                </c:pt>
                <c:pt idx="607">
                  <c:v>2.1096754315989998</c:v>
                </c:pt>
                <c:pt idx="608">
                  <c:v>2.086344838064</c:v>
                </c:pt>
                <c:pt idx="609">
                  <c:v>2.086344838064</c:v>
                </c:pt>
                <c:pt idx="610">
                  <c:v>2.086344838064</c:v>
                </c:pt>
                <c:pt idx="611">
                  <c:v>2.1101844620249999</c:v>
                </c:pt>
                <c:pt idx="612">
                  <c:v>2.1061620158530001</c:v>
                </c:pt>
                <c:pt idx="613">
                  <c:v>2.129100937614</c:v>
                </c:pt>
                <c:pt idx="614">
                  <c:v>2.1006768726799998</c:v>
                </c:pt>
                <c:pt idx="615">
                  <c:v>2.1103969185009999</c:v>
                </c:pt>
                <c:pt idx="616">
                  <c:v>2.1103969185009999</c:v>
                </c:pt>
                <c:pt idx="617">
                  <c:v>2.1103969185009999</c:v>
                </c:pt>
                <c:pt idx="618">
                  <c:v>2.1131082642810002</c:v>
                </c:pt>
                <c:pt idx="619">
                  <c:v>2.1386426446160001</c:v>
                </c:pt>
                <c:pt idx="620">
                  <c:v>2.1813044554359999</c:v>
                </c:pt>
                <c:pt idx="621">
                  <c:v>2.135753589253</c:v>
                </c:pt>
                <c:pt idx="622">
                  <c:v>2.0821695901480002</c:v>
                </c:pt>
                <c:pt idx="623">
                  <c:v>2.0821695901480002</c:v>
                </c:pt>
                <c:pt idx="624">
                  <c:v>2.0821695901480002</c:v>
                </c:pt>
                <c:pt idx="625">
                  <c:v>2.0095728411990001</c:v>
                </c:pt>
                <c:pt idx="626">
                  <c:v>2.0444382612630001</c:v>
                </c:pt>
                <c:pt idx="627">
                  <c:v>2.0927305604290001</c:v>
                </c:pt>
                <c:pt idx="628">
                  <c:v>2.0927305604290001</c:v>
                </c:pt>
                <c:pt idx="629">
                  <c:v>2.0927305604290001</c:v>
                </c:pt>
                <c:pt idx="630">
                  <c:v>2.0927305604290001</c:v>
                </c:pt>
                <c:pt idx="631">
                  <c:v>2.0927305604290001</c:v>
                </c:pt>
                <c:pt idx="632">
                  <c:v>2.0945119296189998</c:v>
                </c:pt>
                <c:pt idx="633">
                  <c:v>2.0503710989130002</c:v>
                </c:pt>
                <c:pt idx="634">
                  <c:v>2.0027546052709999</c:v>
                </c:pt>
                <c:pt idx="635">
                  <c:v>2.0522528139810001</c:v>
                </c:pt>
                <c:pt idx="636">
                  <c:v>2.0357172239099999</c:v>
                </c:pt>
                <c:pt idx="637">
                  <c:v>2.0357172239099999</c:v>
                </c:pt>
                <c:pt idx="638">
                  <c:v>2.0357172239099999</c:v>
                </c:pt>
                <c:pt idx="639">
                  <c:v>2.034784315295</c:v>
                </c:pt>
                <c:pt idx="640">
                  <c:v>2.063256232509</c:v>
                </c:pt>
                <c:pt idx="641">
                  <c:v>2.099843790095</c:v>
                </c:pt>
                <c:pt idx="642">
                  <c:v>2.099843790095</c:v>
                </c:pt>
                <c:pt idx="643">
                  <c:v>2.099843790095</c:v>
                </c:pt>
                <c:pt idx="644">
                  <c:v>2.099843790095</c:v>
                </c:pt>
                <c:pt idx="645">
                  <c:v>2.099843790095</c:v>
                </c:pt>
                <c:pt idx="646">
                  <c:v>2.083528296895</c:v>
                </c:pt>
                <c:pt idx="647">
                  <c:v>2.04722243929</c:v>
                </c:pt>
                <c:pt idx="648">
                  <c:v>2.081830859798</c:v>
                </c:pt>
                <c:pt idx="649">
                  <c:v>2.081830859798</c:v>
                </c:pt>
                <c:pt idx="650">
                  <c:v>2.081830859798</c:v>
                </c:pt>
                <c:pt idx="651">
                  <c:v>2.081830859798</c:v>
                </c:pt>
                <c:pt idx="652">
                  <c:v>2.081830859798</c:v>
                </c:pt>
                <c:pt idx="653">
                  <c:v>2.0992194888469999</c:v>
                </c:pt>
                <c:pt idx="654">
                  <c:v>2.0443666690220001</c:v>
                </c:pt>
                <c:pt idx="655">
                  <c:v>2.042984618997</c:v>
                </c:pt>
                <c:pt idx="656">
                  <c:v>2.0844816444840002</c:v>
                </c:pt>
                <c:pt idx="657">
                  <c:v>2.0334894515089998</c:v>
                </c:pt>
                <c:pt idx="658">
                  <c:v>2.0334894515089998</c:v>
                </c:pt>
                <c:pt idx="659">
                  <c:v>2.0334894515089998</c:v>
                </c:pt>
                <c:pt idx="660">
                  <c:v>1.976388699785</c:v>
                </c:pt>
                <c:pt idx="661">
                  <c:v>2.0206394808949999</c:v>
                </c:pt>
                <c:pt idx="662">
                  <c:v>2.0531488169580001</c:v>
                </c:pt>
                <c:pt idx="663">
                  <c:v>2.0611280649350001</c:v>
                </c:pt>
                <c:pt idx="664">
                  <c:v>2.067196643096</c:v>
                </c:pt>
                <c:pt idx="665">
                  <c:v>2.067196643096</c:v>
                </c:pt>
                <c:pt idx="666">
                  <c:v>2.067196643096</c:v>
                </c:pt>
                <c:pt idx="667">
                  <c:v>2.0016247292939999</c:v>
                </c:pt>
                <c:pt idx="668">
                  <c:v>1.9563384194769999</c:v>
                </c:pt>
                <c:pt idx="669">
                  <c:v>1.923671744505</c:v>
                </c:pt>
                <c:pt idx="670">
                  <c:v>2.0134974592220001</c:v>
                </c:pt>
                <c:pt idx="671">
                  <c:v>2.0223729067080001</c:v>
                </c:pt>
                <c:pt idx="672">
                  <c:v>2.0223729067080001</c:v>
                </c:pt>
                <c:pt idx="673">
                  <c:v>2.0223729067080001</c:v>
                </c:pt>
                <c:pt idx="674">
                  <c:v>1.8956528629610001</c:v>
                </c:pt>
                <c:pt idx="675">
                  <c:v>1.9156360011610001</c:v>
                </c:pt>
                <c:pt idx="676">
                  <c:v>1.911406259384</c:v>
                </c:pt>
                <c:pt idx="677">
                  <c:v>1.9146727117939999</c:v>
                </c:pt>
                <c:pt idx="678">
                  <c:v>1.9633688676100001</c:v>
                </c:pt>
                <c:pt idx="679">
                  <c:v>1.9633688676100001</c:v>
                </c:pt>
                <c:pt idx="680">
                  <c:v>1.9633688676100001</c:v>
                </c:pt>
                <c:pt idx="681">
                  <c:v>1.9877679948139999</c:v>
                </c:pt>
                <c:pt idx="682">
                  <c:v>2.0323952836779999</c:v>
                </c:pt>
                <c:pt idx="683">
                  <c:v>2.10577060506</c:v>
                </c:pt>
                <c:pt idx="684">
                  <c:v>2.0980033505510001</c:v>
                </c:pt>
                <c:pt idx="685">
                  <c:v>2.1253434608920001</c:v>
                </c:pt>
                <c:pt idx="686">
                  <c:v>2.1253434608920001</c:v>
                </c:pt>
                <c:pt idx="687">
                  <c:v>2.1253434608920001</c:v>
                </c:pt>
                <c:pt idx="688">
                  <c:v>2.078090484499</c:v>
                </c:pt>
                <c:pt idx="689">
                  <c:v>2.0849922045630001</c:v>
                </c:pt>
                <c:pt idx="690">
                  <c:v>2.1401988960340002</c:v>
                </c:pt>
                <c:pt idx="691">
                  <c:v>2.1652991810079998</c:v>
                </c:pt>
                <c:pt idx="692">
                  <c:v>2.1004218912349999</c:v>
                </c:pt>
                <c:pt idx="693">
                  <c:v>2.1004218912349999</c:v>
                </c:pt>
                <c:pt idx="694">
                  <c:v>2.1004218912349999</c:v>
                </c:pt>
                <c:pt idx="695">
                  <c:v>2.1155998755150001</c:v>
                </c:pt>
                <c:pt idx="696">
                  <c:v>2.1100017934970001</c:v>
                </c:pt>
                <c:pt idx="697">
                  <c:v>2.0860358343260001</c:v>
                </c:pt>
                <c:pt idx="698">
                  <c:v>2.060025465452</c:v>
                </c:pt>
                <c:pt idx="699">
                  <c:v>2.1245078631249998</c:v>
                </c:pt>
                <c:pt idx="700">
                  <c:v>2.1245078631249998</c:v>
                </c:pt>
                <c:pt idx="701">
                  <c:v>2.1245078631249998</c:v>
                </c:pt>
                <c:pt idx="702">
                  <c:v>2.072127667792</c:v>
                </c:pt>
                <c:pt idx="703">
                  <c:v>2.0272528836119998</c:v>
                </c:pt>
                <c:pt idx="704">
                  <c:v>2.0201743569600001</c:v>
                </c:pt>
                <c:pt idx="705">
                  <c:v>2.0736356994189999</c:v>
                </c:pt>
                <c:pt idx="706">
                  <c:v>2.1158937435470002</c:v>
                </c:pt>
                <c:pt idx="707">
                  <c:v>2.1158937435470002</c:v>
                </c:pt>
                <c:pt idx="708">
                  <c:v>2.1158937435470002</c:v>
                </c:pt>
                <c:pt idx="709">
                  <c:v>2.1265576755360001</c:v>
                </c:pt>
                <c:pt idx="710">
                  <c:v>2.12155678397</c:v>
                </c:pt>
                <c:pt idx="711">
                  <c:v>2.1139690389479999</c:v>
                </c:pt>
                <c:pt idx="712">
                  <c:v>2.0756464444340001</c:v>
                </c:pt>
                <c:pt idx="713">
                  <c:v>2.0783132595880001</c:v>
                </c:pt>
                <c:pt idx="714">
                  <c:v>2.0783132595880001</c:v>
                </c:pt>
                <c:pt idx="715">
                  <c:v>2.0783132595880001</c:v>
                </c:pt>
                <c:pt idx="716">
                  <c:v>2.048266531026</c:v>
                </c:pt>
                <c:pt idx="717">
                  <c:v>2.1584591838080001</c:v>
                </c:pt>
                <c:pt idx="718">
                  <c:v>2.0956072590899999</c:v>
                </c:pt>
                <c:pt idx="719">
                  <c:v>2.1022801288199999</c:v>
                </c:pt>
                <c:pt idx="720">
                  <c:v>2.1239873947180001</c:v>
                </c:pt>
                <c:pt idx="721">
                  <c:v>2.1239873947180001</c:v>
                </c:pt>
                <c:pt idx="722">
                  <c:v>2.1239873947180001</c:v>
                </c:pt>
                <c:pt idx="723">
                  <c:v>2.0787595723179999</c:v>
                </c:pt>
                <c:pt idx="724">
                  <c:v>2.0678219947529999</c:v>
                </c:pt>
                <c:pt idx="725">
                  <c:v>2.0862241813039999</c:v>
                </c:pt>
                <c:pt idx="726">
                  <c:v>2.0750411219360001</c:v>
                </c:pt>
                <c:pt idx="727">
                  <c:v>2.0535522493360001</c:v>
                </c:pt>
                <c:pt idx="728">
                  <c:v>2.0535522493360001</c:v>
                </c:pt>
                <c:pt idx="729">
                  <c:v>2.0535522493360001</c:v>
                </c:pt>
                <c:pt idx="730">
                  <c:v>2.0442701752080001</c:v>
                </c:pt>
                <c:pt idx="731">
                  <c:v>2.0339031639390002</c:v>
                </c:pt>
                <c:pt idx="732">
                  <c:v>2.09566582286</c:v>
                </c:pt>
                <c:pt idx="733">
                  <c:v>2.0908988275959999</c:v>
                </c:pt>
                <c:pt idx="734">
                  <c:v>2.0977880372870001</c:v>
                </c:pt>
                <c:pt idx="735">
                  <c:v>2.0977880372870001</c:v>
                </c:pt>
                <c:pt idx="736">
                  <c:v>2.0977880372870001</c:v>
                </c:pt>
                <c:pt idx="737">
                  <c:v>2.030936570688</c:v>
                </c:pt>
                <c:pt idx="738">
                  <c:v>2.062042178919</c:v>
                </c:pt>
                <c:pt idx="739">
                  <c:v>2.0276653705199998</c:v>
                </c:pt>
                <c:pt idx="740">
                  <c:v>2.140725632139</c:v>
                </c:pt>
                <c:pt idx="741">
                  <c:v>2.1359942397179998</c:v>
                </c:pt>
                <c:pt idx="742">
                  <c:v>2.1359942397179998</c:v>
                </c:pt>
                <c:pt idx="743">
                  <c:v>2.1359942397179998</c:v>
                </c:pt>
                <c:pt idx="744">
                  <c:v>2.120796847806</c:v>
                </c:pt>
                <c:pt idx="745">
                  <c:v>2.1478195203979999</c:v>
                </c:pt>
                <c:pt idx="746">
                  <c:v>2.150142487393</c:v>
                </c:pt>
                <c:pt idx="747">
                  <c:v>2.1647095349650001</c:v>
                </c:pt>
                <c:pt idx="748">
                  <c:v>2.081158242196</c:v>
                </c:pt>
                <c:pt idx="749">
                  <c:v>2.081158242196</c:v>
                </c:pt>
                <c:pt idx="750">
                  <c:v>2.081158242196</c:v>
                </c:pt>
                <c:pt idx="751">
                  <c:v>2.16017307133</c:v>
                </c:pt>
                <c:pt idx="752">
                  <c:v>2.2051616962259999</c:v>
                </c:pt>
                <c:pt idx="753">
                  <c:v>2.2190768944029999</c:v>
                </c:pt>
                <c:pt idx="754">
                  <c:v>2.250570087327</c:v>
                </c:pt>
                <c:pt idx="755">
                  <c:v>2.269211946734</c:v>
                </c:pt>
                <c:pt idx="756">
                  <c:v>2.269211946734</c:v>
                </c:pt>
                <c:pt idx="757">
                  <c:v>2.269211946734</c:v>
                </c:pt>
                <c:pt idx="758">
                  <c:v>2.3129757085109999</c:v>
                </c:pt>
                <c:pt idx="759">
                  <c:v>2.2973976493660002</c:v>
                </c:pt>
                <c:pt idx="760">
                  <c:v>2.295251233288</c:v>
                </c:pt>
                <c:pt idx="761">
                  <c:v>2.2732081640269999</c:v>
                </c:pt>
                <c:pt idx="762">
                  <c:v>2.2756145228669999</c:v>
                </c:pt>
                <c:pt idx="763">
                  <c:v>2.2756145228669999</c:v>
                </c:pt>
                <c:pt idx="764">
                  <c:v>2.2756145228669999</c:v>
                </c:pt>
                <c:pt idx="765">
                  <c:v>2.2235429922829999</c:v>
                </c:pt>
                <c:pt idx="766">
                  <c:v>2.1731078381810001</c:v>
                </c:pt>
                <c:pt idx="767">
                  <c:v>2.1923944303249998</c:v>
                </c:pt>
                <c:pt idx="768">
                  <c:v>2.184763229763</c:v>
                </c:pt>
                <c:pt idx="769">
                  <c:v>2.1822603238689999</c:v>
                </c:pt>
                <c:pt idx="770">
                  <c:v>2.1822603238689999</c:v>
                </c:pt>
                <c:pt idx="771">
                  <c:v>2.1822603238689999</c:v>
                </c:pt>
                <c:pt idx="772">
                  <c:v>2.1858665450200001</c:v>
                </c:pt>
                <c:pt idx="773">
                  <c:v>2.0717663176999999</c:v>
                </c:pt>
                <c:pt idx="774">
                  <c:v>1.978713304432</c:v>
                </c:pt>
                <c:pt idx="775">
                  <c:v>1.9664965788519999</c:v>
                </c:pt>
                <c:pt idx="776">
                  <c:v>1.961702493552</c:v>
                </c:pt>
                <c:pt idx="777">
                  <c:v>1.961702493552</c:v>
                </c:pt>
                <c:pt idx="778">
                  <c:v>1.961702493552</c:v>
                </c:pt>
                <c:pt idx="779">
                  <c:v>1.9860250478679999</c:v>
                </c:pt>
                <c:pt idx="780">
                  <c:v>2.005793055766</c:v>
                </c:pt>
                <c:pt idx="781">
                  <c:v>2.04387882867</c:v>
                </c:pt>
                <c:pt idx="782">
                  <c:v>2.0609220131089998</c:v>
                </c:pt>
                <c:pt idx="783">
                  <c:v>2.0984485124379999</c:v>
                </c:pt>
                <c:pt idx="784">
                  <c:v>2.0984485124379999</c:v>
                </c:pt>
                <c:pt idx="785">
                  <c:v>2.0984485124379999</c:v>
                </c:pt>
                <c:pt idx="786">
                  <c:v>1.9987524633610001</c:v>
                </c:pt>
                <c:pt idx="787">
                  <c:v>1.9886639589970001</c:v>
                </c:pt>
                <c:pt idx="788">
                  <c:v>1.9880372409439999</c:v>
                </c:pt>
                <c:pt idx="789">
                  <c:v>2.061316590129</c:v>
                </c:pt>
                <c:pt idx="790">
                  <c:v>2.061316590129</c:v>
                </c:pt>
                <c:pt idx="791">
                  <c:v>2.061316590129</c:v>
                </c:pt>
                <c:pt idx="792">
                  <c:v>2.061316590129</c:v>
                </c:pt>
                <c:pt idx="793">
                  <c:v>1.948170280706</c:v>
                </c:pt>
                <c:pt idx="794">
                  <c:v>1.9277848514810001</c:v>
                </c:pt>
                <c:pt idx="795">
                  <c:v>1.9462107736250001</c:v>
                </c:pt>
                <c:pt idx="796">
                  <c:v>1.888029305434</c:v>
                </c:pt>
                <c:pt idx="797">
                  <c:v>2.0186456668170001</c:v>
                </c:pt>
                <c:pt idx="798">
                  <c:v>2.0186456668170001</c:v>
                </c:pt>
                <c:pt idx="799">
                  <c:v>2.0186456668170001</c:v>
                </c:pt>
                <c:pt idx="800">
                  <c:v>2.0579526486619999</c:v>
                </c:pt>
                <c:pt idx="801">
                  <c:v>2.0094658055300001</c:v>
                </c:pt>
                <c:pt idx="802">
                  <c:v>1.9992671999010001</c:v>
                </c:pt>
                <c:pt idx="803">
                  <c:v>2.0350180224000001</c:v>
                </c:pt>
                <c:pt idx="804">
                  <c:v>2.0329115067710002</c:v>
                </c:pt>
                <c:pt idx="805">
                  <c:v>2.0329115067710002</c:v>
                </c:pt>
                <c:pt idx="806">
                  <c:v>2.0329115067710002</c:v>
                </c:pt>
                <c:pt idx="807">
                  <c:v>2.0745081544790001</c:v>
                </c:pt>
                <c:pt idx="808">
                  <c:v>2.0958355313900001</c:v>
                </c:pt>
                <c:pt idx="809">
                  <c:v>2.03107839275</c:v>
                </c:pt>
                <c:pt idx="810">
                  <c:v>2.015138359626</c:v>
                </c:pt>
                <c:pt idx="811">
                  <c:v>1.931726171377</c:v>
                </c:pt>
                <c:pt idx="812">
                  <c:v>1.931726171377</c:v>
                </c:pt>
                <c:pt idx="813">
                  <c:v>1.931726171377</c:v>
                </c:pt>
                <c:pt idx="814">
                  <c:v>2.1128748166019999</c:v>
                </c:pt>
                <c:pt idx="815">
                  <c:v>2.024025255133</c:v>
                </c:pt>
                <c:pt idx="816">
                  <c:v>1.916908386699</c:v>
                </c:pt>
                <c:pt idx="817">
                  <c:v>1.8793937579269999</c:v>
                </c:pt>
                <c:pt idx="818">
                  <c:v>1.936042132531</c:v>
                </c:pt>
                <c:pt idx="819">
                  <c:v>1.936042132531</c:v>
                </c:pt>
                <c:pt idx="820">
                  <c:v>1.936042132531</c:v>
                </c:pt>
                <c:pt idx="821">
                  <c:v>1.9469783673029999</c:v>
                </c:pt>
                <c:pt idx="822">
                  <c:v>1.8697353608730001</c:v>
                </c:pt>
                <c:pt idx="823">
                  <c:v>1.8817043346919999</c:v>
                </c:pt>
                <c:pt idx="824">
                  <c:v>1.8968373568970001</c:v>
                </c:pt>
                <c:pt idx="825">
                  <c:v>1.8968373568970001</c:v>
                </c:pt>
                <c:pt idx="826">
                  <c:v>1.8968373568970001</c:v>
                </c:pt>
                <c:pt idx="827">
                  <c:v>1.8968373568970001</c:v>
                </c:pt>
                <c:pt idx="828">
                  <c:v>1.8790304283620001</c:v>
                </c:pt>
                <c:pt idx="829">
                  <c:v>1.871628684839</c:v>
                </c:pt>
                <c:pt idx="830">
                  <c:v>1.883606955137</c:v>
                </c:pt>
                <c:pt idx="831">
                  <c:v>1.8583871594550001</c:v>
                </c:pt>
                <c:pt idx="832">
                  <c:v>1.832134843553</c:v>
                </c:pt>
                <c:pt idx="833">
                  <c:v>1.832134843553</c:v>
                </c:pt>
                <c:pt idx="834">
                  <c:v>1.832134843553</c:v>
                </c:pt>
                <c:pt idx="835">
                  <c:v>1.8832037626839999</c:v>
                </c:pt>
                <c:pt idx="836">
                  <c:v>1.947231838117</c:v>
                </c:pt>
                <c:pt idx="837">
                  <c:v>1.9880277723699999</c:v>
                </c:pt>
                <c:pt idx="838">
                  <c:v>1.9880277723699999</c:v>
                </c:pt>
                <c:pt idx="839">
                  <c:v>1.9880277723699999</c:v>
                </c:pt>
                <c:pt idx="840">
                  <c:v>1.9880277723699999</c:v>
                </c:pt>
                <c:pt idx="841">
                  <c:v>1.9880277723699999</c:v>
                </c:pt>
                <c:pt idx="842">
                  <c:v>1.9996837101810001</c:v>
                </c:pt>
                <c:pt idx="843">
                  <c:v>2.036985678098</c:v>
                </c:pt>
                <c:pt idx="844">
                  <c:v>2.0380907095719998</c:v>
                </c:pt>
                <c:pt idx="845">
                  <c:v>2.0257410219400001</c:v>
                </c:pt>
                <c:pt idx="846">
                  <c:v>2.0111634707219999</c:v>
                </c:pt>
                <c:pt idx="847">
                  <c:v>2.0111634707219999</c:v>
                </c:pt>
                <c:pt idx="848">
                  <c:v>2.0111634707219999</c:v>
                </c:pt>
                <c:pt idx="849">
                  <c:v>1.991915283213</c:v>
                </c:pt>
                <c:pt idx="850">
                  <c:v>2.0461450208629999</c:v>
                </c:pt>
                <c:pt idx="851">
                  <c:v>2.023551081511</c:v>
                </c:pt>
                <c:pt idx="852">
                  <c:v>1.992590342433</c:v>
                </c:pt>
                <c:pt idx="853">
                  <c:v>1.9752863049330001</c:v>
                </c:pt>
                <c:pt idx="854">
                  <c:v>1.9752863049330001</c:v>
                </c:pt>
                <c:pt idx="855">
                  <c:v>1.9752863049330001</c:v>
                </c:pt>
                <c:pt idx="856">
                  <c:v>1.9601408079639999</c:v>
                </c:pt>
                <c:pt idx="857">
                  <c:v>1.9272973117809999</c:v>
                </c:pt>
                <c:pt idx="858">
                  <c:v>1.9584251901500001</c:v>
                </c:pt>
                <c:pt idx="859">
                  <c:v>1.993958499389</c:v>
                </c:pt>
                <c:pt idx="860">
                  <c:v>1.9640190424420001</c:v>
                </c:pt>
                <c:pt idx="861">
                  <c:v>1.9640190424420001</c:v>
                </c:pt>
                <c:pt idx="862">
                  <c:v>1.9640190424420001</c:v>
                </c:pt>
                <c:pt idx="863">
                  <c:v>1.9467712372149999</c:v>
                </c:pt>
                <c:pt idx="864">
                  <c:v>1.990505294678</c:v>
                </c:pt>
                <c:pt idx="865">
                  <c:v>1.963743554246</c:v>
                </c:pt>
                <c:pt idx="866">
                  <c:v>1.9277883806460001</c:v>
                </c:pt>
                <c:pt idx="867">
                  <c:v>1.9462898150779999</c:v>
                </c:pt>
                <c:pt idx="868">
                  <c:v>1.9462898150779999</c:v>
                </c:pt>
                <c:pt idx="869">
                  <c:v>1.9462898150779999</c:v>
                </c:pt>
                <c:pt idx="870">
                  <c:v>1.9462898150779999</c:v>
                </c:pt>
                <c:pt idx="871">
                  <c:v>1.9287374225380001</c:v>
                </c:pt>
                <c:pt idx="872">
                  <c:v>1.90086028466</c:v>
                </c:pt>
                <c:pt idx="873">
                  <c:v>1.8923146898700001</c:v>
                </c:pt>
                <c:pt idx="874">
                  <c:v>1.8776330558100001</c:v>
                </c:pt>
                <c:pt idx="875">
                  <c:v>1.8776330558100001</c:v>
                </c:pt>
                <c:pt idx="876">
                  <c:v>1.8776330558100001</c:v>
                </c:pt>
                <c:pt idx="877">
                  <c:v>1.838748287926</c:v>
                </c:pt>
                <c:pt idx="878">
                  <c:v>1.8872190246580001</c:v>
                </c:pt>
                <c:pt idx="879">
                  <c:v>1.937269863934</c:v>
                </c:pt>
                <c:pt idx="880">
                  <c:v>1.9343767773330001</c:v>
                </c:pt>
                <c:pt idx="881">
                  <c:v>1.9521464101749999</c:v>
                </c:pt>
                <c:pt idx="882">
                  <c:v>1.9521464101749999</c:v>
                </c:pt>
                <c:pt idx="883">
                  <c:v>1.9521464101749999</c:v>
                </c:pt>
                <c:pt idx="884">
                  <c:v>1.9910114775309999</c:v>
                </c:pt>
                <c:pt idx="885">
                  <c:v>1.9660455907909999</c:v>
                </c:pt>
                <c:pt idx="886">
                  <c:v>1.959252063034</c:v>
                </c:pt>
                <c:pt idx="887">
                  <c:v>1.9476461903060001</c:v>
                </c:pt>
                <c:pt idx="888">
                  <c:v>1.948923154442</c:v>
                </c:pt>
                <c:pt idx="889">
                  <c:v>1.948923154442</c:v>
                </c:pt>
                <c:pt idx="890">
                  <c:v>1.948923154442</c:v>
                </c:pt>
                <c:pt idx="891">
                  <c:v>1.9536503941179999</c:v>
                </c:pt>
                <c:pt idx="892">
                  <c:v>1.99219426303</c:v>
                </c:pt>
                <c:pt idx="893">
                  <c:v>1.9901399761630001</c:v>
                </c:pt>
                <c:pt idx="894">
                  <c:v>1.956125133345</c:v>
                </c:pt>
                <c:pt idx="895">
                  <c:v>1.9220504994900001</c:v>
                </c:pt>
                <c:pt idx="896">
                  <c:v>1.9220504994900001</c:v>
                </c:pt>
                <c:pt idx="897">
                  <c:v>1.9220504994900001</c:v>
                </c:pt>
                <c:pt idx="898">
                  <c:v>1.9260953753250001</c:v>
                </c:pt>
                <c:pt idx="899">
                  <c:v>1.953908882613</c:v>
                </c:pt>
                <c:pt idx="900">
                  <c:v>1.90867715311</c:v>
                </c:pt>
                <c:pt idx="901">
                  <c:v>1.8689785591029999</c:v>
                </c:pt>
                <c:pt idx="902">
                  <c:v>1.8470184314460001</c:v>
                </c:pt>
                <c:pt idx="903">
                  <c:v>1.8470184314460001</c:v>
                </c:pt>
                <c:pt idx="904">
                  <c:v>1.8470184314460001</c:v>
                </c:pt>
                <c:pt idx="905">
                  <c:v>1.900708285428</c:v>
                </c:pt>
                <c:pt idx="906">
                  <c:v>1.86295382568</c:v>
                </c:pt>
                <c:pt idx="907">
                  <c:v>1.8708002960129999</c:v>
                </c:pt>
                <c:pt idx="908">
                  <c:v>1.8552670120620001</c:v>
                </c:pt>
                <c:pt idx="909">
                  <c:v>1.8255202602659999</c:v>
                </c:pt>
                <c:pt idx="910">
                  <c:v>1.8255202602659999</c:v>
                </c:pt>
                <c:pt idx="911">
                  <c:v>1.8255202602659999</c:v>
                </c:pt>
                <c:pt idx="912">
                  <c:v>1.7804963442549999</c:v>
                </c:pt>
                <c:pt idx="913">
                  <c:v>1.7777990600660001</c:v>
                </c:pt>
                <c:pt idx="914">
                  <c:v>1.693345072649</c:v>
                </c:pt>
                <c:pt idx="915">
                  <c:v>1.7477051249519999</c:v>
                </c:pt>
                <c:pt idx="916">
                  <c:v>1.7287267072629999</c:v>
                </c:pt>
                <c:pt idx="917">
                  <c:v>1.7287267072629999</c:v>
                </c:pt>
                <c:pt idx="918">
                  <c:v>1.7287267072629999</c:v>
                </c:pt>
                <c:pt idx="919">
                  <c:v>1.7682527695529999</c:v>
                </c:pt>
                <c:pt idx="920">
                  <c:v>1.802913217635</c:v>
                </c:pt>
                <c:pt idx="921">
                  <c:v>1.797751330926</c:v>
                </c:pt>
                <c:pt idx="922">
                  <c:v>1.7511734154959999</c:v>
                </c:pt>
                <c:pt idx="923">
                  <c:v>1.757816953694</c:v>
                </c:pt>
                <c:pt idx="924">
                  <c:v>1.757816953694</c:v>
                </c:pt>
                <c:pt idx="925">
                  <c:v>1.757816953694</c:v>
                </c:pt>
                <c:pt idx="926">
                  <c:v>1.7044884720369999</c:v>
                </c:pt>
                <c:pt idx="927">
                  <c:v>1.713669061651</c:v>
                </c:pt>
                <c:pt idx="928">
                  <c:v>1.775158117887</c:v>
                </c:pt>
                <c:pt idx="929">
                  <c:v>1.7997255531909999</c:v>
                </c:pt>
                <c:pt idx="930">
                  <c:v>1.7963529039020001</c:v>
                </c:pt>
                <c:pt idx="931">
                  <c:v>1.7963529039020001</c:v>
                </c:pt>
                <c:pt idx="932">
                  <c:v>1.7963529039020001</c:v>
                </c:pt>
                <c:pt idx="933">
                  <c:v>1.7963529039020001</c:v>
                </c:pt>
                <c:pt idx="934">
                  <c:v>1.792219418697</c:v>
                </c:pt>
                <c:pt idx="935">
                  <c:v>1.879988551436</c:v>
                </c:pt>
                <c:pt idx="936">
                  <c:v>1.886085674174</c:v>
                </c:pt>
                <c:pt idx="937">
                  <c:v>1.909942255809</c:v>
                </c:pt>
                <c:pt idx="938">
                  <c:v>1.909942255809</c:v>
                </c:pt>
                <c:pt idx="939">
                  <c:v>1.909942255809</c:v>
                </c:pt>
                <c:pt idx="940">
                  <c:v>1.916102429618</c:v>
                </c:pt>
                <c:pt idx="941">
                  <c:v>1.9115607342930001</c:v>
                </c:pt>
                <c:pt idx="942">
                  <c:v>1.8890160916180001</c:v>
                </c:pt>
                <c:pt idx="943">
                  <c:v>1.9528308712</c:v>
                </c:pt>
                <c:pt idx="944">
                  <c:v>1.9370130331319999</c:v>
                </c:pt>
                <c:pt idx="945">
                  <c:v>1.9370130331319999</c:v>
                </c:pt>
                <c:pt idx="946">
                  <c:v>1.9370130331319999</c:v>
                </c:pt>
                <c:pt idx="947">
                  <c:v>1.8882262234980001</c:v>
                </c:pt>
                <c:pt idx="948">
                  <c:v>1.9098975018369999</c:v>
                </c:pt>
                <c:pt idx="949">
                  <c:v>1.895811220053</c:v>
                </c:pt>
                <c:pt idx="950">
                  <c:v>1.882940132893</c:v>
                </c:pt>
                <c:pt idx="951">
                  <c:v>1.8830159640740001</c:v>
                </c:pt>
                <c:pt idx="952">
                  <c:v>1.8830159640740001</c:v>
                </c:pt>
                <c:pt idx="953">
                  <c:v>1.8830159640740001</c:v>
                </c:pt>
                <c:pt idx="954">
                  <c:v>1.8359622269610001</c:v>
                </c:pt>
                <c:pt idx="955">
                  <c:v>1.8722828000009999</c:v>
                </c:pt>
                <c:pt idx="956">
                  <c:v>1.8448172181510001</c:v>
                </c:pt>
                <c:pt idx="957">
                  <c:v>1.8670494930270001</c:v>
                </c:pt>
                <c:pt idx="958">
                  <c:v>1.853081754225</c:v>
                </c:pt>
                <c:pt idx="959">
                  <c:v>1.853081754225</c:v>
                </c:pt>
                <c:pt idx="960">
                  <c:v>1.853081754225</c:v>
                </c:pt>
                <c:pt idx="961">
                  <c:v>1.7937859669209999</c:v>
                </c:pt>
                <c:pt idx="962">
                  <c:v>1.790619359728</c:v>
                </c:pt>
                <c:pt idx="963">
                  <c:v>1.8473549113400001</c:v>
                </c:pt>
                <c:pt idx="964">
                  <c:v>1.8694807577129999</c:v>
                </c:pt>
                <c:pt idx="965">
                  <c:v>1.8554074810979999</c:v>
                </c:pt>
                <c:pt idx="966">
                  <c:v>1.8554074810979999</c:v>
                </c:pt>
                <c:pt idx="967">
                  <c:v>1.8554074810979999</c:v>
                </c:pt>
                <c:pt idx="968">
                  <c:v>1.86615915654</c:v>
                </c:pt>
                <c:pt idx="969">
                  <c:v>1.88224356477</c:v>
                </c:pt>
                <c:pt idx="970">
                  <c:v>1.8818347090230001</c:v>
                </c:pt>
                <c:pt idx="971">
                  <c:v>1.88792846405</c:v>
                </c:pt>
                <c:pt idx="972">
                  <c:v>1.8213379451759999</c:v>
                </c:pt>
                <c:pt idx="973">
                  <c:v>1.8213379451759999</c:v>
                </c:pt>
                <c:pt idx="974">
                  <c:v>1.8213379451759999</c:v>
                </c:pt>
                <c:pt idx="975">
                  <c:v>1.816033753526</c:v>
                </c:pt>
                <c:pt idx="976">
                  <c:v>1.8331005699009999</c:v>
                </c:pt>
                <c:pt idx="977">
                  <c:v>1.8487694899830001</c:v>
                </c:pt>
                <c:pt idx="978">
                  <c:v>1.855866946103</c:v>
                </c:pt>
                <c:pt idx="979">
                  <c:v>1.85416450269</c:v>
                </c:pt>
                <c:pt idx="980">
                  <c:v>1.85416450269</c:v>
                </c:pt>
                <c:pt idx="981">
                  <c:v>1.85416450269</c:v>
                </c:pt>
                <c:pt idx="982">
                  <c:v>1.85416450269</c:v>
                </c:pt>
                <c:pt idx="983">
                  <c:v>1.85416450269</c:v>
                </c:pt>
                <c:pt idx="984">
                  <c:v>1.85416450269</c:v>
                </c:pt>
                <c:pt idx="985">
                  <c:v>1.8755320713779999</c:v>
                </c:pt>
                <c:pt idx="986">
                  <c:v>1.841651514047</c:v>
                </c:pt>
                <c:pt idx="987">
                  <c:v>1.841651514047</c:v>
                </c:pt>
                <c:pt idx="988">
                  <c:v>1.841651514047</c:v>
                </c:pt>
                <c:pt idx="989">
                  <c:v>1.8510921328779999</c:v>
                </c:pt>
                <c:pt idx="990">
                  <c:v>1.8631818490130001</c:v>
                </c:pt>
                <c:pt idx="991">
                  <c:v>1.8631818490130001</c:v>
                </c:pt>
                <c:pt idx="992">
                  <c:v>1.8631818490130001</c:v>
                </c:pt>
                <c:pt idx="993">
                  <c:v>1.8648419761940001</c:v>
                </c:pt>
                <c:pt idx="994">
                  <c:v>1.8648419761940001</c:v>
                </c:pt>
                <c:pt idx="995">
                  <c:v>1.8648419761940001</c:v>
                </c:pt>
                <c:pt idx="996">
                  <c:v>1.8648419761940001</c:v>
                </c:pt>
                <c:pt idx="997">
                  <c:v>1.8648419761940001</c:v>
                </c:pt>
                <c:pt idx="998">
                  <c:v>1.8360018168109999</c:v>
                </c:pt>
                <c:pt idx="999">
                  <c:v>1.8519042116940001</c:v>
                </c:pt>
                <c:pt idx="1000">
                  <c:v>1.887485901752</c:v>
                </c:pt>
                <c:pt idx="1001">
                  <c:v>1.887485901752</c:v>
                </c:pt>
                <c:pt idx="1002">
                  <c:v>1.887485901752</c:v>
                </c:pt>
                <c:pt idx="1003">
                  <c:v>1.887485901752</c:v>
                </c:pt>
                <c:pt idx="1004">
                  <c:v>1.887485901752</c:v>
                </c:pt>
                <c:pt idx="1005">
                  <c:v>1.8634755221999999</c:v>
                </c:pt>
                <c:pt idx="1006">
                  <c:v>1.853880223579</c:v>
                </c:pt>
                <c:pt idx="1007">
                  <c:v>1.8998305827240001</c:v>
                </c:pt>
                <c:pt idx="1008">
                  <c:v>1.8998305827240001</c:v>
                </c:pt>
                <c:pt idx="1009">
                  <c:v>1.8998305827240001</c:v>
                </c:pt>
                <c:pt idx="1010">
                  <c:v>1.8881105161930001</c:v>
                </c:pt>
                <c:pt idx="1011">
                  <c:v>1.8838429176810001</c:v>
                </c:pt>
                <c:pt idx="1012">
                  <c:v>1.9018263441209999</c:v>
                </c:pt>
                <c:pt idx="1013">
                  <c:v>1.8971689801660001</c:v>
                </c:pt>
                <c:pt idx="1014">
                  <c:v>1.933949630251</c:v>
                </c:pt>
                <c:pt idx="1015">
                  <c:v>1.933949630251</c:v>
                </c:pt>
                <c:pt idx="1016">
                  <c:v>1.933949630251</c:v>
                </c:pt>
                <c:pt idx="1017">
                  <c:v>1.9618747964250001</c:v>
                </c:pt>
                <c:pt idx="1018">
                  <c:v>1.938028010347</c:v>
                </c:pt>
                <c:pt idx="1019">
                  <c:v>1.9617899102959999</c:v>
                </c:pt>
                <c:pt idx="1020">
                  <c:v>1.953017997298</c:v>
                </c:pt>
                <c:pt idx="1021">
                  <c:v>1.922606436433</c:v>
                </c:pt>
                <c:pt idx="1022">
                  <c:v>1.922606436433</c:v>
                </c:pt>
                <c:pt idx="1023">
                  <c:v>1.922606436433</c:v>
                </c:pt>
                <c:pt idx="1024">
                  <c:v>1.9314555158240001</c:v>
                </c:pt>
                <c:pt idx="1025">
                  <c:v>1.8906214888390001</c:v>
                </c:pt>
                <c:pt idx="1026">
                  <c:v>1.833425450961</c:v>
                </c:pt>
                <c:pt idx="1027">
                  <c:v>1.8767391260090001</c:v>
                </c:pt>
                <c:pt idx="1028">
                  <c:v>1.8856707946039999</c:v>
                </c:pt>
                <c:pt idx="1029">
                  <c:v>1.8856707946039999</c:v>
                </c:pt>
                <c:pt idx="1030">
                  <c:v>1.8856707946039999</c:v>
                </c:pt>
                <c:pt idx="1031">
                  <c:v>1.861065711842</c:v>
                </c:pt>
                <c:pt idx="1032">
                  <c:v>1.8972208683209999</c:v>
                </c:pt>
                <c:pt idx="1033">
                  <c:v>1.8972208683209999</c:v>
                </c:pt>
                <c:pt idx="1034">
                  <c:v>1.8844277685590001</c:v>
                </c:pt>
                <c:pt idx="1035">
                  <c:v>1.8758346353819999</c:v>
                </c:pt>
                <c:pt idx="1036">
                  <c:v>1.8758346353819999</c:v>
                </c:pt>
                <c:pt idx="1037">
                  <c:v>1.8758346353819999</c:v>
                </c:pt>
                <c:pt idx="1038">
                  <c:v>1.856669133634</c:v>
                </c:pt>
                <c:pt idx="1039">
                  <c:v>1.854014135825</c:v>
                </c:pt>
                <c:pt idx="1040">
                  <c:v>1.8370633664830001</c:v>
                </c:pt>
                <c:pt idx="1041">
                  <c:v>1.833736288948</c:v>
                </c:pt>
                <c:pt idx="1042">
                  <c:v>1.8464686062</c:v>
                </c:pt>
                <c:pt idx="1043">
                  <c:v>1.8464686062</c:v>
                </c:pt>
                <c:pt idx="1044">
                  <c:v>1.8464686062</c:v>
                </c:pt>
                <c:pt idx="1045">
                  <c:v>1.8688516137910001</c:v>
                </c:pt>
                <c:pt idx="1046">
                  <c:v>1.8832939104919999</c:v>
                </c:pt>
                <c:pt idx="1047">
                  <c:v>1.8632633719080001</c:v>
                </c:pt>
                <c:pt idx="1048">
                  <c:v>1.8277259549439999</c:v>
                </c:pt>
                <c:pt idx="1049">
                  <c:v>1.765764215573</c:v>
                </c:pt>
                <c:pt idx="1050">
                  <c:v>1.765764215573</c:v>
                </c:pt>
                <c:pt idx="1051">
                  <c:v>1.765764215573</c:v>
                </c:pt>
                <c:pt idx="1052">
                  <c:v>1.747896662462</c:v>
                </c:pt>
                <c:pt idx="1053">
                  <c:v>1.7378367605339999</c:v>
                </c:pt>
                <c:pt idx="1054">
                  <c:v>1.697241644579</c:v>
                </c:pt>
                <c:pt idx="1055">
                  <c:v>1.71768512725</c:v>
                </c:pt>
                <c:pt idx="1056">
                  <c:v>1.6988093462480001</c:v>
                </c:pt>
                <c:pt idx="1057">
                  <c:v>1.6988093462480001</c:v>
                </c:pt>
                <c:pt idx="1058">
                  <c:v>1.6988093462480001</c:v>
                </c:pt>
                <c:pt idx="1059">
                  <c:v>1.6992789365200001</c:v>
                </c:pt>
                <c:pt idx="1060">
                  <c:v>1.6927084324749999</c:v>
                </c:pt>
                <c:pt idx="1061">
                  <c:v>1.7548147151439999</c:v>
                </c:pt>
                <c:pt idx="1062">
                  <c:v>1.819946438541</c:v>
                </c:pt>
                <c:pt idx="1063">
                  <c:v>1.8680914712859999</c:v>
                </c:pt>
                <c:pt idx="1064">
                  <c:v>1.8680914712859999</c:v>
                </c:pt>
                <c:pt idx="1065">
                  <c:v>1.8680914712859999</c:v>
                </c:pt>
                <c:pt idx="1066">
                  <c:v>1.850675366863</c:v>
                </c:pt>
                <c:pt idx="1067">
                  <c:v>1.768991938386</c:v>
                </c:pt>
                <c:pt idx="1068">
                  <c:v>1.780330897502</c:v>
                </c:pt>
                <c:pt idx="1069">
                  <c:v>1.7380933147419999</c:v>
                </c:pt>
                <c:pt idx="1070">
                  <c:v>1.7518171721660001</c:v>
                </c:pt>
                <c:pt idx="1071">
                  <c:v>1.7518171721660001</c:v>
                </c:pt>
                <c:pt idx="1072">
                  <c:v>1.7518171721660001</c:v>
                </c:pt>
                <c:pt idx="1073">
                  <c:v>1.684942457927</c:v>
                </c:pt>
                <c:pt idx="1074">
                  <c:v>1.7209663191710001</c:v>
                </c:pt>
                <c:pt idx="1075">
                  <c:v>1.7440450356199999</c:v>
                </c:pt>
                <c:pt idx="1076">
                  <c:v>1.7538515930909999</c:v>
                </c:pt>
                <c:pt idx="1077">
                  <c:v>1.713248769402</c:v>
                </c:pt>
                <c:pt idx="1078">
                  <c:v>1.713248769402</c:v>
                </c:pt>
                <c:pt idx="1079">
                  <c:v>1.713248769402</c:v>
                </c:pt>
                <c:pt idx="1080">
                  <c:v>1.7423670532260001</c:v>
                </c:pt>
                <c:pt idx="1081">
                  <c:v>1.717846020996</c:v>
                </c:pt>
                <c:pt idx="1082">
                  <c:v>1.7258655707920001</c:v>
                </c:pt>
                <c:pt idx="1083">
                  <c:v>1.732463112127</c:v>
                </c:pt>
                <c:pt idx="1084">
                  <c:v>1.713206009451</c:v>
                </c:pt>
                <c:pt idx="1085">
                  <c:v>1.713206009451</c:v>
                </c:pt>
                <c:pt idx="1086">
                  <c:v>1.713206009451</c:v>
                </c:pt>
                <c:pt idx="1087">
                  <c:v>1.6867782002509999</c:v>
                </c:pt>
                <c:pt idx="1088">
                  <c:v>1.674328846548</c:v>
                </c:pt>
                <c:pt idx="1089">
                  <c:v>1.7080855800200001</c:v>
                </c:pt>
                <c:pt idx="1090">
                  <c:v>1.716105382911</c:v>
                </c:pt>
                <c:pt idx="1091">
                  <c:v>1.7441130689390001</c:v>
                </c:pt>
                <c:pt idx="1092">
                  <c:v>1.7441130689390001</c:v>
                </c:pt>
                <c:pt idx="1093">
                  <c:v>1.7441130689390001</c:v>
                </c:pt>
                <c:pt idx="1094">
                  <c:v>1.7206211779060001</c:v>
                </c:pt>
                <c:pt idx="1095">
                  <c:v>1.728914062369</c:v>
                </c:pt>
                <c:pt idx="1096">
                  <c:v>1.70222034548</c:v>
                </c:pt>
                <c:pt idx="1097">
                  <c:v>1.6599976746889999</c:v>
                </c:pt>
                <c:pt idx="1098">
                  <c:v>1.6400793937989999</c:v>
                </c:pt>
                <c:pt idx="1099">
                  <c:v>1.6400793937989999</c:v>
                </c:pt>
                <c:pt idx="1100">
                  <c:v>1.6400793937989999</c:v>
                </c:pt>
                <c:pt idx="1101">
                  <c:v>1.6697307964779999</c:v>
                </c:pt>
                <c:pt idx="1102">
                  <c:v>1.648236291953</c:v>
                </c:pt>
                <c:pt idx="1103">
                  <c:v>1.6898608101470001</c:v>
                </c:pt>
                <c:pt idx="1104">
                  <c:v>1.7031552793939999</c:v>
                </c:pt>
                <c:pt idx="1105">
                  <c:v>1.6837208080299999</c:v>
                </c:pt>
                <c:pt idx="1106">
                  <c:v>1.6837208080299999</c:v>
                </c:pt>
                <c:pt idx="1107">
                  <c:v>1.6837208080299999</c:v>
                </c:pt>
                <c:pt idx="1108">
                  <c:v>1.6941076392709999</c:v>
                </c:pt>
                <c:pt idx="1109">
                  <c:v>1.7042900415519999</c:v>
                </c:pt>
                <c:pt idx="1110">
                  <c:v>1.7555547756030001</c:v>
                </c:pt>
                <c:pt idx="1111">
                  <c:v>1.7780844679529999</c:v>
                </c:pt>
                <c:pt idx="1112">
                  <c:v>1.8168373017499999</c:v>
                </c:pt>
                <c:pt idx="1113">
                  <c:v>1.8168373017499999</c:v>
                </c:pt>
                <c:pt idx="1114">
                  <c:v>1.8168373017499999</c:v>
                </c:pt>
                <c:pt idx="1115">
                  <c:v>1.8380354029899999</c:v>
                </c:pt>
                <c:pt idx="1116">
                  <c:v>1.8358383138800001</c:v>
                </c:pt>
                <c:pt idx="1117">
                  <c:v>1.7805546108779999</c:v>
                </c:pt>
                <c:pt idx="1118">
                  <c:v>1.7699555521400001</c:v>
                </c:pt>
                <c:pt idx="1119">
                  <c:v>1.7468254666709999</c:v>
                </c:pt>
                <c:pt idx="1120">
                  <c:v>1.7468254666709999</c:v>
                </c:pt>
                <c:pt idx="1121">
                  <c:v>1.7468254666709999</c:v>
                </c:pt>
                <c:pt idx="1122">
                  <c:v>1.7685989019049999</c:v>
                </c:pt>
                <c:pt idx="1123">
                  <c:v>1.79997757757</c:v>
                </c:pt>
                <c:pt idx="1124">
                  <c:v>1.7968699082070001</c:v>
                </c:pt>
                <c:pt idx="1125">
                  <c:v>1.8277299957440001</c:v>
                </c:pt>
                <c:pt idx="1126">
                  <c:v>1.8613607412040001</c:v>
                </c:pt>
                <c:pt idx="1127">
                  <c:v>1.8613607412040001</c:v>
                </c:pt>
                <c:pt idx="1128">
                  <c:v>1.8613607412040001</c:v>
                </c:pt>
                <c:pt idx="1129">
                  <c:v>1.8172650830420001</c:v>
                </c:pt>
                <c:pt idx="1130">
                  <c:v>1.825231255272</c:v>
                </c:pt>
                <c:pt idx="1131">
                  <c:v>1.8181646339249999</c:v>
                </c:pt>
                <c:pt idx="1132">
                  <c:v>1.807421360033</c:v>
                </c:pt>
                <c:pt idx="1133">
                  <c:v>1.7873338268700001</c:v>
                </c:pt>
                <c:pt idx="1134">
                  <c:v>1.7873338268700001</c:v>
                </c:pt>
                <c:pt idx="1135">
                  <c:v>1.7873338268700001</c:v>
                </c:pt>
                <c:pt idx="1136">
                  <c:v>1.7425353256839999</c:v>
                </c:pt>
                <c:pt idx="1137">
                  <c:v>1.7950840703199999</c:v>
                </c:pt>
                <c:pt idx="1138">
                  <c:v>1.803838340197</c:v>
                </c:pt>
                <c:pt idx="1139">
                  <c:v>1.792082316168</c:v>
                </c:pt>
                <c:pt idx="1140">
                  <c:v>1.769953401055</c:v>
                </c:pt>
                <c:pt idx="1141">
                  <c:v>1.769953401055</c:v>
                </c:pt>
                <c:pt idx="1142">
                  <c:v>1.769953401055</c:v>
                </c:pt>
                <c:pt idx="1143">
                  <c:v>1.756395765073</c:v>
                </c:pt>
                <c:pt idx="1144">
                  <c:v>1.7736974315689999</c:v>
                </c:pt>
                <c:pt idx="1145">
                  <c:v>1.7663145266510001</c:v>
                </c:pt>
                <c:pt idx="1146">
                  <c:v>1.7408923851089999</c:v>
                </c:pt>
                <c:pt idx="1147">
                  <c:v>1.722621641872</c:v>
                </c:pt>
                <c:pt idx="1148">
                  <c:v>1.722621641872</c:v>
                </c:pt>
                <c:pt idx="1149">
                  <c:v>1.722621641872</c:v>
                </c:pt>
                <c:pt idx="1150">
                  <c:v>1.720120458554</c:v>
                </c:pt>
                <c:pt idx="1151">
                  <c:v>1.7617967520219999</c:v>
                </c:pt>
                <c:pt idx="1152">
                  <c:v>1.727869386551</c:v>
                </c:pt>
                <c:pt idx="1153">
                  <c:v>1.7330322592830001</c:v>
                </c:pt>
                <c:pt idx="1154">
                  <c:v>1.7603129453099999</c:v>
                </c:pt>
                <c:pt idx="1155">
                  <c:v>1.7603129453099999</c:v>
                </c:pt>
                <c:pt idx="1156">
                  <c:v>1.7603129453099999</c:v>
                </c:pt>
                <c:pt idx="1157">
                  <c:v>1.789529477007</c:v>
                </c:pt>
                <c:pt idx="1158">
                  <c:v>1.7869244824070001</c:v>
                </c:pt>
                <c:pt idx="1159">
                  <c:v>1.79328776891</c:v>
                </c:pt>
                <c:pt idx="1160">
                  <c:v>1.7643723062029999</c:v>
                </c:pt>
                <c:pt idx="1161">
                  <c:v>1.717568816612</c:v>
                </c:pt>
                <c:pt idx="1162">
                  <c:v>1.717568816612</c:v>
                </c:pt>
                <c:pt idx="1163">
                  <c:v>1.717568816612</c:v>
                </c:pt>
                <c:pt idx="1164">
                  <c:v>1.770026020647</c:v>
                </c:pt>
                <c:pt idx="1165">
                  <c:v>1.816827240873</c:v>
                </c:pt>
                <c:pt idx="1166">
                  <c:v>1.810589612927</c:v>
                </c:pt>
                <c:pt idx="1167">
                  <c:v>1.8083249476579999</c:v>
                </c:pt>
                <c:pt idx="1168">
                  <c:v>1.8537092445229999</c:v>
                </c:pt>
                <c:pt idx="1169">
                  <c:v>1.8537092445229999</c:v>
                </c:pt>
                <c:pt idx="1170">
                  <c:v>1.8537092445229999</c:v>
                </c:pt>
                <c:pt idx="1171">
                  <c:v>1.905711082042</c:v>
                </c:pt>
                <c:pt idx="1172">
                  <c:v>1.871260404524</c:v>
                </c:pt>
                <c:pt idx="1173">
                  <c:v>1.8529490697240001</c:v>
                </c:pt>
                <c:pt idx="1174">
                  <c:v>1.863004635722</c:v>
                </c:pt>
                <c:pt idx="1175">
                  <c:v>1.863004635722</c:v>
                </c:pt>
                <c:pt idx="1176">
                  <c:v>1.863004635722</c:v>
                </c:pt>
                <c:pt idx="1177">
                  <c:v>1.863004635722</c:v>
                </c:pt>
                <c:pt idx="1178">
                  <c:v>1.8992698933759999</c:v>
                </c:pt>
                <c:pt idx="1179">
                  <c:v>1.886169206068</c:v>
                </c:pt>
                <c:pt idx="1180">
                  <c:v>1.8782553624339999</c:v>
                </c:pt>
                <c:pt idx="1181">
                  <c:v>1.8126968920469999</c:v>
                </c:pt>
                <c:pt idx="1182">
                  <c:v>1.8487691218219999</c:v>
                </c:pt>
                <c:pt idx="1183">
                  <c:v>1.8487691218219999</c:v>
                </c:pt>
                <c:pt idx="1184">
                  <c:v>1.8487691218219999</c:v>
                </c:pt>
                <c:pt idx="1185">
                  <c:v>1.8324443527650001</c:v>
                </c:pt>
                <c:pt idx="1186">
                  <c:v>1.796066330863</c:v>
                </c:pt>
                <c:pt idx="1187">
                  <c:v>1.7146182191770001</c:v>
                </c:pt>
                <c:pt idx="1188">
                  <c:v>1.7960382923930001</c:v>
                </c:pt>
                <c:pt idx="1189">
                  <c:v>1.7650803099400001</c:v>
                </c:pt>
                <c:pt idx="1190">
                  <c:v>1.7650803099400001</c:v>
                </c:pt>
                <c:pt idx="1191">
                  <c:v>1.7650803099400001</c:v>
                </c:pt>
                <c:pt idx="1192">
                  <c:v>1.765985201778</c:v>
                </c:pt>
                <c:pt idx="1193">
                  <c:v>1.7694376452609999</c:v>
                </c:pt>
                <c:pt idx="1194">
                  <c:v>1.7694376452609999</c:v>
                </c:pt>
                <c:pt idx="1195">
                  <c:v>1.8307331102169999</c:v>
                </c:pt>
                <c:pt idx="1196">
                  <c:v>1.768339785157</c:v>
                </c:pt>
                <c:pt idx="1197">
                  <c:v>1.768339785157</c:v>
                </c:pt>
                <c:pt idx="1198">
                  <c:v>1.768339785157</c:v>
                </c:pt>
                <c:pt idx="1199">
                  <c:v>1.796371879946</c:v>
                </c:pt>
                <c:pt idx="1200">
                  <c:v>1.8281341816250001</c:v>
                </c:pt>
                <c:pt idx="1201">
                  <c:v>1.821944661037</c:v>
                </c:pt>
                <c:pt idx="1202">
                  <c:v>1.793760775642</c:v>
                </c:pt>
                <c:pt idx="1203">
                  <c:v>1.778776652306</c:v>
                </c:pt>
                <c:pt idx="1204">
                  <c:v>1.778776652306</c:v>
                </c:pt>
                <c:pt idx="1205">
                  <c:v>1.778776652306</c:v>
                </c:pt>
                <c:pt idx="1206">
                  <c:v>1.8110660427559999</c:v>
                </c:pt>
                <c:pt idx="1207">
                  <c:v>1.8200828054810001</c:v>
                </c:pt>
                <c:pt idx="1208">
                  <c:v>1.8030622432200001</c:v>
                </c:pt>
                <c:pt idx="1209">
                  <c:v>1.796991261866</c:v>
                </c:pt>
                <c:pt idx="1210">
                  <c:v>1.796991261866</c:v>
                </c:pt>
                <c:pt idx="1211">
                  <c:v>1.796991261866</c:v>
                </c:pt>
                <c:pt idx="1212">
                  <c:v>1.796991261866</c:v>
                </c:pt>
                <c:pt idx="1213">
                  <c:v>1.7734378452570001</c:v>
                </c:pt>
                <c:pt idx="1214">
                  <c:v>1.805083276063</c:v>
                </c:pt>
                <c:pt idx="1215">
                  <c:v>1.805753828886</c:v>
                </c:pt>
                <c:pt idx="1216">
                  <c:v>1.841204807877</c:v>
                </c:pt>
                <c:pt idx="1217">
                  <c:v>1.86526532487</c:v>
                </c:pt>
                <c:pt idx="1218">
                  <c:v>1.86526532487</c:v>
                </c:pt>
                <c:pt idx="1219">
                  <c:v>1.86526532487</c:v>
                </c:pt>
                <c:pt idx="1220">
                  <c:v>1.873611772559</c:v>
                </c:pt>
                <c:pt idx="1221">
                  <c:v>1.874676134407</c:v>
                </c:pt>
                <c:pt idx="1222">
                  <c:v>1.840426458499</c:v>
                </c:pt>
                <c:pt idx="1223">
                  <c:v>1.840426458499</c:v>
                </c:pt>
                <c:pt idx="1224">
                  <c:v>1.840426458499</c:v>
                </c:pt>
                <c:pt idx="1225">
                  <c:v>1.840426458499</c:v>
                </c:pt>
                <c:pt idx="1226">
                  <c:v>1.840426458499</c:v>
                </c:pt>
                <c:pt idx="1227">
                  <c:v>1.8394322217650001</c:v>
                </c:pt>
                <c:pt idx="1228">
                  <c:v>1.8545767646439999</c:v>
                </c:pt>
                <c:pt idx="1229">
                  <c:v>1.8587837954240001</c:v>
                </c:pt>
                <c:pt idx="1230">
                  <c:v>1.8531621404900001</c:v>
                </c:pt>
                <c:pt idx="1231">
                  <c:v>1.8405985887930001</c:v>
                </c:pt>
                <c:pt idx="1232">
                  <c:v>1.8405985887930001</c:v>
                </c:pt>
                <c:pt idx="1233">
                  <c:v>1.8405985887930001</c:v>
                </c:pt>
                <c:pt idx="1234">
                  <c:v>1.831261227021</c:v>
                </c:pt>
                <c:pt idx="1235">
                  <c:v>1.8590938061290001</c:v>
                </c:pt>
                <c:pt idx="1236">
                  <c:v>1.835180470754</c:v>
                </c:pt>
                <c:pt idx="1237">
                  <c:v>1.808757874459</c:v>
                </c:pt>
                <c:pt idx="1238">
                  <c:v>1.7799274759879999</c:v>
                </c:pt>
                <c:pt idx="1239">
                  <c:v>1.7799274759879999</c:v>
                </c:pt>
                <c:pt idx="1240">
                  <c:v>1.7799274759879999</c:v>
                </c:pt>
                <c:pt idx="1241">
                  <c:v>1.755712101471</c:v>
                </c:pt>
                <c:pt idx="1242">
                  <c:v>1.7917969235690001</c:v>
                </c:pt>
                <c:pt idx="1243">
                  <c:v>1.819067934522</c:v>
                </c:pt>
                <c:pt idx="1244">
                  <c:v>1.8243253061139999</c:v>
                </c:pt>
                <c:pt idx="1245">
                  <c:v>1.8639345628849999</c:v>
                </c:pt>
                <c:pt idx="1246">
                  <c:v>1.8639345628849999</c:v>
                </c:pt>
                <c:pt idx="1247">
                  <c:v>1.8639345628849999</c:v>
                </c:pt>
                <c:pt idx="1248">
                  <c:v>1.840016785592</c:v>
                </c:pt>
                <c:pt idx="1249">
                  <c:v>1.7963701084000001</c:v>
                </c:pt>
                <c:pt idx="1250">
                  <c:v>1.808226701188</c:v>
                </c:pt>
                <c:pt idx="1251">
                  <c:v>1.784405310955</c:v>
                </c:pt>
                <c:pt idx="1252">
                  <c:v>1.777970274409</c:v>
                </c:pt>
                <c:pt idx="1253">
                  <c:v>1.777970274409</c:v>
                </c:pt>
                <c:pt idx="1254">
                  <c:v>1.777970274409</c:v>
                </c:pt>
                <c:pt idx="1255">
                  <c:v>1.777970274409</c:v>
                </c:pt>
                <c:pt idx="1256">
                  <c:v>1.7861071609079999</c:v>
                </c:pt>
                <c:pt idx="1257">
                  <c:v>1.7966317101110001</c:v>
                </c:pt>
                <c:pt idx="1258">
                  <c:v>1.790206914189</c:v>
                </c:pt>
                <c:pt idx="1259">
                  <c:v>1.8098485271589999</c:v>
                </c:pt>
                <c:pt idx="1260">
                  <c:v>1.8098485271589999</c:v>
                </c:pt>
                <c:pt idx="1261">
                  <c:v>1.8098485271589999</c:v>
                </c:pt>
                <c:pt idx="1262">
                  <c:v>1.876100776658</c:v>
                </c:pt>
                <c:pt idx="1263">
                  <c:v>1.874334292631</c:v>
                </c:pt>
                <c:pt idx="1264">
                  <c:v>1.8456421653590001</c:v>
                </c:pt>
                <c:pt idx="1265">
                  <c:v>1.852894687756</c:v>
                </c:pt>
                <c:pt idx="1266">
                  <c:v>1.8464258657799999</c:v>
                </c:pt>
                <c:pt idx="1267">
                  <c:v>1.8464258657799999</c:v>
                </c:pt>
                <c:pt idx="1268">
                  <c:v>1.8464258657799999</c:v>
                </c:pt>
                <c:pt idx="1269">
                  <c:v>1.875720666299</c:v>
                </c:pt>
                <c:pt idx="1270">
                  <c:v>1.883227095816</c:v>
                </c:pt>
                <c:pt idx="1271">
                  <c:v>1.9305916262589999</c:v>
                </c:pt>
                <c:pt idx="1272">
                  <c:v>1.920549455008</c:v>
                </c:pt>
                <c:pt idx="1273">
                  <c:v>1.8771117320070001</c:v>
                </c:pt>
                <c:pt idx="1274">
                  <c:v>1.8771117320070001</c:v>
                </c:pt>
                <c:pt idx="1275">
                  <c:v>1.8771117320070001</c:v>
                </c:pt>
                <c:pt idx="1276">
                  <c:v>1.867780604612</c:v>
                </c:pt>
                <c:pt idx="1277">
                  <c:v>1.8405352707380001</c:v>
                </c:pt>
                <c:pt idx="1278">
                  <c:v>1.819444653021</c:v>
                </c:pt>
                <c:pt idx="1279">
                  <c:v>1.771849361501</c:v>
                </c:pt>
                <c:pt idx="1280">
                  <c:v>1.7876390659829999</c:v>
                </c:pt>
                <c:pt idx="1281">
                  <c:v>1.7876390659829999</c:v>
                </c:pt>
                <c:pt idx="1282">
                  <c:v>1.7876390659829999</c:v>
                </c:pt>
                <c:pt idx="1283">
                  <c:v>1.8296799715300001</c:v>
                </c:pt>
                <c:pt idx="1284">
                  <c:v>1.769005780471</c:v>
                </c:pt>
                <c:pt idx="1285">
                  <c:v>1.763271556346</c:v>
                </c:pt>
                <c:pt idx="1286">
                  <c:v>1.7268746523830001</c:v>
                </c:pt>
                <c:pt idx="1287">
                  <c:v>1.7555849857500001</c:v>
                </c:pt>
                <c:pt idx="1288">
                  <c:v>1.7555849857500001</c:v>
                </c:pt>
                <c:pt idx="1289">
                  <c:v>1.7555849857500001</c:v>
                </c:pt>
                <c:pt idx="1290">
                  <c:v>1.76120358092</c:v>
                </c:pt>
                <c:pt idx="1291">
                  <c:v>1.7460375093589999</c:v>
                </c:pt>
                <c:pt idx="1292">
                  <c:v>1.727395669811</c:v>
                </c:pt>
                <c:pt idx="1293">
                  <c:v>1.7582432432699999</c:v>
                </c:pt>
                <c:pt idx="1294">
                  <c:v>1.7367652902990001</c:v>
                </c:pt>
                <c:pt idx="1295">
                  <c:v>1.7367652902990001</c:v>
                </c:pt>
                <c:pt idx="1296">
                  <c:v>1.7367652902990001</c:v>
                </c:pt>
                <c:pt idx="1297">
                  <c:v>1.731791624874</c:v>
                </c:pt>
                <c:pt idx="1298">
                  <c:v>1.807371684187</c:v>
                </c:pt>
                <c:pt idx="1299">
                  <c:v>1.800677974221</c:v>
                </c:pt>
                <c:pt idx="1300">
                  <c:v>1.797315687145</c:v>
                </c:pt>
                <c:pt idx="1301">
                  <c:v>1.792230331886</c:v>
                </c:pt>
                <c:pt idx="1302">
                  <c:v>1.792230331886</c:v>
                </c:pt>
                <c:pt idx="1303">
                  <c:v>1.792230331886</c:v>
                </c:pt>
                <c:pt idx="1304">
                  <c:v>1.718738236031</c:v>
                </c:pt>
                <c:pt idx="1305">
                  <c:v>1.6918447493069999</c:v>
                </c:pt>
                <c:pt idx="1306">
                  <c:v>1.703418194613</c:v>
                </c:pt>
                <c:pt idx="1307">
                  <c:v>1.6668507857279999</c:v>
                </c:pt>
                <c:pt idx="1308">
                  <c:v>1.7266574641120001</c:v>
                </c:pt>
                <c:pt idx="1309">
                  <c:v>1.7266574641120001</c:v>
                </c:pt>
                <c:pt idx="1310">
                  <c:v>1.7266574641120001</c:v>
                </c:pt>
                <c:pt idx="1311">
                  <c:v>1.739678464142</c:v>
                </c:pt>
                <c:pt idx="1312">
                  <c:v>1.7690025375880001</c:v>
                </c:pt>
                <c:pt idx="1313">
                  <c:v>1.821403249199</c:v>
                </c:pt>
                <c:pt idx="1314">
                  <c:v>1.792648664903</c:v>
                </c:pt>
                <c:pt idx="1315">
                  <c:v>1.7544562261959999</c:v>
                </c:pt>
                <c:pt idx="1316">
                  <c:v>1.7544562261959999</c:v>
                </c:pt>
                <c:pt idx="1317">
                  <c:v>1.7544562261959999</c:v>
                </c:pt>
                <c:pt idx="1318">
                  <c:v>1.7544562261959999</c:v>
                </c:pt>
                <c:pt idx="1319">
                  <c:v>1.7412475392889999</c:v>
                </c:pt>
                <c:pt idx="1320">
                  <c:v>1.7482540033380001</c:v>
                </c:pt>
                <c:pt idx="1321">
                  <c:v>1.795668112942</c:v>
                </c:pt>
                <c:pt idx="1322">
                  <c:v>1.6948453757890001</c:v>
                </c:pt>
                <c:pt idx="1323">
                  <c:v>1.6948453757890001</c:v>
                </c:pt>
                <c:pt idx="1324">
                  <c:v>1.6948453757890001</c:v>
                </c:pt>
                <c:pt idx="1325">
                  <c:v>1.7195823911379999</c:v>
                </c:pt>
                <c:pt idx="1326">
                  <c:v>1.753842816578</c:v>
                </c:pt>
                <c:pt idx="1327">
                  <c:v>1.721113520569</c:v>
                </c:pt>
                <c:pt idx="1328">
                  <c:v>1.7717107480159999</c:v>
                </c:pt>
                <c:pt idx="1329">
                  <c:v>1.7145072893219999</c:v>
                </c:pt>
                <c:pt idx="1330">
                  <c:v>1.7145072893219999</c:v>
                </c:pt>
                <c:pt idx="1331">
                  <c:v>1.7145072893219999</c:v>
                </c:pt>
                <c:pt idx="1332">
                  <c:v>1.673090598208</c:v>
                </c:pt>
                <c:pt idx="1333">
                  <c:v>1.7158975373359999</c:v>
                </c:pt>
                <c:pt idx="1334">
                  <c:v>1.652943524024</c:v>
                </c:pt>
                <c:pt idx="1335">
                  <c:v>1.673869112345</c:v>
                </c:pt>
                <c:pt idx="1336">
                  <c:v>1.6627338267480001</c:v>
                </c:pt>
                <c:pt idx="1337">
                  <c:v>1.6627338267480001</c:v>
                </c:pt>
                <c:pt idx="1338">
                  <c:v>1.6627338267480001</c:v>
                </c:pt>
                <c:pt idx="1339">
                  <c:v>1.6482231225620001</c:v>
                </c:pt>
                <c:pt idx="1340">
                  <c:v>1.6273656361819999</c:v>
                </c:pt>
                <c:pt idx="1341">
                  <c:v>1.6622480720940001</c:v>
                </c:pt>
                <c:pt idx="1342">
                  <c:v>1.6724402957110001</c:v>
                </c:pt>
                <c:pt idx="1343">
                  <c:v>1.7103809612530001</c:v>
                </c:pt>
                <c:pt idx="1344">
                  <c:v>1.7103809612530001</c:v>
                </c:pt>
                <c:pt idx="1345">
                  <c:v>1.7103809612530001</c:v>
                </c:pt>
                <c:pt idx="1346">
                  <c:v>1.695082024333</c:v>
                </c:pt>
                <c:pt idx="1347">
                  <c:v>1.745276794592</c:v>
                </c:pt>
                <c:pt idx="1348">
                  <c:v>1.7536129639769999</c:v>
                </c:pt>
                <c:pt idx="1349">
                  <c:v>1.7355805065679999</c:v>
                </c:pt>
                <c:pt idx="1350">
                  <c:v>1.6231309258919999</c:v>
                </c:pt>
                <c:pt idx="1351">
                  <c:v>1.6231309258919999</c:v>
                </c:pt>
                <c:pt idx="1352">
                  <c:v>1.6231309258919999</c:v>
                </c:pt>
                <c:pt idx="1353">
                  <c:v>1.619620395771</c:v>
                </c:pt>
                <c:pt idx="1354">
                  <c:v>1.606900785268</c:v>
                </c:pt>
                <c:pt idx="1355">
                  <c:v>1.606900785268</c:v>
                </c:pt>
                <c:pt idx="1356">
                  <c:v>1.6447252152509999</c:v>
                </c:pt>
                <c:pt idx="1357">
                  <c:v>1.645004662352</c:v>
                </c:pt>
                <c:pt idx="1358">
                  <c:v>1.645004662352</c:v>
                </c:pt>
                <c:pt idx="1359">
                  <c:v>1.645004662352</c:v>
                </c:pt>
                <c:pt idx="1360">
                  <c:v>1.6109427999879999</c:v>
                </c:pt>
                <c:pt idx="1361">
                  <c:v>1.5900629682459999</c:v>
                </c:pt>
                <c:pt idx="1362">
                  <c:v>1.665185969755</c:v>
                </c:pt>
                <c:pt idx="1363">
                  <c:v>1.6296892641930001</c:v>
                </c:pt>
                <c:pt idx="1364">
                  <c:v>1.6727904778210001</c:v>
                </c:pt>
                <c:pt idx="1365">
                  <c:v>1.6727904778210001</c:v>
                </c:pt>
                <c:pt idx="1366">
                  <c:v>1.6727904778210001</c:v>
                </c:pt>
                <c:pt idx="1367">
                  <c:v>1.6727904778210001</c:v>
                </c:pt>
                <c:pt idx="1368">
                  <c:v>1.6727904778210001</c:v>
                </c:pt>
                <c:pt idx="1369">
                  <c:v>1.6727904778210001</c:v>
                </c:pt>
                <c:pt idx="1370">
                  <c:v>1.651694303662</c:v>
                </c:pt>
                <c:pt idx="1371">
                  <c:v>1.6777155772750001</c:v>
                </c:pt>
                <c:pt idx="1372">
                  <c:v>1.6777155772750001</c:v>
                </c:pt>
                <c:pt idx="1373">
                  <c:v>1.6777155772750001</c:v>
                </c:pt>
                <c:pt idx="1374">
                  <c:v>1.663267156634</c:v>
                </c:pt>
                <c:pt idx="1375">
                  <c:v>1.7054430324480001</c:v>
                </c:pt>
                <c:pt idx="1376">
                  <c:v>1.7054430324480001</c:v>
                </c:pt>
                <c:pt idx="1377">
                  <c:v>1.7054430324480001</c:v>
                </c:pt>
                <c:pt idx="1378">
                  <c:v>1.690860543056</c:v>
                </c:pt>
                <c:pt idx="1379">
                  <c:v>1.690860543056</c:v>
                </c:pt>
                <c:pt idx="1380">
                  <c:v>1.690860543056</c:v>
                </c:pt>
                <c:pt idx="1381">
                  <c:v>1.690860543056</c:v>
                </c:pt>
                <c:pt idx="1382">
                  <c:v>1.690860543056</c:v>
                </c:pt>
                <c:pt idx="1383">
                  <c:v>1.729903887274</c:v>
                </c:pt>
                <c:pt idx="1384">
                  <c:v>1.7437167015649999</c:v>
                </c:pt>
                <c:pt idx="1385">
                  <c:v>1.757984414239</c:v>
                </c:pt>
                <c:pt idx="1386">
                  <c:v>1.757984414239</c:v>
                </c:pt>
                <c:pt idx="1387">
                  <c:v>1.757984414239</c:v>
                </c:pt>
                <c:pt idx="1388">
                  <c:v>1.757984414239</c:v>
                </c:pt>
                <c:pt idx="1389">
                  <c:v>1.757984414239</c:v>
                </c:pt>
                <c:pt idx="1390">
                  <c:v>1.7429710471319999</c:v>
                </c:pt>
                <c:pt idx="1391">
                  <c:v>1.7349677198019999</c:v>
                </c:pt>
                <c:pt idx="1392">
                  <c:v>1.7275363238370001</c:v>
                </c:pt>
                <c:pt idx="1393">
                  <c:v>1.7275363238370001</c:v>
                </c:pt>
                <c:pt idx="1394">
                  <c:v>1.7275363238370001</c:v>
                </c:pt>
                <c:pt idx="1395">
                  <c:v>1.7547696668920001</c:v>
                </c:pt>
                <c:pt idx="1396">
                  <c:v>1.7215174455019999</c:v>
                </c:pt>
                <c:pt idx="1397">
                  <c:v>1.7257157918770001</c:v>
                </c:pt>
                <c:pt idx="1398">
                  <c:v>1.6905254356249999</c:v>
                </c:pt>
                <c:pt idx="1399">
                  <c:v>1.675468081962</c:v>
                </c:pt>
                <c:pt idx="1400">
                  <c:v>1.675468081962</c:v>
                </c:pt>
                <c:pt idx="1401">
                  <c:v>1.675468081962</c:v>
                </c:pt>
                <c:pt idx="1402">
                  <c:v>1.659308489347</c:v>
                </c:pt>
                <c:pt idx="1403">
                  <c:v>1.650473815991</c:v>
                </c:pt>
                <c:pt idx="1404">
                  <c:v>1.6651864090990001</c:v>
                </c:pt>
                <c:pt idx="1405">
                  <c:v>1.669419482149</c:v>
                </c:pt>
                <c:pt idx="1406">
                  <c:v>1.6434968287180001</c:v>
                </c:pt>
                <c:pt idx="1407">
                  <c:v>1.6434968287180001</c:v>
                </c:pt>
                <c:pt idx="1408">
                  <c:v>1.6434968287180001</c:v>
                </c:pt>
                <c:pt idx="1409">
                  <c:v>1.609619246649</c:v>
                </c:pt>
                <c:pt idx="1410">
                  <c:v>1.5881068351050001</c:v>
                </c:pt>
                <c:pt idx="1411">
                  <c:v>1.5821221174719999</c:v>
                </c:pt>
                <c:pt idx="1412">
                  <c:v>1.5285247182199999</c:v>
                </c:pt>
                <c:pt idx="1413">
                  <c:v>1.5730724589189999</c:v>
                </c:pt>
                <c:pt idx="1414">
                  <c:v>1.5730724589189999</c:v>
                </c:pt>
                <c:pt idx="1415">
                  <c:v>1.5730724589189999</c:v>
                </c:pt>
                <c:pt idx="1416">
                  <c:v>1.5420384239430001</c:v>
                </c:pt>
                <c:pt idx="1417">
                  <c:v>1.59651534953</c:v>
                </c:pt>
                <c:pt idx="1418">
                  <c:v>1.5938628482029999</c:v>
                </c:pt>
                <c:pt idx="1419">
                  <c:v>1.5992804190479999</c:v>
                </c:pt>
                <c:pt idx="1420">
                  <c:v>1.590206383617</c:v>
                </c:pt>
                <c:pt idx="1421">
                  <c:v>1.590206383617</c:v>
                </c:pt>
                <c:pt idx="1422">
                  <c:v>1.590206383617</c:v>
                </c:pt>
                <c:pt idx="1423">
                  <c:v>1.631745007286</c:v>
                </c:pt>
                <c:pt idx="1424">
                  <c:v>1.6229574658499999</c:v>
                </c:pt>
                <c:pt idx="1425">
                  <c:v>1.6223708807520001</c:v>
                </c:pt>
                <c:pt idx="1426">
                  <c:v>1.6045293175399999</c:v>
                </c:pt>
                <c:pt idx="1427">
                  <c:v>1.5774269647479999</c:v>
                </c:pt>
                <c:pt idx="1428">
                  <c:v>1.5774269647479999</c:v>
                </c:pt>
                <c:pt idx="1429">
                  <c:v>1.5774269647479999</c:v>
                </c:pt>
                <c:pt idx="1430">
                  <c:v>1.5522753490229999</c:v>
                </c:pt>
                <c:pt idx="1431">
                  <c:v>1.6061176439839999</c:v>
                </c:pt>
                <c:pt idx="1432">
                  <c:v>1.5834770348539999</c:v>
                </c:pt>
                <c:pt idx="1433">
                  <c:v>1.571297600022</c:v>
                </c:pt>
                <c:pt idx="1434">
                  <c:v>1.6310482417300001</c:v>
                </c:pt>
                <c:pt idx="1435">
                  <c:v>1.6310482417300001</c:v>
                </c:pt>
                <c:pt idx="1436">
                  <c:v>1.6310482417300001</c:v>
                </c:pt>
                <c:pt idx="1437">
                  <c:v>1.63209747352</c:v>
                </c:pt>
                <c:pt idx="1438">
                  <c:v>1.645196326347</c:v>
                </c:pt>
                <c:pt idx="1439">
                  <c:v>1.6356801732170001</c:v>
                </c:pt>
                <c:pt idx="1440">
                  <c:v>1.5968015726960001</c:v>
                </c:pt>
                <c:pt idx="1441">
                  <c:v>1.5899188177400001</c:v>
                </c:pt>
                <c:pt idx="1442">
                  <c:v>1.5899188177400001</c:v>
                </c:pt>
                <c:pt idx="1443">
                  <c:v>1.5899188177400001</c:v>
                </c:pt>
                <c:pt idx="1444">
                  <c:v>1.563858856368</c:v>
                </c:pt>
                <c:pt idx="1445">
                  <c:v>1.5987105342970001</c:v>
                </c:pt>
                <c:pt idx="1446">
                  <c:v>1.585042357521</c:v>
                </c:pt>
                <c:pt idx="1447">
                  <c:v>1.629501080239</c:v>
                </c:pt>
                <c:pt idx="1448">
                  <c:v>1.633909970982</c:v>
                </c:pt>
                <c:pt idx="1449">
                  <c:v>1.633909970982</c:v>
                </c:pt>
                <c:pt idx="1450">
                  <c:v>1.633909970982</c:v>
                </c:pt>
                <c:pt idx="1451">
                  <c:v>1.6243222020270001</c:v>
                </c:pt>
                <c:pt idx="1452">
                  <c:v>1.6244810049959999</c:v>
                </c:pt>
                <c:pt idx="1453">
                  <c:v>1.610355773994</c:v>
                </c:pt>
                <c:pt idx="1454">
                  <c:v>1.610341155188</c:v>
                </c:pt>
                <c:pt idx="1455">
                  <c:v>1.624119661161</c:v>
                </c:pt>
                <c:pt idx="1456">
                  <c:v>1.624119661161</c:v>
                </c:pt>
                <c:pt idx="1457">
                  <c:v>1.624119661161</c:v>
                </c:pt>
                <c:pt idx="1458">
                  <c:v>1.6196546344930001</c:v>
                </c:pt>
                <c:pt idx="1459">
                  <c:v>1.5953444082149999</c:v>
                </c:pt>
                <c:pt idx="1460">
                  <c:v>1.563680098569</c:v>
                </c:pt>
                <c:pt idx="1461">
                  <c:v>1.5398922926980001</c:v>
                </c:pt>
                <c:pt idx="1462">
                  <c:v>1.533899055484</c:v>
                </c:pt>
                <c:pt idx="1463">
                  <c:v>1.533899055484</c:v>
                </c:pt>
                <c:pt idx="1464">
                  <c:v>1.533899055484</c:v>
                </c:pt>
                <c:pt idx="1465">
                  <c:v>1.5120944335299999</c:v>
                </c:pt>
                <c:pt idx="1466">
                  <c:v>1.544408929746</c:v>
                </c:pt>
                <c:pt idx="1467">
                  <c:v>1.551719747385</c:v>
                </c:pt>
                <c:pt idx="1468">
                  <c:v>1.5561264277289999</c:v>
                </c:pt>
                <c:pt idx="1469">
                  <c:v>1.5492516889570001</c:v>
                </c:pt>
                <c:pt idx="1470">
                  <c:v>1.5492516889570001</c:v>
                </c:pt>
                <c:pt idx="1471">
                  <c:v>1.5492516889570001</c:v>
                </c:pt>
                <c:pt idx="1472">
                  <c:v>1.549370425382</c:v>
                </c:pt>
                <c:pt idx="1473">
                  <c:v>1.578870134287</c:v>
                </c:pt>
                <c:pt idx="1474">
                  <c:v>1.5777099774429999</c:v>
                </c:pt>
                <c:pt idx="1475">
                  <c:v>1.629579196726</c:v>
                </c:pt>
                <c:pt idx="1476">
                  <c:v>1.6271267524040001</c:v>
                </c:pt>
                <c:pt idx="1477">
                  <c:v>1.6271267524040001</c:v>
                </c:pt>
                <c:pt idx="1478">
                  <c:v>1.6271267524040001</c:v>
                </c:pt>
                <c:pt idx="1479">
                  <c:v>1.640578504437</c:v>
                </c:pt>
                <c:pt idx="1480">
                  <c:v>1.653391068576</c:v>
                </c:pt>
                <c:pt idx="1481">
                  <c:v>1.6398578216499999</c:v>
                </c:pt>
                <c:pt idx="1482">
                  <c:v>1.6292898259769999</c:v>
                </c:pt>
                <c:pt idx="1483">
                  <c:v>1.644313364791</c:v>
                </c:pt>
                <c:pt idx="1484">
                  <c:v>1.644313364791</c:v>
                </c:pt>
                <c:pt idx="1485">
                  <c:v>1.644313364791</c:v>
                </c:pt>
                <c:pt idx="1486">
                  <c:v>1.6251002792410001</c:v>
                </c:pt>
                <c:pt idx="1487">
                  <c:v>1.5935602255770001</c:v>
                </c:pt>
                <c:pt idx="1488">
                  <c:v>1.6194409099910001</c:v>
                </c:pt>
                <c:pt idx="1489">
                  <c:v>1.5822900525770001</c:v>
                </c:pt>
                <c:pt idx="1490">
                  <c:v>1.5732157733909999</c:v>
                </c:pt>
                <c:pt idx="1491">
                  <c:v>1.5732157733909999</c:v>
                </c:pt>
                <c:pt idx="1492">
                  <c:v>1.5732157733909999</c:v>
                </c:pt>
                <c:pt idx="1493">
                  <c:v>1.566865524077</c:v>
                </c:pt>
                <c:pt idx="1494">
                  <c:v>1.5781640556630001</c:v>
                </c:pt>
                <c:pt idx="1495">
                  <c:v>1.546631408264</c:v>
                </c:pt>
                <c:pt idx="1496">
                  <c:v>1.53592205339</c:v>
                </c:pt>
                <c:pt idx="1497">
                  <c:v>1.4780225086859999</c:v>
                </c:pt>
                <c:pt idx="1498">
                  <c:v>1.4780225086859999</c:v>
                </c:pt>
                <c:pt idx="1499">
                  <c:v>1.4780225086859999</c:v>
                </c:pt>
                <c:pt idx="1500">
                  <c:v>1.4617906598199999</c:v>
                </c:pt>
                <c:pt idx="1501">
                  <c:v>1.4794653754280001</c:v>
                </c:pt>
                <c:pt idx="1502">
                  <c:v>1.4994880066909999</c:v>
                </c:pt>
                <c:pt idx="1503">
                  <c:v>1.512453413844</c:v>
                </c:pt>
                <c:pt idx="1504">
                  <c:v>1.5106515746369999</c:v>
                </c:pt>
                <c:pt idx="1505">
                  <c:v>1.5106515746369999</c:v>
                </c:pt>
                <c:pt idx="1506">
                  <c:v>1.5106515746369999</c:v>
                </c:pt>
                <c:pt idx="1507">
                  <c:v>1.5377402857419999</c:v>
                </c:pt>
                <c:pt idx="1508">
                  <c:v>1.5781903234379999</c:v>
                </c:pt>
                <c:pt idx="1509">
                  <c:v>1.5806107197720001</c:v>
                </c:pt>
                <c:pt idx="1510">
                  <c:v>1.589064693006</c:v>
                </c:pt>
                <c:pt idx="1511">
                  <c:v>1.5593147472110001</c:v>
                </c:pt>
                <c:pt idx="1512">
                  <c:v>1.5593147472110001</c:v>
                </c:pt>
                <c:pt idx="1513">
                  <c:v>1.5593147472110001</c:v>
                </c:pt>
                <c:pt idx="1514">
                  <c:v>1.544167410847</c:v>
                </c:pt>
                <c:pt idx="1515">
                  <c:v>1.5906072233420001</c:v>
                </c:pt>
                <c:pt idx="1516">
                  <c:v>1.5879076210909999</c:v>
                </c:pt>
                <c:pt idx="1517">
                  <c:v>1.5944684827090001</c:v>
                </c:pt>
                <c:pt idx="1518">
                  <c:v>1.6111711835310001</c:v>
                </c:pt>
                <c:pt idx="1519">
                  <c:v>1.6111711835310001</c:v>
                </c:pt>
                <c:pt idx="1520">
                  <c:v>1.6111711835310001</c:v>
                </c:pt>
                <c:pt idx="1521">
                  <c:v>1.579803139187</c:v>
                </c:pt>
                <c:pt idx="1522">
                  <c:v>1.579803139187</c:v>
                </c:pt>
                <c:pt idx="1523">
                  <c:v>1.6474296851600001</c:v>
                </c:pt>
                <c:pt idx="1524">
                  <c:v>1.5289335766159999</c:v>
                </c:pt>
                <c:pt idx="1525">
                  <c:v>1.4870816802</c:v>
                </c:pt>
                <c:pt idx="1526">
                  <c:v>1.4870816802</c:v>
                </c:pt>
                <c:pt idx="1527">
                  <c:v>1.4870816802</c:v>
                </c:pt>
                <c:pt idx="1528">
                  <c:v>1.6105330492000001</c:v>
                </c:pt>
                <c:pt idx="1529">
                  <c:v>1.6194329837999999</c:v>
                </c:pt>
                <c:pt idx="1530">
                  <c:v>1.6194329837999999</c:v>
                </c:pt>
                <c:pt idx="1531">
                  <c:v>1.7424908465</c:v>
                </c:pt>
                <c:pt idx="1532">
                  <c:v>1.9200951788</c:v>
                </c:pt>
                <c:pt idx="1533">
                  <c:v>1.9200951788</c:v>
                </c:pt>
                <c:pt idx="1534">
                  <c:v>1.9200951788</c:v>
                </c:pt>
                <c:pt idx="1535">
                  <c:v>1.9193257408</c:v>
                </c:pt>
                <c:pt idx="1536">
                  <c:v>1.8816702935</c:v>
                </c:pt>
                <c:pt idx="1537">
                  <c:v>1.7668302801</c:v>
                </c:pt>
                <c:pt idx="1538">
                  <c:v>1.6087093514999999</c:v>
                </c:pt>
                <c:pt idx="1539">
                  <c:v>1.4918914856000001</c:v>
                </c:pt>
                <c:pt idx="1540">
                  <c:v>1.4918914856000001</c:v>
                </c:pt>
                <c:pt idx="1541">
                  <c:v>1.4918914856000001</c:v>
                </c:pt>
                <c:pt idx="1542">
                  <c:v>1.3541870198999999</c:v>
                </c:pt>
                <c:pt idx="1543">
                  <c:v>1.2599628279999999</c:v>
                </c:pt>
                <c:pt idx="1544">
                  <c:v>1.4886010882</c:v>
                </c:pt>
                <c:pt idx="1545">
                  <c:v>1.5443777437999999</c:v>
                </c:pt>
                <c:pt idx="1546">
                  <c:v>1.4567182229</c:v>
                </c:pt>
                <c:pt idx="1547">
                  <c:v>1.4567182229</c:v>
                </c:pt>
                <c:pt idx="1548">
                  <c:v>1.4567182229</c:v>
                </c:pt>
                <c:pt idx="1549">
                  <c:v>1.5131280766999999</c:v>
                </c:pt>
                <c:pt idx="1550">
                  <c:v>1.5678835405</c:v>
                </c:pt>
                <c:pt idx="1551">
                  <c:v>1.5047229245</c:v>
                </c:pt>
                <c:pt idx="1552">
                  <c:v>1.4747565095999999</c:v>
                </c:pt>
                <c:pt idx="1553">
                  <c:v>1.3774933883</c:v>
                </c:pt>
                <c:pt idx="1554">
                  <c:v>1.3774933883</c:v>
                </c:pt>
                <c:pt idx="1555">
                  <c:v>1.3774933883</c:v>
                </c:pt>
                <c:pt idx="1556">
                  <c:v>1.3714937465000001</c:v>
                </c:pt>
                <c:pt idx="1557">
                  <c:v>1.723587926</c:v>
                </c:pt>
                <c:pt idx="1558">
                  <c:v>1.6884184134</c:v>
                </c:pt>
                <c:pt idx="1559">
                  <c:v>1.6884184134</c:v>
                </c:pt>
                <c:pt idx="1560">
                  <c:v>1.6884184134</c:v>
                </c:pt>
                <c:pt idx="1561">
                  <c:v>1.6884184134</c:v>
                </c:pt>
                <c:pt idx="1562">
                  <c:v>1.6884184134</c:v>
                </c:pt>
                <c:pt idx="1563">
                  <c:v>1.6475476347</c:v>
                </c:pt>
                <c:pt idx="1564">
                  <c:v>1.5968275661</c:v>
                </c:pt>
                <c:pt idx="1565">
                  <c:v>1.5968275661</c:v>
                </c:pt>
                <c:pt idx="1566">
                  <c:v>1.5968275661</c:v>
                </c:pt>
                <c:pt idx="1567">
                  <c:v>1.6519622795</c:v>
                </c:pt>
                <c:pt idx="1568">
                  <c:v>1.6519622795</c:v>
                </c:pt>
                <c:pt idx="1569">
                  <c:v>1.6519622795</c:v>
                </c:pt>
                <c:pt idx="1570">
                  <c:v>1.6189407300000001</c:v>
                </c:pt>
                <c:pt idx="1571">
                  <c:v>1.6459943845</c:v>
                </c:pt>
                <c:pt idx="1572">
                  <c:v>1.6464750989000001</c:v>
                </c:pt>
                <c:pt idx="1573">
                  <c:v>1.6072942648999999</c:v>
                </c:pt>
                <c:pt idx="1574">
                  <c:v>1.6879674082</c:v>
                </c:pt>
                <c:pt idx="1575">
                  <c:v>1.6879674082</c:v>
                </c:pt>
                <c:pt idx="1576">
                  <c:v>1.6879674082</c:v>
                </c:pt>
                <c:pt idx="1577">
                  <c:v>1.6615650603000001</c:v>
                </c:pt>
                <c:pt idx="1578">
                  <c:v>1.6321159410999999</c:v>
                </c:pt>
                <c:pt idx="1579">
                  <c:v>1.6321159410999999</c:v>
                </c:pt>
                <c:pt idx="1580">
                  <c:v>1.6321159410999999</c:v>
                </c:pt>
                <c:pt idx="1581">
                  <c:v>1.5686936587</c:v>
                </c:pt>
                <c:pt idx="1582">
                  <c:v>1.5686936587</c:v>
                </c:pt>
                <c:pt idx="1583">
                  <c:v>1.5686936587</c:v>
                </c:pt>
                <c:pt idx="1584">
                  <c:v>1.6823679</c:v>
                </c:pt>
                <c:pt idx="1585">
                  <c:v>1.7202171834</c:v>
                </c:pt>
                <c:pt idx="1586">
                  <c:v>1.6921043018999999</c:v>
                </c:pt>
                <c:pt idx="1587">
                  <c:v>1.6529650693</c:v>
                </c:pt>
                <c:pt idx="1588">
                  <c:v>1.6127650062000001</c:v>
                </c:pt>
                <c:pt idx="1589">
                  <c:v>1.6127650062000001</c:v>
                </c:pt>
                <c:pt idx="1590">
                  <c:v>1.6127650062000001</c:v>
                </c:pt>
                <c:pt idx="1591">
                  <c:v>1.5386765007000001</c:v>
                </c:pt>
                <c:pt idx="1592">
                  <c:v>1.5533813284</c:v>
                </c:pt>
                <c:pt idx="1593">
                  <c:v>1.5294639013</c:v>
                </c:pt>
                <c:pt idx="1594">
                  <c:v>1.5145725486999999</c:v>
                </c:pt>
                <c:pt idx="1595">
                  <c:v>1.4675437495000001</c:v>
                </c:pt>
                <c:pt idx="1596">
                  <c:v>1.4675437495000001</c:v>
                </c:pt>
                <c:pt idx="1597">
                  <c:v>1.4675437495000001</c:v>
                </c:pt>
                <c:pt idx="1598">
                  <c:v>1.4587309198</c:v>
                </c:pt>
                <c:pt idx="1599">
                  <c:v>1.5140512301</c:v>
                </c:pt>
                <c:pt idx="1600">
                  <c:v>1.5107600767</c:v>
                </c:pt>
                <c:pt idx="1601">
                  <c:v>1.4846502376999999</c:v>
                </c:pt>
                <c:pt idx="1602">
                  <c:v>1.5095137783999999</c:v>
                </c:pt>
                <c:pt idx="1603">
                  <c:v>1.5095137783999999</c:v>
                </c:pt>
                <c:pt idx="1604">
                  <c:v>1.5095137783999999</c:v>
                </c:pt>
                <c:pt idx="1605">
                  <c:v>1.4788808092000001</c:v>
                </c:pt>
                <c:pt idx="1606">
                  <c:v>1.4692755032</c:v>
                </c:pt>
                <c:pt idx="1607">
                  <c:v>1.4865395340000001</c:v>
                </c:pt>
                <c:pt idx="1608">
                  <c:v>1.5191065708</c:v>
                </c:pt>
                <c:pt idx="1609">
                  <c:v>1.5191065708</c:v>
                </c:pt>
                <c:pt idx="1610">
                  <c:v>1.5191065708</c:v>
                </c:pt>
                <c:pt idx="1611">
                  <c:v>1.5191065708</c:v>
                </c:pt>
                <c:pt idx="1612">
                  <c:v>1.5299499369</c:v>
                </c:pt>
                <c:pt idx="1613">
                  <c:v>1.6030109156000001</c:v>
                </c:pt>
                <c:pt idx="1614">
                  <c:v>1.6236696681</c:v>
                </c:pt>
                <c:pt idx="1615">
                  <c:v>1.5895906441000001</c:v>
                </c:pt>
                <c:pt idx="1616">
                  <c:v>1.6297488831</c:v>
                </c:pt>
                <c:pt idx="1617">
                  <c:v>1.6297488831</c:v>
                </c:pt>
                <c:pt idx="1618">
                  <c:v>1.6297488831</c:v>
                </c:pt>
                <c:pt idx="1619">
                  <c:v>1.6297488831</c:v>
                </c:pt>
                <c:pt idx="1620">
                  <c:v>1.6683379248000001</c:v>
                </c:pt>
                <c:pt idx="1621">
                  <c:v>1.6644147030000001</c:v>
                </c:pt>
                <c:pt idx="1622">
                  <c:v>1.6682998336999999</c:v>
                </c:pt>
                <c:pt idx="1623">
                  <c:v>1.6391822669</c:v>
                </c:pt>
                <c:pt idx="1624">
                  <c:v>1.6391822669</c:v>
                </c:pt>
                <c:pt idx="1625">
                  <c:v>1.6391822669</c:v>
                </c:pt>
                <c:pt idx="1626">
                  <c:v>1.6354299172</c:v>
                </c:pt>
                <c:pt idx="1627">
                  <c:v>1.6210363309</c:v>
                </c:pt>
                <c:pt idx="1628">
                  <c:v>1.640989748</c:v>
                </c:pt>
                <c:pt idx="1629">
                  <c:v>1.6297670011000001</c:v>
                </c:pt>
                <c:pt idx="1630">
                  <c:v>1.6465941972</c:v>
                </c:pt>
                <c:pt idx="1631">
                  <c:v>1.6465941972</c:v>
                </c:pt>
                <c:pt idx="1632">
                  <c:v>1.6465941972</c:v>
                </c:pt>
                <c:pt idx="1633">
                  <c:v>1.6228296475999999</c:v>
                </c:pt>
                <c:pt idx="1634">
                  <c:v>1.6544005903000001</c:v>
                </c:pt>
                <c:pt idx="1635">
                  <c:v>1.6608924651000001</c:v>
                </c:pt>
                <c:pt idx="1636">
                  <c:v>1.6590968583000001</c:v>
                </c:pt>
                <c:pt idx="1637">
                  <c:v>1.6660616263000001</c:v>
                </c:pt>
                <c:pt idx="1638">
                  <c:v>1.6660616263000001</c:v>
                </c:pt>
                <c:pt idx="1639">
                  <c:v>1.6660616263000001</c:v>
                </c:pt>
                <c:pt idx="1640">
                  <c:v>1.7005203117000001</c:v>
                </c:pt>
                <c:pt idx="1641">
                  <c:v>1.7488237267</c:v>
                </c:pt>
                <c:pt idx="1642">
                  <c:v>1.7477580396000001</c:v>
                </c:pt>
                <c:pt idx="1643">
                  <c:v>1.7830565626999999</c:v>
                </c:pt>
                <c:pt idx="1644">
                  <c:v>1.7229375203999999</c:v>
                </c:pt>
                <c:pt idx="1645">
                  <c:v>1.7229375203999999</c:v>
                </c:pt>
                <c:pt idx="1646">
                  <c:v>1.7229375203999999</c:v>
                </c:pt>
                <c:pt idx="1647">
                  <c:v>1.7217513395999999</c:v>
                </c:pt>
                <c:pt idx="1648">
                  <c:v>1.7661596396000001</c:v>
                </c:pt>
                <c:pt idx="1649">
                  <c:v>1.7147587601000001</c:v>
                </c:pt>
                <c:pt idx="1650">
                  <c:v>1.7303111254000001</c:v>
                </c:pt>
                <c:pt idx="1651">
                  <c:v>1.7129580123999999</c:v>
                </c:pt>
                <c:pt idx="1652">
                  <c:v>1.7129580123999999</c:v>
                </c:pt>
                <c:pt idx="1653">
                  <c:v>1.7129580123999999</c:v>
                </c:pt>
                <c:pt idx="1654">
                  <c:v>1.6795882134</c:v>
                </c:pt>
                <c:pt idx="1655">
                  <c:v>1.6099750278</c:v>
                </c:pt>
                <c:pt idx="1656">
                  <c:v>1.6531256524</c:v>
                </c:pt>
                <c:pt idx="1657">
                  <c:v>1.6819315868</c:v>
                </c:pt>
                <c:pt idx="1658">
                  <c:v>1.6589533148</c:v>
                </c:pt>
                <c:pt idx="1659">
                  <c:v>1.6589533148</c:v>
                </c:pt>
                <c:pt idx="1660">
                  <c:v>1.6589533148</c:v>
                </c:pt>
                <c:pt idx="1661">
                  <c:v>1.6847256777999999</c:v>
                </c:pt>
                <c:pt idx="1662">
                  <c:v>1.7167308367</c:v>
                </c:pt>
                <c:pt idx="1663">
                  <c:v>1.7114239489</c:v>
                </c:pt>
                <c:pt idx="1664">
                  <c:v>1.6540643579000001</c:v>
                </c:pt>
                <c:pt idx="1665">
                  <c:v>1.6439701121000001</c:v>
                </c:pt>
                <c:pt idx="1666">
                  <c:v>1.6439701121000001</c:v>
                </c:pt>
                <c:pt idx="1667">
                  <c:v>1.6439701121000001</c:v>
                </c:pt>
                <c:pt idx="1668">
                  <c:v>1.6151406337000001</c:v>
                </c:pt>
                <c:pt idx="1669">
                  <c:v>1.6376971923999999</c:v>
                </c:pt>
                <c:pt idx="1670">
                  <c:v>1.6381296155</c:v>
                </c:pt>
                <c:pt idx="1671">
                  <c:v>1.6386508018999999</c:v>
                </c:pt>
                <c:pt idx="1672">
                  <c:v>1.6386508018999999</c:v>
                </c:pt>
                <c:pt idx="1673">
                  <c:v>1.6386508018999999</c:v>
                </c:pt>
                <c:pt idx="1674">
                  <c:v>1.6386508018999999</c:v>
                </c:pt>
                <c:pt idx="1675">
                  <c:v>1.6657418136</c:v>
                </c:pt>
                <c:pt idx="1676">
                  <c:v>1.6801255692999999</c:v>
                </c:pt>
                <c:pt idx="1677">
                  <c:v>1.7005962261000001</c:v>
                </c:pt>
                <c:pt idx="1678">
                  <c:v>1.7076424859999999</c:v>
                </c:pt>
                <c:pt idx="1679">
                  <c:v>1.7263804538</c:v>
                </c:pt>
                <c:pt idx="1680">
                  <c:v>1.7263804538</c:v>
                </c:pt>
                <c:pt idx="1681">
                  <c:v>1.7263804538</c:v>
                </c:pt>
                <c:pt idx="1682">
                  <c:v>1.7210202703999999</c:v>
                </c:pt>
                <c:pt idx="1683">
                  <c:v>1.7358187063999999</c:v>
                </c:pt>
                <c:pt idx="1684">
                  <c:v>1.6987831673</c:v>
                </c:pt>
                <c:pt idx="1685">
                  <c:v>1.6891725742999999</c:v>
                </c:pt>
                <c:pt idx="1686">
                  <c:v>1.7214862876000001</c:v>
                </c:pt>
                <c:pt idx="1687">
                  <c:v>1.7214862876000001</c:v>
                </c:pt>
                <c:pt idx="1688">
                  <c:v>1.7214862876000001</c:v>
                </c:pt>
                <c:pt idx="1689">
                  <c:v>1.6864266657</c:v>
                </c:pt>
                <c:pt idx="1690">
                  <c:v>1.7021311095</c:v>
                </c:pt>
                <c:pt idx="1691">
                  <c:v>1.7250697477000001</c:v>
                </c:pt>
                <c:pt idx="1692">
                  <c:v>1.7292418867999999</c:v>
                </c:pt>
                <c:pt idx="1693">
                  <c:v>1.7347185890000001</c:v>
                </c:pt>
                <c:pt idx="1694">
                  <c:v>1.7347185890000001</c:v>
                </c:pt>
                <c:pt idx="1695">
                  <c:v>1.7347185890000001</c:v>
                </c:pt>
                <c:pt idx="1696">
                  <c:v>1.7044932531999999</c:v>
                </c:pt>
                <c:pt idx="1697">
                  <c:v>1.688621836</c:v>
                </c:pt>
                <c:pt idx="1698">
                  <c:v>1.6728982432999999</c:v>
                </c:pt>
                <c:pt idx="1699">
                  <c:v>1.6913063998</c:v>
                </c:pt>
                <c:pt idx="1700">
                  <c:v>1.7026926138</c:v>
                </c:pt>
                <c:pt idx="1701">
                  <c:v>1.7026926138</c:v>
                </c:pt>
                <c:pt idx="1702">
                  <c:v>1.7026926138</c:v>
                </c:pt>
                <c:pt idx="1703">
                  <c:v>1.7143881436999999</c:v>
                </c:pt>
                <c:pt idx="1704">
                  <c:v>1.7237523910000001</c:v>
                </c:pt>
                <c:pt idx="1705">
                  <c:v>1.7263399179000001</c:v>
                </c:pt>
                <c:pt idx="1706">
                  <c:v>1.7197411142000001</c:v>
                </c:pt>
                <c:pt idx="1707">
                  <c:v>1.7052142212000001</c:v>
                </c:pt>
                <c:pt idx="1708">
                  <c:v>1.7052142212000001</c:v>
                </c:pt>
                <c:pt idx="1709">
                  <c:v>1.7052142212000001</c:v>
                </c:pt>
                <c:pt idx="1710">
                  <c:v>1.7537016295000001</c:v>
                </c:pt>
                <c:pt idx="1711">
                  <c:v>1.7786733227</c:v>
                </c:pt>
                <c:pt idx="1712">
                  <c:v>1.7986738858</c:v>
                </c:pt>
                <c:pt idx="1713">
                  <c:v>1.7980607336000001</c:v>
                </c:pt>
                <c:pt idx="1714">
                  <c:v>1.8229392401</c:v>
                </c:pt>
                <c:pt idx="1715">
                  <c:v>1.8229392401</c:v>
                </c:pt>
                <c:pt idx="1716">
                  <c:v>1.8229392401</c:v>
                </c:pt>
                <c:pt idx="1717">
                  <c:v>1.8170621822999999</c:v>
                </c:pt>
                <c:pt idx="1718">
                  <c:v>1.8383489439</c:v>
                </c:pt>
                <c:pt idx="1719">
                  <c:v>1.8223622161999999</c:v>
                </c:pt>
                <c:pt idx="1720">
                  <c:v>1.7883274526999999</c:v>
                </c:pt>
                <c:pt idx="1721">
                  <c:v>1.7543096922999999</c:v>
                </c:pt>
                <c:pt idx="1722">
                  <c:v>1.7543096922999999</c:v>
                </c:pt>
                <c:pt idx="1723">
                  <c:v>1.7543096922999999</c:v>
                </c:pt>
                <c:pt idx="1724">
                  <c:v>1.7543096922999999</c:v>
                </c:pt>
                <c:pt idx="1725">
                  <c:v>1.7127360396</c:v>
                </c:pt>
                <c:pt idx="1726">
                  <c:v>1.7574661039999999</c:v>
                </c:pt>
                <c:pt idx="1727">
                  <c:v>1.7342998563000001</c:v>
                </c:pt>
                <c:pt idx="1728">
                  <c:v>1.7224989153000001</c:v>
                </c:pt>
                <c:pt idx="1729">
                  <c:v>1.7224989153000001</c:v>
                </c:pt>
                <c:pt idx="1730">
                  <c:v>1.7224989153000001</c:v>
                </c:pt>
                <c:pt idx="1731">
                  <c:v>1.7224989153000001</c:v>
                </c:pt>
                <c:pt idx="1732">
                  <c:v>1.7224989153000001</c:v>
                </c:pt>
                <c:pt idx="1733">
                  <c:v>1.6654482326</c:v>
                </c:pt>
                <c:pt idx="1734">
                  <c:v>1.6531607475000001</c:v>
                </c:pt>
                <c:pt idx="1735">
                  <c:v>1.7081792995</c:v>
                </c:pt>
                <c:pt idx="1736">
                  <c:v>1.7081792995</c:v>
                </c:pt>
                <c:pt idx="1737">
                  <c:v>1.7081792995</c:v>
                </c:pt>
                <c:pt idx="1738">
                  <c:v>1.6931706294</c:v>
                </c:pt>
                <c:pt idx="1739">
                  <c:v>1.6908057389</c:v>
                </c:pt>
                <c:pt idx="1740">
                  <c:v>1.6930790310999999</c:v>
                </c:pt>
                <c:pt idx="1741">
                  <c:v>1.6977269820000001</c:v>
                </c:pt>
                <c:pt idx="1742">
                  <c:v>1.7318444910999999</c:v>
                </c:pt>
                <c:pt idx="1743">
                  <c:v>1.7318444910999999</c:v>
                </c:pt>
                <c:pt idx="1744">
                  <c:v>1.7318444910999999</c:v>
                </c:pt>
                <c:pt idx="1745">
                  <c:v>1.7604327475999999</c:v>
                </c:pt>
                <c:pt idx="1746">
                  <c:v>1.6966642595000001</c:v>
                </c:pt>
                <c:pt idx="1747">
                  <c:v>1.6664774942</c:v>
                </c:pt>
                <c:pt idx="1748">
                  <c:v>1.5921901060999999</c:v>
                </c:pt>
                <c:pt idx="1749">
                  <c:v>1.6252581203000001</c:v>
                </c:pt>
                <c:pt idx="1750">
                  <c:v>1.6252581203000001</c:v>
                </c:pt>
                <c:pt idx="1751">
                  <c:v>1.6252581203000001</c:v>
                </c:pt>
                <c:pt idx="1752">
                  <c:v>1.6037787257</c:v>
                </c:pt>
                <c:pt idx="1753">
                  <c:v>1.6450739351999999</c:v>
                </c:pt>
                <c:pt idx="1754">
                  <c:v>1.6193443976999999</c:v>
                </c:pt>
                <c:pt idx="1755">
                  <c:v>1.6513286801</c:v>
                </c:pt>
                <c:pt idx="1756">
                  <c:v>1.6800079876</c:v>
                </c:pt>
                <c:pt idx="1757">
                  <c:v>1.6800079876</c:v>
                </c:pt>
                <c:pt idx="1758">
                  <c:v>1.6800079876</c:v>
                </c:pt>
                <c:pt idx="1759">
                  <c:v>1.6832856533</c:v>
                </c:pt>
                <c:pt idx="1760">
                  <c:v>1.7101333929</c:v>
                </c:pt>
                <c:pt idx="1761">
                  <c:v>1.6910454095</c:v>
                </c:pt>
                <c:pt idx="1762">
                  <c:v>1.7464436505000001</c:v>
                </c:pt>
                <c:pt idx="1763">
                  <c:v>1.7719869614999999</c:v>
                </c:pt>
                <c:pt idx="1764">
                  <c:v>1.7719869614999999</c:v>
                </c:pt>
                <c:pt idx="1765">
                  <c:v>1.7719869614999999</c:v>
                </c:pt>
                <c:pt idx="1766">
                  <c:v>1.7208748879</c:v>
                </c:pt>
                <c:pt idx="1767">
                  <c:v>1.7290240922</c:v>
                </c:pt>
                <c:pt idx="1768">
                  <c:v>1.7347337116999999</c:v>
                </c:pt>
                <c:pt idx="1769">
                  <c:v>1.7229562912</c:v>
                </c:pt>
                <c:pt idx="1770">
                  <c:v>1.7205799091</c:v>
                </c:pt>
                <c:pt idx="1771">
                  <c:v>1.7205799091</c:v>
                </c:pt>
                <c:pt idx="1772">
                  <c:v>1.7205799091</c:v>
                </c:pt>
                <c:pt idx="1773">
                  <c:v>1.7217336272999999</c:v>
                </c:pt>
                <c:pt idx="1774">
                  <c:v>1.7122627702</c:v>
                </c:pt>
                <c:pt idx="1775">
                  <c:v>1.7444028029</c:v>
                </c:pt>
                <c:pt idx="1776">
                  <c:v>1.7687622387999999</c:v>
                </c:pt>
                <c:pt idx="1777">
                  <c:v>1.7046995788999999</c:v>
                </c:pt>
                <c:pt idx="1778">
                  <c:v>1.7046995788999999</c:v>
                </c:pt>
                <c:pt idx="1779">
                  <c:v>1.7046995788999999</c:v>
                </c:pt>
                <c:pt idx="1780">
                  <c:v>1.7122714658</c:v>
                </c:pt>
                <c:pt idx="1781">
                  <c:v>1.6958911356999999</c:v>
                </c:pt>
                <c:pt idx="1782">
                  <c:v>1.6547184242999999</c:v>
                </c:pt>
                <c:pt idx="1783">
                  <c:v>1.6162065233</c:v>
                </c:pt>
                <c:pt idx="1784">
                  <c:v>1.6468457502</c:v>
                </c:pt>
                <c:pt idx="1785">
                  <c:v>1.6468457502</c:v>
                </c:pt>
                <c:pt idx="1786">
                  <c:v>1.6468457502</c:v>
                </c:pt>
                <c:pt idx="1787">
                  <c:v>1.6295152952</c:v>
                </c:pt>
                <c:pt idx="1788">
                  <c:v>1.6302711683</c:v>
                </c:pt>
                <c:pt idx="1789">
                  <c:v>1.6500648113</c:v>
                </c:pt>
                <c:pt idx="1790">
                  <c:v>1.6666070983000001</c:v>
                </c:pt>
                <c:pt idx="1791">
                  <c:v>1.6670751612000001</c:v>
                </c:pt>
                <c:pt idx="1792">
                  <c:v>1.6670751612000001</c:v>
                </c:pt>
                <c:pt idx="1793">
                  <c:v>1.6670751612000001</c:v>
                </c:pt>
                <c:pt idx="1794">
                  <c:v>1.7125309122000001</c:v>
                </c:pt>
                <c:pt idx="1795">
                  <c:v>1.6827969702000001</c:v>
                </c:pt>
                <c:pt idx="1796">
                  <c:v>1.7357212542</c:v>
                </c:pt>
                <c:pt idx="1797">
                  <c:v>1.7667660654999999</c:v>
                </c:pt>
                <c:pt idx="1798">
                  <c:v>1.7667565578</c:v>
                </c:pt>
                <c:pt idx="1799">
                  <c:v>1.7667565578</c:v>
                </c:pt>
                <c:pt idx="1800">
                  <c:v>1.7667565578</c:v>
                </c:pt>
                <c:pt idx="1801">
                  <c:v>1.7673465207000001</c:v>
                </c:pt>
                <c:pt idx="1802">
                  <c:v>1.8012402588</c:v>
                </c:pt>
                <c:pt idx="1803">
                  <c:v>1.7598057493000001</c:v>
                </c:pt>
                <c:pt idx="1804">
                  <c:v>1.7497156959</c:v>
                </c:pt>
                <c:pt idx="1805">
                  <c:v>1.7283959364000001</c:v>
                </c:pt>
                <c:pt idx="1806">
                  <c:v>1.7283959364000001</c:v>
                </c:pt>
                <c:pt idx="1807">
                  <c:v>1.7283959364000001</c:v>
                </c:pt>
                <c:pt idx="1808">
                  <c:v>1.7311230292999999</c:v>
                </c:pt>
                <c:pt idx="1809">
                  <c:v>1.7235070743000001</c:v>
                </c:pt>
                <c:pt idx="1810">
                  <c:v>1.7163673370000001</c:v>
                </c:pt>
                <c:pt idx="1811">
                  <c:v>1.6978834605999999</c:v>
                </c:pt>
                <c:pt idx="1812">
                  <c:v>1.6672642427</c:v>
                </c:pt>
                <c:pt idx="1813">
                  <c:v>1.6672642427</c:v>
                </c:pt>
                <c:pt idx="1814">
                  <c:v>1.6672642427</c:v>
                </c:pt>
                <c:pt idx="1815">
                  <c:v>1.7188937930999999</c:v>
                </c:pt>
                <c:pt idx="1816">
                  <c:v>1.7221053347999999</c:v>
                </c:pt>
                <c:pt idx="1817">
                  <c:v>1.7537520606999999</c:v>
                </c:pt>
                <c:pt idx="1818">
                  <c:v>1.7597774969</c:v>
                </c:pt>
                <c:pt idx="1819">
                  <c:v>1.7181560349</c:v>
                </c:pt>
                <c:pt idx="1820">
                  <c:v>1.7181560349</c:v>
                </c:pt>
                <c:pt idx="1821">
                  <c:v>1.7181560349</c:v>
                </c:pt>
                <c:pt idx="1822">
                  <c:v>1.6971406153999999</c:v>
                </c:pt>
                <c:pt idx="1823">
                  <c:v>1.7214978837999999</c:v>
                </c:pt>
                <c:pt idx="1824">
                  <c:v>1.7347279557999999</c:v>
                </c:pt>
                <c:pt idx="1825">
                  <c:v>1.7225787266000001</c:v>
                </c:pt>
                <c:pt idx="1826">
                  <c:v>1.7141247092</c:v>
                </c:pt>
                <c:pt idx="1827">
                  <c:v>1.7141247092</c:v>
                </c:pt>
                <c:pt idx="1828">
                  <c:v>1.7141247092</c:v>
                </c:pt>
                <c:pt idx="1829">
                  <c:v>1.6885673890999999</c:v>
                </c:pt>
                <c:pt idx="1830">
                  <c:v>1.7360036923</c:v>
                </c:pt>
                <c:pt idx="1831">
                  <c:v>1.7745060248</c:v>
                </c:pt>
                <c:pt idx="1832">
                  <c:v>1.8259211487</c:v>
                </c:pt>
                <c:pt idx="1833">
                  <c:v>1.8582704432999999</c:v>
                </c:pt>
                <c:pt idx="1834">
                  <c:v>1.8582704432999999</c:v>
                </c:pt>
                <c:pt idx="1835">
                  <c:v>1.8582704432999999</c:v>
                </c:pt>
                <c:pt idx="1836">
                  <c:v>1.8993581664000001</c:v>
                </c:pt>
                <c:pt idx="1837">
                  <c:v>1.8919826168</c:v>
                </c:pt>
                <c:pt idx="1838">
                  <c:v>1.8462183576</c:v>
                </c:pt>
                <c:pt idx="1839">
                  <c:v>1.8355843465999999</c:v>
                </c:pt>
                <c:pt idx="1840">
                  <c:v>1.7642086205</c:v>
                </c:pt>
                <c:pt idx="1841">
                  <c:v>1.7642086205</c:v>
                </c:pt>
                <c:pt idx="1842">
                  <c:v>1.7642086205</c:v>
                </c:pt>
                <c:pt idx="1843">
                  <c:v>1.8236119475999999</c:v>
                </c:pt>
                <c:pt idx="1844">
                  <c:v>1.8709491980999999</c:v>
                </c:pt>
                <c:pt idx="1845">
                  <c:v>1.8603260176</c:v>
                </c:pt>
                <c:pt idx="1846">
                  <c:v>1.8830291566999999</c:v>
                </c:pt>
                <c:pt idx="1847">
                  <c:v>1.8090693216</c:v>
                </c:pt>
                <c:pt idx="1848">
                  <c:v>1.8090693216</c:v>
                </c:pt>
                <c:pt idx="1849">
                  <c:v>1.8090693216</c:v>
                </c:pt>
                <c:pt idx="1850">
                  <c:v>1.8998567574</c:v>
                </c:pt>
                <c:pt idx="1851">
                  <c:v>1.887798629</c:v>
                </c:pt>
                <c:pt idx="1852">
                  <c:v>1.8901063399</c:v>
                </c:pt>
                <c:pt idx="1853">
                  <c:v>1.8795165529</c:v>
                </c:pt>
                <c:pt idx="1854">
                  <c:v>1.9239966806</c:v>
                </c:pt>
                <c:pt idx="1855">
                  <c:v>1.9239966806</c:v>
                </c:pt>
                <c:pt idx="1856">
                  <c:v>1.9239966806</c:v>
                </c:pt>
                <c:pt idx="1857">
                  <c:v>1.9030332730999999</c:v>
                </c:pt>
                <c:pt idx="1858">
                  <c:v>1.9546533050999999</c:v>
                </c:pt>
                <c:pt idx="1859">
                  <c:v>1.9537600274</c:v>
                </c:pt>
                <c:pt idx="1860">
                  <c:v>1.9286929236000001</c:v>
                </c:pt>
                <c:pt idx="1861">
                  <c:v>1.9006785477999999</c:v>
                </c:pt>
                <c:pt idx="1862">
                  <c:v>1.9006785477999999</c:v>
                </c:pt>
                <c:pt idx="1863">
                  <c:v>1.9006785477999999</c:v>
                </c:pt>
                <c:pt idx="1864">
                  <c:v>1.8891822923999999</c:v>
                </c:pt>
                <c:pt idx="1865">
                  <c:v>1.8200422418</c:v>
                </c:pt>
                <c:pt idx="1866">
                  <c:v>1.8048294784000001</c:v>
                </c:pt>
                <c:pt idx="1867">
                  <c:v>1.7410501657999999</c:v>
                </c:pt>
                <c:pt idx="1868">
                  <c:v>1.7379654866000001</c:v>
                </c:pt>
                <c:pt idx="1869">
                  <c:v>1.7379654866000001</c:v>
                </c:pt>
                <c:pt idx="1870">
                  <c:v>1.7379654866000001</c:v>
                </c:pt>
                <c:pt idx="1871">
                  <c:v>1.8594102219999999</c:v>
                </c:pt>
                <c:pt idx="1872">
                  <c:v>1.7569693388000001</c:v>
                </c:pt>
                <c:pt idx="1873">
                  <c:v>1.7164979906</c:v>
                </c:pt>
                <c:pt idx="1874">
                  <c:v>1.7113507407999999</c:v>
                </c:pt>
                <c:pt idx="1875">
                  <c:v>1.7000149525999999</c:v>
                </c:pt>
                <c:pt idx="1876">
                  <c:v>1.7000149525999999</c:v>
                </c:pt>
                <c:pt idx="1877">
                  <c:v>1.7000149525999999</c:v>
                </c:pt>
                <c:pt idx="1878">
                  <c:v>1.7375352543</c:v>
                </c:pt>
                <c:pt idx="1879">
                  <c:v>1.7176049259999999</c:v>
                </c:pt>
                <c:pt idx="1880">
                  <c:v>1.7803727793999999</c:v>
                </c:pt>
                <c:pt idx="1881">
                  <c:v>1.8616960008000001</c:v>
                </c:pt>
                <c:pt idx="1882">
                  <c:v>1.7739614930000001</c:v>
                </c:pt>
                <c:pt idx="1883">
                  <c:v>1.7739614930000001</c:v>
                </c:pt>
                <c:pt idx="1884">
                  <c:v>1.7739614930000001</c:v>
                </c:pt>
                <c:pt idx="1885">
                  <c:v>1.7473767061000001</c:v>
                </c:pt>
                <c:pt idx="1886">
                  <c:v>1.7531343205000001</c:v>
                </c:pt>
                <c:pt idx="1887">
                  <c:v>1.7695127284000001</c:v>
                </c:pt>
                <c:pt idx="1888">
                  <c:v>1.8105591448</c:v>
                </c:pt>
                <c:pt idx="1889">
                  <c:v>1.7984149574999999</c:v>
                </c:pt>
                <c:pt idx="1890">
                  <c:v>1.7984149574999999</c:v>
                </c:pt>
                <c:pt idx="1891">
                  <c:v>1.7984149574999999</c:v>
                </c:pt>
                <c:pt idx="1892">
                  <c:v>1.8621470297</c:v>
                </c:pt>
                <c:pt idx="1893">
                  <c:v>1.8277508465000001</c:v>
                </c:pt>
                <c:pt idx="1894">
                  <c:v>1.8778048645000001</c:v>
                </c:pt>
                <c:pt idx="1895">
                  <c:v>1.8691102198</c:v>
                </c:pt>
                <c:pt idx="1896">
                  <c:v>1.8725643572999999</c:v>
                </c:pt>
                <c:pt idx="1897">
                  <c:v>1.8725643572999999</c:v>
                </c:pt>
                <c:pt idx="1898">
                  <c:v>1.8725643572999999</c:v>
                </c:pt>
                <c:pt idx="1899">
                  <c:v>1.9212548241</c:v>
                </c:pt>
                <c:pt idx="1900">
                  <c:v>1.9486843171999999</c:v>
                </c:pt>
                <c:pt idx="1901">
                  <c:v>1.9551080512000001</c:v>
                </c:pt>
                <c:pt idx="1902">
                  <c:v>1.9193907821</c:v>
                </c:pt>
                <c:pt idx="1903">
                  <c:v>1.8994499004000001</c:v>
                </c:pt>
                <c:pt idx="1904">
                  <c:v>1.8994499004000001</c:v>
                </c:pt>
                <c:pt idx="1905">
                  <c:v>1.8994499004000001</c:v>
                </c:pt>
                <c:pt idx="1906">
                  <c:v>1.8994499004000001</c:v>
                </c:pt>
                <c:pt idx="1907">
                  <c:v>1.8490200784999999</c:v>
                </c:pt>
                <c:pt idx="1908">
                  <c:v>1.8490200784999999</c:v>
                </c:pt>
                <c:pt idx="1909">
                  <c:v>1.7673481856</c:v>
                </c:pt>
                <c:pt idx="1910">
                  <c:v>1.682276388</c:v>
                </c:pt>
                <c:pt idx="1911">
                  <c:v>1.682276388</c:v>
                </c:pt>
                <c:pt idx="1912">
                  <c:v>1.682276388</c:v>
                </c:pt>
                <c:pt idx="1913">
                  <c:v>1.682276388</c:v>
                </c:pt>
                <c:pt idx="1914">
                  <c:v>1.6968381951</c:v>
                </c:pt>
                <c:pt idx="1915">
                  <c:v>1.6916619469</c:v>
                </c:pt>
                <c:pt idx="1916">
                  <c:v>1.7501965714000001</c:v>
                </c:pt>
                <c:pt idx="1917">
                  <c:v>1.7121142941</c:v>
                </c:pt>
                <c:pt idx="1918">
                  <c:v>1.7121142941</c:v>
                </c:pt>
                <c:pt idx="1919">
                  <c:v>1.7121142941</c:v>
                </c:pt>
                <c:pt idx="1920">
                  <c:v>1.7307733501</c:v>
                </c:pt>
                <c:pt idx="1921">
                  <c:v>1.6958763205</c:v>
                </c:pt>
                <c:pt idx="1922">
                  <c:v>1.7169558460000001</c:v>
                </c:pt>
                <c:pt idx="1923">
                  <c:v>1.7085365942999999</c:v>
                </c:pt>
                <c:pt idx="1924">
                  <c:v>1.6964852791</c:v>
                </c:pt>
                <c:pt idx="1925">
                  <c:v>1.6964852791</c:v>
                </c:pt>
                <c:pt idx="1926">
                  <c:v>1.6964852791</c:v>
                </c:pt>
                <c:pt idx="1927">
                  <c:v>1.7019884091999999</c:v>
                </c:pt>
                <c:pt idx="1928">
                  <c:v>1.7186306256999999</c:v>
                </c:pt>
                <c:pt idx="1929">
                  <c:v>1.7554342308999999</c:v>
                </c:pt>
                <c:pt idx="1930">
                  <c:v>1.7554342308999999</c:v>
                </c:pt>
                <c:pt idx="1931">
                  <c:v>1.7554342308999999</c:v>
                </c:pt>
                <c:pt idx="1932">
                  <c:v>1.7554342308999999</c:v>
                </c:pt>
                <c:pt idx="1933">
                  <c:v>1.7554342308999999</c:v>
                </c:pt>
                <c:pt idx="1934">
                  <c:v>1.7193926395000001</c:v>
                </c:pt>
                <c:pt idx="1935">
                  <c:v>1.6584353973999999</c:v>
                </c:pt>
                <c:pt idx="1936">
                  <c:v>1.6336373837</c:v>
                </c:pt>
                <c:pt idx="1937">
                  <c:v>1.6298886897</c:v>
                </c:pt>
                <c:pt idx="1938">
                  <c:v>1.6178521776999999</c:v>
                </c:pt>
                <c:pt idx="1939">
                  <c:v>1.6178521776999999</c:v>
                </c:pt>
                <c:pt idx="1940">
                  <c:v>1.6178521776999999</c:v>
                </c:pt>
                <c:pt idx="1941">
                  <c:v>1.5745801668999999</c:v>
                </c:pt>
                <c:pt idx="1942">
                  <c:v>1.5655952733</c:v>
                </c:pt>
                <c:pt idx="1943">
                  <c:v>1.631028438</c:v>
                </c:pt>
                <c:pt idx="1944">
                  <c:v>1.6781393934</c:v>
                </c:pt>
                <c:pt idx="1945">
                  <c:v>1.6815217692</c:v>
                </c:pt>
                <c:pt idx="1946">
                  <c:v>1.6815217692</c:v>
                </c:pt>
                <c:pt idx="1947">
                  <c:v>1.6815217692</c:v>
                </c:pt>
                <c:pt idx="1948">
                  <c:v>1.7183489853</c:v>
                </c:pt>
                <c:pt idx="1949">
                  <c:v>1.7030410835000001</c:v>
                </c:pt>
                <c:pt idx="1950">
                  <c:v>1.7069470772999999</c:v>
                </c:pt>
                <c:pt idx="1951">
                  <c:v>1.7861312159</c:v>
                </c:pt>
                <c:pt idx="1952">
                  <c:v>1.8553024913</c:v>
                </c:pt>
                <c:pt idx="1953">
                  <c:v>1.8553024913</c:v>
                </c:pt>
                <c:pt idx="1954">
                  <c:v>1.8553024913</c:v>
                </c:pt>
                <c:pt idx="1955">
                  <c:v>1.8937462118999999</c:v>
                </c:pt>
                <c:pt idx="1956">
                  <c:v>2.0017446753999999</c:v>
                </c:pt>
                <c:pt idx="1957">
                  <c:v>2.1087742796</c:v>
                </c:pt>
                <c:pt idx="1958">
                  <c:v>2.0344559568</c:v>
                </c:pt>
                <c:pt idx="1959">
                  <c:v>2.0577320195</c:v>
                </c:pt>
                <c:pt idx="1960">
                  <c:v>2.0577320195</c:v>
                </c:pt>
                <c:pt idx="1961">
                  <c:v>2.0577320195</c:v>
                </c:pt>
                <c:pt idx="1962">
                  <c:v>2.0577320195</c:v>
                </c:pt>
                <c:pt idx="1963">
                  <c:v>2.0577320195</c:v>
                </c:pt>
                <c:pt idx="1964">
                  <c:v>1.9750962613</c:v>
                </c:pt>
                <c:pt idx="1965">
                  <c:v>1.9617243126999999</c:v>
                </c:pt>
                <c:pt idx="1966">
                  <c:v>1.9516139188999999</c:v>
                </c:pt>
                <c:pt idx="1967">
                  <c:v>1.9516139188999999</c:v>
                </c:pt>
                <c:pt idx="1968">
                  <c:v>1.9516139188999999</c:v>
                </c:pt>
                <c:pt idx="1969">
                  <c:v>1.9271588043000001</c:v>
                </c:pt>
                <c:pt idx="1970">
                  <c:v>1.9271716325999999</c:v>
                </c:pt>
                <c:pt idx="1971">
                  <c:v>1.9551536227999999</c:v>
                </c:pt>
                <c:pt idx="1972">
                  <c:v>1.951800524</c:v>
                </c:pt>
                <c:pt idx="1973">
                  <c:v>1.9642666764000001</c:v>
                </c:pt>
                <c:pt idx="1974">
                  <c:v>1.9642666764000001</c:v>
                </c:pt>
                <c:pt idx="1975">
                  <c:v>1.9642666764000001</c:v>
                </c:pt>
                <c:pt idx="1976">
                  <c:v>1.9816735266000001</c:v>
                </c:pt>
                <c:pt idx="1977">
                  <c:v>2.0386044989999998</c:v>
                </c:pt>
                <c:pt idx="1978">
                  <c:v>2.0891209765999998</c:v>
                </c:pt>
                <c:pt idx="1979">
                  <c:v>2.0929691814</c:v>
                </c:pt>
                <c:pt idx="1980">
                  <c:v>2.0671835947999999</c:v>
                </c:pt>
                <c:pt idx="1981">
                  <c:v>2.0671835947999999</c:v>
                </c:pt>
                <c:pt idx="1982">
                  <c:v>2.0671835947999999</c:v>
                </c:pt>
                <c:pt idx="1983">
                  <c:v>2.0558962995000001</c:v>
                </c:pt>
                <c:pt idx="1984">
                  <c:v>2.1614123962999998</c:v>
                </c:pt>
                <c:pt idx="1985">
                  <c:v>2.1457051352000001</c:v>
                </c:pt>
                <c:pt idx="1986">
                  <c:v>2.0965307891</c:v>
                </c:pt>
                <c:pt idx="1987">
                  <c:v>2.1964402975000001</c:v>
                </c:pt>
                <c:pt idx="1988">
                  <c:v>2.1964402975000001</c:v>
                </c:pt>
                <c:pt idx="1989">
                  <c:v>2.1964402975000001</c:v>
                </c:pt>
                <c:pt idx="1990">
                  <c:v>2.1380830887000002</c:v>
                </c:pt>
                <c:pt idx="1991">
                  <c:v>2.1553672285999999</c:v>
                </c:pt>
                <c:pt idx="1992">
                  <c:v>2.1252293994000002</c:v>
                </c:pt>
                <c:pt idx="1993">
                  <c:v>2.1040868294999999</c:v>
                </c:pt>
                <c:pt idx="1994">
                  <c:v>2.0939234495000001</c:v>
                </c:pt>
                <c:pt idx="1995">
                  <c:v>2.0939234495000001</c:v>
                </c:pt>
                <c:pt idx="1996">
                  <c:v>2.0939234495000001</c:v>
                </c:pt>
                <c:pt idx="1997">
                  <c:v>2.0668895129</c:v>
                </c:pt>
                <c:pt idx="1998">
                  <c:v>2.0133507021999999</c:v>
                </c:pt>
                <c:pt idx="1999">
                  <c:v>2.0294393471999999</c:v>
                </c:pt>
                <c:pt idx="2000">
                  <c:v>1.9325641646</c:v>
                </c:pt>
                <c:pt idx="2001">
                  <c:v>1.8691744079999999</c:v>
                </c:pt>
                <c:pt idx="2002">
                  <c:v>1.8691744079999999</c:v>
                </c:pt>
                <c:pt idx="2003">
                  <c:v>1.8691744079999999</c:v>
                </c:pt>
                <c:pt idx="2004">
                  <c:v>1.8308906867999999</c:v>
                </c:pt>
                <c:pt idx="2005">
                  <c:v>1.8926280558999999</c:v>
                </c:pt>
                <c:pt idx="2006">
                  <c:v>1.9294086442</c:v>
                </c:pt>
                <c:pt idx="2007">
                  <c:v>1.9572962972000001</c:v>
                </c:pt>
                <c:pt idx="2008">
                  <c:v>1.9424543738</c:v>
                </c:pt>
                <c:pt idx="2009">
                  <c:v>1.9424543738</c:v>
                </c:pt>
                <c:pt idx="2010">
                  <c:v>1.9424543738</c:v>
                </c:pt>
                <c:pt idx="2011">
                  <c:v>1.9062570618000001</c:v>
                </c:pt>
                <c:pt idx="2012">
                  <c:v>1.9257284780999999</c:v>
                </c:pt>
                <c:pt idx="2013">
                  <c:v>1.9761955963</c:v>
                </c:pt>
                <c:pt idx="2014">
                  <c:v>1.9646521350999999</c:v>
                </c:pt>
                <c:pt idx="2015">
                  <c:v>1.9767214877999999</c:v>
                </c:pt>
                <c:pt idx="2016">
                  <c:v>1.9767214877999999</c:v>
                </c:pt>
                <c:pt idx="2017">
                  <c:v>1.9767214877999999</c:v>
                </c:pt>
                <c:pt idx="2018">
                  <c:v>1.9744931736</c:v>
                </c:pt>
                <c:pt idx="2019">
                  <c:v>1.9968550916000001</c:v>
                </c:pt>
                <c:pt idx="2020">
                  <c:v>2.0082172167999999</c:v>
                </c:pt>
                <c:pt idx="2021">
                  <c:v>2.0181668798999999</c:v>
                </c:pt>
                <c:pt idx="2022">
                  <c:v>1.9948821956</c:v>
                </c:pt>
                <c:pt idx="2023">
                  <c:v>1.9948821956</c:v>
                </c:pt>
                <c:pt idx="2024">
                  <c:v>1.9948821956</c:v>
                </c:pt>
                <c:pt idx="2025">
                  <c:v>1.9948821956</c:v>
                </c:pt>
                <c:pt idx="2026">
                  <c:v>1.9550419380999999</c:v>
                </c:pt>
                <c:pt idx="2027">
                  <c:v>1.846413249</c:v>
                </c:pt>
                <c:pt idx="2028">
                  <c:v>1.8739194483999999</c:v>
                </c:pt>
                <c:pt idx="2029">
                  <c:v>1.8817247105999999</c:v>
                </c:pt>
                <c:pt idx="2030">
                  <c:v>1.8817247105999999</c:v>
                </c:pt>
                <c:pt idx="2031">
                  <c:v>1.8817247105999999</c:v>
                </c:pt>
                <c:pt idx="2032">
                  <c:v>1.8811091342999999</c:v>
                </c:pt>
                <c:pt idx="2033">
                  <c:v>1.9177898411000001</c:v>
                </c:pt>
                <c:pt idx="2034">
                  <c:v>1.9641099362000001</c:v>
                </c:pt>
                <c:pt idx="2035">
                  <c:v>1.9517291722000001</c:v>
                </c:pt>
                <c:pt idx="2036">
                  <c:v>1.9851074339000001</c:v>
                </c:pt>
                <c:pt idx="2037">
                  <c:v>1.9851074339000001</c:v>
                </c:pt>
                <c:pt idx="2038">
                  <c:v>1.9851074339000001</c:v>
                </c:pt>
                <c:pt idx="2039">
                  <c:v>1.9605235968000001</c:v>
                </c:pt>
                <c:pt idx="2040">
                  <c:v>1.9797650791000001</c:v>
                </c:pt>
                <c:pt idx="2041">
                  <c:v>1.9753897460000001</c:v>
                </c:pt>
                <c:pt idx="2042">
                  <c:v>1.9571108077999999</c:v>
                </c:pt>
                <c:pt idx="2043">
                  <c:v>1.9271886056</c:v>
                </c:pt>
                <c:pt idx="2044">
                  <c:v>1.9271886056</c:v>
                </c:pt>
                <c:pt idx="2045">
                  <c:v>1.9271886056</c:v>
                </c:pt>
                <c:pt idx="2046">
                  <c:v>1.9678729558000001</c:v>
                </c:pt>
                <c:pt idx="2047">
                  <c:v>1.9776126047</c:v>
                </c:pt>
                <c:pt idx="2048">
                  <c:v>2.0313979654000001</c:v>
                </c:pt>
                <c:pt idx="2049">
                  <c:v>2.0537615048000002</c:v>
                </c:pt>
                <c:pt idx="2050">
                  <c:v>2.0786676866999998</c:v>
                </c:pt>
                <c:pt idx="2051">
                  <c:v>2.0786676866999998</c:v>
                </c:pt>
                <c:pt idx="2052">
                  <c:v>2.0786676866999998</c:v>
                </c:pt>
                <c:pt idx="2053">
                  <c:v>2.0754504544999999</c:v>
                </c:pt>
                <c:pt idx="2054">
                  <c:v>2.0995727351000002</c:v>
                </c:pt>
                <c:pt idx="2055">
                  <c:v>2.0489889891000002</c:v>
                </c:pt>
                <c:pt idx="2056">
                  <c:v>2.0805643865999999</c:v>
                </c:pt>
                <c:pt idx="2057">
                  <c:v>2.0273658424000001</c:v>
                </c:pt>
                <c:pt idx="2058">
                  <c:v>2.0273658424000001</c:v>
                </c:pt>
                <c:pt idx="2059">
                  <c:v>2.0273658424000001</c:v>
                </c:pt>
                <c:pt idx="2060">
                  <c:v>2.0308933016999999</c:v>
                </c:pt>
                <c:pt idx="2061">
                  <c:v>2.0644413250000002</c:v>
                </c:pt>
                <c:pt idx="2062">
                  <c:v>2.0767099775000002</c:v>
                </c:pt>
                <c:pt idx="2063">
                  <c:v>2.0770424331999999</c:v>
                </c:pt>
                <c:pt idx="2064">
                  <c:v>2.0873276911</c:v>
                </c:pt>
                <c:pt idx="2065">
                  <c:v>2.0873276911</c:v>
                </c:pt>
                <c:pt idx="2066">
                  <c:v>2.0873276911</c:v>
                </c:pt>
                <c:pt idx="2067">
                  <c:v>2.0506686853999998</c:v>
                </c:pt>
                <c:pt idx="2068">
                  <c:v>2.0374637574999999</c:v>
                </c:pt>
                <c:pt idx="2069">
                  <c:v>2.0507271373</c:v>
                </c:pt>
                <c:pt idx="2070">
                  <c:v>2.0396966886999999</c:v>
                </c:pt>
                <c:pt idx="2071">
                  <c:v>2.1061656923999998</c:v>
                </c:pt>
                <c:pt idx="2072">
                  <c:v>2.1061656923999998</c:v>
                </c:pt>
                <c:pt idx="2073">
                  <c:v>2.1061656923999998</c:v>
                </c:pt>
                <c:pt idx="2074">
                  <c:v>2.0809053116</c:v>
                </c:pt>
                <c:pt idx="2075">
                  <c:v>2.0809053116</c:v>
                </c:pt>
                <c:pt idx="2076">
                  <c:v>2.0809053116</c:v>
                </c:pt>
                <c:pt idx="2077">
                  <c:v>2.0809053116</c:v>
                </c:pt>
                <c:pt idx="2078">
                  <c:v>2.0983386064</c:v>
                </c:pt>
                <c:pt idx="2079">
                  <c:v>2.0983386064</c:v>
                </c:pt>
                <c:pt idx="2080">
                  <c:v>2.0983386064</c:v>
                </c:pt>
                <c:pt idx="2081">
                  <c:v>2.0854644232999999</c:v>
                </c:pt>
                <c:pt idx="2082">
                  <c:v>2.0790464375000002</c:v>
                </c:pt>
                <c:pt idx="2083">
                  <c:v>2.0484842713</c:v>
                </c:pt>
                <c:pt idx="2084">
                  <c:v>2.0484842713</c:v>
                </c:pt>
                <c:pt idx="2085">
                  <c:v>2.0484842713</c:v>
                </c:pt>
                <c:pt idx="2086">
                  <c:v>2.0484842713</c:v>
                </c:pt>
                <c:pt idx="2087">
                  <c:v>2.0484842713</c:v>
                </c:pt>
                <c:pt idx="2088">
                  <c:v>2.1110134697</c:v>
                </c:pt>
                <c:pt idx="2089">
                  <c:v>2.1110134697</c:v>
                </c:pt>
                <c:pt idx="2090">
                  <c:v>2.1110134697</c:v>
                </c:pt>
                <c:pt idx="2091">
                  <c:v>2.1161602050999999</c:v>
                </c:pt>
                <c:pt idx="2092">
                  <c:v>2.1093240205999999</c:v>
                </c:pt>
                <c:pt idx="2093">
                  <c:v>2.1093240205999999</c:v>
                </c:pt>
                <c:pt idx="2094">
                  <c:v>2.1093240205999999</c:v>
                </c:pt>
                <c:pt idx="2095">
                  <c:v>2.0805256926000002</c:v>
                </c:pt>
                <c:pt idx="2096">
                  <c:v>2.0805256926000002</c:v>
                </c:pt>
                <c:pt idx="2097">
                  <c:v>2.0805256926000002</c:v>
                </c:pt>
                <c:pt idx="2098">
                  <c:v>2.1285446879999999</c:v>
                </c:pt>
                <c:pt idx="2099">
                  <c:v>2.1811614709999998</c:v>
                </c:pt>
                <c:pt idx="2100">
                  <c:v>2.1811614709999998</c:v>
                </c:pt>
                <c:pt idx="2101">
                  <c:v>2.1811614709999998</c:v>
                </c:pt>
                <c:pt idx="2102">
                  <c:v>2.1674170268999999</c:v>
                </c:pt>
                <c:pt idx="2103">
                  <c:v>2.1730585184</c:v>
                </c:pt>
                <c:pt idx="2104">
                  <c:v>2.1753108364</c:v>
                </c:pt>
                <c:pt idx="2105">
                  <c:v>2.2023814123999998</c:v>
                </c:pt>
                <c:pt idx="2106">
                  <c:v>2.2013035907999998</c:v>
                </c:pt>
                <c:pt idx="2107">
                  <c:v>2.2013035907999998</c:v>
                </c:pt>
                <c:pt idx="2108">
                  <c:v>2.2013035907999998</c:v>
                </c:pt>
                <c:pt idx="2109">
                  <c:v>2.1721770132999998</c:v>
                </c:pt>
                <c:pt idx="2110">
                  <c:v>2.2083723547999998</c:v>
                </c:pt>
                <c:pt idx="2111">
                  <c:v>2.2962690199</c:v>
                </c:pt>
                <c:pt idx="2112">
                  <c:v>2.2878514051000001</c:v>
                </c:pt>
                <c:pt idx="2113">
                  <c:v>2.3283103489000001</c:v>
                </c:pt>
                <c:pt idx="2114">
                  <c:v>2.3283103489000001</c:v>
                </c:pt>
                <c:pt idx="2115">
                  <c:v>2.3283103489000001</c:v>
                </c:pt>
                <c:pt idx="2116">
                  <c:v>2.3371672268000001</c:v>
                </c:pt>
                <c:pt idx="2117">
                  <c:v>2.3388756293999999</c:v>
                </c:pt>
                <c:pt idx="2118">
                  <c:v>2.3399325382999998</c:v>
                </c:pt>
                <c:pt idx="2119">
                  <c:v>2.3258430797999998</c:v>
                </c:pt>
                <c:pt idx="2120">
                  <c:v>2.2196105641999999</c:v>
                </c:pt>
                <c:pt idx="2121">
                  <c:v>2.2196105641999999</c:v>
                </c:pt>
                <c:pt idx="2122">
                  <c:v>2.2196105641999999</c:v>
                </c:pt>
                <c:pt idx="2123">
                  <c:v>2.2553029592999998</c:v>
                </c:pt>
                <c:pt idx="2124">
                  <c:v>2.3278444324000001</c:v>
                </c:pt>
                <c:pt idx="2125">
                  <c:v>2.3452386389000002</c:v>
                </c:pt>
                <c:pt idx="2126">
                  <c:v>2.3775265251</c:v>
                </c:pt>
                <c:pt idx="2127">
                  <c:v>2.3067514988000002</c:v>
                </c:pt>
                <c:pt idx="2128">
                  <c:v>2.3067514988000002</c:v>
                </c:pt>
                <c:pt idx="2129">
                  <c:v>2.3067514988000002</c:v>
                </c:pt>
                <c:pt idx="2130">
                  <c:v>2.3207967456</c:v>
                </c:pt>
                <c:pt idx="2131">
                  <c:v>2.3319943188000001</c:v>
                </c:pt>
                <c:pt idx="2132">
                  <c:v>2.3414097787000001</c:v>
                </c:pt>
                <c:pt idx="2133">
                  <c:v>2.2781358276999999</c:v>
                </c:pt>
                <c:pt idx="2134">
                  <c:v>2.2596096942999999</c:v>
                </c:pt>
                <c:pt idx="2135">
                  <c:v>2.2596096942999999</c:v>
                </c:pt>
                <c:pt idx="2136">
                  <c:v>2.2596096942999999</c:v>
                </c:pt>
                <c:pt idx="2137">
                  <c:v>2.3591264008000001</c:v>
                </c:pt>
                <c:pt idx="2138">
                  <c:v>2.3692704581999999</c:v>
                </c:pt>
                <c:pt idx="2139">
                  <c:v>2.3884377487999999</c:v>
                </c:pt>
                <c:pt idx="2140">
                  <c:v>2.4356702797000001</c:v>
                </c:pt>
                <c:pt idx="2141">
                  <c:v>2.4183171356000002</c:v>
                </c:pt>
                <c:pt idx="2142">
                  <c:v>2.4183171356000002</c:v>
                </c:pt>
                <c:pt idx="2143">
                  <c:v>2.4183171356000002</c:v>
                </c:pt>
                <c:pt idx="2144">
                  <c:v>2.4800264626000001</c:v>
                </c:pt>
                <c:pt idx="2145">
                  <c:v>2.4932951543000001</c:v>
                </c:pt>
                <c:pt idx="2146">
                  <c:v>2.5156173288999999</c:v>
                </c:pt>
                <c:pt idx="2147">
                  <c:v>2.5341834096999998</c:v>
                </c:pt>
                <c:pt idx="2148">
                  <c:v>2.5431177623000001</c:v>
                </c:pt>
                <c:pt idx="2149">
                  <c:v>2.5431177623000001</c:v>
                </c:pt>
                <c:pt idx="2150">
                  <c:v>2.5431177623000001</c:v>
                </c:pt>
                <c:pt idx="2151">
                  <c:v>2.4963400095999999</c:v>
                </c:pt>
                <c:pt idx="2152">
                  <c:v>2.5151962185999999</c:v>
                </c:pt>
                <c:pt idx="2153">
                  <c:v>2.5181364186000001</c:v>
                </c:pt>
                <c:pt idx="2154">
                  <c:v>2.5144003613999999</c:v>
                </c:pt>
                <c:pt idx="2155">
                  <c:v>2.4860306703999999</c:v>
                </c:pt>
                <c:pt idx="2156">
                  <c:v>2.4860306703999999</c:v>
                </c:pt>
                <c:pt idx="2157">
                  <c:v>2.4860306703999999</c:v>
                </c:pt>
                <c:pt idx="2158">
                  <c:v>2.4693733134000002</c:v>
                </c:pt>
                <c:pt idx="2159">
                  <c:v>2.5631080254</c:v>
                </c:pt>
                <c:pt idx="2160">
                  <c:v>2.5310727986999999</c:v>
                </c:pt>
                <c:pt idx="2161">
                  <c:v>2.4694146769</c:v>
                </c:pt>
                <c:pt idx="2162">
                  <c:v>2.4941860993999998</c:v>
                </c:pt>
                <c:pt idx="2163">
                  <c:v>2.4941860993999998</c:v>
                </c:pt>
                <c:pt idx="2164">
                  <c:v>2.4941860993999998</c:v>
                </c:pt>
                <c:pt idx="2165">
                  <c:v>2.4551782370000002</c:v>
                </c:pt>
                <c:pt idx="2166">
                  <c:v>2.4089066736999998</c:v>
                </c:pt>
                <c:pt idx="2167">
                  <c:v>2.4424568293000002</c:v>
                </c:pt>
                <c:pt idx="2168">
                  <c:v>2.4158723135</c:v>
                </c:pt>
                <c:pt idx="2169">
                  <c:v>2.3780882756000001</c:v>
                </c:pt>
                <c:pt idx="2170">
                  <c:v>2.3780882756000001</c:v>
                </c:pt>
                <c:pt idx="2171">
                  <c:v>2.3780882756000001</c:v>
                </c:pt>
                <c:pt idx="2172">
                  <c:v>2.4190173039</c:v>
                </c:pt>
                <c:pt idx="2173">
                  <c:v>2.3600137318000001</c:v>
                </c:pt>
                <c:pt idx="2174">
                  <c:v>2.3352314467999999</c:v>
                </c:pt>
                <c:pt idx="2175">
                  <c:v>2.3585831312000001</c:v>
                </c:pt>
                <c:pt idx="2176">
                  <c:v>2.3764007112000001</c:v>
                </c:pt>
                <c:pt idx="2177">
                  <c:v>2.3764007112000001</c:v>
                </c:pt>
                <c:pt idx="2178">
                  <c:v>2.3764007112000001</c:v>
                </c:pt>
                <c:pt idx="2179">
                  <c:v>2.3378173665999999</c:v>
                </c:pt>
                <c:pt idx="2180">
                  <c:v>2.3080333771000001</c:v>
                </c:pt>
                <c:pt idx="2181">
                  <c:v>2.3206947967999998</c:v>
                </c:pt>
                <c:pt idx="2182">
                  <c:v>2.3470986539999998</c:v>
                </c:pt>
                <c:pt idx="2183">
                  <c:v>2.3515321686999999</c:v>
                </c:pt>
                <c:pt idx="2184">
                  <c:v>2.3515321686999999</c:v>
                </c:pt>
                <c:pt idx="2185">
                  <c:v>2.3515321686999999</c:v>
                </c:pt>
                <c:pt idx="2186">
                  <c:v>2.4118187235000002</c:v>
                </c:pt>
                <c:pt idx="2187">
                  <c:v>2.3755325273999999</c:v>
                </c:pt>
                <c:pt idx="2188">
                  <c:v>2.4581951967000002</c:v>
                </c:pt>
                <c:pt idx="2189">
                  <c:v>2.4336859222</c:v>
                </c:pt>
                <c:pt idx="2190">
                  <c:v>2.4987878706000002</c:v>
                </c:pt>
                <c:pt idx="2191">
                  <c:v>2.4987878706000002</c:v>
                </c:pt>
                <c:pt idx="2192">
                  <c:v>2.4987878706000002</c:v>
                </c:pt>
                <c:pt idx="2193">
                  <c:v>2.4973338442999999</c:v>
                </c:pt>
                <c:pt idx="2194">
                  <c:v>2.4931439595999998</c:v>
                </c:pt>
                <c:pt idx="2195">
                  <c:v>2.5207780726000002</c:v>
                </c:pt>
                <c:pt idx="2196">
                  <c:v>2.5262909145000001</c:v>
                </c:pt>
                <c:pt idx="2197">
                  <c:v>2.4740323930999999</c:v>
                </c:pt>
                <c:pt idx="2198">
                  <c:v>2.4740323930999999</c:v>
                </c:pt>
                <c:pt idx="2199">
                  <c:v>2.4740323930999999</c:v>
                </c:pt>
                <c:pt idx="2200">
                  <c:v>2.4763025139999999</c:v>
                </c:pt>
                <c:pt idx="2201">
                  <c:v>2.5375947589000001</c:v>
                </c:pt>
                <c:pt idx="2202">
                  <c:v>2.5051140516000001</c:v>
                </c:pt>
                <c:pt idx="2203">
                  <c:v>2.4980647664000002</c:v>
                </c:pt>
                <c:pt idx="2204">
                  <c:v>2.5406832464</c:v>
                </c:pt>
                <c:pt idx="2205">
                  <c:v>2.5406832464</c:v>
                </c:pt>
                <c:pt idx="2206">
                  <c:v>2.5406832464</c:v>
                </c:pt>
                <c:pt idx="2207">
                  <c:v>2.5360299023000001</c:v>
                </c:pt>
                <c:pt idx="2208">
                  <c:v>2.5331452204999998</c:v>
                </c:pt>
                <c:pt idx="2209">
                  <c:v>2.5328723360000001</c:v>
                </c:pt>
                <c:pt idx="2210">
                  <c:v>2.5447084188</c:v>
                </c:pt>
                <c:pt idx="2211">
                  <c:v>2.5011142065</c:v>
                </c:pt>
                <c:pt idx="2212">
                  <c:v>2.5011142065</c:v>
                </c:pt>
                <c:pt idx="2213">
                  <c:v>2.5011142065</c:v>
                </c:pt>
                <c:pt idx="2214">
                  <c:v>2.4842252783999998</c:v>
                </c:pt>
                <c:pt idx="2215">
                  <c:v>2.5278883924</c:v>
                </c:pt>
                <c:pt idx="2216">
                  <c:v>2.5476927053999998</c:v>
                </c:pt>
                <c:pt idx="2217">
                  <c:v>2.6044303588000002</c:v>
                </c:pt>
                <c:pt idx="2218">
                  <c:v>2.6358940508000002</c:v>
                </c:pt>
                <c:pt idx="2219">
                  <c:v>2.6358940508000002</c:v>
                </c:pt>
                <c:pt idx="2220">
                  <c:v>2.6358940508000002</c:v>
                </c:pt>
                <c:pt idx="2221">
                  <c:v>2.5983456571999999</c:v>
                </c:pt>
                <c:pt idx="2222">
                  <c:v>2.6424684227999999</c:v>
                </c:pt>
                <c:pt idx="2223">
                  <c:v>2.5541385918000001</c:v>
                </c:pt>
                <c:pt idx="2224">
                  <c:v>2.5419656487000002</c:v>
                </c:pt>
                <c:pt idx="2225">
                  <c:v>2.5089851376999999</c:v>
                </c:pt>
                <c:pt idx="2226">
                  <c:v>2.5089851376999999</c:v>
                </c:pt>
                <c:pt idx="2227">
                  <c:v>2.5089851376999999</c:v>
                </c:pt>
                <c:pt idx="2228">
                  <c:v>2.4533069266999998</c:v>
                </c:pt>
                <c:pt idx="2229">
                  <c:v>2.4071014039</c:v>
                </c:pt>
                <c:pt idx="2230">
                  <c:v>2.3492177859000001</c:v>
                </c:pt>
                <c:pt idx="2231">
                  <c:v>2.3373381703999998</c:v>
                </c:pt>
                <c:pt idx="2232">
                  <c:v>2.2671354079000001</c:v>
                </c:pt>
                <c:pt idx="2233">
                  <c:v>2.2671354079000001</c:v>
                </c:pt>
                <c:pt idx="2234">
                  <c:v>2.2671354079000001</c:v>
                </c:pt>
                <c:pt idx="2235">
                  <c:v>2.2667787647000002</c:v>
                </c:pt>
                <c:pt idx="2236">
                  <c:v>2.1492133713000001</c:v>
                </c:pt>
                <c:pt idx="2237">
                  <c:v>2.0972080983999999</c:v>
                </c:pt>
                <c:pt idx="2238">
                  <c:v>2.0490413454</c:v>
                </c:pt>
                <c:pt idx="2239">
                  <c:v>2.0946081667000001</c:v>
                </c:pt>
                <c:pt idx="2240">
                  <c:v>2.0946081667000001</c:v>
                </c:pt>
                <c:pt idx="2241">
                  <c:v>2.0946081667000001</c:v>
                </c:pt>
                <c:pt idx="2242">
                  <c:v>2.0369469194000001</c:v>
                </c:pt>
                <c:pt idx="2243">
                  <c:v>2.0510234496000002</c:v>
                </c:pt>
                <c:pt idx="2244">
                  <c:v>2.0574276753</c:v>
                </c:pt>
                <c:pt idx="2245">
                  <c:v>2.0769119425999998</c:v>
                </c:pt>
                <c:pt idx="2246">
                  <c:v>2.0114014622999998</c:v>
                </c:pt>
                <c:pt idx="2247">
                  <c:v>2.0114014622999998</c:v>
                </c:pt>
                <c:pt idx="2248">
                  <c:v>2.0114014622999998</c:v>
                </c:pt>
                <c:pt idx="2249">
                  <c:v>2.0428922848000002</c:v>
                </c:pt>
                <c:pt idx="2250">
                  <c:v>1.9826688394</c:v>
                </c:pt>
                <c:pt idx="2251">
                  <c:v>2.0367892799999998</c:v>
                </c:pt>
                <c:pt idx="2252">
                  <c:v>2.0371454698</c:v>
                </c:pt>
                <c:pt idx="2253">
                  <c:v>2.0872336983999999</c:v>
                </c:pt>
                <c:pt idx="2254">
                  <c:v>2.0872336983999999</c:v>
                </c:pt>
                <c:pt idx="2255">
                  <c:v>2.0872336983999999</c:v>
                </c:pt>
                <c:pt idx="2256">
                  <c:v>2.0968263240999998</c:v>
                </c:pt>
                <c:pt idx="2257">
                  <c:v>2.1375572658999999</c:v>
                </c:pt>
                <c:pt idx="2258">
                  <c:v>2.1466355018000001</c:v>
                </c:pt>
                <c:pt idx="2259">
                  <c:v>2.1338876081000002</c:v>
                </c:pt>
                <c:pt idx="2260">
                  <c:v>2.0779005008999998</c:v>
                </c:pt>
                <c:pt idx="2261">
                  <c:v>2.0779005008999998</c:v>
                </c:pt>
                <c:pt idx="2262">
                  <c:v>2.0779005008999998</c:v>
                </c:pt>
                <c:pt idx="2263">
                  <c:v>2.2016557953000002</c:v>
                </c:pt>
                <c:pt idx="2264">
                  <c:v>2.1512494137</c:v>
                </c:pt>
                <c:pt idx="2265">
                  <c:v>2.1925764180999998</c:v>
                </c:pt>
                <c:pt idx="2266">
                  <c:v>2.2067449444</c:v>
                </c:pt>
                <c:pt idx="2267">
                  <c:v>2.2067449444</c:v>
                </c:pt>
                <c:pt idx="2268">
                  <c:v>2.2067449444</c:v>
                </c:pt>
                <c:pt idx="2269">
                  <c:v>2.2067449444</c:v>
                </c:pt>
                <c:pt idx="2270">
                  <c:v>2.2224261714</c:v>
                </c:pt>
                <c:pt idx="2271">
                  <c:v>2.1412798959999999</c:v>
                </c:pt>
                <c:pt idx="2272">
                  <c:v>2.1853616229999999</c:v>
                </c:pt>
                <c:pt idx="2273">
                  <c:v>2.0825950137999998</c:v>
                </c:pt>
                <c:pt idx="2274">
                  <c:v>2.001926213</c:v>
                </c:pt>
                <c:pt idx="2275">
                  <c:v>2.001926213</c:v>
                </c:pt>
                <c:pt idx="2276">
                  <c:v>2.001926213</c:v>
                </c:pt>
                <c:pt idx="2277">
                  <c:v>2.0876921688999999</c:v>
                </c:pt>
                <c:pt idx="2278">
                  <c:v>2.1687329778</c:v>
                </c:pt>
                <c:pt idx="2279">
                  <c:v>2.1545659422000001</c:v>
                </c:pt>
                <c:pt idx="2280">
                  <c:v>2.2642154092000002</c:v>
                </c:pt>
                <c:pt idx="2281">
                  <c:v>2.2632602364999999</c:v>
                </c:pt>
                <c:pt idx="2282">
                  <c:v>2.2632602364999999</c:v>
                </c:pt>
                <c:pt idx="2283">
                  <c:v>2.2632602364999999</c:v>
                </c:pt>
                <c:pt idx="2284">
                  <c:v>2.3142994178</c:v>
                </c:pt>
                <c:pt idx="2285">
                  <c:v>2.3084853457999999</c:v>
                </c:pt>
                <c:pt idx="2286">
                  <c:v>2.3985635410000001</c:v>
                </c:pt>
                <c:pt idx="2287">
                  <c:v>2.4803806365000001</c:v>
                </c:pt>
                <c:pt idx="2288">
                  <c:v>2.4539740599000002</c:v>
                </c:pt>
                <c:pt idx="2289">
                  <c:v>2.4539740599000002</c:v>
                </c:pt>
                <c:pt idx="2290">
                  <c:v>2.4539740599000002</c:v>
                </c:pt>
                <c:pt idx="2291">
                  <c:v>2.4609079391000002</c:v>
                </c:pt>
                <c:pt idx="2292">
                  <c:v>2.4151365419999999</c:v>
                </c:pt>
                <c:pt idx="2293">
                  <c:v>2.4057590886</c:v>
                </c:pt>
                <c:pt idx="2294">
                  <c:v>2.4022819252000001</c:v>
                </c:pt>
                <c:pt idx="2295">
                  <c:v>2.3347271664</c:v>
                </c:pt>
                <c:pt idx="2296">
                  <c:v>2.3347271664</c:v>
                </c:pt>
                <c:pt idx="2297">
                  <c:v>2.3347271664</c:v>
                </c:pt>
                <c:pt idx="2298">
                  <c:v>2.4542254538999999</c:v>
                </c:pt>
                <c:pt idx="2299">
                  <c:v>2.3945653277000001</c:v>
                </c:pt>
                <c:pt idx="2300">
                  <c:v>2.3874318249000002</c:v>
                </c:pt>
                <c:pt idx="2301">
                  <c:v>2.4125295905000002</c:v>
                </c:pt>
                <c:pt idx="2302">
                  <c:v>2.4125295905000002</c:v>
                </c:pt>
                <c:pt idx="2303">
                  <c:v>2.4125295905000002</c:v>
                </c:pt>
                <c:pt idx="2304">
                  <c:v>2.4125295905000002</c:v>
                </c:pt>
                <c:pt idx="2305">
                  <c:v>2.4601084952000001</c:v>
                </c:pt>
                <c:pt idx="2306">
                  <c:v>2.3948038390000002</c:v>
                </c:pt>
                <c:pt idx="2307">
                  <c:v>2.3288752800000001</c:v>
                </c:pt>
                <c:pt idx="2308">
                  <c:v>2.2893911553000001</c:v>
                </c:pt>
                <c:pt idx="2309">
                  <c:v>2.2326425587999998</c:v>
                </c:pt>
                <c:pt idx="2310">
                  <c:v>2.2326425587999998</c:v>
                </c:pt>
                <c:pt idx="2311">
                  <c:v>2.2326425587999998</c:v>
                </c:pt>
                <c:pt idx="2312">
                  <c:v>2.1678861186999998</c:v>
                </c:pt>
                <c:pt idx="2313">
                  <c:v>2.1492405791000002</c:v>
                </c:pt>
                <c:pt idx="2314">
                  <c:v>2.1239289923000002</c:v>
                </c:pt>
                <c:pt idx="2315">
                  <c:v>2.1239289923000002</c:v>
                </c:pt>
                <c:pt idx="2316">
                  <c:v>2.1239289923000002</c:v>
                </c:pt>
                <c:pt idx="2317">
                  <c:v>2.1239289923000002</c:v>
                </c:pt>
                <c:pt idx="2318">
                  <c:v>2.1239289923000002</c:v>
                </c:pt>
                <c:pt idx="2319">
                  <c:v>2.0604977726999998</c:v>
                </c:pt>
                <c:pt idx="2320">
                  <c:v>2.1820832465</c:v>
                </c:pt>
                <c:pt idx="2321">
                  <c:v>2.2078003047000001</c:v>
                </c:pt>
                <c:pt idx="2322">
                  <c:v>2.2375184441</c:v>
                </c:pt>
                <c:pt idx="2323">
                  <c:v>2.1414486304999998</c:v>
                </c:pt>
                <c:pt idx="2324">
                  <c:v>2.1414486304999998</c:v>
                </c:pt>
                <c:pt idx="2325">
                  <c:v>2.1414486304999998</c:v>
                </c:pt>
                <c:pt idx="2326">
                  <c:v>2.187432469</c:v>
                </c:pt>
                <c:pt idx="2327">
                  <c:v>2.2091016479999999</c:v>
                </c:pt>
                <c:pt idx="2328">
                  <c:v>2.1921682269999998</c:v>
                </c:pt>
                <c:pt idx="2329">
                  <c:v>2.1930063448000001</c:v>
                </c:pt>
                <c:pt idx="2330">
                  <c:v>2.1154341815</c:v>
                </c:pt>
                <c:pt idx="2331">
                  <c:v>2.1154341815</c:v>
                </c:pt>
                <c:pt idx="2332">
                  <c:v>2.1154341815</c:v>
                </c:pt>
                <c:pt idx="2333">
                  <c:v>2.0866693595000001</c:v>
                </c:pt>
                <c:pt idx="2334">
                  <c:v>2.0845956223000002</c:v>
                </c:pt>
                <c:pt idx="2335">
                  <c:v>1.9202723094</c:v>
                </c:pt>
                <c:pt idx="2336">
                  <c:v>1.9156731544000001</c:v>
                </c:pt>
                <c:pt idx="2337">
                  <c:v>1.9009314798000001</c:v>
                </c:pt>
                <c:pt idx="2338">
                  <c:v>1.9009314798000001</c:v>
                </c:pt>
                <c:pt idx="2339">
                  <c:v>1.9009314798000001</c:v>
                </c:pt>
                <c:pt idx="2340">
                  <c:v>2.0086155738999998</c:v>
                </c:pt>
                <c:pt idx="2341">
                  <c:v>2.1012209246000002</c:v>
                </c:pt>
                <c:pt idx="2342">
                  <c:v>2.1125117613</c:v>
                </c:pt>
                <c:pt idx="2343">
                  <c:v>2.1080577543999999</c:v>
                </c:pt>
                <c:pt idx="2344">
                  <c:v>2.2501484657000002</c:v>
                </c:pt>
                <c:pt idx="2345">
                  <c:v>2.2501484657000002</c:v>
                </c:pt>
                <c:pt idx="2346">
                  <c:v>2.2501484657000002</c:v>
                </c:pt>
                <c:pt idx="2347">
                  <c:v>2.2501484657000002</c:v>
                </c:pt>
                <c:pt idx="2348">
                  <c:v>2.2343539151999998</c:v>
                </c:pt>
                <c:pt idx="2349">
                  <c:v>2.2313755891999998</c:v>
                </c:pt>
                <c:pt idx="2350">
                  <c:v>2.2612885578999999</c:v>
                </c:pt>
                <c:pt idx="2351">
                  <c:v>2.2594079338999999</c:v>
                </c:pt>
                <c:pt idx="2352">
                  <c:v>2.2594079338999999</c:v>
                </c:pt>
                <c:pt idx="2353">
                  <c:v>2.2594079338999999</c:v>
                </c:pt>
                <c:pt idx="2354">
                  <c:v>2.2545833268000002</c:v>
                </c:pt>
                <c:pt idx="2355">
                  <c:v>2.2706622215999999</c:v>
                </c:pt>
                <c:pt idx="2356">
                  <c:v>2.2219446972000001</c:v>
                </c:pt>
                <c:pt idx="2357">
                  <c:v>2.2007923675000001</c:v>
                </c:pt>
                <c:pt idx="2358">
                  <c:v>2.3240994384999998</c:v>
                </c:pt>
                <c:pt idx="2359">
                  <c:v>2.3240994384999998</c:v>
                </c:pt>
                <c:pt idx="2360">
                  <c:v>2.3240994384999998</c:v>
                </c:pt>
                <c:pt idx="2361">
                  <c:v>2.2709201440000002</c:v>
                </c:pt>
                <c:pt idx="2362">
                  <c:v>2.2042229928000001</c:v>
                </c:pt>
                <c:pt idx="2363">
                  <c:v>2.2546617922999999</c:v>
                </c:pt>
                <c:pt idx="2364">
                  <c:v>2.2642379363999998</c:v>
                </c:pt>
                <c:pt idx="2365">
                  <c:v>2.1602229338000001</c:v>
                </c:pt>
                <c:pt idx="2366">
                  <c:v>2.1602229338000001</c:v>
                </c:pt>
                <c:pt idx="2367">
                  <c:v>2.1602229338000001</c:v>
                </c:pt>
                <c:pt idx="2368">
                  <c:v>2.2370533999000002</c:v>
                </c:pt>
                <c:pt idx="2369">
                  <c:v>2.2605166271999999</c:v>
                </c:pt>
                <c:pt idx="2370">
                  <c:v>2.2472701973000002</c:v>
                </c:pt>
                <c:pt idx="2371">
                  <c:v>2.2436395804</c:v>
                </c:pt>
                <c:pt idx="2372">
                  <c:v>2.2433243312000002</c:v>
                </c:pt>
                <c:pt idx="2373">
                  <c:v>2.2433243312000002</c:v>
                </c:pt>
                <c:pt idx="2374">
                  <c:v>2.2433243312000002</c:v>
                </c:pt>
                <c:pt idx="2375">
                  <c:v>2.2298980639999999</c:v>
                </c:pt>
                <c:pt idx="2376">
                  <c:v>2.3105766037</c:v>
                </c:pt>
                <c:pt idx="2377">
                  <c:v>2.2603243211000001</c:v>
                </c:pt>
                <c:pt idx="2378">
                  <c:v>2.3060761955000002</c:v>
                </c:pt>
                <c:pt idx="2379">
                  <c:v>2.3502921573000002</c:v>
                </c:pt>
                <c:pt idx="2380">
                  <c:v>2.3502921573000002</c:v>
                </c:pt>
                <c:pt idx="2381">
                  <c:v>2.3502921573000002</c:v>
                </c:pt>
                <c:pt idx="2382">
                  <c:v>2.2822625122</c:v>
                </c:pt>
                <c:pt idx="2383">
                  <c:v>2.1024842962000001</c:v>
                </c:pt>
                <c:pt idx="2384">
                  <c:v>2.0272700707000002</c:v>
                </c:pt>
                <c:pt idx="2385">
                  <c:v>2.0638260687000001</c:v>
                </c:pt>
                <c:pt idx="2386">
                  <c:v>1.9855605727000001</c:v>
                </c:pt>
                <c:pt idx="2387">
                  <c:v>1.9855605727000001</c:v>
                </c:pt>
                <c:pt idx="2388">
                  <c:v>1.9855605727000001</c:v>
                </c:pt>
                <c:pt idx="2389">
                  <c:v>2.0682706193999998</c:v>
                </c:pt>
                <c:pt idx="2390">
                  <c:v>2.1682019054000001</c:v>
                </c:pt>
                <c:pt idx="2391">
                  <c:v>2.1590497462</c:v>
                </c:pt>
                <c:pt idx="2392">
                  <c:v>2.1734452726</c:v>
                </c:pt>
                <c:pt idx="2393">
                  <c:v>2.1484514580999998</c:v>
                </c:pt>
                <c:pt idx="2394">
                  <c:v>2.1484514580999998</c:v>
                </c:pt>
                <c:pt idx="2395">
                  <c:v>2.1484514580999998</c:v>
                </c:pt>
                <c:pt idx="2396">
                  <c:v>2.1572558386999998</c:v>
                </c:pt>
                <c:pt idx="2397">
                  <c:v>2.1813559944000001</c:v>
                </c:pt>
                <c:pt idx="2398">
                  <c:v>2.0920545044000001</c:v>
                </c:pt>
                <c:pt idx="2399">
                  <c:v>2.1486779035999999</c:v>
                </c:pt>
                <c:pt idx="2400">
                  <c:v>2.1543324491</c:v>
                </c:pt>
                <c:pt idx="2401">
                  <c:v>2.1543324491</c:v>
                </c:pt>
                <c:pt idx="2402">
                  <c:v>2.1543324491</c:v>
                </c:pt>
                <c:pt idx="2403">
                  <c:v>2.1453664240000001</c:v>
                </c:pt>
                <c:pt idx="2404">
                  <c:v>2.0883455144999998</c:v>
                </c:pt>
                <c:pt idx="2405">
                  <c:v>2.1049685944999998</c:v>
                </c:pt>
                <c:pt idx="2406">
                  <c:v>2.0549324162999998</c:v>
                </c:pt>
                <c:pt idx="2407">
                  <c:v>2.1374998988999998</c:v>
                </c:pt>
                <c:pt idx="2408">
                  <c:v>2.1374998988999998</c:v>
                </c:pt>
                <c:pt idx="2409">
                  <c:v>2.1374998988999998</c:v>
                </c:pt>
                <c:pt idx="2410">
                  <c:v>2.1374998988999998</c:v>
                </c:pt>
                <c:pt idx="2411">
                  <c:v>2.0953717372999998</c:v>
                </c:pt>
                <c:pt idx="2412">
                  <c:v>2.1403660837</c:v>
                </c:pt>
                <c:pt idx="2413">
                  <c:v>2.1190973832000002</c:v>
                </c:pt>
                <c:pt idx="2414">
                  <c:v>2.1177378519999999</c:v>
                </c:pt>
                <c:pt idx="2415">
                  <c:v>2.1177378519999999</c:v>
                </c:pt>
                <c:pt idx="2416">
                  <c:v>2.1177378519999999</c:v>
                </c:pt>
                <c:pt idx="2417">
                  <c:v>2.1039385189000002</c:v>
                </c:pt>
                <c:pt idx="2418">
                  <c:v>2.124342371</c:v>
                </c:pt>
                <c:pt idx="2419">
                  <c:v>2.1156822343999999</c:v>
                </c:pt>
                <c:pt idx="2420">
                  <c:v>2.1732711895999999</c:v>
                </c:pt>
                <c:pt idx="2421">
                  <c:v>2.0450765529999999</c:v>
                </c:pt>
                <c:pt idx="2422">
                  <c:v>2.0450765529999999</c:v>
                </c:pt>
                <c:pt idx="2423">
                  <c:v>2.0450765529999999</c:v>
                </c:pt>
                <c:pt idx="2424">
                  <c:v>2.1061304164000001</c:v>
                </c:pt>
                <c:pt idx="2425">
                  <c:v>2.1258866418000002</c:v>
                </c:pt>
                <c:pt idx="2426">
                  <c:v>2.064563342</c:v>
                </c:pt>
                <c:pt idx="2427">
                  <c:v>2.0442438549999999</c:v>
                </c:pt>
                <c:pt idx="2428">
                  <c:v>2.1172228293000002</c:v>
                </c:pt>
                <c:pt idx="2429">
                  <c:v>2.1172228293000002</c:v>
                </c:pt>
                <c:pt idx="2430">
                  <c:v>2.1172228293000002</c:v>
                </c:pt>
                <c:pt idx="2431">
                  <c:v>2.1461370282000001</c:v>
                </c:pt>
                <c:pt idx="2432">
                  <c:v>2.1622260853999999</c:v>
                </c:pt>
                <c:pt idx="2433">
                  <c:v>2.2192789628999998</c:v>
                </c:pt>
                <c:pt idx="2434">
                  <c:v>2.2649678841999998</c:v>
                </c:pt>
                <c:pt idx="2435">
                  <c:v>2.2311726486999999</c:v>
                </c:pt>
                <c:pt idx="2436">
                  <c:v>2.2311726486999999</c:v>
                </c:pt>
                <c:pt idx="2437">
                  <c:v>2.2311726486999999</c:v>
                </c:pt>
                <c:pt idx="2438">
                  <c:v>2.2942577207000001</c:v>
                </c:pt>
                <c:pt idx="2439">
                  <c:v>2.2620556444000002</c:v>
                </c:pt>
                <c:pt idx="2440">
                  <c:v>2.3072206927000001</c:v>
                </c:pt>
                <c:pt idx="2441">
                  <c:v>2.3364360958999999</c:v>
                </c:pt>
                <c:pt idx="2442">
                  <c:v>2.3497723747000001</c:v>
                </c:pt>
                <c:pt idx="2443">
                  <c:v>2.3497723747000001</c:v>
                </c:pt>
                <c:pt idx="2444">
                  <c:v>2.3497723747000001</c:v>
                </c:pt>
                <c:pt idx="2445">
                  <c:v>2.3090507075</c:v>
                </c:pt>
                <c:pt idx="2446">
                  <c:v>2.3120823519</c:v>
                </c:pt>
                <c:pt idx="2447">
                  <c:v>2.2560354139999999</c:v>
                </c:pt>
                <c:pt idx="2448">
                  <c:v>2.3644279482999999</c:v>
                </c:pt>
                <c:pt idx="2449">
                  <c:v>2.4106962658</c:v>
                </c:pt>
                <c:pt idx="2450">
                  <c:v>2.4106962658</c:v>
                </c:pt>
                <c:pt idx="2451">
                  <c:v>2.4106962658</c:v>
                </c:pt>
                <c:pt idx="2452">
                  <c:v>2.4449668554000001</c:v>
                </c:pt>
                <c:pt idx="2453">
                  <c:v>2.5016647174000002</c:v>
                </c:pt>
                <c:pt idx="2454">
                  <c:v>2.5297969699</c:v>
                </c:pt>
                <c:pt idx="2455">
                  <c:v>2.4884118749000002</c:v>
                </c:pt>
                <c:pt idx="2456">
                  <c:v>2.5350031337000001</c:v>
                </c:pt>
                <c:pt idx="2457">
                  <c:v>2.5350031337000001</c:v>
                </c:pt>
                <c:pt idx="2458">
                  <c:v>2.5350031337000001</c:v>
                </c:pt>
                <c:pt idx="2459">
                  <c:v>2.5350031337000001</c:v>
                </c:pt>
                <c:pt idx="2460">
                  <c:v>2.5350031337000001</c:v>
                </c:pt>
                <c:pt idx="2461">
                  <c:v>2.5350031337000001</c:v>
                </c:pt>
                <c:pt idx="2462">
                  <c:v>2.5563506903</c:v>
                </c:pt>
                <c:pt idx="2463">
                  <c:v>2.6176757640999999</c:v>
                </c:pt>
                <c:pt idx="2464">
                  <c:v>2.6176757640999999</c:v>
                </c:pt>
                <c:pt idx="2465">
                  <c:v>2.6176757640999999</c:v>
                </c:pt>
                <c:pt idx="2466">
                  <c:v>2.6834962349999998</c:v>
                </c:pt>
                <c:pt idx="2467">
                  <c:v>2.6569457940999999</c:v>
                </c:pt>
                <c:pt idx="2468">
                  <c:v>2.6569457940999999</c:v>
                </c:pt>
                <c:pt idx="2469">
                  <c:v>2.6569457940999999</c:v>
                </c:pt>
                <c:pt idx="2470">
                  <c:v>2.4940005103999998</c:v>
                </c:pt>
                <c:pt idx="2471">
                  <c:v>2.4940005103999998</c:v>
                </c:pt>
                <c:pt idx="2472">
                  <c:v>2.4940005103999998</c:v>
                </c:pt>
                <c:pt idx="2473">
                  <c:v>2.4940005103999998</c:v>
                </c:pt>
                <c:pt idx="2474">
                  <c:v>2.4940005103999998</c:v>
                </c:pt>
                <c:pt idx="2475">
                  <c:v>2.5695584573999999</c:v>
                </c:pt>
                <c:pt idx="2476">
                  <c:v>2.5534658196</c:v>
                </c:pt>
                <c:pt idx="2477">
                  <c:v>2.4683273847999998</c:v>
                </c:pt>
                <c:pt idx="2478">
                  <c:v>2.4683273847999998</c:v>
                </c:pt>
                <c:pt idx="2479">
                  <c:v>2.4683273847999998</c:v>
                </c:pt>
                <c:pt idx="2480">
                  <c:v>2.4683273847999998</c:v>
                </c:pt>
                <c:pt idx="2481">
                  <c:v>2.4683273847999998</c:v>
                </c:pt>
                <c:pt idx="2482">
                  <c:v>2.4773596139</c:v>
                </c:pt>
                <c:pt idx="2483">
                  <c:v>2.4609001371999999</c:v>
                </c:pt>
                <c:pt idx="2484">
                  <c:v>2.4497957171000002</c:v>
                </c:pt>
                <c:pt idx="2485">
                  <c:v>2.4497957171000002</c:v>
                </c:pt>
                <c:pt idx="2486">
                  <c:v>2.4497957171000002</c:v>
                </c:pt>
                <c:pt idx="2487">
                  <c:v>2.5129281339</c:v>
                </c:pt>
                <c:pt idx="2488">
                  <c:v>2.5295599035</c:v>
                </c:pt>
                <c:pt idx="2489">
                  <c:v>2.5231298441000001</c:v>
                </c:pt>
                <c:pt idx="2490">
                  <c:v>2.5658410031000001</c:v>
                </c:pt>
                <c:pt idx="2491">
                  <c:v>2.6430571402999998</c:v>
                </c:pt>
                <c:pt idx="2492">
                  <c:v>2.6430571402999998</c:v>
                </c:pt>
                <c:pt idx="2493">
                  <c:v>2.6430571402999998</c:v>
                </c:pt>
                <c:pt idx="2494">
                  <c:v>2.6073000074000001</c:v>
                </c:pt>
                <c:pt idx="2495">
                  <c:v>2.5983328734</c:v>
                </c:pt>
                <c:pt idx="2496">
                  <c:v>2.5983328734</c:v>
                </c:pt>
                <c:pt idx="2497">
                  <c:v>2.6128387833</c:v>
                </c:pt>
                <c:pt idx="2498">
                  <c:v>2.5758769401000001</c:v>
                </c:pt>
                <c:pt idx="2499">
                  <c:v>2.5758769401000001</c:v>
                </c:pt>
                <c:pt idx="2500">
                  <c:v>2.5758769401000001</c:v>
                </c:pt>
                <c:pt idx="2501">
                  <c:v>2.6072607635999998</c:v>
                </c:pt>
                <c:pt idx="2502">
                  <c:v>2.6999927384000002</c:v>
                </c:pt>
                <c:pt idx="2503">
                  <c:v>2.6405193325999998</c:v>
                </c:pt>
                <c:pt idx="2504">
                  <c:v>2.6540342451000001</c:v>
                </c:pt>
                <c:pt idx="2505">
                  <c:v>2.5993137517</c:v>
                </c:pt>
                <c:pt idx="2506">
                  <c:v>2.5993137517</c:v>
                </c:pt>
                <c:pt idx="2507">
                  <c:v>2.5993137517</c:v>
                </c:pt>
                <c:pt idx="2508">
                  <c:v>2.5967793011999998</c:v>
                </c:pt>
                <c:pt idx="2509">
                  <c:v>2.6578662186000002</c:v>
                </c:pt>
                <c:pt idx="2510">
                  <c:v>2.6857151181000001</c:v>
                </c:pt>
                <c:pt idx="2511">
                  <c:v>2.6377020621999998</c:v>
                </c:pt>
                <c:pt idx="2512">
                  <c:v>2.6432504157999999</c:v>
                </c:pt>
                <c:pt idx="2513">
                  <c:v>2.6432504157999999</c:v>
                </c:pt>
                <c:pt idx="2514">
                  <c:v>2.6432504157999999</c:v>
                </c:pt>
                <c:pt idx="2515">
                  <c:v>2.6262727763</c:v>
                </c:pt>
                <c:pt idx="2516">
                  <c:v>2.5995440317999998</c:v>
                </c:pt>
                <c:pt idx="2517">
                  <c:v>2.5046436147</c:v>
                </c:pt>
                <c:pt idx="2518">
                  <c:v>2.4663324527000001</c:v>
                </c:pt>
                <c:pt idx="2519">
                  <c:v>2.5130210374000002</c:v>
                </c:pt>
                <c:pt idx="2520">
                  <c:v>2.5130210374000002</c:v>
                </c:pt>
                <c:pt idx="2521">
                  <c:v>2.5130210374000002</c:v>
                </c:pt>
                <c:pt idx="2522">
                  <c:v>2.4827704204000001</c:v>
                </c:pt>
                <c:pt idx="2523">
                  <c:v>2.5642817594</c:v>
                </c:pt>
                <c:pt idx="2524">
                  <c:v>2.6154296257</c:v>
                </c:pt>
                <c:pt idx="2525">
                  <c:v>2.6429784588</c:v>
                </c:pt>
                <c:pt idx="2526">
                  <c:v>2.5668141993</c:v>
                </c:pt>
                <c:pt idx="2527">
                  <c:v>2.5668141993</c:v>
                </c:pt>
                <c:pt idx="2528">
                  <c:v>2.5668141993</c:v>
                </c:pt>
                <c:pt idx="2529">
                  <c:v>2.5393270685</c:v>
                </c:pt>
                <c:pt idx="2530">
                  <c:v>2.5889779059000002</c:v>
                </c:pt>
                <c:pt idx="2531">
                  <c:v>2.5853633944999999</c:v>
                </c:pt>
                <c:pt idx="2532">
                  <c:v>2.6189824642000001</c:v>
                </c:pt>
                <c:pt idx="2533">
                  <c:v>2.5785189876999999</c:v>
                </c:pt>
                <c:pt idx="2534">
                  <c:v>2.5785189876999999</c:v>
                </c:pt>
                <c:pt idx="2535">
                  <c:v>2.5785189876999999</c:v>
                </c:pt>
                <c:pt idx="2536">
                  <c:v>2.559365814</c:v>
                </c:pt>
                <c:pt idx="2537">
                  <c:v>2.5854646053999999</c:v>
                </c:pt>
                <c:pt idx="2538">
                  <c:v>2.5469279934000002</c:v>
                </c:pt>
                <c:pt idx="2539">
                  <c:v>2.5765959345999998</c:v>
                </c:pt>
                <c:pt idx="2540">
                  <c:v>2.5637399140000001</c:v>
                </c:pt>
                <c:pt idx="2541">
                  <c:v>2.5637399140000001</c:v>
                </c:pt>
                <c:pt idx="2542">
                  <c:v>2.5637399140000001</c:v>
                </c:pt>
                <c:pt idx="2543">
                  <c:v>2.5367513195</c:v>
                </c:pt>
                <c:pt idx="2544">
                  <c:v>2.5065490720999999</c:v>
                </c:pt>
                <c:pt idx="2545">
                  <c:v>2.456406131</c:v>
                </c:pt>
                <c:pt idx="2546">
                  <c:v>2.4485493281999999</c:v>
                </c:pt>
                <c:pt idx="2547">
                  <c:v>2.4619505345000001</c:v>
                </c:pt>
                <c:pt idx="2548">
                  <c:v>2.4619505345000001</c:v>
                </c:pt>
                <c:pt idx="2549">
                  <c:v>2.4619505345000001</c:v>
                </c:pt>
                <c:pt idx="2550">
                  <c:v>2.5050715955</c:v>
                </c:pt>
                <c:pt idx="2551">
                  <c:v>2.5391627549</c:v>
                </c:pt>
                <c:pt idx="2552">
                  <c:v>2.5465847143999998</c:v>
                </c:pt>
                <c:pt idx="2553">
                  <c:v>2.6199863244000001</c:v>
                </c:pt>
                <c:pt idx="2554">
                  <c:v>2.5648680107000001</c:v>
                </c:pt>
                <c:pt idx="2555">
                  <c:v>2.5648680107000001</c:v>
                </c:pt>
                <c:pt idx="2556">
                  <c:v>2.5648680107000001</c:v>
                </c:pt>
                <c:pt idx="2557">
                  <c:v>2.6648128202999999</c:v>
                </c:pt>
                <c:pt idx="2558">
                  <c:v>2.6691783280000001</c:v>
                </c:pt>
                <c:pt idx="2559">
                  <c:v>2.6872611856000002</c:v>
                </c:pt>
                <c:pt idx="2560">
                  <c:v>2.6507543219</c:v>
                </c:pt>
                <c:pt idx="2561">
                  <c:v>2.6002611037999999</c:v>
                </c:pt>
                <c:pt idx="2562">
                  <c:v>2.6002611037999999</c:v>
                </c:pt>
                <c:pt idx="2563">
                  <c:v>2.6002611037999999</c:v>
                </c:pt>
                <c:pt idx="2564">
                  <c:v>2.5847392632999999</c:v>
                </c:pt>
                <c:pt idx="2565">
                  <c:v>2.6229995669999999</c:v>
                </c:pt>
                <c:pt idx="2566">
                  <c:v>2.5880342192999999</c:v>
                </c:pt>
                <c:pt idx="2567">
                  <c:v>2.5929083140000002</c:v>
                </c:pt>
                <c:pt idx="2568">
                  <c:v>2.5935111936999999</c:v>
                </c:pt>
                <c:pt idx="2569">
                  <c:v>2.5935111936999999</c:v>
                </c:pt>
                <c:pt idx="2570">
                  <c:v>2.5935111936999999</c:v>
                </c:pt>
                <c:pt idx="2571">
                  <c:v>2.6178485776999998</c:v>
                </c:pt>
                <c:pt idx="2572">
                  <c:v>2.6802356330000001</c:v>
                </c:pt>
                <c:pt idx="2573">
                  <c:v>2.6495921972000001</c:v>
                </c:pt>
                <c:pt idx="2574">
                  <c:v>2.526183428</c:v>
                </c:pt>
                <c:pt idx="2575">
                  <c:v>2.5743089322000001</c:v>
                </c:pt>
                <c:pt idx="2576">
                  <c:v>2.5743089322000001</c:v>
                </c:pt>
                <c:pt idx="2577">
                  <c:v>2.5743089322000001</c:v>
                </c:pt>
                <c:pt idx="2578">
                  <c:v>2.5557210118000002</c:v>
                </c:pt>
                <c:pt idx="2579">
                  <c:v>2.6310611165000002</c:v>
                </c:pt>
                <c:pt idx="2580">
                  <c:v>2.6404458942</c:v>
                </c:pt>
                <c:pt idx="2581">
                  <c:v>2.6640701716000001</c:v>
                </c:pt>
                <c:pt idx="2582">
                  <c:v>2.6381288361999999</c:v>
                </c:pt>
                <c:pt idx="2583">
                  <c:v>2.6381288361999999</c:v>
                </c:pt>
                <c:pt idx="2584">
                  <c:v>2.6381288361999999</c:v>
                </c:pt>
                <c:pt idx="2585">
                  <c:v>2.6625323103</c:v>
                </c:pt>
                <c:pt idx="2586">
                  <c:v>2.7276489084</c:v>
                </c:pt>
                <c:pt idx="2587">
                  <c:v>2.6360642294000001</c:v>
                </c:pt>
                <c:pt idx="2588">
                  <c:v>2.6052744786000002</c:v>
                </c:pt>
                <c:pt idx="2589">
                  <c:v>2.5640329592</c:v>
                </c:pt>
                <c:pt idx="2590">
                  <c:v>2.5640329592</c:v>
                </c:pt>
                <c:pt idx="2591">
                  <c:v>2.5640329592</c:v>
                </c:pt>
                <c:pt idx="2592">
                  <c:v>2.4924474021999998</c:v>
                </c:pt>
                <c:pt idx="2593">
                  <c:v>2.5421063676000002</c:v>
                </c:pt>
                <c:pt idx="2594">
                  <c:v>2.5868156</c:v>
                </c:pt>
                <c:pt idx="2595">
                  <c:v>2.6218114619000001</c:v>
                </c:pt>
                <c:pt idx="2596">
                  <c:v>2.6516328338999999</c:v>
                </c:pt>
                <c:pt idx="2597">
                  <c:v>2.6516328338999999</c:v>
                </c:pt>
                <c:pt idx="2598">
                  <c:v>2.6516328338999999</c:v>
                </c:pt>
                <c:pt idx="2599">
                  <c:v>2.6537653630000002</c:v>
                </c:pt>
                <c:pt idx="2600">
                  <c:v>2.6297576174000001</c:v>
                </c:pt>
                <c:pt idx="2601">
                  <c:v>2.6713496314</c:v>
                </c:pt>
                <c:pt idx="2602">
                  <c:v>2.6945678076999999</c:v>
                </c:pt>
                <c:pt idx="2603">
                  <c:v>2.7348326432999999</c:v>
                </c:pt>
                <c:pt idx="2604">
                  <c:v>2.7348326432999999</c:v>
                </c:pt>
                <c:pt idx="2605">
                  <c:v>2.7348326432999999</c:v>
                </c:pt>
                <c:pt idx="2606">
                  <c:v>2.7180468592999998</c:v>
                </c:pt>
                <c:pt idx="2607">
                  <c:v>2.7487435600999999</c:v>
                </c:pt>
                <c:pt idx="2608">
                  <c:v>2.7153802211000002</c:v>
                </c:pt>
                <c:pt idx="2609">
                  <c:v>2.7770900595999999</c:v>
                </c:pt>
                <c:pt idx="2610">
                  <c:v>2.7773089363999999</c:v>
                </c:pt>
                <c:pt idx="2611">
                  <c:v>2.7773089363999999</c:v>
                </c:pt>
                <c:pt idx="2612">
                  <c:v>2.7773089363999999</c:v>
                </c:pt>
                <c:pt idx="2613">
                  <c:v>2.7773742351999999</c:v>
                </c:pt>
                <c:pt idx="2614">
                  <c:v>2.8741992460999999</c:v>
                </c:pt>
                <c:pt idx="2615">
                  <c:v>2.9100448135999999</c:v>
                </c:pt>
                <c:pt idx="2616">
                  <c:v>2.9058597844</c:v>
                </c:pt>
                <c:pt idx="2617">
                  <c:v>2.9861155351000002</c:v>
                </c:pt>
                <c:pt idx="2618">
                  <c:v>2.9861155351000002</c:v>
                </c:pt>
                <c:pt idx="2619">
                  <c:v>2.9861155351000002</c:v>
                </c:pt>
                <c:pt idx="2620">
                  <c:v>2.9662333646999999</c:v>
                </c:pt>
                <c:pt idx="2621">
                  <c:v>2.8062309819000002</c:v>
                </c:pt>
                <c:pt idx="2622">
                  <c:v>2.8062309819000002</c:v>
                </c:pt>
                <c:pt idx="2623">
                  <c:v>2.75930666</c:v>
                </c:pt>
                <c:pt idx="2624">
                  <c:v>2.7441017645999999</c:v>
                </c:pt>
                <c:pt idx="2625">
                  <c:v>2.7441017645999999</c:v>
                </c:pt>
                <c:pt idx="2626">
                  <c:v>2.7441017645999999</c:v>
                </c:pt>
                <c:pt idx="2627">
                  <c:v>2.7836647015999998</c:v>
                </c:pt>
                <c:pt idx="2628">
                  <c:v>2.7668670966</c:v>
                </c:pt>
                <c:pt idx="2629">
                  <c:v>2.7367066685000001</c:v>
                </c:pt>
                <c:pt idx="2630">
                  <c:v>2.6762736717000002</c:v>
                </c:pt>
                <c:pt idx="2631">
                  <c:v>2.6829202412000002</c:v>
                </c:pt>
                <c:pt idx="2632">
                  <c:v>2.6829202412000002</c:v>
                </c:pt>
                <c:pt idx="2633">
                  <c:v>2.6829202412000002</c:v>
                </c:pt>
                <c:pt idx="2634">
                  <c:v>2.6121169552999999</c:v>
                </c:pt>
                <c:pt idx="2635">
                  <c:v>2.5451151641999998</c:v>
                </c:pt>
                <c:pt idx="2636">
                  <c:v>2.5844893458999998</c:v>
                </c:pt>
                <c:pt idx="2637">
                  <c:v>2.6534543895999998</c:v>
                </c:pt>
                <c:pt idx="2638">
                  <c:v>2.6034943629999998</c:v>
                </c:pt>
                <c:pt idx="2639">
                  <c:v>2.6034943629999998</c:v>
                </c:pt>
                <c:pt idx="2640">
                  <c:v>2.6034943629999998</c:v>
                </c:pt>
                <c:pt idx="2641">
                  <c:v>2.7599342167000001</c:v>
                </c:pt>
                <c:pt idx="2642">
                  <c:v>2.7195745465000001</c:v>
                </c:pt>
                <c:pt idx="2643">
                  <c:v>2.6392854212999999</c:v>
                </c:pt>
                <c:pt idx="2644">
                  <c:v>2.6866392131999999</c:v>
                </c:pt>
                <c:pt idx="2645">
                  <c:v>2.6377620675000002</c:v>
                </c:pt>
                <c:pt idx="2646">
                  <c:v>2.6377620675000002</c:v>
                </c:pt>
                <c:pt idx="2647">
                  <c:v>2.6377620675000002</c:v>
                </c:pt>
                <c:pt idx="2648">
                  <c:v>2.7002083425999999</c:v>
                </c:pt>
                <c:pt idx="2649">
                  <c:v>2.7369544867000002</c:v>
                </c:pt>
                <c:pt idx="2650">
                  <c:v>2.7480617295999998</c:v>
                </c:pt>
                <c:pt idx="2651">
                  <c:v>2.7480617295999998</c:v>
                </c:pt>
                <c:pt idx="2652">
                  <c:v>2.7480617295999998</c:v>
                </c:pt>
                <c:pt idx="2653">
                  <c:v>2.7480617295999998</c:v>
                </c:pt>
                <c:pt idx="2654">
                  <c:v>2.7480617295999998</c:v>
                </c:pt>
                <c:pt idx="2655">
                  <c:v>2.7393859424000002</c:v>
                </c:pt>
                <c:pt idx="2656">
                  <c:v>2.7354618073000001</c:v>
                </c:pt>
                <c:pt idx="2657">
                  <c:v>2.7354618073000001</c:v>
                </c:pt>
                <c:pt idx="2658">
                  <c:v>2.7354618073000001</c:v>
                </c:pt>
                <c:pt idx="2659">
                  <c:v>2.7890782632</c:v>
                </c:pt>
                <c:pt idx="2660">
                  <c:v>2.7890782632</c:v>
                </c:pt>
                <c:pt idx="2661">
                  <c:v>2.7890782632</c:v>
                </c:pt>
                <c:pt idx="2662">
                  <c:v>2.8585212023</c:v>
                </c:pt>
                <c:pt idx="2663">
                  <c:v>2.8513737683000002</c:v>
                </c:pt>
                <c:pt idx="2664">
                  <c:v>2.8028357094</c:v>
                </c:pt>
                <c:pt idx="2665">
                  <c:v>2.7701555219</c:v>
                </c:pt>
                <c:pt idx="2666">
                  <c:v>2.6758210026999998</c:v>
                </c:pt>
                <c:pt idx="2667">
                  <c:v>2.6758210026999998</c:v>
                </c:pt>
                <c:pt idx="2668">
                  <c:v>2.6758210026999998</c:v>
                </c:pt>
                <c:pt idx="2669">
                  <c:v>2.6828478705999999</c:v>
                </c:pt>
                <c:pt idx="2670">
                  <c:v>2.6904769357</c:v>
                </c:pt>
                <c:pt idx="2671">
                  <c:v>2.6904769357</c:v>
                </c:pt>
                <c:pt idx="2672">
                  <c:v>2.6904769357</c:v>
                </c:pt>
                <c:pt idx="2673">
                  <c:v>2.6203862643</c:v>
                </c:pt>
                <c:pt idx="2674">
                  <c:v>2.6203862643</c:v>
                </c:pt>
                <c:pt idx="2675">
                  <c:v>2.6203862643</c:v>
                </c:pt>
                <c:pt idx="2676">
                  <c:v>2.5677961653999999</c:v>
                </c:pt>
                <c:pt idx="2677">
                  <c:v>2.5100007403000002</c:v>
                </c:pt>
                <c:pt idx="2678">
                  <c:v>2.6541833234999999</c:v>
                </c:pt>
                <c:pt idx="2679">
                  <c:v>2.6554235614000001</c:v>
                </c:pt>
                <c:pt idx="2680">
                  <c:v>2.632684587</c:v>
                </c:pt>
                <c:pt idx="2681">
                  <c:v>2.632684587</c:v>
                </c:pt>
                <c:pt idx="2682">
                  <c:v>2.632684587</c:v>
                </c:pt>
                <c:pt idx="2683">
                  <c:v>2.6516602873999999</c:v>
                </c:pt>
                <c:pt idx="2684">
                  <c:v>2.6865408817</c:v>
                </c:pt>
                <c:pt idx="2685">
                  <c:v>2.6541258581</c:v>
                </c:pt>
                <c:pt idx="2686">
                  <c:v>2.6802324724000002</c:v>
                </c:pt>
                <c:pt idx="2687">
                  <c:v>2.6845416647000002</c:v>
                </c:pt>
                <c:pt idx="2688">
                  <c:v>2.6845416647000002</c:v>
                </c:pt>
                <c:pt idx="2689">
                  <c:v>2.6845416647000002</c:v>
                </c:pt>
                <c:pt idx="2690">
                  <c:v>2.7117920423999999</c:v>
                </c:pt>
                <c:pt idx="2691">
                  <c:v>2.7133914386</c:v>
                </c:pt>
                <c:pt idx="2692">
                  <c:v>2.730952008</c:v>
                </c:pt>
                <c:pt idx="2693">
                  <c:v>2.6885501244999999</c:v>
                </c:pt>
                <c:pt idx="2694">
                  <c:v>2.7048940442</c:v>
                </c:pt>
                <c:pt idx="2695">
                  <c:v>2.7048940442</c:v>
                </c:pt>
                <c:pt idx="2696">
                  <c:v>2.7048940442</c:v>
                </c:pt>
                <c:pt idx="2697">
                  <c:v>2.7462699298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EBF-4AD7-B02D-AF3A5E8FDF21}"/>
            </c:ext>
          </c:extLst>
        </c:ser>
        <c:ser>
          <c:idx val="4"/>
          <c:order val="4"/>
          <c:tx>
            <c:strRef>
              <c:f>'איור 7 נתונים'!$F$3</c:f>
              <c:strCache>
                <c:ptCount val="1"/>
                <c:pt idx="0">
                  <c:v>יעד האינפלציה</c:v>
                </c:pt>
              </c:strCache>
            </c:strRef>
          </c:tx>
          <c:spPr>
            <a:ln w="12700">
              <a:solidFill>
                <a:srgbClr val="000000"/>
              </a:solidFill>
              <a:prstDash val="dash"/>
            </a:ln>
          </c:spPr>
          <c:marker>
            <c:symbol val="none"/>
          </c:marker>
          <c:cat>
            <c:numRef>
              <c:f>'איור 7 נתונים'!$A$4:$A$4000</c:f>
              <c:numCache>
                <c:formatCode>m/d/yyyy</c:formatCode>
                <c:ptCount val="3997"/>
                <c:pt idx="0">
                  <c:v>42370</c:v>
                </c:pt>
                <c:pt idx="1">
                  <c:v>42371</c:v>
                </c:pt>
                <c:pt idx="2">
                  <c:v>42372</c:v>
                </c:pt>
                <c:pt idx="3">
                  <c:v>42373</c:v>
                </c:pt>
                <c:pt idx="4">
                  <c:v>42374</c:v>
                </c:pt>
                <c:pt idx="5">
                  <c:v>42375</c:v>
                </c:pt>
                <c:pt idx="6">
                  <c:v>42376</c:v>
                </c:pt>
                <c:pt idx="7">
                  <c:v>42377</c:v>
                </c:pt>
                <c:pt idx="8">
                  <c:v>42378</c:v>
                </c:pt>
                <c:pt idx="9">
                  <c:v>42379</c:v>
                </c:pt>
                <c:pt idx="10">
                  <c:v>42380</c:v>
                </c:pt>
                <c:pt idx="11">
                  <c:v>42381</c:v>
                </c:pt>
                <c:pt idx="12">
                  <c:v>42382</c:v>
                </c:pt>
                <c:pt idx="13">
                  <c:v>42383</c:v>
                </c:pt>
                <c:pt idx="14">
                  <c:v>42384</c:v>
                </c:pt>
                <c:pt idx="15">
                  <c:v>42385</c:v>
                </c:pt>
                <c:pt idx="16">
                  <c:v>42386</c:v>
                </c:pt>
                <c:pt idx="17">
                  <c:v>42387</c:v>
                </c:pt>
                <c:pt idx="18">
                  <c:v>42388</c:v>
                </c:pt>
                <c:pt idx="19">
                  <c:v>42389</c:v>
                </c:pt>
                <c:pt idx="20">
                  <c:v>42390</c:v>
                </c:pt>
                <c:pt idx="21">
                  <c:v>42391</c:v>
                </c:pt>
                <c:pt idx="22">
                  <c:v>42392</c:v>
                </c:pt>
                <c:pt idx="23">
                  <c:v>42393</c:v>
                </c:pt>
                <c:pt idx="24">
                  <c:v>42394</c:v>
                </c:pt>
                <c:pt idx="25">
                  <c:v>42395</c:v>
                </c:pt>
                <c:pt idx="26">
                  <c:v>42396</c:v>
                </c:pt>
                <c:pt idx="27">
                  <c:v>42397</c:v>
                </c:pt>
                <c:pt idx="28">
                  <c:v>42398</c:v>
                </c:pt>
                <c:pt idx="29">
                  <c:v>42399</c:v>
                </c:pt>
                <c:pt idx="30">
                  <c:v>42400</c:v>
                </c:pt>
                <c:pt idx="31">
                  <c:v>42401</c:v>
                </c:pt>
                <c:pt idx="32">
                  <c:v>42402</c:v>
                </c:pt>
                <c:pt idx="33">
                  <c:v>42403</c:v>
                </c:pt>
                <c:pt idx="34">
                  <c:v>42404</c:v>
                </c:pt>
                <c:pt idx="35">
                  <c:v>42405</c:v>
                </c:pt>
                <c:pt idx="36">
                  <c:v>42406</c:v>
                </c:pt>
                <c:pt idx="37">
                  <c:v>42407</c:v>
                </c:pt>
                <c:pt idx="38">
                  <c:v>42408</c:v>
                </c:pt>
                <c:pt idx="39">
                  <c:v>42409</c:v>
                </c:pt>
                <c:pt idx="40">
                  <c:v>42410</c:v>
                </c:pt>
                <c:pt idx="41">
                  <c:v>42411</c:v>
                </c:pt>
                <c:pt idx="42">
                  <c:v>42412</c:v>
                </c:pt>
                <c:pt idx="43">
                  <c:v>42413</c:v>
                </c:pt>
                <c:pt idx="44">
                  <c:v>42414</c:v>
                </c:pt>
                <c:pt idx="45">
                  <c:v>42415</c:v>
                </c:pt>
                <c:pt idx="46">
                  <c:v>42416</c:v>
                </c:pt>
                <c:pt idx="47">
                  <c:v>42417</c:v>
                </c:pt>
                <c:pt idx="48">
                  <c:v>42418</c:v>
                </c:pt>
                <c:pt idx="49">
                  <c:v>42419</c:v>
                </c:pt>
                <c:pt idx="50">
                  <c:v>42420</c:v>
                </c:pt>
                <c:pt idx="51">
                  <c:v>42421</c:v>
                </c:pt>
                <c:pt idx="52">
                  <c:v>42422</c:v>
                </c:pt>
                <c:pt idx="53">
                  <c:v>42423</c:v>
                </c:pt>
                <c:pt idx="54">
                  <c:v>42424</c:v>
                </c:pt>
                <c:pt idx="55">
                  <c:v>42425</c:v>
                </c:pt>
                <c:pt idx="56">
                  <c:v>42426</c:v>
                </c:pt>
                <c:pt idx="57">
                  <c:v>42427</c:v>
                </c:pt>
                <c:pt idx="58">
                  <c:v>42428</c:v>
                </c:pt>
                <c:pt idx="59">
                  <c:v>42429</c:v>
                </c:pt>
                <c:pt idx="60">
                  <c:v>42430</c:v>
                </c:pt>
                <c:pt idx="61">
                  <c:v>42431</c:v>
                </c:pt>
                <c:pt idx="62">
                  <c:v>42432</c:v>
                </c:pt>
                <c:pt idx="63">
                  <c:v>42433</c:v>
                </c:pt>
                <c:pt idx="64">
                  <c:v>42434</c:v>
                </c:pt>
                <c:pt idx="65">
                  <c:v>42435</c:v>
                </c:pt>
                <c:pt idx="66">
                  <c:v>42436</c:v>
                </c:pt>
                <c:pt idx="67">
                  <c:v>42437</c:v>
                </c:pt>
                <c:pt idx="68">
                  <c:v>42438</c:v>
                </c:pt>
                <c:pt idx="69">
                  <c:v>42439</c:v>
                </c:pt>
                <c:pt idx="70">
                  <c:v>42440</c:v>
                </c:pt>
                <c:pt idx="71">
                  <c:v>42441</c:v>
                </c:pt>
                <c:pt idx="72">
                  <c:v>42442</c:v>
                </c:pt>
                <c:pt idx="73">
                  <c:v>42443</c:v>
                </c:pt>
                <c:pt idx="74">
                  <c:v>42444</c:v>
                </c:pt>
                <c:pt idx="75">
                  <c:v>42445</c:v>
                </c:pt>
                <c:pt idx="76">
                  <c:v>42446</c:v>
                </c:pt>
                <c:pt idx="77">
                  <c:v>42447</c:v>
                </c:pt>
                <c:pt idx="78">
                  <c:v>42448</c:v>
                </c:pt>
                <c:pt idx="79">
                  <c:v>42449</c:v>
                </c:pt>
                <c:pt idx="80">
                  <c:v>42450</c:v>
                </c:pt>
                <c:pt idx="81">
                  <c:v>42451</c:v>
                </c:pt>
                <c:pt idx="82">
                  <c:v>42452</c:v>
                </c:pt>
                <c:pt idx="83">
                  <c:v>42453</c:v>
                </c:pt>
                <c:pt idx="84">
                  <c:v>42454</c:v>
                </c:pt>
                <c:pt idx="85">
                  <c:v>42455</c:v>
                </c:pt>
                <c:pt idx="86">
                  <c:v>42456</c:v>
                </c:pt>
                <c:pt idx="87">
                  <c:v>42457</c:v>
                </c:pt>
                <c:pt idx="88">
                  <c:v>42458</c:v>
                </c:pt>
                <c:pt idx="89">
                  <c:v>42459</c:v>
                </c:pt>
                <c:pt idx="90">
                  <c:v>42460</c:v>
                </c:pt>
                <c:pt idx="91">
                  <c:v>42461</c:v>
                </c:pt>
                <c:pt idx="92">
                  <c:v>42462</c:v>
                </c:pt>
                <c:pt idx="93">
                  <c:v>42463</c:v>
                </c:pt>
                <c:pt idx="94">
                  <c:v>42464</c:v>
                </c:pt>
                <c:pt idx="95">
                  <c:v>42465</c:v>
                </c:pt>
                <c:pt idx="96">
                  <c:v>42466</c:v>
                </c:pt>
                <c:pt idx="97">
                  <c:v>42467</c:v>
                </c:pt>
                <c:pt idx="98">
                  <c:v>42468</c:v>
                </c:pt>
                <c:pt idx="99">
                  <c:v>42469</c:v>
                </c:pt>
                <c:pt idx="100">
                  <c:v>42470</c:v>
                </c:pt>
                <c:pt idx="101">
                  <c:v>42471</c:v>
                </c:pt>
                <c:pt idx="102">
                  <c:v>42472</c:v>
                </c:pt>
                <c:pt idx="103">
                  <c:v>42473</c:v>
                </c:pt>
                <c:pt idx="104">
                  <c:v>42474</c:v>
                </c:pt>
                <c:pt idx="105">
                  <c:v>42475</c:v>
                </c:pt>
                <c:pt idx="106">
                  <c:v>42476</c:v>
                </c:pt>
                <c:pt idx="107">
                  <c:v>42477</c:v>
                </c:pt>
                <c:pt idx="108">
                  <c:v>42478</c:v>
                </c:pt>
                <c:pt idx="109">
                  <c:v>42479</c:v>
                </c:pt>
                <c:pt idx="110">
                  <c:v>42480</c:v>
                </c:pt>
                <c:pt idx="111">
                  <c:v>42481</c:v>
                </c:pt>
                <c:pt idx="112">
                  <c:v>42482</c:v>
                </c:pt>
                <c:pt idx="113">
                  <c:v>42483</c:v>
                </c:pt>
                <c:pt idx="114">
                  <c:v>42484</c:v>
                </c:pt>
                <c:pt idx="115">
                  <c:v>42485</c:v>
                </c:pt>
                <c:pt idx="116">
                  <c:v>42486</c:v>
                </c:pt>
                <c:pt idx="117">
                  <c:v>42487</c:v>
                </c:pt>
                <c:pt idx="118">
                  <c:v>42488</c:v>
                </c:pt>
                <c:pt idx="119">
                  <c:v>42489</c:v>
                </c:pt>
                <c:pt idx="120">
                  <c:v>42490</c:v>
                </c:pt>
                <c:pt idx="121">
                  <c:v>42491</c:v>
                </c:pt>
                <c:pt idx="122">
                  <c:v>42492</c:v>
                </c:pt>
                <c:pt idx="123">
                  <c:v>42493</c:v>
                </c:pt>
                <c:pt idx="124">
                  <c:v>42494</c:v>
                </c:pt>
                <c:pt idx="125">
                  <c:v>42495</c:v>
                </c:pt>
                <c:pt idx="126">
                  <c:v>42496</c:v>
                </c:pt>
                <c:pt idx="127">
                  <c:v>42497</c:v>
                </c:pt>
                <c:pt idx="128">
                  <c:v>42498</c:v>
                </c:pt>
                <c:pt idx="129">
                  <c:v>42499</c:v>
                </c:pt>
                <c:pt idx="130">
                  <c:v>42500</c:v>
                </c:pt>
                <c:pt idx="131">
                  <c:v>42501</c:v>
                </c:pt>
                <c:pt idx="132">
                  <c:v>42502</c:v>
                </c:pt>
                <c:pt idx="133">
                  <c:v>42503</c:v>
                </c:pt>
                <c:pt idx="134">
                  <c:v>42504</c:v>
                </c:pt>
                <c:pt idx="135">
                  <c:v>42505</c:v>
                </c:pt>
                <c:pt idx="136">
                  <c:v>42506</c:v>
                </c:pt>
                <c:pt idx="137">
                  <c:v>42507</c:v>
                </c:pt>
                <c:pt idx="138">
                  <c:v>42508</c:v>
                </c:pt>
                <c:pt idx="139">
                  <c:v>42509</c:v>
                </c:pt>
                <c:pt idx="140">
                  <c:v>42510</c:v>
                </c:pt>
                <c:pt idx="141">
                  <c:v>42511</c:v>
                </c:pt>
                <c:pt idx="142">
                  <c:v>42512</c:v>
                </c:pt>
                <c:pt idx="143">
                  <c:v>42513</c:v>
                </c:pt>
                <c:pt idx="144">
                  <c:v>42514</c:v>
                </c:pt>
                <c:pt idx="145">
                  <c:v>42515</c:v>
                </c:pt>
                <c:pt idx="146">
                  <c:v>42516</c:v>
                </c:pt>
                <c:pt idx="147">
                  <c:v>42517</c:v>
                </c:pt>
                <c:pt idx="148">
                  <c:v>42518</c:v>
                </c:pt>
                <c:pt idx="149">
                  <c:v>42519</c:v>
                </c:pt>
                <c:pt idx="150">
                  <c:v>42520</c:v>
                </c:pt>
                <c:pt idx="151">
                  <c:v>42521</c:v>
                </c:pt>
                <c:pt idx="152">
                  <c:v>42522</c:v>
                </c:pt>
                <c:pt idx="153">
                  <c:v>42523</c:v>
                </c:pt>
                <c:pt idx="154">
                  <c:v>42524</c:v>
                </c:pt>
                <c:pt idx="155">
                  <c:v>42525</c:v>
                </c:pt>
                <c:pt idx="156">
                  <c:v>42526</c:v>
                </c:pt>
                <c:pt idx="157">
                  <c:v>42527</c:v>
                </c:pt>
                <c:pt idx="158">
                  <c:v>42528</c:v>
                </c:pt>
                <c:pt idx="159">
                  <c:v>42529</c:v>
                </c:pt>
                <c:pt idx="160">
                  <c:v>42530</c:v>
                </c:pt>
                <c:pt idx="161">
                  <c:v>42531</c:v>
                </c:pt>
                <c:pt idx="162">
                  <c:v>42532</c:v>
                </c:pt>
                <c:pt idx="163">
                  <c:v>42533</c:v>
                </c:pt>
                <c:pt idx="164">
                  <c:v>42534</c:v>
                </c:pt>
                <c:pt idx="165">
                  <c:v>42535</c:v>
                </c:pt>
                <c:pt idx="166">
                  <c:v>42536</c:v>
                </c:pt>
                <c:pt idx="167">
                  <c:v>42537</c:v>
                </c:pt>
                <c:pt idx="168">
                  <c:v>42538</c:v>
                </c:pt>
                <c:pt idx="169">
                  <c:v>42539</c:v>
                </c:pt>
                <c:pt idx="170">
                  <c:v>42540</c:v>
                </c:pt>
                <c:pt idx="171">
                  <c:v>42541</c:v>
                </c:pt>
                <c:pt idx="172">
                  <c:v>42542</c:v>
                </c:pt>
                <c:pt idx="173">
                  <c:v>42543</c:v>
                </c:pt>
                <c:pt idx="174">
                  <c:v>42544</c:v>
                </c:pt>
                <c:pt idx="175">
                  <c:v>42545</c:v>
                </c:pt>
                <c:pt idx="176">
                  <c:v>42546</c:v>
                </c:pt>
                <c:pt idx="177">
                  <c:v>42547</c:v>
                </c:pt>
                <c:pt idx="178">
                  <c:v>42548</c:v>
                </c:pt>
                <c:pt idx="179">
                  <c:v>42549</c:v>
                </c:pt>
                <c:pt idx="180">
                  <c:v>42550</c:v>
                </c:pt>
                <c:pt idx="181">
                  <c:v>42551</c:v>
                </c:pt>
                <c:pt idx="182">
                  <c:v>42552</c:v>
                </c:pt>
                <c:pt idx="183">
                  <c:v>42553</c:v>
                </c:pt>
                <c:pt idx="184">
                  <c:v>42554</c:v>
                </c:pt>
                <c:pt idx="185">
                  <c:v>42555</c:v>
                </c:pt>
                <c:pt idx="186">
                  <c:v>42556</c:v>
                </c:pt>
                <c:pt idx="187">
                  <c:v>42557</c:v>
                </c:pt>
                <c:pt idx="188">
                  <c:v>42558</c:v>
                </c:pt>
                <c:pt idx="189">
                  <c:v>42559</c:v>
                </c:pt>
                <c:pt idx="190">
                  <c:v>42560</c:v>
                </c:pt>
                <c:pt idx="191">
                  <c:v>42561</c:v>
                </c:pt>
                <c:pt idx="192">
                  <c:v>42562</c:v>
                </c:pt>
                <c:pt idx="193">
                  <c:v>42563</c:v>
                </c:pt>
                <c:pt idx="194">
                  <c:v>42564</c:v>
                </c:pt>
                <c:pt idx="195">
                  <c:v>42565</c:v>
                </c:pt>
                <c:pt idx="196">
                  <c:v>42566</c:v>
                </c:pt>
                <c:pt idx="197">
                  <c:v>42567</c:v>
                </c:pt>
                <c:pt idx="198">
                  <c:v>42568</c:v>
                </c:pt>
                <c:pt idx="199">
                  <c:v>42569</c:v>
                </c:pt>
                <c:pt idx="200">
                  <c:v>42570</c:v>
                </c:pt>
                <c:pt idx="201">
                  <c:v>42571</c:v>
                </c:pt>
                <c:pt idx="202">
                  <c:v>42572</c:v>
                </c:pt>
                <c:pt idx="203">
                  <c:v>42573</c:v>
                </c:pt>
                <c:pt idx="204">
                  <c:v>42574</c:v>
                </c:pt>
                <c:pt idx="205">
                  <c:v>42575</c:v>
                </c:pt>
                <c:pt idx="206">
                  <c:v>42576</c:v>
                </c:pt>
                <c:pt idx="207">
                  <c:v>42577</c:v>
                </c:pt>
                <c:pt idx="208">
                  <c:v>42578</c:v>
                </c:pt>
                <c:pt idx="209">
                  <c:v>42579</c:v>
                </c:pt>
                <c:pt idx="210">
                  <c:v>42580</c:v>
                </c:pt>
                <c:pt idx="211">
                  <c:v>42581</c:v>
                </c:pt>
                <c:pt idx="212">
                  <c:v>42582</c:v>
                </c:pt>
                <c:pt idx="213">
                  <c:v>42583</c:v>
                </c:pt>
                <c:pt idx="214">
                  <c:v>42584</c:v>
                </c:pt>
                <c:pt idx="215">
                  <c:v>42585</c:v>
                </c:pt>
                <c:pt idx="216">
                  <c:v>42586</c:v>
                </c:pt>
                <c:pt idx="217">
                  <c:v>42587</c:v>
                </c:pt>
                <c:pt idx="218">
                  <c:v>42588</c:v>
                </c:pt>
                <c:pt idx="219">
                  <c:v>42589</c:v>
                </c:pt>
                <c:pt idx="220">
                  <c:v>42590</c:v>
                </c:pt>
                <c:pt idx="221">
                  <c:v>42591</c:v>
                </c:pt>
                <c:pt idx="222">
                  <c:v>42592</c:v>
                </c:pt>
                <c:pt idx="223">
                  <c:v>42593</c:v>
                </c:pt>
                <c:pt idx="224">
                  <c:v>42594</c:v>
                </c:pt>
                <c:pt idx="225">
                  <c:v>42595</c:v>
                </c:pt>
                <c:pt idx="226">
                  <c:v>42596</c:v>
                </c:pt>
                <c:pt idx="227">
                  <c:v>42597</c:v>
                </c:pt>
                <c:pt idx="228">
                  <c:v>42598</c:v>
                </c:pt>
                <c:pt idx="229">
                  <c:v>42599</c:v>
                </c:pt>
                <c:pt idx="230">
                  <c:v>42600</c:v>
                </c:pt>
                <c:pt idx="231">
                  <c:v>42601</c:v>
                </c:pt>
                <c:pt idx="232">
                  <c:v>42602</c:v>
                </c:pt>
                <c:pt idx="233">
                  <c:v>42603</c:v>
                </c:pt>
                <c:pt idx="234">
                  <c:v>42604</c:v>
                </c:pt>
                <c:pt idx="235">
                  <c:v>42605</c:v>
                </c:pt>
                <c:pt idx="236">
                  <c:v>42606</c:v>
                </c:pt>
                <c:pt idx="237">
                  <c:v>42607</c:v>
                </c:pt>
                <c:pt idx="238">
                  <c:v>42608</c:v>
                </c:pt>
                <c:pt idx="239">
                  <c:v>42609</c:v>
                </c:pt>
                <c:pt idx="240">
                  <c:v>42610</c:v>
                </c:pt>
                <c:pt idx="241">
                  <c:v>42611</c:v>
                </c:pt>
                <c:pt idx="242">
                  <c:v>42612</c:v>
                </c:pt>
                <c:pt idx="243">
                  <c:v>42613</c:v>
                </c:pt>
                <c:pt idx="244">
                  <c:v>42614</c:v>
                </c:pt>
                <c:pt idx="245">
                  <c:v>42615</c:v>
                </c:pt>
                <c:pt idx="246">
                  <c:v>42616</c:v>
                </c:pt>
                <c:pt idx="247">
                  <c:v>42617</c:v>
                </c:pt>
                <c:pt idx="248">
                  <c:v>42618</c:v>
                </c:pt>
                <c:pt idx="249">
                  <c:v>42619</c:v>
                </c:pt>
                <c:pt idx="250">
                  <c:v>42620</c:v>
                </c:pt>
                <c:pt idx="251">
                  <c:v>42621</c:v>
                </c:pt>
                <c:pt idx="252">
                  <c:v>42622</c:v>
                </c:pt>
                <c:pt idx="253">
                  <c:v>42623</c:v>
                </c:pt>
                <c:pt idx="254">
                  <c:v>42624</c:v>
                </c:pt>
                <c:pt idx="255">
                  <c:v>42625</c:v>
                </c:pt>
                <c:pt idx="256">
                  <c:v>42626</c:v>
                </c:pt>
                <c:pt idx="257">
                  <c:v>42627</c:v>
                </c:pt>
                <c:pt idx="258">
                  <c:v>42628</c:v>
                </c:pt>
                <c:pt idx="259">
                  <c:v>42629</c:v>
                </c:pt>
                <c:pt idx="260">
                  <c:v>42630</c:v>
                </c:pt>
                <c:pt idx="261">
                  <c:v>42631</c:v>
                </c:pt>
                <c:pt idx="262">
                  <c:v>42632</c:v>
                </c:pt>
                <c:pt idx="263">
                  <c:v>42633</c:v>
                </c:pt>
                <c:pt idx="264">
                  <c:v>42634</c:v>
                </c:pt>
                <c:pt idx="265">
                  <c:v>42635</c:v>
                </c:pt>
                <c:pt idx="266">
                  <c:v>42636</c:v>
                </c:pt>
                <c:pt idx="267">
                  <c:v>42637</c:v>
                </c:pt>
                <c:pt idx="268">
                  <c:v>42638</c:v>
                </c:pt>
                <c:pt idx="269">
                  <c:v>42639</c:v>
                </c:pt>
                <c:pt idx="270">
                  <c:v>42640</c:v>
                </c:pt>
                <c:pt idx="271">
                  <c:v>42641</c:v>
                </c:pt>
                <c:pt idx="272">
                  <c:v>42642</c:v>
                </c:pt>
                <c:pt idx="273">
                  <c:v>42643</c:v>
                </c:pt>
                <c:pt idx="274">
                  <c:v>42644</c:v>
                </c:pt>
                <c:pt idx="275">
                  <c:v>42645</c:v>
                </c:pt>
                <c:pt idx="276">
                  <c:v>42646</c:v>
                </c:pt>
                <c:pt idx="277">
                  <c:v>42647</c:v>
                </c:pt>
                <c:pt idx="278">
                  <c:v>42648</c:v>
                </c:pt>
                <c:pt idx="279">
                  <c:v>42649</c:v>
                </c:pt>
                <c:pt idx="280">
                  <c:v>42650</c:v>
                </c:pt>
                <c:pt idx="281">
                  <c:v>42651</c:v>
                </c:pt>
                <c:pt idx="282">
                  <c:v>42652</c:v>
                </c:pt>
                <c:pt idx="283">
                  <c:v>42653</c:v>
                </c:pt>
                <c:pt idx="284">
                  <c:v>42654</c:v>
                </c:pt>
                <c:pt idx="285">
                  <c:v>42655</c:v>
                </c:pt>
                <c:pt idx="286">
                  <c:v>42656</c:v>
                </c:pt>
                <c:pt idx="287">
                  <c:v>42657</c:v>
                </c:pt>
                <c:pt idx="288">
                  <c:v>42658</c:v>
                </c:pt>
                <c:pt idx="289">
                  <c:v>42659</c:v>
                </c:pt>
                <c:pt idx="290">
                  <c:v>42660</c:v>
                </c:pt>
                <c:pt idx="291">
                  <c:v>42661</c:v>
                </c:pt>
                <c:pt idx="292">
                  <c:v>42662</c:v>
                </c:pt>
                <c:pt idx="293">
                  <c:v>42663</c:v>
                </c:pt>
                <c:pt idx="294">
                  <c:v>42664</c:v>
                </c:pt>
                <c:pt idx="295">
                  <c:v>42665</c:v>
                </c:pt>
                <c:pt idx="296">
                  <c:v>42666</c:v>
                </c:pt>
                <c:pt idx="297">
                  <c:v>42667</c:v>
                </c:pt>
                <c:pt idx="298">
                  <c:v>42668</c:v>
                </c:pt>
                <c:pt idx="299">
                  <c:v>42669</c:v>
                </c:pt>
                <c:pt idx="300">
                  <c:v>42670</c:v>
                </c:pt>
                <c:pt idx="301">
                  <c:v>42671</c:v>
                </c:pt>
                <c:pt idx="302">
                  <c:v>42672</c:v>
                </c:pt>
                <c:pt idx="303">
                  <c:v>42673</c:v>
                </c:pt>
                <c:pt idx="304">
                  <c:v>42674</c:v>
                </c:pt>
                <c:pt idx="305">
                  <c:v>42675</c:v>
                </c:pt>
                <c:pt idx="306">
                  <c:v>42676</c:v>
                </c:pt>
                <c:pt idx="307">
                  <c:v>42677</c:v>
                </c:pt>
                <c:pt idx="308">
                  <c:v>42678</c:v>
                </c:pt>
                <c:pt idx="309">
                  <c:v>42679</c:v>
                </c:pt>
                <c:pt idx="310">
                  <c:v>42680</c:v>
                </c:pt>
                <c:pt idx="311">
                  <c:v>42681</c:v>
                </c:pt>
                <c:pt idx="312">
                  <c:v>42682</c:v>
                </c:pt>
                <c:pt idx="313">
                  <c:v>42683</c:v>
                </c:pt>
                <c:pt idx="314">
                  <c:v>42684</c:v>
                </c:pt>
                <c:pt idx="315">
                  <c:v>42685</c:v>
                </c:pt>
                <c:pt idx="316">
                  <c:v>42686</c:v>
                </c:pt>
                <c:pt idx="317">
                  <c:v>42687</c:v>
                </c:pt>
                <c:pt idx="318">
                  <c:v>42688</c:v>
                </c:pt>
                <c:pt idx="319">
                  <c:v>42689</c:v>
                </c:pt>
                <c:pt idx="320">
                  <c:v>42690</c:v>
                </c:pt>
                <c:pt idx="321">
                  <c:v>42691</c:v>
                </c:pt>
                <c:pt idx="322">
                  <c:v>42692</c:v>
                </c:pt>
                <c:pt idx="323">
                  <c:v>42693</c:v>
                </c:pt>
                <c:pt idx="324">
                  <c:v>42694</c:v>
                </c:pt>
                <c:pt idx="325">
                  <c:v>42695</c:v>
                </c:pt>
                <c:pt idx="326">
                  <c:v>42696</c:v>
                </c:pt>
                <c:pt idx="327">
                  <c:v>42697</c:v>
                </c:pt>
                <c:pt idx="328">
                  <c:v>42698</c:v>
                </c:pt>
                <c:pt idx="329">
                  <c:v>42699</c:v>
                </c:pt>
                <c:pt idx="330">
                  <c:v>42700</c:v>
                </c:pt>
                <c:pt idx="331">
                  <c:v>42701</c:v>
                </c:pt>
                <c:pt idx="332">
                  <c:v>42702</c:v>
                </c:pt>
                <c:pt idx="333">
                  <c:v>42703</c:v>
                </c:pt>
                <c:pt idx="334">
                  <c:v>42704</c:v>
                </c:pt>
                <c:pt idx="335">
                  <c:v>42705</c:v>
                </c:pt>
                <c:pt idx="336">
                  <c:v>42706</c:v>
                </c:pt>
                <c:pt idx="337">
                  <c:v>42707</c:v>
                </c:pt>
                <c:pt idx="338">
                  <c:v>42708</c:v>
                </c:pt>
                <c:pt idx="339">
                  <c:v>42709</c:v>
                </c:pt>
                <c:pt idx="340">
                  <c:v>42710</c:v>
                </c:pt>
                <c:pt idx="341">
                  <c:v>42711</c:v>
                </c:pt>
                <c:pt idx="342">
                  <c:v>42712</c:v>
                </c:pt>
                <c:pt idx="343">
                  <c:v>42713</c:v>
                </c:pt>
                <c:pt idx="344">
                  <c:v>42714</c:v>
                </c:pt>
                <c:pt idx="345">
                  <c:v>42715</c:v>
                </c:pt>
                <c:pt idx="346">
                  <c:v>42716</c:v>
                </c:pt>
                <c:pt idx="347">
                  <c:v>42717</c:v>
                </c:pt>
                <c:pt idx="348">
                  <c:v>42718</c:v>
                </c:pt>
                <c:pt idx="349">
                  <c:v>42719</c:v>
                </c:pt>
                <c:pt idx="350">
                  <c:v>42720</c:v>
                </c:pt>
                <c:pt idx="351">
                  <c:v>42721</c:v>
                </c:pt>
                <c:pt idx="352">
                  <c:v>42722</c:v>
                </c:pt>
                <c:pt idx="353">
                  <c:v>42723</c:v>
                </c:pt>
                <c:pt idx="354">
                  <c:v>42724</c:v>
                </c:pt>
                <c:pt idx="355">
                  <c:v>42725</c:v>
                </c:pt>
                <c:pt idx="356">
                  <c:v>42726</c:v>
                </c:pt>
                <c:pt idx="357">
                  <c:v>42727</c:v>
                </c:pt>
                <c:pt idx="358">
                  <c:v>42728</c:v>
                </c:pt>
                <c:pt idx="359">
                  <c:v>42729</c:v>
                </c:pt>
                <c:pt idx="360">
                  <c:v>42730</c:v>
                </c:pt>
                <c:pt idx="361">
                  <c:v>42731</c:v>
                </c:pt>
                <c:pt idx="362">
                  <c:v>42732</c:v>
                </c:pt>
                <c:pt idx="363">
                  <c:v>42733</c:v>
                </c:pt>
                <c:pt idx="364">
                  <c:v>42734</c:v>
                </c:pt>
                <c:pt idx="365">
                  <c:v>42735</c:v>
                </c:pt>
                <c:pt idx="366">
                  <c:v>42736</c:v>
                </c:pt>
                <c:pt idx="367">
                  <c:v>42737</c:v>
                </c:pt>
                <c:pt idx="368">
                  <c:v>42738</c:v>
                </c:pt>
                <c:pt idx="369">
                  <c:v>42739</c:v>
                </c:pt>
                <c:pt idx="370">
                  <c:v>42740</c:v>
                </c:pt>
                <c:pt idx="371">
                  <c:v>42741</c:v>
                </c:pt>
                <c:pt idx="372">
                  <c:v>42742</c:v>
                </c:pt>
                <c:pt idx="373">
                  <c:v>42743</c:v>
                </c:pt>
                <c:pt idx="374">
                  <c:v>42744</c:v>
                </c:pt>
                <c:pt idx="375">
                  <c:v>42745</c:v>
                </c:pt>
                <c:pt idx="376">
                  <c:v>42746</c:v>
                </c:pt>
                <c:pt idx="377">
                  <c:v>42747</c:v>
                </c:pt>
                <c:pt idx="378">
                  <c:v>42748</c:v>
                </c:pt>
                <c:pt idx="379">
                  <c:v>42749</c:v>
                </c:pt>
                <c:pt idx="380">
                  <c:v>42750</c:v>
                </c:pt>
                <c:pt idx="381">
                  <c:v>42751</c:v>
                </c:pt>
                <c:pt idx="382">
                  <c:v>42752</c:v>
                </c:pt>
                <c:pt idx="383">
                  <c:v>42753</c:v>
                </c:pt>
                <c:pt idx="384">
                  <c:v>42754</c:v>
                </c:pt>
                <c:pt idx="385">
                  <c:v>42755</c:v>
                </c:pt>
                <c:pt idx="386">
                  <c:v>42756</c:v>
                </c:pt>
                <c:pt idx="387">
                  <c:v>42757</c:v>
                </c:pt>
                <c:pt idx="388">
                  <c:v>42758</c:v>
                </c:pt>
                <c:pt idx="389">
                  <c:v>42759</c:v>
                </c:pt>
                <c:pt idx="390">
                  <c:v>42760</c:v>
                </c:pt>
                <c:pt idx="391">
                  <c:v>42761</c:v>
                </c:pt>
                <c:pt idx="392">
                  <c:v>42762</c:v>
                </c:pt>
                <c:pt idx="393">
                  <c:v>42763</c:v>
                </c:pt>
                <c:pt idx="394">
                  <c:v>42764</c:v>
                </c:pt>
                <c:pt idx="395">
                  <c:v>42765</c:v>
                </c:pt>
                <c:pt idx="396">
                  <c:v>42766</c:v>
                </c:pt>
                <c:pt idx="397">
                  <c:v>42767</c:v>
                </c:pt>
                <c:pt idx="398">
                  <c:v>42768</c:v>
                </c:pt>
                <c:pt idx="399">
                  <c:v>42769</c:v>
                </c:pt>
                <c:pt idx="400">
                  <c:v>42770</c:v>
                </c:pt>
                <c:pt idx="401">
                  <c:v>42771</c:v>
                </c:pt>
                <c:pt idx="402">
                  <c:v>42772</c:v>
                </c:pt>
                <c:pt idx="403">
                  <c:v>42773</c:v>
                </c:pt>
                <c:pt idx="404">
                  <c:v>42774</c:v>
                </c:pt>
                <c:pt idx="405">
                  <c:v>42775</c:v>
                </c:pt>
                <c:pt idx="406">
                  <c:v>42776</c:v>
                </c:pt>
                <c:pt idx="407">
                  <c:v>42777</c:v>
                </c:pt>
                <c:pt idx="408">
                  <c:v>42778</c:v>
                </c:pt>
                <c:pt idx="409">
                  <c:v>42779</c:v>
                </c:pt>
                <c:pt idx="410">
                  <c:v>42780</c:v>
                </c:pt>
                <c:pt idx="411">
                  <c:v>42781</c:v>
                </c:pt>
                <c:pt idx="412">
                  <c:v>42782</c:v>
                </c:pt>
                <c:pt idx="413">
                  <c:v>42783</c:v>
                </c:pt>
                <c:pt idx="414">
                  <c:v>42784</c:v>
                </c:pt>
                <c:pt idx="415">
                  <c:v>42785</c:v>
                </c:pt>
                <c:pt idx="416">
                  <c:v>42786</c:v>
                </c:pt>
                <c:pt idx="417">
                  <c:v>42787</c:v>
                </c:pt>
                <c:pt idx="418">
                  <c:v>42788</c:v>
                </c:pt>
                <c:pt idx="419">
                  <c:v>42789</c:v>
                </c:pt>
                <c:pt idx="420">
                  <c:v>42790</c:v>
                </c:pt>
                <c:pt idx="421">
                  <c:v>42791</c:v>
                </c:pt>
                <c:pt idx="422">
                  <c:v>42792</c:v>
                </c:pt>
                <c:pt idx="423">
                  <c:v>42793</c:v>
                </c:pt>
                <c:pt idx="424">
                  <c:v>42794</c:v>
                </c:pt>
                <c:pt idx="425">
                  <c:v>42795</c:v>
                </c:pt>
                <c:pt idx="426">
                  <c:v>42796</c:v>
                </c:pt>
                <c:pt idx="427">
                  <c:v>42797</c:v>
                </c:pt>
                <c:pt idx="428">
                  <c:v>42798</c:v>
                </c:pt>
                <c:pt idx="429">
                  <c:v>42799</c:v>
                </c:pt>
                <c:pt idx="430">
                  <c:v>42800</c:v>
                </c:pt>
                <c:pt idx="431">
                  <c:v>42801</c:v>
                </c:pt>
                <c:pt idx="432">
                  <c:v>42802</c:v>
                </c:pt>
                <c:pt idx="433">
                  <c:v>42803</c:v>
                </c:pt>
                <c:pt idx="434">
                  <c:v>42804</c:v>
                </c:pt>
                <c:pt idx="435">
                  <c:v>42805</c:v>
                </c:pt>
                <c:pt idx="436">
                  <c:v>42806</c:v>
                </c:pt>
                <c:pt idx="437">
                  <c:v>42807</c:v>
                </c:pt>
                <c:pt idx="438">
                  <c:v>42808</c:v>
                </c:pt>
                <c:pt idx="439">
                  <c:v>42809</c:v>
                </c:pt>
                <c:pt idx="440">
                  <c:v>42810</c:v>
                </c:pt>
                <c:pt idx="441">
                  <c:v>42811</c:v>
                </c:pt>
                <c:pt idx="442">
                  <c:v>42812</c:v>
                </c:pt>
                <c:pt idx="443">
                  <c:v>42813</c:v>
                </c:pt>
                <c:pt idx="444">
                  <c:v>42814</c:v>
                </c:pt>
                <c:pt idx="445">
                  <c:v>42815</c:v>
                </c:pt>
                <c:pt idx="446">
                  <c:v>42816</c:v>
                </c:pt>
                <c:pt idx="447">
                  <c:v>42817</c:v>
                </c:pt>
                <c:pt idx="448">
                  <c:v>42818</c:v>
                </c:pt>
                <c:pt idx="449">
                  <c:v>42819</c:v>
                </c:pt>
                <c:pt idx="450">
                  <c:v>42820</c:v>
                </c:pt>
                <c:pt idx="451">
                  <c:v>42821</c:v>
                </c:pt>
                <c:pt idx="452">
                  <c:v>42822</c:v>
                </c:pt>
                <c:pt idx="453">
                  <c:v>42823</c:v>
                </c:pt>
                <c:pt idx="454">
                  <c:v>42824</c:v>
                </c:pt>
                <c:pt idx="455">
                  <c:v>42825</c:v>
                </c:pt>
                <c:pt idx="456">
                  <c:v>42826</c:v>
                </c:pt>
                <c:pt idx="457">
                  <c:v>42827</c:v>
                </c:pt>
                <c:pt idx="458">
                  <c:v>42828</c:v>
                </c:pt>
                <c:pt idx="459">
                  <c:v>42829</c:v>
                </c:pt>
                <c:pt idx="460">
                  <c:v>42830</c:v>
                </c:pt>
                <c:pt idx="461">
                  <c:v>42831</c:v>
                </c:pt>
                <c:pt idx="462">
                  <c:v>42832</c:v>
                </c:pt>
                <c:pt idx="463">
                  <c:v>42833</c:v>
                </c:pt>
                <c:pt idx="464">
                  <c:v>42834</c:v>
                </c:pt>
                <c:pt idx="465">
                  <c:v>42835</c:v>
                </c:pt>
                <c:pt idx="466">
                  <c:v>42836</c:v>
                </c:pt>
                <c:pt idx="467">
                  <c:v>42837</c:v>
                </c:pt>
                <c:pt idx="468">
                  <c:v>42838</c:v>
                </c:pt>
                <c:pt idx="469">
                  <c:v>42839</c:v>
                </c:pt>
                <c:pt idx="470">
                  <c:v>42840</c:v>
                </c:pt>
                <c:pt idx="471">
                  <c:v>42841</c:v>
                </c:pt>
                <c:pt idx="472">
                  <c:v>42842</c:v>
                </c:pt>
                <c:pt idx="473">
                  <c:v>42843</c:v>
                </c:pt>
                <c:pt idx="474">
                  <c:v>42844</c:v>
                </c:pt>
                <c:pt idx="475">
                  <c:v>42845</c:v>
                </c:pt>
                <c:pt idx="476">
                  <c:v>42846</c:v>
                </c:pt>
                <c:pt idx="477">
                  <c:v>42847</c:v>
                </c:pt>
                <c:pt idx="478">
                  <c:v>42848</c:v>
                </c:pt>
                <c:pt idx="479">
                  <c:v>42849</c:v>
                </c:pt>
                <c:pt idx="480">
                  <c:v>42850</c:v>
                </c:pt>
                <c:pt idx="481">
                  <c:v>42851</c:v>
                </c:pt>
                <c:pt idx="482">
                  <c:v>42852</c:v>
                </c:pt>
                <c:pt idx="483">
                  <c:v>42853</c:v>
                </c:pt>
                <c:pt idx="484">
                  <c:v>42854</c:v>
                </c:pt>
                <c:pt idx="485">
                  <c:v>42855</c:v>
                </c:pt>
                <c:pt idx="486">
                  <c:v>42856</c:v>
                </c:pt>
                <c:pt idx="487">
                  <c:v>42857</c:v>
                </c:pt>
                <c:pt idx="488">
                  <c:v>42858</c:v>
                </c:pt>
                <c:pt idx="489">
                  <c:v>42859</c:v>
                </c:pt>
                <c:pt idx="490">
                  <c:v>42860</c:v>
                </c:pt>
                <c:pt idx="491">
                  <c:v>42861</c:v>
                </c:pt>
                <c:pt idx="492">
                  <c:v>42862</c:v>
                </c:pt>
                <c:pt idx="493">
                  <c:v>42863</c:v>
                </c:pt>
                <c:pt idx="494">
                  <c:v>42864</c:v>
                </c:pt>
                <c:pt idx="495">
                  <c:v>42865</c:v>
                </c:pt>
                <c:pt idx="496">
                  <c:v>42866</c:v>
                </c:pt>
                <c:pt idx="497">
                  <c:v>42867</c:v>
                </c:pt>
                <c:pt idx="498">
                  <c:v>42868</c:v>
                </c:pt>
                <c:pt idx="499">
                  <c:v>42869</c:v>
                </c:pt>
                <c:pt idx="500">
                  <c:v>42870</c:v>
                </c:pt>
                <c:pt idx="501">
                  <c:v>42871</c:v>
                </c:pt>
                <c:pt idx="502">
                  <c:v>42872</c:v>
                </c:pt>
                <c:pt idx="503">
                  <c:v>42873</c:v>
                </c:pt>
                <c:pt idx="504">
                  <c:v>42874</c:v>
                </c:pt>
                <c:pt idx="505">
                  <c:v>42875</c:v>
                </c:pt>
                <c:pt idx="506">
                  <c:v>42876</c:v>
                </c:pt>
                <c:pt idx="507">
                  <c:v>42877</c:v>
                </c:pt>
                <c:pt idx="508">
                  <c:v>42878</c:v>
                </c:pt>
                <c:pt idx="509">
                  <c:v>42879</c:v>
                </c:pt>
                <c:pt idx="510">
                  <c:v>42880</c:v>
                </c:pt>
                <c:pt idx="511">
                  <c:v>42881</c:v>
                </c:pt>
                <c:pt idx="512">
                  <c:v>42882</c:v>
                </c:pt>
                <c:pt idx="513">
                  <c:v>42883</c:v>
                </c:pt>
                <c:pt idx="514">
                  <c:v>42884</c:v>
                </c:pt>
                <c:pt idx="515">
                  <c:v>42885</c:v>
                </c:pt>
                <c:pt idx="516">
                  <c:v>42886</c:v>
                </c:pt>
                <c:pt idx="517">
                  <c:v>42887</c:v>
                </c:pt>
                <c:pt idx="518">
                  <c:v>42888</c:v>
                </c:pt>
                <c:pt idx="519">
                  <c:v>42889</c:v>
                </c:pt>
                <c:pt idx="520">
                  <c:v>42890</c:v>
                </c:pt>
                <c:pt idx="521">
                  <c:v>42891</c:v>
                </c:pt>
                <c:pt idx="522">
                  <c:v>42892</c:v>
                </c:pt>
                <c:pt idx="523">
                  <c:v>42893</c:v>
                </c:pt>
                <c:pt idx="524">
                  <c:v>42894</c:v>
                </c:pt>
                <c:pt idx="525">
                  <c:v>42895</c:v>
                </c:pt>
                <c:pt idx="526">
                  <c:v>42896</c:v>
                </c:pt>
                <c:pt idx="527">
                  <c:v>42897</c:v>
                </c:pt>
                <c:pt idx="528">
                  <c:v>42898</c:v>
                </c:pt>
                <c:pt idx="529">
                  <c:v>42899</c:v>
                </c:pt>
                <c:pt idx="530">
                  <c:v>42900</c:v>
                </c:pt>
                <c:pt idx="531">
                  <c:v>42901</c:v>
                </c:pt>
                <c:pt idx="532">
                  <c:v>42902</c:v>
                </c:pt>
                <c:pt idx="533">
                  <c:v>42903</c:v>
                </c:pt>
                <c:pt idx="534">
                  <c:v>42904</c:v>
                </c:pt>
                <c:pt idx="535">
                  <c:v>42905</c:v>
                </c:pt>
                <c:pt idx="536">
                  <c:v>42906</c:v>
                </c:pt>
                <c:pt idx="537">
                  <c:v>42907</c:v>
                </c:pt>
                <c:pt idx="538">
                  <c:v>42908</c:v>
                </c:pt>
                <c:pt idx="539">
                  <c:v>42909</c:v>
                </c:pt>
                <c:pt idx="540">
                  <c:v>42910</c:v>
                </c:pt>
                <c:pt idx="541">
                  <c:v>42911</c:v>
                </c:pt>
                <c:pt idx="542">
                  <c:v>42912</c:v>
                </c:pt>
                <c:pt idx="543">
                  <c:v>42913</c:v>
                </c:pt>
                <c:pt idx="544">
                  <c:v>42914</c:v>
                </c:pt>
                <c:pt idx="545">
                  <c:v>42915</c:v>
                </c:pt>
                <c:pt idx="546">
                  <c:v>42916</c:v>
                </c:pt>
                <c:pt idx="547">
                  <c:v>42917</c:v>
                </c:pt>
                <c:pt idx="548">
                  <c:v>42918</c:v>
                </c:pt>
                <c:pt idx="549">
                  <c:v>42919</c:v>
                </c:pt>
                <c:pt idx="550">
                  <c:v>42920</c:v>
                </c:pt>
                <c:pt idx="551">
                  <c:v>42921</c:v>
                </c:pt>
                <c:pt idx="552">
                  <c:v>42922</c:v>
                </c:pt>
                <c:pt idx="553">
                  <c:v>42923</c:v>
                </c:pt>
                <c:pt idx="554">
                  <c:v>42924</c:v>
                </c:pt>
                <c:pt idx="555">
                  <c:v>42925</c:v>
                </c:pt>
                <c:pt idx="556">
                  <c:v>42926</c:v>
                </c:pt>
                <c:pt idx="557">
                  <c:v>42927</c:v>
                </c:pt>
                <c:pt idx="558">
                  <c:v>42928</c:v>
                </c:pt>
                <c:pt idx="559">
                  <c:v>42929</c:v>
                </c:pt>
                <c:pt idx="560">
                  <c:v>42930</c:v>
                </c:pt>
                <c:pt idx="561">
                  <c:v>42931</c:v>
                </c:pt>
                <c:pt idx="562">
                  <c:v>42932</c:v>
                </c:pt>
                <c:pt idx="563">
                  <c:v>42933</c:v>
                </c:pt>
                <c:pt idx="564">
                  <c:v>42934</c:v>
                </c:pt>
                <c:pt idx="565">
                  <c:v>42935</c:v>
                </c:pt>
                <c:pt idx="566">
                  <c:v>42936</c:v>
                </c:pt>
                <c:pt idx="567">
                  <c:v>42937</c:v>
                </c:pt>
                <c:pt idx="568">
                  <c:v>42938</c:v>
                </c:pt>
                <c:pt idx="569">
                  <c:v>42939</c:v>
                </c:pt>
                <c:pt idx="570">
                  <c:v>42940</c:v>
                </c:pt>
                <c:pt idx="571">
                  <c:v>42941</c:v>
                </c:pt>
                <c:pt idx="572">
                  <c:v>42942</c:v>
                </c:pt>
                <c:pt idx="573">
                  <c:v>42943</c:v>
                </c:pt>
                <c:pt idx="574">
                  <c:v>42944</c:v>
                </c:pt>
                <c:pt idx="575">
                  <c:v>42945</c:v>
                </c:pt>
                <c:pt idx="576">
                  <c:v>42946</c:v>
                </c:pt>
                <c:pt idx="577">
                  <c:v>42947</c:v>
                </c:pt>
                <c:pt idx="578">
                  <c:v>42948</c:v>
                </c:pt>
                <c:pt idx="579">
                  <c:v>42949</c:v>
                </c:pt>
                <c:pt idx="580">
                  <c:v>42950</c:v>
                </c:pt>
                <c:pt idx="581">
                  <c:v>42951</c:v>
                </c:pt>
                <c:pt idx="582">
                  <c:v>42952</c:v>
                </c:pt>
                <c:pt idx="583">
                  <c:v>42953</c:v>
                </c:pt>
                <c:pt idx="584">
                  <c:v>42954</c:v>
                </c:pt>
                <c:pt idx="585">
                  <c:v>42955</c:v>
                </c:pt>
                <c:pt idx="586">
                  <c:v>42956</c:v>
                </c:pt>
                <c:pt idx="587">
                  <c:v>42957</c:v>
                </c:pt>
                <c:pt idx="588">
                  <c:v>42958</c:v>
                </c:pt>
                <c:pt idx="589">
                  <c:v>42959</c:v>
                </c:pt>
                <c:pt idx="590">
                  <c:v>42960</c:v>
                </c:pt>
                <c:pt idx="591">
                  <c:v>42961</c:v>
                </c:pt>
                <c:pt idx="592">
                  <c:v>42962</c:v>
                </c:pt>
                <c:pt idx="593">
                  <c:v>42963</c:v>
                </c:pt>
                <c:pt idx="594">
                  <c:v>42964</c:v>
                </c:pt>
                <c:pt idx="595">
                  <c:v>42965</c:v>
                </c:pt>
                <c:pt idx="596">
                  <c:v>42966</c:v>
                </c:pt>
                <c:pt idx="597">
                  <c:v>42967</c:v>
                </c:pt>
                <c:pt idx="598">
                  <c:v>42968</c:v>
                </c:pt>
                <c:pt idx="599">
                  <c:v>42969</c:v>
                </c:pt>
                <c:pt idx="600">
                  <c:v>42970</c:v>
                </c:pt>
                <c:pt idx="601">
                  <c:v>42971</c:v>
                </c:pt>
                <c:pt idx="602">
                  <c:v>42972</c:v>
                </c:pt>
                <c:pt idx="603">
                  <c:v>42973</c:v>
                </c:pt>
                <c:pt idx="604">
                  <c:v>42974</c:v>
                </c:pt>
                <c:pt idx="605">
                  <c:v>42975</c:v>
                </c:pt>
                <c:pt idx="606">
                  <c:v>42976</c:v>
                </c:pt>
                <c:pt idx="607">
                  <c:v>42977</c:v>
                </c:pt>
                <c:pt idx="608">
                  <c:v>42978</c:v>
                </c:pt>
                <c:pt idx="609">
                  <c:v>42979</c:v>
                </c:pt>
                <c:pt idx="610">
                  <c:v>42980</c:v>
                </c:pt>
                <c:pt idx="611">
                  <c:v>42981</c:v>
                </c:pt>
                <c:pt idx="612">
                  <c:v>42982</c:v>
                </c:pt>
                <c:pt idx="613">
                  <c:v>42983</c:v>
                </c:pt>
                <c:pt idx="614">
                  <c:v>42984</c:v>
                </c:pt>
                <c:pt idx="615">
                  <c:v>42985</c:v>
                </c:pt>
                <c:pt idx="616">
                  <c:v>42986</c:v>
                </c:pt>
                <c:pt idx="617">
                  <c:v>42987</c:v>
                </c:pt>
                <c:pt idx="618">
                  <c:v>42988</c:v>
                </c:pt>
                <c:pt idx="619">
                  <c:v>42989</c:v>
                </c:pt>
                <c:pt idx="620">
                  <c:v>42990</c:v>
                </c:pt>
                <c:pt idx="621">
                  <c:v>42991</c:v>
                </c:pt>
                <c:pt idx="622">
                  <c:v>42992</c:v>
                </c:pt>
                <c:pt idx="623">
                  <c:v>42993</c:v>
                </c:pt>
                <c:pt idx="624">
                  <c:v>42994</c:v>
                </c:pt>
                <c:pt idx="625">
                  <c:v>42995</c:v>
                </c:pt>
                <c:pt idx="626">
                  <c:v>42996</c:v>
                </c:pt>
                <c:pt idx="627">
                  <c:v>42997</c:v>
                </c:pt>
                <c:pt idx="628">
                  <c:v>42998</c:v>
                </c:pt>
                <c:pt idx="629">
                  <c:v>42999</c:v>
                </c:pt>
                <c:pt idx="630">
                  <c:v>43000</c:v>
                </c:pt>
                <c:pt idx="631">
                  <c:v>43001</c:v>
                </c:pt>
                <c:pt idx="632">
                  <c:v>43002</c:v>
                </c:pt>
                <c:pt idx="633">
                  <c:v>43003</c:v>
                </c:pt>
                <c:pt idx="634">
                  <c:v>43004</c:v>
                </c:pt>
                <c:pt idx="635">
                  <c:v>43005</c:v>
                </c:pt>
                <c:pt idx="636">
                  <c:v>43006</c:v>
                </c:pt>
                <c:pt idx="637">
                  <c:v>43007</c:v>
                </c:pt>
                <c:pt idx="638">
                  <c:v>43008</c:v>
                </c:pt>
                <c:pt idx="639">
                  <c:v>43009</c:v>
                </c:pt>
                <c:pt idx="640">
                  <c:v>43010</c:v>
                </c:pt>
                <c:pt idx="641">
                  <c:v>43011</c:v>
                </c:pt>
                <c:pt idx="642">
                  <c:v>43012</c:v>
                </c:pt>
                <c:pt idx="643">
                  <c:v>43013</c:v>
                </c:pt>
                <c:pt idx="644">
                  <c:v>43014</c:v>
                </c:pt>
                <c:pt idx="645">
                  <c:v>43015</c:v>
                </c:pt>
                <c:pt idx="646">
                  <c:v>43016</c:v>
                </c:pt>
                <c:pt idx="647">
                  <c:v>43017</c:v>
                </c:pt>
                <c:pt idx="648">
                  <c:v>43018</c:v>
                </c:pt>
                <c:pt idx="649">
                  <c:v>43019</c:v>
                </c:pt>
                <c:pt idx="650">
                  <c:v>43020</c:v>
                </c:pt>
                <c:pt idx="651">
                  <c:v>43021</c:v>
                </c:pt>
                <c:pt idx="652">
                  <c:v>43022</c:v>
                </c:pt>
                <c:pt idx="653">
                  <c:v>43023</c:v>
                </c:pt>
                <c:pt idx="654">
                  <c:v>43024</c:v>
                </c:pt>
                <c:pt idx="655">
                  <c:v>43025</c:v>
                </c:pt>
                <c:pt idx="656">
                  <c:v>43026</c:v>
                </c:pt>
                <c:pt idx="657">
                  <c:v>43027</c:v>
                </c:pt>
                <c:pt idx="658">
                  <c:v>43028</c:v>
                </c:pt>
                <c:pt idx="659">
                  <c:v>43029</c:v>
                </c:pt>
                <c:pt idx="660">
                  <c:v>43030</c:v>
                </c:pt>
                <c:pt idx="661">
                  <c:v>43031</c:v>
                </c:pt>
                <c:pt idx="662">
                  <c:v>43032</c:v>
                </c:pt>
                <c:pt idx="663">
                  <c:v>43033</c:v>
                </c:pt>
                <c:pt idx="664">
                  <c:v>43034</c:v>
                </c:pt>
                <c:pt idx="665">
                  <c:v>43035</c:v>
                </c:pt>
                <c:pt idx="666">
                  <c:v>43036</c:v>
                </c:pt>
                <c:pt idx="667">
                  <c:v>43037</c:v>
                </c:pt>
                <c:pt idx="668">
                  <c:v>43038</c:v>
                </c:pt>
                <c:pt idx="669">
                  <c:v>43039</c:v>
                </c:pt>
                <c:pt idx="670">
                  <c:v>43040</c:v>
                </c:pt>
                <c:pt idx="671">
                  <c:v>43041</c:v>
                </c:pt>
                <c:pt idx="672">
                  <c:v>43042</c:v>
                </c:pt>
                <c:pt idx="673">
                  <c:v>43043</c:v>
                </c:pt>
                <c:pt idx="674">
                  <c:v>43044</c:v>
                </c:pt>
                <c:pt idx="675">
                  <c:v>43045</c:v>
                </c:pt>
                <c:pt idx="676">
                  <c:v>43046</c:v>
                </c:pt>
                <c:pt idx="677">
                  <c:v>43047</c:v>
                </c:pt>
                <c:pt idx="678">
                  <c:v>43048</c:v>
                </c:pt>
                <c:pt idx="679">
                  <c:v>43049</c:v>
                </c:pt>
                <c:pt idx="680">
                  <c:v>43050</c:v>
                </c:pt>
                <c:pt idx="681">
                  <c:v>43051</c:v>
                </c:pt>
                <c:pt idx="682">
                  <c:v>43052</c:v>
                </c:pt>
                <c:pt idx="683">
                  <c:v>43053</c:v>
                </c:pt>
                <c:pt idx="684">
                  <c:v>43054</c:v>
                </c:pt>
                <c:pt idx="685">
                  <c:v>43055</c:v>
                </c:pt>
                <c:pt idx="686">
                  <c:v>43056</c:v>
                </c:pt>
                <c:pt idx="687">
                  <c:v>43057</c:v>
                </c:pt>
                <c:pt idx="688">
                  <c:v>43058</c:v>
                </c:pt>
                <c:pt idx="689">
                  <c:v>43059</c:v>
                </c:pt>
                <c:pt idx="690">
                  <c:v>43060</c:v>
                </c:pt>
                <c:pt idx="691">
                  <c:v>43061</c:v>
                </c:pt>
                <c:pt idx="692">
                  <c:v>43062</c:v>
                </c:pt>
                <c:pt idx="693">
                  <c:v>43063</c:v>
                </c:pt>
                <c:pt idx="694">
                  <c:v>43064</c:v>
                </c:pt>
                <c:pt idx="695">
                  <c:v>43065</c:v>
                </c:pt>
                <c:pt idx="696">
                  <c:v>43066</c:v>
                </c:pt>
                <c:pt idx="697">
                  <c:v>43067</c:v>
                </c:pt>
                <c:pt idx="698">
                  <c:v>43068</c:v>
                </c:pt>
                <c:pt idx="699">
                  <c:v>43069</c:v>
                </c:pt>
                <c:pt idx="700">
                  <c:v>43070</c:v>
                </c:pt>
                <c:pt idx="701">
                  <c:v>43071</c:v>
                </c:pt>
                <c:pt idx="702">
                  <c:v>43072</c:v>
                </c:pt>
                <c:pt idx="703">
                  <c:v>43073</c:v>
                </c:pt>
                <c:pt idx="704">
                  <c:v>43074</c:v>
                </c:pt>
                <c:pt idx="705">
                  <c:v>43075</c:v>
                </c:pt>
                <c:pt idx="706">
                  <c:v>43076</c:v>
                </c:pt>
                <c:pt idx="707">
                  <c:v>43077</c:v>
                </c:pt>
                <c:pt idx="708">
                  <c:v>43078</c:v>
                </c:pt>
                <c:pt idx="709">
                  <c:v>43079</c:v>
                </c:pt>
                <c:pt idx="710">
                  <c:v>43080</c:v>
                </c:pt>
                <c:pt idx="711">
                  <c:v>43081</c:v>
                </c:pt>
                <c:pt idx="712">
                  <c:v>43082</c:v>
                </c:pt>
                <c:pt idx="713">
                  <c:v>43083</c:v>
                </c:pt>
                <c:pt idx="714">
                  <c:v>43084</c:v>
                </c:pt>
                <c:pt idx="715">
                  <c:v>43085</c:v>
                </c:pt>
                <c:pt idx="716">
                  <c:v>43086</c:v>
                </c:pt>
                <c:pt idx="717">
                  <c:v>43087</c:v>
                </c:pt>
                <c:pt idx="718">
                  <c:v>43088</c:v>
                </c:pt>
                <c:pt idx="719">
                  <c:v>43089</c:v>
                </c:pt>
                <c:pt idx="720">
                  <c:v>43090</c:v>
                </c:pt>
                <c:pt idx="721">
                  <c:v>43091</c:v>
                </c:pt>
                <c:pt idx="722">
                  <c:v>43092</c:v>
                </c:pt>
                <c:pt idx="723">
                  <c:v>43093</c:v>
                </c:pt>
                <c:pt idx="724">
                  <c:v>43094</c:v>
                </c:pt>
                <c:pt idx="725">
                  <c:v>43095</c:v>
                </c:pt>
                <c:pt idx="726">
                  <c:v>43096</c:v>
                </c:pt>
                <c:pt idx="727">
                  <c:v>43097</c:v>
                </c:pt>
                <c:pt idx="728">
                  <c:v>43098</c:v>
                </c:pt>
                <c:pt idx="729">
                  <c:v>43099</c:v>
                </c:pt>
                <c:pt idx="730">
                  <c:v>43100</c:v>
                </c:pt>
                <c:pt idx="731">
                  <c:v>43101</c:v>
                </c:pt>
                <c:pt idx="732">
                  <c:v>43102</c:v>
                </c:pt>
                <c:pt idx="733">
                  <c:v>43103</c:v>
                </c:pt>
                <c:pt idx="734">
                  <c:v>43104</c:v>
                </c:pt>
                <c:pt idx="735">
                  <c:v>43105</c:v>
                </c:pt>
                <c:pt idx="736">
                  <c:v>43106</c:v>
                </c:pt>
                <c:pt idx="737">
                  <c:v>43107</c:v>
                </c:pt>
                <c:pt idx="738">
                  <c:v>43108</c:v>
                </c:pt>
                <c:pt idx="739">
                  <c:v>43109</c:v>
                </c:pt>
                <c:pt idx="740">
                  <c:v>43110</c:v>
                </c:pt>
                <c:pt idx="741">
                  <c:v>43111</c:v>
                </c:pt>
                <c:pt idx="742">
                  <c:v>43112</c:v>
                </c:pt>
                <c:pt idx="743">
                  <c:v>43113</c:v>
                </c:pt>
                <c:pt idx="744">
                  <c:v>43114</c:v>
                </c:pt>
                <c:pt idx="745">
                  <c:v>43115</c:v>
                </c:pt>
                <c:pt idx="746">
                  <c:v>43116</c:v>
                </c:pt>
                <c:pt idx="747">
                  <c:v>43117</c:v>
                </c:pt>
                <c:pt idx="748">
                  <c:v>43118</c:v>
                </c:pt>
                <c:pt idx="749">
                  <c:v>43119</c:v>
                </c:pt>
                <c:pt idx="750">
                  <c:v>43120</c:v>
                </c:pt>
                <c:pt idx="751">
                  <c:v>43121</c:v>
                </c:pt>
                <c:pt idx="752">
                  <c:v>43122</c:v>
                </c:pt>
                <c:pt idx="753">
                  <c:v>43123</c:v>
                </c:pt>
                <c:pt idx="754">
                  <c:v>43124</c:v>
                </c:pt>
                <c:pt idx="755">
                  <c:v>43125</c:v>
                </c:pt>
                <c:pt idx="756">
                  <c:v>43126</c:v>
                </c:pt>
                <c:pt idx="757">
                  <c:v>43127</c:v>
                </c:pt>
                <c:pt idx="758">
                  <c:v>43128</c:v>
                </c:pt>
                <c:pt idx="759">
                  <c:v>43129</c:v>
                </c:pt>
                <c:pt idx="760">
                  <c:v>43130</c:v>
                </c:pt>
                <c:pt idx="761">
                  <c:v>43131</c:v>
                </c:pt>
                <c:pt idx="762">
                  <c:v>43132</c:v>
                </c:pt>
                <c:pt idx="763">
                  <c:v>43133</c:v>
                </c:pt>
                <c:pt idx="764">
                  <c:v>43134</c:v>
                </c:pt>
                <c:pt idx="765">
                  <c:v>43135</c:v>
                </c:pt>
                <c:pt idx="766">
                  <c:v>43136</c:v>
                </c:pt>
                <c:pt idx="767">
                  <c:v>43137</c:v>
                </c:pt>
                <c:pt idx="768">
                  <c:v>43138</c:v>
                </c:pt>
                <c:pt idx="769">
                  <c:v>43139</c:v>
                </c:pt>
                <c:pt idx="770">
                  <c:v>43140</c:v>
                </c:pt>
                <c:pt idx="771">
                  <c:v>43141</c:v>
                </c:pt>
                <c:pt idx="772">
                  <c:v>43142</c:v>
                </c:pt>
                <c:pt idx="773">
                  <c:v>43143</c:v>
                </c:pt>
                <c:pt idx="774">
                  <c:v>43144</c:v>
                </c:pt>
                <c:pt idx="775">
                  <c:v>43145</c:v>
                </c:pt>
                <c:pt idx="776">
                  <c:v>43146</c:v>
                </c:pt>
                <c:pt idx="777">
                  <c:v>43147</c:v>
                </c:pt>
                <c:pt idx="778">
                  <c:v>43148</c:v>
                </c:pt>
                <c:pt idx="779">
                  <c:v>43149</c:v>
                </c:pt>
                <c:pt idx="780">
                  <c:v>43150</c:v>
                </c:pt>
                <c:pt idx="781">
                  <c:v>43151</c:v>
                </c:pt>
                <c:pt idx="782">
                  <c:v>43152</c:v>
                </c:pt>
                <c:pt idx="783">
                  <c:v>43153</c:v>
                </c:pt>
                <c:pt idx="784">
                  <c:v>43154</c:v>
                </c:pt>
                <c:pt idx="785">
                  <c:v>43155</c:v>
                </c:pt>
                <c:pt idx="786">
                  <c:v>43156</c:v>
                </c:pt>
                <c:pt idx="787">
                  <c:v>43157</c:v>
                </c:pt>
                <c:pt idx="788">
                  <c:v>43158</c:v>
                </c:pt>
                <c:pt idx="789">
                  <c:v>43159</c:v>
                </c:pt>
                <c:pt idx="790">
                  <c:v>43160</c:v>
                </c:pt>
                <c:pt idx="791">
                  <c:v>43161</c:v>
                </c:pt>
                <c:pt idx="792">
                  <c:v>43162</c:v>
                </c:pt>
                <c:pt idx="793">
                  <c:v>43163</c:v>
                </c:pt>
                <c:pt idx="794">
                  <c:v>43164</c:v>
                </c:pt>
                <c:pt idx="795">
                  <c:v>43165</c:v>
                </c:pt>
                <c:pt idx="796">
                  <c:v>43166</c:v>
                </c:pt>
                <c:pt idx="797">
                  <c:v>43167</c:v>
                </c:pt>
                <c:pt idx="798">
                  <c:v>43168</c:v>
                </c:pt>
                <c:pt idx="799">
                  <c:v>43169</c:v>
                </c:pt>
                <c:pt idx="800">
                  <c:v>43170</c:v>
                </c:pt>
                <c:pt idx="801">
                  <c:v>43171</c:v>
                </c:pt>
                <c:pt idx="802">
                  <c:v>43172</c:v>
                </c:pt>
                <c:pt idx="803">
                  <c:v>43173</c:v>
                </c:pt>
                <c:pt idx="804">
                  <c:v>43174</c:v>
                </c:pt>
                <c:pt idx="805">
                  <c:v>43175</c:v>
                </c:pt>
                <c:pt idx="806">
                  <c:v>43176</c:v>
                </c:pt>
                <c:pt idx="807">
                  <c:v>43177</c:v>
                </c:pt>
                <c:pt idx="808">
                  <c:v>43178</c:v>
                </c:pt>
                <c:pt idx="809">
                  <c:v>43179</c:v>
                </c:pt>
                <c:pt idx="810">
                  <c:v>43180</c:v>
                </c:pt>
                <c:pt idx="811">
                  <c:v>43181</c:v>
                </c:pt>
                <c:pt idx="812">
                  <c:v>43182</c:v>
                </c:pt>
                <c:pt idx="813">
                  <c:v>43183</c:v>
                </c:pt>
                <c:pt idx="814">
                  <c:v>43184</c:v>
                </c:pt>
                <c:pt idx="815">
                  <c:v>43185</c:v>
                </c:pt>
                <c:pt idx="816">
                  <c:v>43186</c:v>
                </c:pt>
                <c:pt idx="817">
                  <c:v>43187</c:v>
                </c:pt>
                <c:pt idx="818">
                  <c:v>43188</c:v>
                </c:pt>
                <c:pt idx="819">
                  <c:v>43189</c:v>
                </c:pt>
                <c:pt idx="820">
                  <c:v>43190</c:v>
                </c:pt>
                <c:pt idx="821">
                  <c:v>43191</c:v>
                </c:pt>
                <c:pt idx="822">
                  <c:v>43192</c:v>
                </c:pt>
                <c:pt idx="823">
                  <c:v>43193</c:v>
                </c:pt>
                <c:pt idx="824">
                  <c:v>43194</c:v>
                </c:pt>
                <c:pt idx="825">
                  <c:v>43195</c:v>
                </c:pt>
                <c:pt idx="826">
                  <c:v>43196</c:v>
                </c:pt>
                <c:pt idx="827">
                  <c:v>43197</c:v>
                </c:pt>
                <c:pt idx="828">
                  <c:v>43198</c:v>
                </c:pt>
                <c:pt idx="829">
                  <c:v>43199</c:v>
                </c:pt>
                <c:pt idx="830">
                  <c:v>43200</c:v>
                </c:pt>
                <c:pt idx="831">
                  <c:v>43201</c:v>
                </c:pt>
                <c:pt idx="832">
                  <c:v>43202</c:v>
                </c:pt>
                <c:pt idx="833">
                  <c:v>43203</c:v>
                </c:pt>
                <c:pt idx="834">
                  <c:v>43204</c:v>
                </c:pt>
                <c:pt idx="835">
                  <c:v>43205</c:v>
                </c:pt>
                <c:pt idx="836">
                  <c:v>43206</c:v>
                </c:pt>
                <c:pt idx="837">
                  <c:v>43207</c:v>
                </c:pt>
                <c:pt idx="838">
                  <c:v>43208</c:v>
                </c:pt>
                <c:pt idx="839">
                  <c:v>43209</c:v>
                </c:pt>
                <c:pt idx="840">
                  <c:v>43210</c:v>
                </c:pt>
                <c:pt idx="841">
                  <c:v>43211</c:v>
                </c:pt>
                <c:pt idx="842">
                  <c:v>43212</c:v>
                </c:pt>
                <c:pt idx="843">
                  <c:v>43213</c:v>
                </c:pt>
                <c:pt idx="844">
                  <c:v>43214</c:v>
                </c:pt>
                <c:pt idx="845">
                  <c:v>43215</c:v>
                </c:pt>
                <c:pt idx="846">
                  <c:v>43216</c:v>
                </c:pt>
                <c:pt idx="847">
                  <c:v>43217</c:v>
                </c:pt>
                <c:pt idx="848">
                  <c:v>43218</c:v>
                </c:pt>
                <c:pt idx="849">
                  <c:v>43219</c:v>
                </c:pt>
                <c:pt idx="850">
                  <c:v>43220</c:v>
                </c:pt>
                <c:pt idx="851">
                  <c:v>43221</c:v>
                </c:pt>
                <c:pt idx="852">
                  <c:v>43222</c:v>
                </c:pt>
                <c:pt idx="853">
                  <c:v>43223</c:v>
                </c:pt>
                <c:pt idx="854">
                  <c:v>43224</c:v>
                </c:pt>
                <c:pt idx="855">
                  <c:v>43225</c:v>
                </c:pt>
                <c:pt idx="856">
                  <c:v>43226</c:v>
                </c:pt>
                <c:pt idx="857">
                  <c:v>43227</c:v>
                </c:pt>
                <c:pt idx="858">
                  <c:v>43228</c:v>
                </c:pt>
                <c:pt idx="859">
                  <c:v>43229</c:v>
                </c:pt>
                <c:pt idx="860">
                  <c:v>43230</c:v>
                </c:pt>
                <c:pt idx="861">
                  <c:v>43231</c:v>
                </c:pt>
                <c:pt idx="862">
                  <c:v>43232</c:v>
                </c:pt>
                <c:pt idx="863">
                  <c:v>43233</c:v>
                </c:pt>
                <c:pt idx="864">
                  <c:v>43234</c:v>
                </c:pt>
                <c:pt idx="865">
                  <c:v>43235</c:v>
                </c:pt>
                <c:pt idx="866">
                  <c:v>43236</c:v>
                </c:pt>
                <c:pt idx="867">
                  <c:v>43237</c:v>
                </c:pt>
                <c:pt idx="868">
                  <c:v>43238</c:v>
                </c:pt>
                <c:pt idx="869">
                  <c:v>43239</c:v>
                </c:pt>
                <c:pt idx="870">
                  <c:v>43240</c:v>
                </c:pt>
                <c:pt idx="871">
                  <c:v>43241</c:v>
                </c:pt>
                <c:pt idx="872">
                  <c:v>43242</c:v>
                </c:pt>
                <c:pt idx="873">
                  <c:v>43243</c:v>
                </c:pt>
                <c:pt idx="874">
                  <c:v>43244</c:v>
                </c:pt>
                <c:pt idx="875">
                  <c:v>43245</c:v>
                </c:pt>
                <c:pt idx="876">
                  <c:v>43246</c:v>
                </c:pt>
                <c:pt idx="877">
                  <c:v>43247</c:v>
                </c:pt>
                <c:pt idx="878">
                  <c:v>43248</c:v>
                </c:pt>
                <c:pt idx="879">
                  <c:v>43249</c:v>
                </c:pt>
                <c:pt idx="880">
                  <c:v>43250</c:v>
                </c:pt>
                <c:pt idx="881">
                  <c:v>43251</c:v>
                </c:pt>
                <c:pt idx="882">
                  <c:v>43252</c:v>
                </c:pt>
                <c:pt idx="883">
                  <c:v>43253</c:v>
                </c:pt>
                <c:pt idx="884">
                  <c:v>43254</c:v>
                </c:pt>
                <c:pt idx="885">
                  <c:v>43255</c:v>
                </c:pt>
                <c:pt idx="886">
                  <c:v>43256</c:v>
                </c:pt>
                <c:pt idx="887">
                  <c:v>43257</c:v>
                </c:pt>
                <c:pt idx="888">
                  <c:v>43258</c:v>
                </c:pt>
                <c:pt idx="889">
                  <c:v>43259</c:v>
                </c:pt>
                <c:pt idx="890">
                  <c:v>43260</c:v>
                </c:pt>
                <c:pt idx="891">
                  <c:v>43261</c:v>
                </c:pt>
                <c:pt idx="892">
                  <c:v>43262</c:v>
                </c:pt>
                <c:pt idx="893">
                  <c:v>43263</c:v>
                </c:pt>
                <c:pt idx="894">
                  <c:v>43264</c:v>
                </c:pt>
                <c:pt idx="895">
                  <c:v>43265</c:v>
                </c:pt>
                <c:pt idx="896">
                  <c:v>43266</c:v>
                </c:pt>
                <c:pt idx="897">
                  <c:v>43267</c:v>
                </c:pt>
                <c:pt idx="898">
                  <c:v>43268</c:v>
                </c:pt>
                <c:pt idx="899">
                  <c:v>43269</c:v>
                </c:pt>
                <c:pt idx="900">
                  <c:v>43270</c:v>
                </c:pt>
                <c:pt idx="901">
                  <c:v>43271</c:v>
                </c:pt>
                <c:pt idx="902">
                  <c:v>43272</c:v>
                </c:pt>
                <c:pt idx="903">
                  <c:v>43273</c:v>
                </c:pt>
                <c:pt idx="904">
                  <c:v>43274</c:v>
                </c:pt>
                <c:pt idx="905">
                  <c:v>43275</c:v>
                </c:pt>
                <c:pt idx="906">
                  <c:v>43276</c:v>
                </c:pt>
                <c:pt idx="907">
                  <c:v>43277</c:v>
                </c:pt>
                <c:pt idx="908">
                  <c:v>43278</c:v>
                </c:pt>
                <c:pt idx="909">
                  <c:v>43279</c:v>
                </c:pt>
                <c:pt idx="910">
                  <c:v>43280</c:v>
                </c:pt>
                <c:pt idx="911">
                  <c:v>43281</c:v>
                </c:pt>
                <c:pt idx="912">
                  <c:v>43282</c:v>
                </c:pt>
                <c:pt idx="913">
                  <c:v>43283</c:v>
                </c:pt>
                <c:pt idx="914">
                  <c:v>43284</c:v>
                </c:pt>
                <c:pt idx="915">
                  <c:v>43285</c:v>
                </c:pt>
                <c:pt idx="916">
                  <c:v>43286</c:v>
                </c:pt>
                <c:pt idx="917">
                  <c:v>43287</c:v>
                </c:pt>
                <c:pt idx="918">
                  <c:v>43288</c:v>
                </c:pt>
                <c:pt idx="919">
                  <c:v>43289</c:v>
                </c:pt>
                <c:pt idx="920">
                  <c:v>43290</c:v>
                </c:pt>
                <c:pt idx="921">
                  <c:v>43291</c:v>
                </c:pt>
                <c:pt idx="922">
                  <c:v>43292</c:v>
                </c:pt>
                <c:pt idx="923">
                  <c:v>43293</c:v>
                </c:pt>
                <c:pt idx="924">
                  <c:v>43294</c:v>
                </c:pt>
                <c:pt idx="925">
                  <c:v>43295</c:v>
                </c:pt>
                <c:pt idx="926">
                  <c:v>43296</c:v>
                </c:pt>
                <c:pt idx="927">
                  <c:v>43297</c:v>
                </c:pt>
                <c:pt idx="928">
                  <c:v>43298</c:v>
                </c:pt>
                <c:pt idx="929">
                  <c:v>43299</c:v>
                </c:pt>
                <c:pt idx="930">
                  <c:v>43300</c:v>
                </c:pt>
                <c:pt idx="931">
                  <c:v>43301</c:v>
                </c:pt>
                <c:pt idx="932">
                  <c:v>43302</c:v>
                </c:pt>
                <c:pt idx="933">
                  <c:v>43303</c:v>
                </c:pt>
                <c:pt idx="934">
                  <c:v>43304</c:v>
                </c:pt>
                <c:pt idx="935">
                  <c:v>43305</c:v>
                </c:pt>
                <c:pt idx="936">
                  <c:v>43306</c:v>
                </c:pt>
                <c:pt idx="937">
                  <c:v>43307</c:v>
                </c:pt>
                <c:pt idx="938">
                  <c:v>43308</c:v>
                </c:pt>
                <c:pt idx="939">
                  <c:v>43309</c:v>
                </c:pt>
                <c:pt idx="940">
                  <c:v>43310</c:v>
                </c:pt>
                <c:pt idx="941">
                  <c:v>43311</c:v>
                </c:pt>
                <c:pt idx="942">
                  <c:v>43312</c:v>
                </c:pt>
                <c:pt idx="943">
                  <c:v>43313</c:v>
                </c:pt>
                <c:pt idx="944">
                  <c:v>43314</c:v>
                </c:pt>
                <c:pt idx="945">
                  <c:v>43315</c:v>
                </c:pt>
                <c:pt idx="946">
                  <c:v>43316</c:v>
                </c:pt>
                <c:pt idx="947">
                  <c:v>43317</c:v>
                </c:pt>
                <c:pt idx="948">
                  <c:v>43318</c:v>
                </c:pt>
                <c:pt idx="949">
                  <c:v>43319</c:v>
                </c:pt>
                <c:pt idx="950">
                  <c:v>43320</c:v>
                </c:pt>
                <c:pt idx="951">
                  <c:v>43321</c:v>
                </c:pt>
                <c:pt idx="952">
                  <c:v>43322</c:v>
                </c:pt>
                <c:pt idx="953">
                  <c:v>43323</c:v>
                </c:pt>
                <c:pt idx="954">
                  <c:v>43324</c:v>
                </c:pt>
                <c:pt idx="955">
                  <c:v>43325</c:v>
                </c:pt>
                <c:pt idx="956">
                  <c:v>43326</c:v>
                </c:pt>
                <c:pt idx="957">
                  <c:v>43327</c:v>
                </c:pt>
                <c:pt idx="958">
                  <c:v>43328</c:v>
                </c:pt>
                <c:pt idx="959">
                  <c:v>43329</c:v>
                </c:pt>
                <c:pt idx="960">
                  <c:v>43330</c:v>
                </c:pt>
                <c:pt idx="961">
                  <c:v>43331</c:v>
                </c:pt>
                <c:pt idx="962">
                  <c:v>43332</c:v>
                </c:pt>
                <c:pt idx="963">
                  <c:v>43333</c:v>
                </c:pt>
                <c:pt idx="964">
                  <c:v>43334</c:v>
                </c:pt>
                <c:pt idx="965">
                  <c:v>43335</c:v>
                </c:pt>
                <c:pt idx="966">
                  <c:v>43336</c:v>
                </c:pt>
                <c:pt idx="967">
                  <c:v>43337</c:v>
                </c:pt>
                <c:pt idx="968">
                  <c:v>43338</c:v>
                </c:pt>
                <c:pt idx="969">
                  <c:v>43339</c:v>
                </c:pt>
                <c:pt idx="970">
                  <c:v>43340</c:v>
                </c:pt>
                <c:pt idx="971">
                  <c:v>43341</c:v>
                </c:pt>
                <c:pt idx="972">
                  <c:v>43342</c:v>
                </c:pt>
                <c:pt idx="973">
                  <c:v>43343</c:v>
                </c:pt>
                <c:pt idx="974">
                  <c:v>43344</c:v>
                </c:pt>
                <c:pt idx="975">
                  <c:v>43345</c:v>
                </c:pt>
                <c:pt idx="976">
                  <c:v>43346</c:v>
                </c:pt>
                <c:pt idx="977">
                  <c:v>43347</c:v>
                </c:pt>
                <c:pt idx="978">
                  <c:v>43348</c:v>
                </c:pt>
                <c:pt idx="979">
                  <c:v>43349</c:v>
                </c:pt>
                <c:pt idx="980">
                  <c:v>43350</c:v>
                </c:pt>
                <c:pt idx="981">
                  <c:v>43351</c:v>
                </c:pt>
                <c:pt idx="982">
                  <c:v>43352</c:v>
                </c:pt>
                <c:pt idx="983">
                  <c:v>43353</c:v>
                </c:pt>
                <c:pt idx="984">
                  <c:v>43354</c:v>
                </c:pt>
                <c:pt idx="985">
                  <c:v>43355</c:v>
                </c:pt>
                <c:pt idx="986">
                  <c:v>43356</c:v>
                </c:pt>
                <c:pt idx="987">
                  <c:v>43357</c:v>
                </c:pt>
                <c:pt idx="988">
                  <c:v>43358</c:v>
                </c:pt>
                <c:pt idx="989">
                  <c:v>43359</c:v>
                </c:pt>
                <c:pt idx="990">
                  <c:v>43360</c:v>
                </c:pt>
                <c:pt idx="991">
                  <c:v>43361</c:v>
                </c:pt>
                <c:pt idx="992">
                  <c:v>43362</c:v>
                </c:pt>
                <c:pt idx="993">
                  <c:v>43363</c:v>
                </c:pt>
                <c:pt idx="994">
                  <c:v>43364</c:v>
                </c:pt>
                <c:pt idx="995">
                  <c:v>43365</c:v>
                </c:pt>
                <c:pt idx="996">
                  <c:v>43366</c:v>
                </c:pt>
                <c:pt idx="997">
                  <c:v>43367</c:v>
                </c:pt>
                <c:pt idx="998">
                  <c:v>43368</c:v>
                </c:pt>
                <c:pt idx="999">
                  <c:v>43369</c:v>
                </c:pt>
                <c:pt idx="1000">
                  <c:v>43370</c:v>
                </c:pt>
                <c:pt idx="1001">
                  <c:v>43371</c:v>
                </c:pt>
                <c:pt idx="1002">
                  <c:v>43372</c:v>
                </c:pt>
                <c:pt idx="1003">
                  <c:v>43373</c:v>
                </c:pt>
                <c:pt idx="1004">
                  <c:v>43374</c:v>
                </c:pt>
                <c:pt idx="1005">
                  <c:v>43375</c:v>
                </c:pt>
                <c:pt idx="1006">
                  <c:v>43376</c:v>
                </c:pt>
                <c:pt idx="1007">
                  <c:v>43377</c:v>
                </c:pt>
                <c:pt idx="1008">
                  <c:v>43378</c:v>
                </c:pt>
                <c:pt idx="1009">
                  <c:v>43379</c:v>
                </c:pt>
                <c:pt idx="1010">
                  <c:v>43380</c:v>
                </c:pt>
                <c:pt idx="1011">
                  <c:v>43381</c:v>
                </c:pt>
                <c:pt idx="1012">
                  <c:v>43382</c:v>
                </c:pt>
                <c:pt idx="1013">
                  <c:v>43383</c:v>
                </c:pt>
                <c:pt idx="1014">
                  <c:v>43384</c:v>
                </c:pt>
                <c:pt idx="1015">
                  <c:v>43385</c:v>
                </c:pt>
                <c:pt idx="1016">
                  <c:v>43386</c:v>
                </c:pt>
                <c:pt idx="1017">
                  <c:v>43387</c:v>
                </c:pt>
                <c:pt idx="1018">
                  <c:v>43388</c:v>
                </c:pt>
                <c:pt idx="1019">
                  <c:v>43389</c:v>
                </c:pt>
                <c:pt idx="1020">
                  <c:v>43390</c:v>
                </c:pt>
                <c:pt idx="1021">
                  <c:v>43391</c:v>
                </c:pt>
                <c:pt idx="1022">
                  <c:v>43392</c:v>
                </c:pt>
                <c:pt idx="1023">
                  <c:v>43393</c:v>
                </c:pt>
                <c:pt idx="1024">
                  <c:v>43394</c:v>
                </c:pt>
                <c:pt idx="1025">
                  <c:v>43395</c:v>
                </c:pt>
                <c:pt idx="1026">
                  <c:v>43396</c:v>
                </c:pt>
                <c:pt idx="1027">
                  <c:v>43397</c:v>
                </c:pt>
                <c:pt idx="1028">
                  <c:v>43398</c:v>
                </c:pt>
                <c:pt idx="1029">
                  <c:v>43399</c:v>
                </c:pt>
                <c:pt idx="1030">
                  <c:v>43400</c:v>
                </c:pt>
                <c:pt idx="1031">
                  <c:v>43401</c:v>
                </c:pt>
                <c:pt idx="1032">
                  <c:v>43402</c:v>
                </c:pt>
                <c:pt idx="1033">
                  <c:v>43403</c:v>
                </c:pt>
                <c:pt idx="1034">
                  <c:v>43404</c:v>
                </c:pt>
                <c:pt idx="1035">
                  <c:v>43405</c:v>
                </c:pt>
                <c:pt idx="1036">
                  <c:v>43406</c:v>
                </c:pt>
                <c:pt idx="1037">
                  <c:v>43407</c:v>
                </c:pt>
                <c:pt idx="1038">
                  <c:v>43408</c:v>
                </c:pt>
                <c:pt idx="1039">
                  <c:v>43409</c:v>
                </c:pt>
                <c:pt idx="1040">
                  <c:v>43410</c:v>
                </c:pt>
                <c:pt idx="1041">
                  <c:v>43411</c:v>
                </c:pt>
                <c:pt idx="1042">
                  <c:v>43412</c:v>
                </c:pt>
                <c:pt idx="1043">
                  <c:v>43413</c:v>
                </c:pt>
                <c:pt idx="1044">
                  <c:v>43414</c:v>
                </c:pt>
                <c:pt idx="1045">
                  <c:v>43415</c:v>
                </c:pt>
                <c:pt idx="1046">
                  <c:v>43416</c:v>
                </c:pt>
                <c:pt idx="1047">
                  <c:v>43417</c:v>
                </c:pt>
                <c:pt idx="1048">
                  <c:v>43418</c:v>
                </c:pt>
                <c:pt idx="1049">
                  <c:v>43419</c:v>
                </c:pt>
                <c:pt idx="1050">
                  <c:v>43420</c:v>
                </c:pt>
                <c:pt idx="1051">
                  <c:v>43421</c:v>
                </c:pt>
                <c:pt idx="1052">
                  <c:v>43422</c:v>
                </c:pt>
                <c:pt idx="1053">
                  <c:v>43423</c:v>
                </c:pt>
                <c:pt idx="1054">
                  <c:v>43424</c:v>
                </c:pt>
                <c:pt idx="1055">
                  <c:v>43425</c:v>
                </c:pt>
                <c:pt idx="1056">
                  <c:v>43426</c:v>
                </c:pt>
                <c:pt idx="1057">
                  <c:v>43427</c:v>
                </c:pt>
                <c:pt idx="1058">
                  <c:v>43428</c:v>
                </c:pt>
                <c:pt idx="1059">
                  <c:v>43429</c:v>
                </c:pt>
                <c:pt idx="1060">
                  <c:v>43430</c:v>
                </c:pt>
                <c:pt idx="1061">
                  <c:v>43431</c:v>
                </c:pt>
                <c:pt idx="1062">
                  <c:v>43432</c:v>
                </c:pt>
                <c:pt idx="1063">
                  <c:v>43433</c:v>
                </c:pt>
                <c:pt idx="1064">
                  <c:v>43434</c:v>
                </c:pt>
                <c:pt idx="1065">
                  <c:v>43435</c:v>
                </c:pt>
                <c:pt idx="1066">
                  <c:v>43436</c:v>
                </c:pt>
                <c:pt idx="1067">
                  <c:v>43437</c:v>
                </c:pt>
                <c:pt idx="1068">
                  <c:v>43438</c:v>
                </c:pt>
                <c:pt idx="1069">
                  <c:v>43439</c:v>
                </c:pt>
                <c:pt idx="1070">
                  <c:v>43440</c:v>
                </c:pt>
                <c:pt idx="1071">
                  <c:v>43441</c:v>
                </c:pt>
                <c:pt idx="1072">
                  <c:v>43442</c:v>
                </c:pt>
                <c:pt idx="1073">
                  <c:v>43443</c:v>
                </c:pt>
                <c:pt idx="1074">
                  <c:v>43444</c:v>
                </c:pt>
                <c:pt idx="1075">
                  <c:v>43445</c:v>
                </c:pt>
                <c:pt idx="1076">
                  <c:v>43446</c:v>
                </c:pt>
                <c:pt idx="1077">
                  <c:v>43447</c:v>
                </c:pt>
                <c:pt idx="1078">
                  <c:v>43448</c:v>
                </c:pt>
                <c:pt idx="1079">
                  <c:v>43449</c:v>
                </c:pt>
                <c:pt idx="1080">
                  <c:v>43450</c:v>
                </c:pt>
                <c:pt idx="1081">
                  <c:v>43451</c:v>
                </c:pt>
                <c:pt idx="1082">
                  <c:v>43452</c:v>
                </c:pt>
                <c:pt idx="1083">
                  <c:v>43453</c:v>
                </c:pt>
                <c:pt idx="1084">
                  <c:v>43454</c:v>
                </c:pt>
                <c:pt idx="1085">
                  <c:v>43455</c:v>
                </c:pt>
                <c:pt idx="1086">
                  <c:v>43456</c:v>
                </c:pt>
                <c:pt idx="1087">
                  <c:v>43457</c:v>
                </c:pt>
                <c:pt idx="1088">
                  <c:v>43458</c:v>
                </c:pt>
                <c:pt idx="1089">
                  <c:v>43459</c:v>
                </c:pt>
                <c:pt idx="1090">
                  <c:v>43460</c:v>
                </c:pt>
                <c:pt idx="1091">
                  <c:v>43461</c:v>
                </c:pt>
                <c:pt idx="1092">
                  <c:v>43462</c:v>
                </c:pt>
                <c:pt idx="1093">
                  <c:v>43463</c:v>
                </c:pt>
                <c:pt idx="1094">
                  <c:v>43464</c:v>
                </c:pt>
                <c:pt idx="1095">
                  <c:v>43465</c:v>
                </c:pt>
                <c:pt idx="1096">
                  <c:v>43466</c:v>
                </c:pt>
                <c:pt idx="1097">
                  <c:v>43467</c:v>
                </c:pt>
                <c:pt idx="1098">
                  <c:v>43468</c:v>
                </c:pt>
                <c:pt idx="1099">
                  <c:v>43469</c:v>
                </c:pt>
                <c:pt idx="1100">
                  <c:v>43470</c:v>
                </c:pt>
                <c:pt idx="1101">
                  <c:v>43471</c:v>
                </c:pt>
                <c:pt idx="1102">
                  <c:v>43472</c:v>
                </c:pt>
                <c:pt idx="1103">
                  <c:v>43473</c:v>
                </c:pt>
                <c:pt idx="1104">
                  <c:v>43474</c:v>
                </c:pt>
                <c:pt idx="1105">
                  <c:v>43475</c:v>
                </c:pt>
                <c:pt idx="1106">
                  <c:v>43476</c:v>
                </c:pt>
                <c:pt idx="1107">
                  <c:v>43477</c:v>
                </c:pt>
                <c:pt idx="1108">
                  <c:v>43478</c:v>
                </c:pt>
                <c:pt idx="1109">
                  <c:v>43479</c:v>
                </c:pt>
                <c:pt idx="1110">
                  <c:v>43480</c:v>
                </c:pt>
                <c:pt idx="1111">
                  <c:v>43481</c:v>
                </c:pt>
                <c:pt idx="1112">
                  <c:v>43482</c:v>
                </c:pt>
                <c:pt idx="1113">
                  <c:v>43483</c:v>
                </c:pt>
                <c:pt idx="1114">
                  <c:v>43484</c:v>
                </c:pt>
                <c:pt idx="1115">
                  <c:v>43485</c:v>
                </c:pt>
                <c:pt idx="1116">
                  <c:v>43486</c:v>
                </c:pt>
                <c:pt idx="1117">
                  <c:v>43487</c:v>
                </c:pt>
                <c:pt idx="1118">
                  <c:v>43488</c:v>
                </c:pt>
                <c:pt idx="1119">
                  <c:v>43489</c:v>
                </c:pt>
                <c:pt idx="1120">
                  <c:v>43490</c:v>
                </c:pt>
                <c:pt idx="1121">
                  <c:v>43491</c:v>
                </c:pt>
                <c:pt idx="1122">
                  <c:v>43492</c:v>
                </c:pt>
                <c:pt idx="1123">
                  <c:v>43493</c:v>
                </c:pt>
                <c:pt idx="1124">
                  <c:v>43494</c:v>
                </c:pt>
                <c:pt idx="1125">
                  <c:v>43495</c:v>
                </c:pt>
                <c:pt idx="1126">
                  <c:v>43496</c:v>
                </c:pt>
                <c:pt idx="1127">
                  <c:v>43497</c:v>
                </c:pt>
                <c:pt idx="1128">
                  <c:v>43498</c:v>
                </c:pt>
                <c:pt idx="1129">
                  <c:v>43499</c:v>
                </c:pt>
                <c:pt idx="1130">
                  <c:v>43500</c:v>
                </c:pt>
                <c:pt idx="1131">
                  <c:v>43501</c:v>
                </c:pt>
                <c:pt idx="1132">
                  <c:v>43502</c:v>
                </c:pt>
                <c:pt idx="1133">
                  <c:v>43503</c:v>
                </c:pt>
                <c:pt idx="1134">
                  <c:v>43504</c:v>
                </c:pt>
                <c:pt idx="1135">
                  <c:v>43505</c:v>
                </c:pt>
                <c:pt idx="1136">
                  <c:v>43506</c:v>
                </c:pt>
                <c:pt idx="1137">
                  <c:v>43507</c:v>
                </c:pt>
                <c:pt idx="1138">
                  <c:v>43508</c:v>
                </c:pt>
                <c:pt idx="1139">
                  <c:v>43509</c:v>
                </c:pt>
                <c:pt idx="1140">
                  <c:v>43510</c:v>
                </c:pt>
                <c:pt idx="1141">
                  <c:v>43511</c:v>
                </c:pt>
                <c:pt idx="1142">
                  <c:v>43512</c:v>
                </c:pt>
                <c:pt idx="1143">
                  <c:v>43513</c:v>
                </c:pt>
                <c:pt idx="1144">
                  <c:v>43514</c:v>
                </c:pt>
                <c:pt idx="1145">
                  <c:v>43515</c:v>
                </c:pt>
                <c:pt idx="1146">
                  <c:v>43516</c:v>
                </c:pt>
                <c:pt idx="1147">
                  <c:v>43517</c:v>
                </c:pt>
                <c:pt idx="1148">
                  <c:v>43518</c:v>
                </c:pt>
                <c:pt idx="1149">
                  <c:v>43519</c:v>
                </c:pt>
                <c:pt idx="1150">
                  <c:v>43520</c:v>
                </c:pt>
                <c:pt idx="1151">
                  <c:v>43521</c:v>
                </c:pt>
                <c:pt idx="1152">
                  <c:v>43522</c:v>
                </c:pt>
                <c:pt idx="1153">
                  <c:v>43523</c:v>
                </c:pt>
                <c:pt idx="1154">
                  <c:v>43524</c:v>
                </c:pt>
                <c:pt idx="1155">
                  <c:v>43525</c:v>
                </c:pt>
                <c:pt idx="1156">
                  <c:v>43526</c:v>
                </c:pt>
                <c:pt idx="1157">
                  <c:v>43527</c:v>
                </c:pt>
                <c:pt idx="1158">
                  <c:v>43528</c:v>
                </c:pt>
                <c:pt idx="1159">
                  <c:v>43529</c:v>
                </c:pt>
                <c:pt idx="1160">
                  <c:v>43530</c:v>
                </c:pt>
                <c:pt idx="1161">
                  <c:v>43531</c:v>
                </c:pt>
                <c:pt idx="1162">
                  <c:v>43532</c:v>
                </c:pt>
                <c:pt idx="1163">
                  <c:v>43533</c:v>
                </c:pt>
                <c:pt idx="1164">
                  <c:v>43534</c:v>
                </c:pt>
                <c:pt idx="1165">
                  <c:v>43535</c:v>
                </c:pt>
                <c:pt idx="1166">
                  <c:v>43536</c:v>
                </c:pt>
                <c:pt idx="1167">
                  <c:v>43537</c:v>
                </c:pt>
                <c:pt idx="1168">
                  <c:v>43538</c:v>
                </c:pt>
                <c:pt idx="1169">
                  <c:v>43539</c:v>
                </c:pt>
                <c:pt idx="1170">
                  <c:v>43540</c:v>
                </c:pt>
                <c:pt idx="1171">
                  <c:v>43541</c:v>
                </c:pt>
                <c:pt idx="1172">
                  <c:v>43542</c:v>
                </c:pt>
                <c:pt idx="1173">
                  <c:v>43543</c:v>
                </c:pt>
                <c:pt idx="1174">
                  <c:v>43544</c:v>
                </c:pt>
                <c:pt idx="1175">
                  <c:v>43545</c:v>
                </c:pt>
                <c:pt idx="1176">
                  <c:v>43546</c:v>
                </c:pt>
                <c:pt idx="1177">
                  <c:v>43547</c:v>
                </c:pt>
                <c:pt idx="1178">
                  <c:v>43548</c:v>
                </c:pt>
                <c:pt idx="1179">
                  <c:v>43549</c:v>
                </c:pt>
                <c:pt idx="1180">
                  <c:v>43550</c:v>
                </c:pt>
                <c:pt idx="1181">
                  <c:v>43551</c:v>
                </c:pt>
                <c:pt idx="1182">
                  <c:v>43552</c:v>
                </c:pt>
                <c:pt idx="1183">
                  <c:v>43553</c:v>
                </c:pt>
                <c:pt idx="1184">
                  <c:v>43554</c:v>
                </c:pt>
                <c:pt idx="1185">
                  <c:v>43555</c:v>
                </c:pt>
                <c:pt idx="1186">
                  <c:v>43556</c:v>
                </c:pt>
                <c:pt idx="1187">
                  <c:v>43557</c:v>
                </c:pt>
                <c:pt idx="1188">
                  <c:v>43558</c:v>
                </c:pt>
                <c:pt idx="1189">
                  <c:v>43559</c:v>
                </c:pt>
                <c:pt idx="1190">
                  <c:v>43560</c:v>
                </c:pt>
                <c:pt idx="1191">
                  <c:v>43561</c:v>
                </c:pt>
                <c:pt idx="1192">
                  <c:v>43562</c:v>
                </c:pt>
                <c:pt idx="1193">
                  <c:v>43563</c:v>
                </c:pt>
                <c:pt idx="1194">
                  <c:v>43564</c:v>
                </c:pt>
                <c:pt idx="1195">
                  <c:v>43565</c:v>
                </c:pt>
                <c:pt idx="1196">
                  <c:v>43566</c:v>
                </c:pt>
                <c:pt idx="1197">
                  <c:v>43567</c:v>
                </c:pt>
                <c:pt idx="1198">
                  <c:v>43568</c:v>
                </c:pt>
                <c:pt idx="1199">
                  <c:v>43569</c:v>
                </c:pt>
                <c:pt idx="1200">
                  <c:v>43570</c:v>
                </c:pt>
                <c:pt idx="1201">
                  <c:v>43571</c:v>
                </c:pt>
                <c:pt idx="1202">
                  <c:v>43572</c:v>
                </c:pt>
                <c:pt idx="1203">
                  <c:v>43573</c:v>
                </c:pt>
                <c:pt idx="1204">
                  <c:v>43574</c:v>
                </c:pt>
                <c:pt idx="1205">
                  <c:v>43575</c:v>
                </c:pt>
                <c:pt idx="1206">
                  <c:v>43576</c:v>
                </c:pt>
                <c:pt idx="1207">
                  <c:v>43577</c:v>
                </c:pt>
                <c:pt idx="1208">
                  <c:v>43578</c:v>
                </c:pt>
                <c:pt idx="1209">
                  <c:v>43579</c:v>
                </c:pt>
                <c:pt idx="1210">
                  <c:v>43580</c:v>
                </c:pt>
                <c:pt idx="1211">
                  <c:v>43581</c:v>
                </c:pt>
                <c:pt idx="1212">
                  <c:v>43582</c:v>
                </c:pt>
                <c:pt idx="1213">
                  <c:v>43583</c:v>
                </c:pt>
                <c:pt idx="1214">
                  <c:v>43584</c:v>
                </c:pt>
                <c:pt idx="1215">
                  <c:v>43585</c:v>
                </c:pt>
                <c:pt idx="1216">
                  <c:v>43586</c:v>
                </c:pt>
                <c:pt idx="1217">
                  <c:v>43587</c:v>
                </c:pt>
                <c:pt idx="1218">
                  <c:v>43588</c:v>
                </c:pt>
                <c:pt idx="1219">
                  <c:v>43589</c:v>
                </c:pt>
                <c:pt idx="1220">
                  <c:v>43590</c:v>
                </c:pt>
                <c:pt idx="1221">
                  <c:v>43591</c:v>
                </c:pt>
                <c:pt idx="1222">
                  <c:v>43592</c:v>
                </c:pt>
                <c:pt idx="1223">
                  <c:v>43593</c:v>
                </c:pt>
                <c:pt idx="1224">
                  <c:v>43594</c:v>
                </c:pt>
                <c:pt idx="1225">
                  <c:v>43595</c:v>
                </c:pt>
                <c:pt idx="1226">
                  <c:v>43596</c:v>
                </c:pt>
                <c:pt idx="1227">
                  <c:v>43597</c:v>
                </c:pt>
                <c:pt idx="1228">
                  <c:v>43598</c:v>
                </c:pt>
                <c:pt idx="1229">
                  <c:v>43599</c:v>
                </c:pt>
                <c:pt idx="1230">
                  <c:v>43600</c:v>
                </c:pt>
                <c:pt idx="1231">
                  <c:v>43601</c:v>
                </c:pt>
                <c:pt idx="1232">
                  <c:v>43602</c:v>
                </c:pt>
                <c:pt idx="1233">
                  <c:v>43603</c:v>
                </c:pt>
                <c:pt idx="1234">
                  <c:v>43604</c:v>
                </c:pt>
                <c:pt idx="1235">
                  <c:v>43605</c:v>
                </c:pt>
                <c:pt idx="1236">
                  <c:v>43606</c:v>
                </c:pt>
                <c:pt idx="1237">
                  <c:v>43607</c:v>
                </c:pt>
                <c:pt idx="1238">
                  <c:v>43608</c:v>
                </c:pt>
                <c:pt idx="1239">
                  <c:v>43609</c:v>
                </c:pt>
                <c:pt idx="1240">
                  <c:v>43610</c:v>
                </c:pt>
                <c:pt idx="1241">
                  <c:v>43611</c:v>
                </c:pt>
                <c:pt idx="1242">
                  <c:v>43612</c:v>
                </c:pt>
                <c:pt idx="1243">
                  <c:v>43613</c:v>
                </c:pt>
                <c:pt idx="1244">
                  <c:v>43614</c:v>
                </c:pt>
                <c:pt idx="1245">
                  <c:v>43615</c:v>
                </c:pt>
                <c:pt idx="1246">
                  <c:v>43616</c:v>
                </c:pt>
                <c:pt idx="1247">
                  <c:v>43617</c:v>
                </c:pt>
                <c:pt idx="1248">
                  <c:v>43618</c:v>
                </c:pt>
                <c:pt idx="1249">
                  <c:v>43619</c:v>
                </c:pt>
                <c:pt idx="1250">
                  <c:v>43620</c:v>
                </c:pt>
                <c:pt idx="1251">
                  <c:v>43621</c:v>
                </c:pt>
                <c:pt idx="1252">
                  <c:v>43622</c:v>
                </c:pt>
                <c:pt idx="1253">
                  <c:v>43623</c:v>
                </c:pt>
                <c:pt idx="1254">
                  <c:v>43624</c:v>
                </c:pt>
                <c:pt idx="1255">
                  <c:v>43625</c:v>
                </c:pt>
                <c:pt idx="1256">
                  <c:v>43626</c:v>
                </c:pt>
                <c:pt idx="1257">
                  <c:v>43627</c:v>
                </c:pt>
                <c:pt idx="1258">
                  <c:v>43628</c:v>
                </c:pt>
                <c:pt idx="1259">
                  <c:v>43629</c:v>
                </c:pt>
                <c:pt idx="1260">
                  <c:v>43630</c:v>
                </c:pt>
                <c:pt idx="1261">
                  <c:v>43631</c:v>
                </c:pt>
                <c:pt idx="1262">
                  <c:v>43632</c:v>
                </c:pt>
                <c:pt idx="1263">
                  <c:v>43633</c:v>
                </c:pt>
                <c:pt idx="1264">
                  <c:v>43634</c:v>
                </c:pt>
                <c:pt idx="1265">
                  <c:v>43635</c:v>
                </c:pt>
                <c:pt idx="1266">
                  <c:v>43636</c:v>
                </c:pt>
                <c:pt idx="1267">
                  <c:v>43637</c:v>
                </c:pt>
                <c:pt idx="1268">
                  <c:v>43638</c:v>
                </c:pt>
                <c:pt idx="1269">
                  <c:v>43639</c:v>
                </c:pt>
                <c:pt idx="1270">
                  <c:v>43640</c:v>
                </c:pt>
                <c:pt idx="1271">
                  <c:v>43641</c:v>
                </c:pt>
                <c:pt idx="1272">
                  <c:v>43642</c:v>
                </c:pt>
                <c:pt idx="1273">
                  <c:v>43643</c:v>
                </c:pt>
                <c:pt idx="1274">
                  <c:v>43644</c:v>
                </c:pt>
                <c:pt idx="1275">
                  <c:v>43645</c:v>
                </c:pt>
                <c:pt idx="1276">
                  <c:v>43646</c:v>
                </c:pt>
                <c:pt idx="1277">
                  <c:v>43647</c:v>
                </c:pt>
                <c:pt idx="1278">
                  <c:v>43648</c:v>
                </c:pt>
                <c:pt idx="1279">
                  <c:v>43649</c:v>
                </c:pt>
                <c:pt idx="1280">
                  <c:v>43650</c:v>
                </c:pt>
                <c:pt idx="1281">
                  <c:v>43651</c:v>
                </c:pt>
                <c:pt idx="1282">
                  <c:v>43652</c:v>
                </c:pt>
                <c:pt idx="1283">
                  <c:v>43653</c:v>
                </c:pt>
                <c:pt idx="1284">
                  <c:v>43654</c:v>
                </c:pt>
                <c:pt idx="1285">
                  <c:v>43655</c:v>
                </c:pt>
                <c:pt idx="1286">
                  <c:v>43656</c:v>
                </c:pt>
                <c:pt idx="1287">
                  <c:v>43657</c:v>
                </c:pt>
                <c:pt idx="1288">
                  <c:v>43658</c:v>
                </c:pt>
                <c:pt idx="1289">
                  <c:v>43659</c:v>
                </c:pt>
                <c:pt idx="1290">
                  <c:v>43660</c:v>
                </c:pt>
                <c:pt idx="1291">
                  <c:v>43661</c:v>
                </c:pt>
                <c:pt idx="1292">
                  <c:v>43662</c:v>
                </c:pt>
                <c:pt idx="1293">
                  <c:v>43663</c:v>
                </c:pt>
                <c:pt idx="1294">
                  <c:v>43664</c:v>
                </c:pt>
                <c:pt idx="1295">
                  <c:v>43665</c:v>
                </c:pt>
                <c:pt idx="1296">
                  <c:v>43666</c:v>
                </c:pt>
                <c:pt idx="1297">
                  <c:v>43667</c:v>
                </c:pt>
                <c:pt idx="1298">
                  <c:v>43668</c:v>
                </c:pt>
                <c:pt idx="1299">
                  <c:v>43669</c:v>
                </c:pt>
                <c:pt idx="1300">
                  <c:v>43670</c:v>
                </c:pt>
                <c:pt idx="1301">
                  <c:v>43671</c:v>
                </c:pt>
                <c:pt idx="1302">
                  <c:v>43672</c:v>
                </c:pt>
                <c:pt idx="1303">
                  <c:v>43673</c:v>
                </c:pt>
                <c:pt idx="1304">
                  <c:v>43674</c:v>
                </c:pt>
                <c:pt idx="1305">
                  <c:v>43675</c:v>
                </c:pt>
                <c:pt idx="1306">
                  <c:v>43676</c:v>
                </c:pt>
                <c:pt idx="1307">
                  <c:v>43677</c:v>
                </c:pt>
                <c:pt idx="1308">
                  <c:v>43678</c:v>
                </c:pt>
                <c:pt idx="1309">
                  <c:v>43679</c:v>
                </c:pt>
                <c:pt idx="1310">
                  <c:v>43680</c:v>
                </c:pt>
                <c:pt idx="1311">
                  <c:v>43681</c:v>
                </c:pt>
                <c:pt idx="1312">
                  <c:v>43682</c:v>
                </c:pt>
                <c:pt idx="1313">
                  <c:v>43683</c:v>
                </c:pt>
                <c:pt idx="1314">
                  <c:v>43684</c:v>
                </c:pt>
                <c:pt idx="1315">
                  <c:v>43685</c:v>
                </c:pt>
                <c:pt idx="1316">
                  <c:v>43686</c:v>
                </c:pt>
                <c:pt idx="1317">
                  <c:v>43687</c:v>
                </c:pt>
                <c:pt idx="1318">
                  <c:v>43688</c:v>
                </c:pt>
                <c:pt idx="1319">
                  <c:v>43689</c:v>
                </c:pt>
                <c:pt idx="1320">
                  <c:v>43690</c:v>
                </c:pt>
                <c:pt idx="1321">
                  <c:v>43691</c:v>
                </c:pt>
                <c:pt idx="1322">
                  <c:v>43692</c:v>
                </c:pt>
                <c:pt idx="1323">
                  <c:v>43693</c:v>
                </c:pt>
                <c:pt idx="1324">
                  <c:v>43694</c:v>
                </c:pt>
                <c:pt idx="1325">
                  <c:v>43695</c:v>
                </c:pt>
                <c:pt idx="1326">
                  <c:v>43696</c:v>
                </c:pt>
                <c:pt idx="1327">
                  <c:v>43697</c:v>
                </c:pt>
                <c:pt idx="1328">
                  <c:v>43698</c:v>
                </c:pt>
                <c:pt idx="1329">
                  <c:v>43699</c:v>
                </c:pt>
                <c:pt idx="1330">
                  <c:v>43700</c:v>
                </c:pt>
                <c:pt idx="1331">
                  <c:v>43701</c:v>
                </c:pt>
                <c:pt idx="1332">
                  <c:v>43702</c:v>
                </c:pt>
                <c:pt idx="1333">
                  <c:v>43703</c:v>
                </c:pt>
                <c:pt idx="1334">
                  <c:v>43704</c:v>
                </c:pt>
                <c:pt idx="1335">
                  <c:v>43705</c:v>
                </c:pt>
                <c:pt idx="1336">
                  <c:v>43706</c:v>
                </c:pt>
                <c:pt idx="1337">
                  <c:v>43707</c:v>
                </c:pt>
                <c:pt idx="1338">
                  <c:v>43708</c:v>
                </c:pt>
                <c:pt idx="1339">
                  <c:v>43709</c:v>
                </c:pt>
                <c:pt idx="1340">
                  <c:v>43710</c:v>
                </c:pt>
                <c:pt idx="1341">
                  <c:v>43711</c:v>
                </c:pt>
                <c:pt idx="1342">
                  <c:v>43712</c:v>
                </c:pt>
                <c:pt idx="1343">
                  <c:v>43713</c:v>
                </c:pt>
                <c:pt idx="1344">
                  <c:v>43714</c:v>
                </c:pt>
                <c:pt idx="1345">
                  <c:v>43715</c:v>
                </c:pt>
                <c:pt idx="1346">
                  <c:v>43716</c:v>
                </c:pt>
                <c:pt idx="1347">
                  <c:v>43717</c:v>
                </c:pt>
                <c:pt idx="1348">
                  <c:v>43718</c:v>
                </c:pt>
                <c:pt idx="1349">
                  <c:v>43719</c:v>
                </c:pt>
                <c:pt idx="1350">
                  <c:v>43720</c:v>
                </c:pt>
                <c:pt idx="1351">
                  <c:v>43721</c:v>
                </c:pt>
                <c:pt idx="1352">
                  <c:v>43722</c:v>
                </c:pt>
                <c:pt idx="1353">
                  <c:v>43723</c:v>
                </c:pt>
                <c:pt idx="1354">
                  <c:v>43724</c:v>
                </c:pt>
                <c:pt idx="1355">
                  <c:v>43725</c:v>
                </c:pt>
                <c:pt idx="1356">
                  <c:v>43726</c:v>
                </c:pt>
                <c:pt idx="1357">
                  <c:v>43727</c:v>
                </c:pt>
                <c:pt idx="1358">
                  <c:v>43728</c:v>
                </c:pt>
                <c:pt idx="1359">
                  <c:v>43729</c:v>
                </c:pt>
                <c:pt idx="1360">
                  <c:v>43730</c:v>
                </c:pt>
                <c:pt idx="1361">
                  <c:v>43731</c:v>
                </c:pt>
                <c:pt idx="1362">
                  <c:v>43732</c:v>
                </c:pt>
                <c:pt idx="1363">
                  <c:v>43733</c:v>
                </c:pt>
                <c:pt idx="1364">
                  <c:v>43734</c:v>
                </c:pt>
                <c:pt idx="1365">
                  <c:v>43735</c:v>
                </c:pt>
                <c:pt idx="1366">
                  <c:v>43736</c:v>
                </c:pt>
                <c:pt idx="1367">
                  <c:v>43737</c:v>
                </c:pt>
                <c:pt idx="1368">
                  <c:v>43738</c:v>
                </c:pt>
                <c:pt idx="1369">
                  <c:v>43739</c:v>
                </c:pt>
                <c:pt idx="1370">
                  <c:v>43740</c:v>
                </c:pt>
                <c:pt idx="1371">
                  <c:v>43741</c:v>
                </c:pt>
                <c:pt idx="1372">
                  <c:v>43742</c:v>
                </c:pt>
                <c:pt idx="1373">
                  <c:v>43743</c:v>
                </c:pt>
                <c:pt idx="1374">
                  <c:v>43744</c:v>
                </c:pt>
                <c:pt idx="1375">
                  <c:v>43745</c:v>
                </c:pt>
                <c:pt idx="1376">
                  <c:v>43746</c:v>
                </c:pt>
                <c:pt idx="1377">
                  <c:v>43747</c:v>
                </c:pt>
                <c:pt idx="1378">
                  <c:v>43748</c:v>
                </c:pt>
                <c:pt idx="1379">
                  <c:v>43749</c:v>
                </c:pt>
                <c:pt idx="1380">
                  <c:v>43750</c:v>
                </c:pt>
                <c:pt idx="1381">
                  <c:v>43751</c:v>
                </c:pt>
                <c:pt idx="1382">
                  <c:v>43752</c:v>
                </c:pt>
                <c:pt idx="1383">
                  <c:v>43753</c:v>
                </c:pt>
                <c:pt idx="1384">
                  <c:v>43754</c:v>
                </c:pt>
                <c:pt idx="1385">
                  <c:v>43755</c:v>
                </c:pt>
                <c:pt idx="1386">
                  <c:v>43756</c:v>
                </c:pt>
                <c:pt idx="1387">
                  <c:v>43757</c:v>
                </c:pt>
                <c:pt idx="1388">
                  <c:v>43758</c:v>
                </c:pt>
                <c:pt idx="1389">
                  <c:v>43759</c:v>
                </c:pt>
                <c:pt idx="1390">
                  <c:v>43760</c:v>
                </c:pt>
                <c:pt idx="1391">
                  <c:v>43761</c:v>
                </c:pt>
                <c:pt idx="1392">
                  <c:v>43762</c:v>
                </c:pt>
                <c:pt idx="1393">
                  <c:v>43763</c:v>
                </c:pt>
                <c:pt idx="1394">
                  <c:v>43764</c:v>
                </c:pt>
                <c:pt idx="1395">
                  <c:v>43765</c:v>
                </c:pt>
                <c:pt idx="1396">
                  <c:v>43766</c:v>
                </c:pt>
                <c:pt idx="1397">
                  <c:v>43767</c:v>
                </c:pt>
                <c:pt idx="1398">
                  <c:v>43768</c:v>
                </c:pt>
                <c:pt idx="1399">
                  <c:v>43769</c:v>
                </c:pt>
                <c:pt idx="1400">
                  <c:v>43770</c:v>
                </c:pt>
                <c:pt idx="1401">
                  <c:v>43771</c:v>
                </c:pt>
                <c:pt idx="1402">
                  <c:v>43772</c:v>
                </c:pt>
                <c:pt idx="1403">
                  <c:v>43773</c:v>
                </c:pt>
                <c:pt idx="1404">
                  <c:v>43774</c:v>
                </c:pt>
                <c:pt idx="1405">
                  <c:v>43775</c:v>
                </c:pt>
                <c:pt idx="1406">
                  <c:v>43776</c:v>
                </c:pt>
                <c:pt idx="1407">
                  <c:v>43777</c:v>
                </c:pt>
                <c:pt idx="1408">
                  <c:v>43778</c:v>
                </c:pt>
                <c:pt idx="1409">
                  <c:v>43779</c:v>
                </c:pt>
                <c:pt idx="1410">
                  <c:v>43780</c:v>
                </c:pt>
                <c:pt idx="1411">
                  <c:v>43781</c:v>
                </c:pt>
                <c:pt idx="1412">
                  <c:v>43782</c:v>
                </c:pt>
                <c:pt idx="1413">
                  <c:v>43783</c:v>
                </c:pt>
                <c:pt idx="1414">
                  <c:v>43784</c:v>
                </c:pt>
                <c:pt idx="1415">
                  <c:v>43785</c:v>
                </c:pt>
                <c:pt idx="1416">
                  <c:v>43786</c:v>
                </c:pt>
                <c:pt idx="1417">
                  <c:v>43787</c:v>
                </c:pt>
                <c:pt idx="1418">
                  <c:v>43788</c:v>
                </c:pt>
                <c:pt idx="1419">
                  <c:v>43789</c:v>
                </c:pt>
                <c:pt idx="1420">
                  <c:v>43790</c:v>
                </c:pt>
                <c:pt idx="1421">
                  <c:v>43791</c:v>
                </c:pt>
                <c:pt idx="1422">
                  <c:v>43792</c:v>
                </c:pt>
                <c:pt idx="1423">
                  <c:v>43793</c:v>
                </c:pt>
                <c:pt idx="1424">
                  <c:v>43794</c:v>
                </c:pt>
                <c:pt idx="1425">
                  <c:v>43795</c:v>
                </c:pt>
                <c:pt idx="1426">
                  <c:v>43796</c:v>
                </c:pt>
                <c:pt idx="1427">
                  <c:v>43797</c:v>
                </c:pt>
                <c:pt idx="1428">
                  <c:v>43798</c:v>
                </c:pt>
                <c:pt idx="1429">
                  <c:v>43799</c:v>
                </c:pt>
                <c:pt idx="1430">
                  <c:v>43800</c:v>
                </c:pt>
                <c:pt idx="1431">
                  <c:v>43801</c:v>
                </c:pt>
                <c:pt idx="1432">
                  <c:v>43802</c:v>
                </c:pt>
                <c:pt idx="1433">
                  <c:v>43803</c:v>
                </c:pt>
                <c:pt idx="1434">
                  <c:v>43804</c:v>
                </c:pt>
                <c:pt idx="1435">
                  <c:v>43805</c:v>
                </c:pt>
                <c:pt idx="1436">
                  <c:v>43806</c:v>
                </c:pt>
                <c:pt idx="1437">
                  <c:v>43807</c:v>
                </c:pt>
                <c:pt idx="1438">
                  <c:v>43808</c:v>
                </c:pt>
                <c:pt idx="1439">
                  <c:v>43809</c:v>
                </c:pt>
                <c:pt idx="1440">
                  <c:v>43810</c:v>
                </c:pt>
                <c:pt idx="1441">
                  <c:v>43811</c:v>
                </c:pt>
                <c:pt idx="1442">
                  <c:v>43812</c:v>
                </c:pt>
                <c:pt idx="1443">
                  <c:v>43813</c:v>
                </c:pt>
                <c:pt idx="1444">
                  <c:v>43814</c:v>
                </c:pt>
                <c:pt idx="1445">
                  <c:v>43815</c:v>
                </c:pt>
                <c:pt idx="1446">
                  <c:v>43816</c:v>
                </c:pt>
                <c:pt idx="1447">
                  <c:v>43817</c:v>
                </c:pt>
                <c:pt idx="1448">
                  <c:v>43818</c:v>
                </c:pt>
                <c:pt idx="1449">
                  <c:v>43819</c:v>
                </c:pt>
                <c:pt idx="1450">
                  <c:v>43820</c:v>
                </c:pt>
                <c:pt idx="1451">
                  <c:v>43821</c:v>
                </c:pt>
                <c:pt idx="1452">
                  <c:v>43822</c:v>
                </c:pt>
                <c:pt idx="1453">
                  <c:v>43823</c:v>
                </c:pt>
                <c:pt idx="1454">
                  <c:v>43824</c:v>
                </c:pt>
                <c:pt idx="1455">
                  <c:v>43825</c:v>
                </c:pt>
                <c:pt idx="1456">
                  <c:v>43826</c:v>
                </c:pt>
                <c:pt idx="1457">
                  <c:v>43827</c:v>
                </c:pt>
                <c:pt idx="1458">
                  <c:v>43828</c:v>
                </c:pt>
                <c:pt idx="1459">
                  <c:v>43829</c:v>
                </c:pt>
                <c:pt idx="1460">
                  <c:v>43830</c:v>
                </c:pt>
                <c:pt idx="1461">
                  <c:v>43831</c:v>
                </c:pt>
                <c:pt idx="1462">
                  <c:v>43832</c:v>
                </c:pt>
                <c:pt idx="1463">
                  <c:v>43833</c:v>
                </c:pt>
                <c:pt idx="1464">
                  <c:v>43834</c:v>
                </c:pt>
                <c:pt idx="1465">
                  <c:v>43835</c:v>
                </c:pt>
                <c:pt idx="1466">
                  <c:v>43836</c:v>
                </c:pt>
                <c:pt idx="1467">
                  <c:v>43837</c:v>
                </c:pt>
                <c:pt idx="1468">
                  <c:v>43838</c:v>
                </c:pt>
                <c:pt idx="1469">
                  <c:v>43839</c:v>
                </c:pt>
                <c:pt idx="1470">
                  <c:v>43840</c:v>
                </c:pt>
                <c:pt idx="1471">
                  <c:v>43841</c:v>
                </c:pt>
                <c:pt idx="1472">
                  <c:v>43842</c:v>
                </c:pt>
                <c:pt idx="1473">
                  <c:v>43843</c:v>
                </c:pt>
                <c:pt idx="1474">
                  <c:v>43844</c:v>
                </c:pt>
                <c:pt idx="1475">
                  <c:v>43845</c:v>
                </c:pt>
                <c:pt idx="1476">
                  <c:v>43846</c:v>
                </c:pt>
                <c:pt idx="1477">
                  <c:v>43847</c:v>
                </c:pt>
                <c:pt idx="1478">
                  <c:v>43848</c:v>
                </c:pt>
                <c:pt idx="1479">
                  <c:v>43849</c:v>
                </c:pt>
                <c:pt idx="1480">
                  <c:v>43850</c:v>
                </c:pt>
                <c:pt idx="1481">
                  <c:v>43851</c:v>
                </c:pt>
                <c:pt idx="1482">
                  <c:v>43852</c:v>
                </c:pt>
                <c:pt idx="1483">
                  <c:v>43853</c:v>
                </c:pt>
                <c:pt idx="1484">
                  <c:v>43854</c:v>
                </c:pt>
                <c:pt idx="1485">
                  <c:v>43855</c:v>
                </c:pt>
                <c:pt idx="1486">
                  <c:v>43856</c:v>
                </c:pt>
                <c:pt idx="1487">
                  <c:v>43857</c:v>
                </c:pt>
                <c:pt idx="1488">
                  <c:v>43858</c:v>
                </c:pt>
                <c:pt idx="1489">
                  <c:v>43859</c:v>
                </c:pt>
                <c:pt idx="1490">
                  <c:v>43860</c:v>
                </c:pt>
                <c:pt idx="1491">
                  <c:v>43861</c:v>
                </c:pt>
                <c:pt idx="1492">
                  <c:v>43862</c:v>
                </c:pt>
                <c:pt idx="1493">
                  <c:v>43863</c:v>
                </c:pt>
                <c:pt idx="1494">
                  <c:v>43864</c:v>
                </c:pt>
                <c:pt idx="1495">
                  <c:v>43865</c:v>
                </c:pt>
                <c:pt idx="1496">
                  <c:v>43866</c:v>
                </c:pt>
                <c:pt idx="1497">
                  <c:v>43867</c:v>
                </c:pt>
                <c:pt idx="1498">
                  <c:v>43868</c:v>
                </c:pt>
                <c:pt idx="1499">
                  <c:v>43869</c:v>
                </c:pt>
                <c:pt idx="1500">
                  <c:v>43870</c:v>
                </c:pt>
                <c:pt idx="1501">
                  <c:v>43871</c:v>
                </c:pt>
                <c:pt idx="1502">
                  <c:v>43872</c:v>
                </c:pt>
                <c:pt idx="1503">
                  <c:v>43873</c:v>
                </c:pt>
                <c:pt idx="1504">
                  <c:v>43874</c:v>
                </c:pt>
                <c:pt idx="1505">
                  <c:v>43875</c:v>
                </c:pt>
                <c:pt idx="1506">
                  <c:v>43876</c:v>
                </c:pt>
                <c:pt idx="1507">
                  <c:v>43877</c:v>
                </c:pt>
                <c:pt idx="1508">
                  <c:v>43878</c:v>
                </c:pt>
                <c:pt idx="1509">
                  <c:v>43879</c:v>
                </c:pt>
                <c:pt idx="1510">
                  <c:v>43880</c:v>
                </c:pt>
                <c:pt idx="1511">
                  <c:v>43881</c:v>
                </c:pt>
                <c:pt idx="1512">
                  <c:v>43882</c:v>
                </c:pt>
                <c:pt idx="1513">
                  <c:v>43883</c:v>
                </c:pt>
                <c:pt idx="1514">
                  <c:v>43884</c:v>
                </c:pt>
                <c:pt idx="1515">
                  <c:v>43885</c:v>
                </c:pt>
                <c:pt idx="1516">
                  <c:v>43886</c:v>
                </c:pt>
                <c:pt idx="1517">
                  <c:v>43887</c:v>
                </c:pt>
                <c:pt idx="1518">
                  <c:v>43888</c:v>
                </c:pt>
                <c:pt idx="1519">
                  <c:v>43889</c:v>
                </c:pt>
                <c:pt idx="1520">
                  <c:v>43890</c:v>
                </c:pt>
                <c:pt idx="1521">
                  <c:v>43891</c:v>
                </c:pt>
                <c:pt idx="1522">
                  <c:v>43892</c:v>
                </c:pt>
                <c:pt idx="1523">
                  <c:v>43893</c:v>
                </c:pt>
                <c:pt idx="1524">
                  <c:v>43894</c:v>
                </c:pt>
                <c:pt idx="1525">
                  <c:v>43895</c:v>
                </c:pt>
                <c:pt idx="1526">
                  <c:v>43896</c:v>
                </c:pt>
                <c:pt idx="1527">
                  <c:v>43897</c:v>
                </c:pt>
                <c:pt idx="1528">
                  <c:v>43898</c:v>
                </c:pt>
                <c:pt idx="1529">
                  <c:v>43899</c:v>
                </c:pt>
                <c:pt idx="1530">
                  <c:v>43900</c:v>
                </c:pt>
                <c:pt idx="1531">
                  <c:v>43901</c:v>
                </c:pt>
                <c:pt idx="1532">
                  <c:v>43902</c:v>
                </c:pt>
                <c:pt idx="1533">
                  <c:v>43903</c:v>
                </c:pt>
                <c:pt idx="1534">
                  <c:v>43904</c:v>
                </c:pt>
                <c:pt idx="1535">
                  <c:v>43905</c:v>
                </c:pt>
                <c:pt idx="1536">
                  <c:v>43906</c:v>
                </c:pt>
                <c:pt idx="1537">
                  <c:v>43907</c:v>
                </c:pt>
                <c:pt idx="1538">
                  <c:v>43908</c:v>
                </c:pt>
                <c:pt idx="1539">
                  <c:v>43909</c:v>
                </c:pt>
                <c:pt idx="1540">
                  <c:v>43910</c:v>
                </c:pt>
                <c:pt idx="1541">
                  <c:v>43911</c:v>
                </c:pt>
                <c:pt idx="1542">
                  <c:v>43912</c:v>
                </c:pt>
                <c:pt idx="1543">
                  <c:v>43913</c:v>
                </c:pt>
                <c:pt idx="1544">
                  <c:v>43914</c:v>
                </c:pt>
                <c:pt idx="1545">
                  <c:v>43915</c:v>
                </c:pt>
                <c:pt idx="1546">
                  <c:v>43916</c:v>
                </c:pt>
                <c:pt idx="1547">
                  <c:v>43917</c:v>
                </c:pt>
                <c:pt idx="1548">
                  <c:v>43918</c:v>
                </c:pt>
                <c:pt idx="1549">
                  <c:v>43919</c:v>
                </c:pt>
                <c:pt idx="1550">
                  <c:v>43920</c:v>
                </c:pt>
                <c:pt idx="1551">
                  <c:v>43921</c:v>
                </c:pt>
                <c:pt idx="1552">
                  <c:v>43922</c:v>
                </c:pt>
                <c:pt idx="1553">
                  <c:v>43923</c:v>
                </c:pt>
                <c:pt idx="1554">
                  <c:v>43924</c:v>
                </c:pt>
                <c:pt idx="1555">
                  <c:v>43925</c:v>
                </c:pt>
                <c:pt idx="1556">
                  <c:v>43926</c:v>
                </c:pt>
                <c:pt idx="1557">
                  <c:v>43927</c:v>
                </c:pt>
                <c:pt idx="1558">
                  <c:v>43928</c:v>
                </c:pt>
                <c:pt idx="1559">
                  <c:v>43929</c:v>
                </c:pt>
                <c:pt idx="1560">
                  <c:v>43930</c:v>
                </c:pt>
                <c:pt idx="1561">
                  <c:v>43931</c:v>
                </c:pt>
                <c:pt idx="1562">
                  <c:v>43932</c:v>
                </c:pt>
                <c:pt idx="1563">
                  <c:v>43933</c:v>
                </c:pt>
                <c:pt idx="1564">
                  <c:v>43934</c:v>
                </c:pt>
                <c:pt idx="1565">
                  <c:v>43935</c:v>
                </c:pt>
                <c:pt idx="1566">
                  <c:v>43936</c:v>
                </c:pt>
                <c:pt idx="1567">
                  <c:v>43937</c:v>
                </c:pt>
                <c:pt idx="1568">
                  <c:v>43938</c:v>
                </c:pt>
                <c:pt idx="1569">
                  <c:v>43939</c:v>
                </c:pt>
                <c:pt idx="1570">
                  <c:v>43940</c:v>
                </c:pt>
                <c:pt idx="1571">
                  <c:v>43941</c:v>
                </c:pt>
                <c:pt idx="1572">
                  <c:v>43942</c:v>
                </c:pt>
                <c:pt idx="1573">
                  <c:v>43943</c:v>
                </c:pt>
                <c:pt idx="1574">
                  <c:v>43944</c:v>
                </c:pt>
                <c:pt idx="1575">
                  <c:v>43945</c:v>
                </c:pt>
                <c:pt idx="1576">
                  <c:v>43946</c:v>
                </c:pt>
                <c:pt idx="1577">
                  <c:v>43947</c:v>
                </c:pt>
                <c:pt idx="1578">
                  <c:v>43948</c:v>
                </c:pt>
                <c:pt idx="1579">
                  <c:v>43949</c:v>
                </c:pt>
                <c:pt idx="1580">
                  <c:v>43950</c:v>
                </c:pt>
                <c:pt idx="1581">
                  <c:v>43951</c:v>
                </c:pt>
                <c:pt idx="1582">
                  <c:v>43952</c:v>
                </c:pt>
                <c:pt idx="1583">
                  <c:v>43953</c:v>
                </c:pt>
                <c:pt idx="1584">
                  <c:v>43954</c:v>
                </c:pt>
                <c:pt idx="1585">
                  <c:v>43955</c:v>
                </c:pt>
                <c:pt idx="1586">
                  <c:v>43956</c:v>
                </c:pt>
                <c:pt idx="1587">
                  <c:v>43957</c:v>
                </c:pt>
                <c:pt idx="1588">
                  <c:v>43958</c:v>
                </c:pt>
                <c:pt idx="1589">
                  <c:v>43959</c:v>
                </c:pt>
                <c:pt idx="1590">
                  <c:v>43960</c:v>
                </c:pt>
                <c:pt idx="1591">
                  <c:v>43961</c:v>
                </c:pt>
                <c:pt idx="1592">
                  <c:v>43962</c:v>
                </c:pt>
                <c:pt idx="1593">
                  <c:v>43963</c:v>
                </c:pt>
                <c:pt idx="1594">
                  <c:v>43964</c:v>
                </c:pt>
                <c:pt idx="1595">
                  <c:v>43965</c:v>
                </c:pt>
                <c:pt idx="1596">
                  <c:v>43966</c:v>
                </c:pt>
                <c:pt idx="1597">
                  <c:v>43967</c:v>
                </c:pt>
                <c:pt idx="1598">
                  <c:v>43968</c:v>
                </c:pt>
                <c:pt idx="1599">
                  <c:v>43969</c:v>
                </c:pt>
                <c:pt idx="1600">
                  <c:v>43970</c:v>
                </c:pt>
                <c:pt idx="1601">
                  <c:v>43971</c:v>
                </c:pt>
                <c:pt idx="1602">
                  <c:v>43972</c:v>
                </c:pt>
                <c:pt idx="1603">
                  <c:v>43973</c:v>
                </c:pt>
                <c:pt idx="1604">
                  <c:v>43974</c:v>
                </c:pt>
                <c:pt idx="1605">
                  <c:v>43975</c:v>
                </c:pt>
                <c:pt idx="1606">
                  <c:v>43976</c:v>
                </c:pt>
                <c:pt idx="1607">
                  <c:v>43977</c:v>
                </c:pt>
                <c:pt idx="1608">
                  <c:v>43978</c:v>
                </c:pt>
                <c:pt idx="1609">
                  <c:v>43979</c:v>
                </c:pt>
                <c:pt idx="1610">
                  <c:v>43980</c:v>
                </c:pt>
                <c:pt idx="1611">
                  <c:v>43981</c:v>
                </c:pt>
                <c:pt idx="1612">
                  <c:v>43982</c:v>
                </c:pt>
                <c:pt idx="1613">
                  <c:v>43983</c:v>
                </c:pt>
                <c:pt idx="1614">
                  <c:v>43984</c:v>
                </c:pt>
                <c:pt idx="1615">
                  <c:v>43985</c:v>
                </c:pt>
                <c:pt idx="1616">
                  <c:v>43986</c:v>
                </c:pt>
                <c:pt idx="1617">
                  <c:v>43987</c:v>
                </c:pt>
                <c:pt idx="1618">
                  <c:v>43988</c:v>
                </c:pt>
                <c:pt idx="1619">
                  <c:v>43989</c:v>
                </c:pt>
                <c:pt idx="1620">
                  <c:v>43990</c:v>
                </c:pt>
                <c:pt idx="1621">
                  <c:v>43991</c:v>
                </c:pt>
                <c:pt idx="1622">
                  <c:v>43992</c:v>
                </c:pt>
                <c:pt idx="1623">
                  <c:v>43993</c:v>
                </c:pt>
                <c:pt idx="1624">
                  <c:v>43994</c:v>
                </c:pt>
                <c:pt idx="1625">
                  <c:v>43995</c:v>
                </c:pt>
                <c:pt idx="1626">
                  <c:v>43996</c:v>
                </c:pt>
                <c:pt idx="1627">
                  <c:v>43997</c:v>
                </c:pt>
                <c:pt idx="1628">
                  <c:v>43998</c:v>
                </c:pt>
                <c:pt idx="1629">
                  <c:v>43999</c:v>
                </c:pt>
                <c:pt idx="1630">
                  <c:v>44000</c:v>
                </c:pt>
                <c:pt idx="1631">
                  <c:v>44001</c:v>
                </c:pt>
                <c:pt idx="1632">
                  <c:v>44002</c:v>
                </c:pt>
                <c:pt idx="1633">
                  <c:v>44003</c:v>
                </c:pt>
                <c:pt idx="1634">
                  <c:v>44004</c:v>
                </c:pt>
                <c:pt idx="1635">
                  <c:v>44005</c:v>
                </c:pt>
                <c:pt idx="1636">
                  <c:v>44006</c:v>
                </c:pt>
                <c:pt idx="1637">
                  <c:v>44007</c:v>
                </c:pt>
                <c:pt idx="1638">
                  <c:v>44008</c:v>
                </c:pt>
                <c:pt idx="1639">
                  <c:v>44009</c:v>
                </c:pt>
                <c:pt idx="1640">
                  <c:v>44010</c:v>
                </c:pt>
                <c:pt idx="1641">
                  <c:v>44011</c:v>
                </c:pt>
                <c:pt idx="1642">
                  <c:v>44012</c:v>
                </c:pt>
                <c:pt idx="1643">
                  <c:v>44013</c:v>
                </c:pt>
                <c:pt idx="1644">
                  <c:v>44014</c:v>
                </c:pt>
                <c:pt idx="1645">
                  <c:v>44015</c:v>
                </c:pt>
                <c:pt idx="1646">
                  <c:v>44016</c:v>
                </c:pt>
                <c:pt idx="1647">
                  <c:v>44017</c:v>
                </c:pt>
                <c:pt idx="1648">
                  <c:v>44018</c:v>
                </c:pt>
                <c:pt idx="1649">
                  <c:v>44019</c:v>
                </c:pt>
                <c:pt idx="1650">
                  <c:v>44020</c:v>
                </c:pt>
                <c:pt idx="1651">
                  <c:v>44021</c:v>
                </c:pt>
                <c:pt idx="1652">
                  <c:v>44022</c:v>
                </c:pt>
                <c:pt idx="1653">
                  <c:v>44023</c:v>
                </c:pt>
                <c:pt idx="1654">
                  <c:v>44024</c:v>
                </c:pt>
                <c:pt idx="1655">
                  <c:v>44025</c:v>
                </c:pt>
                <c:pt idx="1656">
                  <c:v>44026</c:v>
                </c:pt>
                <c:pt idx="1657">
                  <c:v>44027</c:v>
                </c:pt>
                <c:pt idx="1658">
                  <c:v>44028</c:v>
                </c:pt>
                <c:pt idx="1659">
                  <c:v>44029</c:v>
                </c:pt>
                <c:pt idx="1660">
                  <c:v>44030</c:v>
                </c:pt>
                <c:pt idx="1661">
                  <c:v>44031</c:v>
                </c:pt>
                <c:pt idx="1662">
                  <c:v>44032</c:v>
                </c:pt>
                <c:pt idx="1663">
                  <c:v>44033</c:v>
                </c:pt>
                <c:pt idx="1664">
                  <c:v>44034</c:v>
                </c:pt>
                <c:pt idx="1665">
                  <c:v>44035</c:v>
                </c:pt>
                <c:pt idx="1666">
                  <c:v>44036</c:v>
                </c:pt>
                <c:pt idx="1667">
                  <c:v>44037</c:v>
                </c:pt>
                <c:pt idx="1668">
                  <c:v>44038</c:v>
                </c:pt>
                <c:pt idx="1669">
                  <c:v>44039</c:v>
                </c:pt>
                <c:pt idx="1670">
                  <c:v>44040</c:v>
                </c:pt>
                <c:pt idx="1671">
                  <c:v>44041</c:v>
                </c:pt>
                <c:pt idx="1672">
                  <c:v>44042</c:v>
                </c:pt>
                <c:pt idx="1673">
                  <c:v>44043</c:v>
                </c:pt>
                <c:pt idx="1674">
                  <c:v>44044</c:v>
                </c:pt>
                <c:pt idx="1675">
                  <c:v>44045</c:v>
                </c:pt>
                <c:pt idx="1676">
                  <c:v>44046</c:v>
                </c:pt>
                <c:pt idx="1677">
                  <c:v>44047</c:v>
                </c:pt>
                <c:pt idx="1678">
                  <c:v>44048</c:v>
                </c:pt>
                <c:pt idx="1679">
                  <c:v>44049</c:v>
                </c:pt>
                <c:pt idx="1680">
                  <c:v>44050</c:v>
                </c:pt>
                <c:pt idx="1681">
                  <c:v>44051</c:v>
                </c:pt>
                <c:pt idx="1682">
                  <c:v>44052</c:v>
                </c:pt>
                <c:pt idx="1683">
                  <c:v>44053</c:v>
                </c:pt>
                <c:pt idx="1684">
                  <c:v>44054</c:v>
                </c:pt>
                <c:pt idx="1685">
                  <c:v>44055</c:v>
                </c:pt>
                <c:pt idx="1686">
                  <c:v>44056</c:v>
                </c:pt>
                <c:pt idx="1687">
                  <c:v>44057</c:v>
                </c:pt>
                <c:pt idx="1688">
                  <c:v>44058</c:v>
                </c:pt>
                <c:pt idx="1689">
                  <c:v>44059</c:v>
                </c:pt>
                <c:pt idx="1690">
                  <c:v>44060</c:v>
                </c:pt>
                <c:pt idx="1691">
                  <c:v>44061</c:v>
                </c:pt>
                <c:pt idx="1692">
                  <c:v>44062</c:v>
                </c:pt>
                <c:pt idx="1693">
                  <c:v>44063</c:v>
                </c:pt>
                <c:pt idx="1694">
                  <c:v>44064</c:v>
                </c:pt>
                <c:pt idx="1695">
                  <c:v>44065</c:v>
                </c:pt>
                <c:pt idx="1696">
                  <c:v>44066</c:v>
                </c:pt>
                <c:pt idx="1697">
                  <c:v>44067</c:v>
                </c:pt>
                <c:pt idx="1698">
                  <c:v>44068</c:v>
                </c:pt>
                <c:pt idx="1699">
                  <c:v>44069</c:v>
                </c:pt>
                <c:pt idx="1700">
                  <c:v>44070</c:v>
                </c:pt>
                <c:pt idx="1701">
                  <c:v>44071</c:v>
                </c:pt>
                <c:pt idx="1702">
                  <c:v>44072</c:v>
                </c:pt>
                <c:pt idx="1703">
                  <c:v>44073</c:v>
                </c:pt>
                <c:pt idx="1704">
                  <c:v>44074</c:v>
                </c:pt>
                <c:pt idx="1705">
                  <c:v>44075</c:v>
                </c:pt>
                <c:pt idx="1706">
                  <c:v>44076</c:v>
                </c:pt>
                <c:pt idx="1707">
                  <c:v>44077</c:v>
                </c:pt>
                <c:pt idx="1708">
                  <c:v>44078</c:v>
                </c:pt>
                <c:pt idx="1709">
                  <c:v>44079</c:v>
                </c:pt>
                <c:pt idx="1710">
                  <c:v>44080</c:v>
                </c:pt>
                <c:pt idx="1711">
                  <c:v>44081</c:v>
                </c:pt>
                <c:pt idx="1712">
                  <c:v>44082</c:v>
                </c:pt>
                <c:pt idx="1713">
                  <c:v>44083</c:v>
                </c:pt>
                <c:pt idx="1714">
                  <c:v>44084</c:v>
                </c:pt>
                <c:pt idx="1715">
                  <c:v>44085</c:v>
                </c:pt>
                <c:pt idx="1716">
                  <c:v>44086</c:v>
                </c:pt>
                <c:pt idx="1717">
                  <c:v>44087</c:v>
                </c:pt>
                <c:pt idx="1718">
                  <c:v>44088</c:v>
                </c:pt>
                <c:pt idx="1719">
                  <c:v>44089</c:v>
                </c:pt>
                <c:pt idx="1720">
                  <c:v>44090</c:v>
                </c:pt>
                <c:pt idx="1721">
                  <c:v>44091</c:v>
                </c:pt>
                <c:pt idx="1722">
                  <c:v>44092</c:v>
                </c:pt>
                <c:pt idx="1723">
                  <c:v>44093</c:v>
                </c:pt>
                <c:pt idx="1724">
                  <c:v>44094</c:v>
                </c:pt>
                <c:pt idx="1725">
                  <c:v>44095</c:v>
                </c:pt>
                <c:pt idx="1726">
                  <c:v>44096</c:v>
                </c:pt>
                <c:pt idx="1727">
                  <c:v>44097</c:v>
                </c:pt>
                <c:pt idx="1728">
                  <c:v>44098</c:v>
                </c:pt>
                <c:pt idx="1729">
                  <c:v>44099</c:v>
                </c:pt>
                <c:pt idx="1730">
                  <c:v>44100</c:v>
                </c:pt>
                <c:pt idx="1731">
                  <c:v>44101</c:v>
                </c:pt>
                <c:pt idx="1732">
                  <c:v>44102</c:v>
                </c:pt>
                <c:pt idx="1733">
                  <c:v>44103</c:v>
                </c:pt>
                <c:pt idx="1734">
                  <c:v>44104</c:v>
                </c:pt>
                <c:pt idx="1735">
                  <c:v>44105</c:v>
                </c:pt>
                <c:pt idx="1736">
                  <c:v>44106</c:v>
                </c:pt>
                <c:pt idx="1737">
                  <c:v>44107</c:v>
                </c:pt>
                <c:pt idx="1738">
                  <c:v>44108</c:v>
                </c:pt>
                <c:pt idx="1739">
                  <c:v>44109</c:v>
                </c:pt>
                <c:pt idx="1740">
                  <c:v>44110</c:v>
                </c:pt>
                <c:pt idx="1741">
                  <c:v>44111</c:v>
                </c:pt>
                <c:pt idx="1742">
                  <c:v>44112</c:v>
                </c:pt>
                <c:pt idx="1743">
                  <c:v>44113</c:v>
                </c:pt>
                <c:pt idx="1744">
                  <c:v>44114</c:v>
                </c:pt>
                <c:pt idx="1745">
                  <c:v>44115</c:v>
                </c:pt>
                <c:pt idx="1746">
                  <c:v>44116</c:v>
                </c:pt>
                <c:pt idx="1747">
                  <c:v>44117</c:v>
                </c:pt>
                <c:pt idx="1748">
                  <c:v>44118</c:v>
                </c:pt>
                <c:pt idx="1749">
                  <c:v>44119</c:v>
                </c:pt>
                <c:pt idx="1750">
                  <c:v>44120</c:v>
                </c:pt>
                <c:pt idx="1751">
                  <c:v>44121</c:v>
                </c:pt>
                <c:pt idx="1752">
                  <c:v>44122</c:v>
                </c:pt>
                <c:pt idx="1753">
                  <c:v>44123</c:v>
                </c:pt>
                <c:pt idx="1754">
                  <c:v>44124</c:v>
                </c:pt>
                <c:pt idx="1755">
                  <c:v>44125</c:v>
                </c:pt>
                <c:pt idx="1756">
                  <c:v>44126</c:v>
                </c:pt>
                <c:pt idx="1757">
                  <c:v>44127</c:v>
                </c:pt>
                <c:pt idx="1758">
                  <c:v>44128</c:v>
                </c:pt>
                <c:pt idx="1759">
                  <c:v>44129</c:v>
                </c:pt>
                <c:pt idx="1760">
                  <c:v>44130</c:v>
                </c:pt>
                <c:pt idx="1761">
                  <c:v>44131</c:v>
                </c:pt>
                <c:pt idx="1762">
                  <c:v>44132</c:v>
                </c:pt>
                <c:pt idx="1763">
                  <c:v>44133</c:v>
                </c:pt>
                <c:pt idx="1764">
                  <c:v>44134</c:v>
                </c:pt>
                <c:pt idx="1765">
                  <c:v>44135</c:v>
                </c:pt>
                <c:pt idx="1766">
                  <c:v>44136</c:v>
                </c:pt>
                <c:pt idx="1767">
                  <c:v>44137</c:v>
                </c:pt>
                <c:pt idx="1768">
                  <c:v>44138</c:v>
                </c:pt>
                <c:pt idx="1769">
                  <c:v>44139</c:v>
                </c:pt>
                <c:pt idx="1770">
                  <c:v>44140</c:v>
                </c:pt>
                <c:pt idx="1771">
                  <c:v>44141</c:v>
                </c:pt>
                <c:pt idx="1772">
                  <c:v>44142</c:v>
                </c:pt>
                <c:pt idx="1773">
                  <c:v>44143</c:v>
                </c:pt>
                <c:pt idx="1774">
                  <c:v>44144</c:v>
                </c:pt>
                <c:pt idx="1775">
                  <c:v>44145</c:v>
                </c:pt>
                <c:pt idx="1776">
                  <c:v>44146</c:v>
                </c:pt>
                <c:pt idx="1777">
                  <c:v>44147</c:v>
                </c:pt>
                <c:pt idx="1778">
                  <c:v>44148</c:v>
                </c:pt>
                <c:pt idx="1779">
                  <c:v>44149</c:v>
                </c:pt>
                <c:pt idx="1780">
                  <c:v>44150</c:v>
                </c:pt>
                <c:pt idx="1781">
                  <c:v>44151</c:v>
                </c:pt>
                <c:pt idx="1782">
                  <c:v>44152</c:v>
                </c:pt>
                <c:pt idx="1783">
                  <c:v>44153</c:v>
                </c:pt>
                <c:pt idx="1784">
                  <c:v>44154</c:v>
                </c:pt>
                <c:pt idx="1785">
                  <c:v>44155</c:v>
                </c:pt>
                <c:pt idx="1786">
                  <c:v>44156</c:v>
                </c:pt>
                <c:pt idx="1787">
                  <c:v>44157</c:v>
                </c:pt>
                <c:pt idx="1788">
                  <c:v>44158</c:v>
                </c:pt>
                <c:pt idx="1789">
                  <c:v>44159</c:v>
                </c:pt>
                <c:pt idx="1790">
                  <c:v>44160</c:v>
                </c:pt>
                <c:pt idx="1791">
                  <c:v>44161</c:v>
                </c:pt>
                <c:pt idx="1792">
                  <c:v>44162</c:v>
                </c:pt>
                <c:pt idx="1793">
                  <c:v>44163</c:v>
                </c:pt>
                <c:pt idx="1794">
                  <c:v>44164</c:v>
                </c:pt>
                <c:pt idx="1795">
                  <c:v>44165</c:v>
                </c:pt>
                <c:pt idx="1796">
                  <c:v>44166</c:v>
                </c:pt>
                <c:pt idx="1797">
                  <c:v>44167</c:v>
                </c:pt>
                <c:pt idx="1798">
                  <c:v>44168</c:v>
                </c:pt>
                <c:pt idx="1799">
                  <c:v>44169</c:v>
                </c:pt>
                <c:pt idx="1800">
                  <c:v>44170</c:v>
                </c:pt>
                <c:pt idx="1801">
                  <c:v>44171</c:v>
                </c:pt>
                <c:pt idx="1802">
                  <c:v>44172</c:v>
                </c:pt>
                <c:pt idx="1803">
                  <c:v>44173</c:v>
                </c:pt>
                <c:pt idx="1804">
                  <c:v>44174</c:v>
                </c:pt>
                <c:pt idx="1805">
                  <c:v>44175</c:v>
                </c:pt>
                <c:pt idx="1806">
                  <c:v>44176</c:v>
                </c:pt>
                <c:pt idx="1807">
                  <c:v>44177</c:v>
                </c:pt>
                <c:pt idx="1808">
                  <c:v>44178</c:v>
                </c:pt>
                <c:pt idx="1809">
                  <c:v>44179</c:v>
                </c:pt>
                <c:pt idx="1810">
                  <c:v>44180</c:v>
                </c:pt>
                <c:pt idx="1811">
                  <c:v>44181</c:v>
                </c:pt>
                <c:pt idx="1812">
                  <c:v>44182</c:v>
                </c:pt>
                <c:pt idx="1813">
                  <c:v>44183</c:v>
                </c:pt>
                <c:pt idx="1814">
                  <c:v>44184</c:v>
                </c:pt>
                <c:pt idx="1815">
                  <c:v>44185</c:v>
                </c:pt>
                <c:pt idx="1816">
                  <c:v>44186</c:v>
                </c:pt>
                <c:pt idx="1817">
                  <c:v>44187</c:v>
                </c:pt>
                <c:pt idx="1818">
                  <c:v>44188</c:v>
                </c:pt>
                <c:pt idx="1819">
                  <c:v>44189</c:v>
                </c:pt>
                <c:pt idx="1820">
                  <c:v>44190</c:v>
                </c:pt>
                <c:pt idx="1821">
                  <c:v>44191</c:v>
                </c:pt>
                <c:pt idx="1822">
                  <c:v>44192</c:v>
                </c:pt>
                <c:pt idx="1823">
                  <c:v>44193</c:v>
                </c:pt>
                <c:pt idx="1824">
                  <c:v>44194</c:v>
                </c:pt>
                <c:pt idx="1825">
                  <c:v>44195</c:v>
                </c:pt>
                <c:pt idx="1826">
                  <c:v>44196</c:v>
                </c:pt>
                <c:pt idx="1827">
                  <c:v>44197</c:v>
                </c:pt>
                <c:pt idx="1828">
                  <c:v>44198</c:v>
                </c:pt>
                <c:pt idx="1829">
                  <c:v>44199</c:v>
                </c:pt>
                <c:pt idx="1830">
                  <c:v>44200</c:v>
                </c:pt>
                <c:pt idx="1831">
                  <c:v>44201</c:v>
                </c:pt>
                <c:pt idx="1832">
                  <c:v>44202</c:v>
                </c:pt>
                <c:pt idx="1833">
                  <c:v>44203</c:v>
                </c:pt>
                <c:pt idx="1834">
                  <c:v>44204</c:v>
                </c:pt>
                <c:pt idx="1835">
                  <c:v>44205</c:v>
                </c:pt>
                <c:pt idx="1836">
                  <c:v>44206</c:v>
                </c:pt>
                <c:pt idx="1837">
                  <c:v>44207</c:v>
                </c:pt>
                <c:pt idx="1838">
                  <c:v>44208</c:v>
                </c:pt>
                <c:pt idx="1839">
                  <c:v>44209</c:v>
                </c:pt>
                <c:pt idx="1840">
                  <c:v>44210</c:v>
                </c:pt>
                <c:pt idx="1841">
                  <c:v>44211</c:v>
                </c:pt>
                <c:pt idx="1842">
                  <c:v>44212</c:v>
                </c:pt>
                <c:pt idx="1843">
                  <c:v>44213</c:v>
                </c:pt>
                <c:pt idx="1844">
                  <c:v>44214</c:v>
                </c:pt>
                <c:pt idx="1845">
                  <c:v>44215</c:v>
                </c:pt>
                <c:pt idx="1846">
                  <c:v>44216</c:v>
                </c:pt>
                <c:pt idx="1847">
                  <c:v>44217</c:v>
                </c:pt>
                <c:pt idx="1848">
                  <c:v>44218</c:v>
                </c:pt>
                <c:pt idx="1849">
                  <c:v>44219</c:v>
                </c:pt>
                <c:pt idx="1850">
                  <c:v>44220</c:v>
                </c:pt>
                <c:pt idx="1851">
                  <c:v>44221</c:v>
                </c:pt>
                <c:pt idx="1852">
                  <c:v>44222</c:v>
                </c:pt>
                <c:pt idx="1853">
                  <c:v>44223</c:v>
                </c:pt>
                <c:pt idx="1854">
                  <c:v>44224</c:v>
                </c:pt>
                <c:pt idx="1855">
                  <c:v>44225</c:v>
                </c:pt>
                <c:pt idx="1856">
                  <c:v>44226</c:v>
                </c:pt>
                <c:pt idx="1857">
                  <c:v>44227</c:v>
                </c:pt>
                <c:pt idx="1858">
                  <c:v>44228</c:v>
                </c:pt>
                <c:pt idx="1859">
                  <c:v>44229</c:v>
                </c:pt>
                <c:pt idx="1860">
                  <c:v>44230</c:v>
                </c:pt>
                <c:pt idx="1861">
                  <c:v>44231</c:v>
                </c:pt>
                <c:pt idx="1862">
                  <c:v>44232</c:v>
                </c:pt>
                <c:pt idx="1863">
                  <c:v>44233</c:v>
                </c:pt>
                <c:pt idx="1864">
                  <c:v>44234</c:v>
                </c:pt>
                <c:pt idx="1865">
                  <c:v>44235</c:v>
                </c:pt>
                <c:pt idx="1866">
                  <c:v>44236</c:v>
                </c:pt>
                <c:pt idx="1867">
                  <c:v>44237</c:v>
                </c:pt>
                <c:pt idx="1868">
                  <c:v>44238</c:v>
                </c:pt>
                <c:pt idx="1869">
                  <c:v>44239</c:v>
                </c:pt>
                <c:pt idx="1870">
                  <c:v>44240</c:v>
                </c:pt>
                <c:pt idx="1871">
                  <c:v>44241</c:v>
                </c:pt>
                <c:pt idx="1872">
                  <c:v>44242</c:v>
                </c:pt>
                <c:pt idx="1873">
                  <c:v>44243</c:v>
                </c:pt>
                <c:pt idx="1874">
                  <c:v>44244</c:v>
                </c:pt>
                <c:pt idx="1875">
                  <c:v>44245</c:v>
                </c:pt>
                <c:pt idx="1876">
                  <c:v>44246</c:v>
                </c:pt>
                <c:pt idx="1877">
                  <c:v>44247</c:v>
                </c:pt>
                <c:pt idx="1878">
                  <c:v>44248</c:v>
                </c:pt>
                <c:pt idx="1879">
                  <c:v>44249</c:v>
                </c:pt>
                <c:pt idx="1880">
                  <c:v>44250</c:v>
                </c:pt>
                <c:pt idx="1881">
                  <c:v>44251</c:v>
                </c:pt>
                <c:pt idx="1882">
                  <c:v>44252</c:v>
                </c:pt>
                <c:pt idx="1883">
                  <c:v>44253</c:v>
                </c:pt>
                <c:pt idx="1884">
                  <c:v>44254</c:v>
                </c:pt>
                <c:pt idx="1885">
                  <c:v>44255</c:v>
                </c:pt>
                <c:pt idx="1886">
                  <c:v>44256</c:v>
                </c:pt>
                <c:pt idx="1887">
                  <c:v>44257</c:v>
                </c:pt>
                <c:pt idx="1888">
                  <c:v>44258</c:v>
                </c:pt>
                <c:pt idx="1889">
                  <c:v>44259</c:v>
                </c:pt>
                <c:pt idx="1890">
                  <c:v>44260</c:v>
                </c:pt>
                <c:pt idx="1891">
                  <c:v>44261</c:v>
                </c:pt>
                <c:pt idx="1892">
                  <c:v>44262</c:v>
                </c:pt>
                <c:pt idx="1893">
                  <c:v>44263</c:v>
                </c:pt>
                <c:pt idx="1894">
                  <c:v>44264</c:v>
                </c:pt>
                <c:pt idx="1895">
                  <c:v>44265</c:v>
                </c:pt>
                <c:pt idx="1896">
                  <c:v>44266</c:v>
                </c:pt>
                <c:pt idx="1897">
                  <c:v>44267</c:v>
                </c:pt>
                <c:pt idx="1898">
                  <c:v>44268</c:v>
                </c:pt>
                <c:pt idx="1899">
                  <c:v>44269</c:v>
                </c:pt>
                <c:pt idx="1900">
                  <c:v>44270</c:v>
                </c:pt>
                <c:pt idx="1901">
                  <c:v>44271</c:v>
                </c:pt>
                <c:pt idx="1902">
                  <c:v>44272</c:v>
                </c:pt>
                <c:pt idx="1903">
                  <c:v>44273</c:v>
                </c:pt>
                <c:pt idx="1904">
                  <c:v>44274</c:v>
                </c:pt>
                <c:pt idx="1905">
                  <c:v>44275</c:v>
                </c:pt>
                <c:pt idx="1906">
                  <c:v>44276</c:v>
                </c:pt>
                <c:pt idx="1907">
                  <c:v>44277</c:v>
                </c:pt>
                <c:pt idx="1908">
                  <c:v>44278</c:v>
                </c:pt>
                <c:pt idx="1909">
                  <c:v>44279</c:v>
                </c:pt>
                <c:pt idx="1910">
                  <c:v>44280</c:v>
                </c:pt>
                <c:pt idx="1911">
                  <c:v>44281</c:v>
                </c:pt>
                <c:pt idx="1912">
                  <c:v>44282</c:v>
                </c:pt>
                <c:pt idx="1913">
                  <c:v>44283</c:v>
                </c:pt>
                <c:pt idx="1914">
                  <c:v>44284</c:v>
                </c:pt>
                <c:pt idx="1915">
                  <c:v>44285</c:v>
                </c:pt>
                <c:pt idx="1916">
                  <c:v>44286</c:v>
                </c:pt>
                <c:pt idx="1917">
                  <c:v>44287</c:v>
                </c:pt>
                <c:pt idx="1918">
                  <c:v>44288</c:v>
                </c:pt>
                <c:pt idx="1919">
                  <c:v>44289</c:v>
                </c:pt>
                <c:pt idx="1920">
                  <c:v>44290</c:v>
                </c:pt>
                <c:pt idx="1921">
                  <c:v>44291</c:v>
                </c:pt>
                <c:pt idx="1922">
                  <c:v>44292</c:v>
                </c:pt>
                <c:pt idx="1923">
                  <c:v>44293</c:v>
                </c:pt>
                <c:pt idx="1924">
                  <c:v>44294</c:v>
                </c:pt>
                <c:pt idx="1925">
                  <c:v>44295</c:v>
                </c:pt>
                <c:pt idx="1926">
                  <c:v>44296</c:v>
                </c:pt>
                <c:pt idx="1927">
                  <c:v>44297</c:v>
                </c:pt>
                <c:pt idx="1928">
                  <c:v>44298</c:v>
                </c:pt>
                <c:pt idx="1929">
                  <c:v>44299</c:v>
                </c:pt>
                <c:pt idx="1930">
                  <c:v>44300</c:v>
                </c:pt>
                <c:pt idx="1931">
                  <c:v>44301</c:v>
                </c:pt>
                <c:pt idx="1932">
                  <c:v>44302</c:v>
                </c:pt>
                <c:pt idx="1933">
                  <c:v>44303</c:v>
                </c:pt>
                <c:pt idx="1934">
                  <c:v>44304</c:v>
                </c:pt>
                <c:pt idx="1935">
                  <c:v>44305</c:v>
                </c:pt>
                <c:pt idx="1936">
                  <c:v>44306</c:v>
                </c:pt>
                <c:pt idx="1937">
                  <c:v>44307</c:v>
                </c:pt>
                <c:pt idx="1938">
                  <c:v>44308</c:v>
                </c:pt>
                <c:pt idx="1939">
                  <c:v>44309</c:v>
                </c:pt>
                <c:pt idx="1940">
                  <c:v>44310</c:v>
                </c:pt>
                <c:pt idx="1941">
                  <c:v>44311</c:v>
                </c:pt>
                <c:pt idx="1942">
                  <c:v>44312</c:v>
                </c:pt>
                <c:pt idx="1943">
                  <c:v>44313</c:v>
                </c:pt>
                <c:pt idx="1944">
                  <c:v>44314</c:v>
                </c:pt>
                <c:pt idx="1945">
                  <c:v>44315</c:v>
                </c:pt>
                <c:pt idx="1946">
                  <c:v>44316</c:v>
                </c:pt>
                <c:pt idx="1947">
                  <c:v>44317</c:v>
                </c:pt>
                <c:pt idx="1948">
                  <c:v>44318</c:v>
                </c:pt>
                <c:pt idx="1949">
                  <c:v>44319</c:v>
                </c:pt>
                <c:pt idx="1950">
                  <c:v>44320</c:v>
                </c:pt>
                <c:pt idx="1951">
                  <c:v>44321</c:v>
                </c:pt>
                <c:pt idx="1952">
                  <c:v>44322</c:v>
                </c:pt>
                <c:pt idx="1953">
                  <c:v>44323</c:v>
                </c:pt>
                <c:pt idx="1954">
                  <c:v>44324</c:v>
                </c:pt>
                <c:pt idx="1955">
                  <c:v>44325</c:v>
                </c:pt>
                <c:pt idx="1956">
                  <c:v>44326</c:v>
                </c:pt>
                <c:pt idx="1957">
                  <c:v>44327</c:v>
                </c:pt>
                <c:pt idx="1958">
                  <c:v>44328</c:v>
                </c:pt>
                <c:pt idx="1959">
                  <c:v>44329</c:v>
                </c:pt>
                <c:pt idx="1960">
                  <c:v>44330</c:v>
                </c:pt>
                <c:pt idx="1961">
                  <c:v>44331</c:v>
                </c:pt>
                <c:pt idx="1962">
                  <c:v>44332</c:v>
                </c:pt>
                <c:pt idx="1963">
                  <c:v>44333</c:v>
                </c:pt>
                <c:pt idx="1964">
                  <c:v>44334</c:v>
                </c:pt>
                <c:pt idx="1965">
                  <c:v>44335</c:v>
                </c:pt>
                <c:pt idx="1966">
                  <c:v>44336</c:v>
                </c:pt>
                <c:pt idx="1967">
                  <c:v>44337</c:v>
                </c:pt>
                <c:pt idx="1968">
                  <c:v>44338</c:v>
                </c:pt>
                <c:pt idx="1969">
                  <c:v>44339</c:v>
                </c:pt>
                <c:pt idx="1970">
                  <c:v>44340</c:v>
                </c:pt>
                <c:pt idx="1971">
                  <c:v>44341</c:v>
                </c:pt>
                <c:pt idx="1972">
                  <c:v>44342</c:v>
                </c:pt>
                <c:pt idx="1973">
                  <c:v>44343</c:v>
                </c:pt>
                <c:pt idx="1974">
                  <c:v>44344</c:v>
                </c:pt>
                <c:pt idx="1975">
                  <c:v>44345</c:v>
                </c:pt>
                <c:pt idx="1976">
                  <c:v>44346</c:v>
                </c:pt>
                <c:pt idx="1977">
                  <c:v>44347</c:v>
                </c:pt>
                <c:pt idx="1978">
                  <c:v>44348</c:v>
                </c:pt>
                <c:pt idx="1979">
                  <c:v>44349</c:v>
                </c:pt>
                <c:pt idx="1980">
                  <c:v>44350</c:v>
                </c:pt>
                <c:pt idx="1981">
                  <c:v>44351</c:v>
                </c:pt>
                <c:pt idx="1982">
                  <c:v>44352</c:v>
                </c:pt>
                <c:pt idx="1983">
                  <c:v>44353</c:v>
                </c:pt>
                <c:pt idx="1984">
                  <c:v>44354</c:v>
                </c:pt>
                <c:pt idx="1985">
                  <c:v>44355</c:v>
                </c:pt>
                <c:pt idx="1986">
                  <c:v>44356</c:v>
                </c:pt>
                <c:pt idx="1987">
                  <c:v>44357</c:v>
                </c:pt>
                <c:pt idx="1988">
                  <c:v>44358</c:v>
                </c:pt>
                <c:pt idx="1989">
                  <c:v>44359</c:v>
                </c:pt>
                <c:pt idx="1990">
                  <c:v>44360</c:v>
                </c:pt>
                <c:pt idx="1991">
                  <c:v>44361</c:v>
                </c:pt>
                <c:pt idx="1992">
                  <c:v>44362</c:v>
                </c:pt>
                <c:pt idx="1993">
                  <c:v>44363</c:v>
                </c:pt>
                <c:pt idx="1994">
                  <c:v>44364</c:v>
                </c:pt>
                <c:pt idx="1995">
                  <c:v>44365</c:v>
                </c:pt>
                <c:pt idx="1996">
                  <c:v>44366</c:v>
                </c:pt>
                <c:pt idx="1997">
                  <c:v>44367</c:v>
                </c:pt>
                <c:pt idx="1998">
                  <c:v>44368</c:v>
                </c:pt>
                <c:pt idx="1999">
                  <c:v>44369</c:v>
                </c:pt>
                <c:pt idx="2000">
                  <c:v>44370</c:v>
                </c:pt>
                <c:pt idx="2001">
                  <c:v>44371</c:v>
                </c:pt>
                <c:pt idx="2002">
                  <c:v>44372</c:v>
                </c:pt>
                <c:pt idx="2003">
                  <c:v>44373</c:v>
                </c:pt>
                <c:pt idx="2004">
                  <c:v>44374</c:v>
                </c:pt>
                <c:pt idx="2005">
                  <c:v>44375</c:v>
                </c:pt>
                <c:pt idx="2006">
                  <c:v>44376</c:v>
                </c:pt>
                <c:pt idx="2007">
                  <c:v>44377</c:v>
                </c:pt>
                <c:pt idx="2008">
                  <c:v>44378</c:v>
                </c:pt>
                <c:pt idx="2009">
                  <c:v>44379</c:v>
                </c:pt>
                <c:pt idx="2010">
                  <c:v>44380</c:v>
                </c:pt>
                <c:pt idx="2011">
                  <c:v>44381</c:v>
                </c:pt>
                <c:pt idx="2012">
                  <c:v>44382</c:v>
                </c:pt>
                <c:pt idx="2013">
                  <c:v>44383</c:v>
                </c:pt>
                <c:pt idx="2014">
                  <c:v>44384</c:v>
                </c:pt>
                <c:pt idx="2015">
                  <c:v>44385</c:v>
                </c:pt>
                <c:pt idx="2016">
                  <c:v>44386</c:v>
                </c:pt>
                <c:pt idx="2017">
                  <c:v>44387</c:v>
                </c:pt>
                <c:pt idx="2018">
                  <c:v>44388</c:v>
                </c:pt>
                <c:pt idx="2019">
                  <c:v>44389</c:v>
                </c:pt>
                <c:pt idx="2020">
                  <c:v>44390</c:v>
                </c:pt>
                <c:pt idx="2021">
                  <c:v>44391</c:v>
                </c:pt>
                <c:pt idx="2022">
                  <c:v>44392</c:v>
                </c:pt>
                <c:pt idx="2023">
                  <c:v>44393</c:v>
                </c:pt>
                <c:pt idx="2024">
                  <c:v>44394</c:v>
                </c:pt>
                <c:pt idx="2025">
                  <c:v>44395</c:v>
                </c:pt>
                <c:pt idx="2026">
                  <c:v>44396</c:v>
                </c:pt>
                <c:pt idx="2027">
                  <c:v>44397</c:v>
                </c:pt>
                <c:pt idx="2028">
                  <c:v>44398</c:v>
                </c:pt>
                <c:pt idx="2029">
                  <c:v>44399</c:v>
                </c:pt>
                <c:pt idx="2030">
                  <c:v>44400</c:v>
                </c:pt>
                <c:pt idx="2031">
                  <c:v>44401</c:v>
                </c:pt>
                <c:pt idx="2032">
                  <c:v>44402</c:v>
                </c:pt>
                <c:pt idx="2033">
                  <c:v>44403</c:v>
                </c:pt>
                <c:pt idx="2034">
                  <c:v>44404</c:v>
                </c:pt>
                <c:pt idx="2035">
                  <c:v>44405</c:v>
                </c:pt>
                <c:pt idx="2036">
                  <c:v>44406</c:v>
                </c:pt>
                <c:pt idx="2037">
                  <c:v>44407</c:v>
                </c:pt>
                <c:pt idx="2038">
                  <c:v>44408</c:v>
                </c:pt>
                <c:pt idx="2039">
                  <c:v>44409</c:v>
                </c:pt>
                <c:pt idx="2040">
                  <c:v>44410</c:v>
                </c:pt>
                <c:pt idx="2041">
                  <c:v>44411</c:v>
                </c:pt>
                <c:pt idx="2042">
                  <c:v>44412</c:v>
                </c:pt>
                <c:pt idx="2043">
                  <c:v>44413</c:v>
                </c:pt>
                <c:pt idx="2044">
                  <c:v>44414</c:v>
                </c:pt>
                <c:pt idx="2045">
                  <c:v>44415</c:v>
                </c:pt>
                <c:pt idx="2046">
                  <c:v>44416</c:v>
                </c:pt>
                <c:pt idx="2047">
                  <c:v>44417</c:v>
                </c:pt>
                <c:pt idx="2048">
                  <c:v>44418</c:v>
                </c:pt>
                <c:pt idx="2049">
                  <c:v>44419</c:v>
                </c:pt>
                <c:pt idx="2050">
                  <c:v>44420</c:v>
                </c:pt>
                <c:pt idx="2051">
                  <c:v>44421</c:v>
                </c:pt>
                <c:pt idx="2052">
                  <c:v>44422</c:v>
                </c:pt>
                <c:pt idx="2053">
                  <c:v>44423</c:v>
                </c:pt>
                <c:pt idx="2054">
                  <c:v>44424</c:v>
                </c:pt>
                <c:pt idx="2055">
                  <c:v>44425</c:v>
                </c:pt>
                <c:pt idx="2056">
                  <c:v>44426</c:v>
                </c:pt>
                <c:pt idx="2057">
                  <c:v>44427</c:v>
                </c:pt>
                <c:pt idx="2058">
                  <c:v>44428</c:v>
                </c:pt>
                <c:pt idx="2059">
                  <c:v>44429</c:v>
                </c:pt>
                <c:pt idx="2060">
                  <c:v>44430</c:v>
                </c:pt>
                <c:pt idx="2061">
                  <c:v>44431</c:v>
                </c:pt>
                <c:pt idx="2062">
                  <c:v>44432</c:v>
                </c:pt>
                <c:pt idx="2063">
                  <c:v>44433</c:v>
                </c:pt>
                <c:pt idx="2064">
                  <c:v>44434</c:v>
                </c:pt>
                <c:pt idx="2065">
                  <c:v>44435</c:v>
                </c:pt>
                <c:pt idx="2066">
                  <c:v>44436</c:v>
                </c:pt>
                <c:pt idx="2067">
                  <c:v>44437</c:v>
                </c:pt>
                <c:pt idx="2068">
                  <c:v>44438</c:v>
                </c:pt>
                <c:pt idx="2069">
                  <c:v>44439</c:v>
                </c:pt>
                <c:pt idx="2070">
                  <c:v>44440</c:v>
                </c:pt>
                <c:pt idx="2071">
                  <c:v>44441</c:v>
                </c:pt>
                <c:pt idx="2072">
                  <c:v>44442</c:v>
                </c:pt>
                <c:pt idx="2073">
                  <c:v>44443</c:v>
                </c:pt>
                <c:pt idx="2074">
                  <c:v>44444</c:v>
                </c:pt>
                <c:pt idx="2075">
                  <c:v>44445</c:v>
                </c:pt>
                <c:pt idx="2076">
                  <c:v>44446</c:v>
                </c:pt>
                <c:pt idx="2077">
                  <c:v>44447</c:v>
                </c:pt>
                <c:pt idx="2078">
                  <c:v>44448</c:v>
                </c:pt>
                <c:pt idx="2079">
                  <c:v>44449</c:v>
                </c:pt>
                <c:pt idx="2080">
                  <c:v>44450</c:v>
                </c:pt>
                <c:pt idx="2081">
                  <c:v>44451</c:v>
                </c:pt>
                <c:pt idx="2082">
                  <c:v>44452</c:v>
                </c:pt>
                <c:pt idx="2083">
                  <c:v>44453</c:v>
                </c:pt>
                <c:pt idx="2084">
                  <c:v>44454</c:v>
                </c:pt>
                <c:pt idx="2085">
                  <c:v>44455</c:v>
                </c:pt>
                <c:pt idx="2086">
                  <c:v>44456</c:v>
                </c:pt>
                <c:pt idx="2087">
                  <c:v>44457</c:v>
                </c:pt>
                <c:pt idx="2088">
                  <c:v>44458</c:v>
                </c:pt>
                <c:pt idx="2089">
                  <c:v>44459</c:v>
                </c:pt>
                <c:pt idx="2090">
                  <c:v>44460</c:v>
                </c:pt>
                <c:pt idx="2091">
                  <c:v>44461</c:v>
                </c:pt>
                <c:pt idx="2092">
                  <c:v>44462</c:v>
                </c:pt>
                <c:pt idx="2093">
                  <c:v>44463</c:v>
                </c:pt>
                <c:pt idx="2094">
                  <c:v>44464</c:v>
                </c:pt>
                <c:pt idx="2095">
                  <c:v>44465</c:v>
                </c:pt>
                <c:pt idx="2096">
                  <c:v>44466</c:v>
                </c:pt>
                <c:pt idx="2097">
                  <c:v>44467</c:v>
                </c:pt>
                <c:pt idx="2098">
                  <c:v>44468</c:v>
                </c:pt>
                <c:pt idx="2099">
                  <c:v>44469</c:v>
                </c:pt>
                <c:pt idx="2100">
                  <c:v>44470</c:v>
                </c:pt>
                <c:pt idx="2101">
                  <c:v>44471</c:v>
                </c:pt>
                <c:pt idx="2102">
                  <c:v>44472</c:v>
                </c:pt>
                <c:pt idx="2103">
                  <c:v>44473</c:v>
                </c:pt>
                <c:pt idx="2104">
                  <c:v>44474</c:v>
                </c:pt>
                <c:pt idx="2105">
                  <c:v>44475</c:v>
                </c:pt>
                <c:pt idx="2106">
                  <c:v>44476</c:v>
                </c:pt>
                <c:pt idx="2107">
                  <c:v>44477</c:v>
                </c:pt>
                <c:pt idx="2108">
                  <c:v>44478</c:v>
                </c:pt>
                <c:pt idx="2109">
                  <c:v>44479</c:v>
                </c:pt>
                <c:pt idx="2110">
                  <c:v>44480</c:v>
                </c:pt>
                <c:pt idx="2111">
                  <c:v>44481</c:v>
                </c:pt>
                <c:pt idx="2112">
                  <c:v>44482</c:v>
                </c:pt>
                <c:pt idx="2113">
                  <c:v>44483</c:v>
                </c:pt>
                <c:pt idx="2114">
                  <c:v>44484</c:v>
                </c:pt>
                <c:pt idx="2115">
                  <c:v>44485</c:v>
                </c:pt>
                <c:pt idx="2116">
                  <c:v>44486</c:v>
                </c:pt>
                <c:pt idx="2117">
                  <c:v>44487</c:v>
                </c:pt>
                <c:pt idx="2118">
                  <c:v>44488</c:v>
                </c:pt>
                <c:pt idx="2119">
                  <c:v>44489</c:v>
                </c:pt>
                <c:pt idx="2120">
                  <c:v>44490</c:v>
                </c:pt>
                <c:pt idx="2121">
                  <c:v>44491</c:v>
                </c:pt>
                <c:pt idx="2122">
                  <c:v>44492</c:v>
                </c:pt>
                <c:pt idx="2123">
                  <c:v>44493</c:v>
                </c:pt>
                <c:pt idx="2124">
                  <c:v>44494</c:v>
                </c:pt>
                <c:pt idx="2125">
                  <c:v>44495</c:v>
                </c:pt>
                <c:pt idx="2126">
                  <c:v>44496</c:v>
                </c:pt>
                <c:pt idx="2127">
                  <c:v>44497</c:v>
                </c:pt>
                <c:pt idx="2128">
                  <c:v>44498</c:v>
                </c:pt>
                <c:pt idx="2129">
                  <c:v>44499</c:v>
                </c:pt>
                <c:pt idx="2130">
                  <c:v>44500</c:v>
                </c:pt>
                <c:pt idx="2131">
                  <c:v>44501</c:v>
                </c:pt>
                <c:pt idx="2132">
                  <c:v>44502</c:v>
                </c:pt>
                <c:pt idx="2133">
                  <c:v>44503</c:v>
                </c:pt>
                <c:pt idx="2134">
                  <c:v>44504</c:v>
                </c:pt>
                <c:pt idx="2135">
                  <c:v>44505</c:v>
                </c:pt>
                <c:pt idx="2136">
                  <c:v>44506</c:v>
                </c:pt>
                <c:pt idx="2137">
                  <c:v>44507</c:v>
                </c:pt>
                <c:pt idx="2138">
                  <c:v>44508</c:v>
                </c:pt>
                <c:pt idx="2139">
                  <c:v>44509</c:v>
                </c:pt>
                <c:pt idx="2140">
                  <c:v>44510</c:v>
                </c:pt>
                <c:pt idx="2141">
                  <c:v>44511</c:v>
                </c:pt>
                <c:pt idx="2142">
                  <c:v>44512</c:v>
                </c:pt>
                <c:pt idx="2143">
                  <c:v>44513</c:v>
                </c:pt>
                <c:pt idx="2144">
                  <c:v>44514</c:v>
                </c:pt>
                <c:pt idx="2145">
                  <c:v>44515</c:v>
                </c:pt>
                <c:pt idx="2146">
                  <c:v>44516</c:v>
                </c:pt>
                <c:pt idx="2147">
                  <c:v>44517</c:v>
                </c:pt>
                <c:pt idx="2148">
                  <c:v>44518</c:v>
                </c:pt>
                <c:pt idx="2149">
                  <c:v>44519</c:v>
                </c:pt>
                <c:pt idx="2150">
                  <c:v>44520</c:v>
                </c:pt>
                <c:pt idx="2151">
                  <c:v>44521</c:v>
                </c:pt>
                <c:pt idx="2152">
                  <c:v>44522</c:v>
                </c:pt>
                <c:pt idx="2153">
                  <c:v>44523</c:v>
                </c:pt>
                <c:pt idx="2154">
                  <c:v>44524</c:v>
                </c:pt>
                <c:pt idx="2155">
                  <c:v>44525</c:v>
                </c:pt>
                <c:pt idx="2156">
                  <c:v>44526</c:v>
                </c:pt>
                <c:pt idx="2157">
                  <c:v>44527</c:v>
                </c:pt>
                <c:pt idx="2158">
                  <c:v>44528</c:v>
                </c:pt>
                <c:pt idx="2159">
                  <c:v>44529</c:v>
                </c:pt>
                <c:pt idx="2160">
                  <c:v>44530</c:v>
                </c:pt>
                <c:pt idx="2161">
                  <c:v>44531</c:v>
                </c:pt>
                <c:pt idx="2162">
                  <c:v>44532</c:v>
                </c:pt>
                <c:pt idx="2163">
                  <c:v>44533</c:v>
                </c:pt>
                <c:pt idx="2164">
                  <c:v>44534</c:v>
                </c:pt>
                <c:pt idx="2165">
                  <c:v>44535</c:v>
                </c:pt>
                <c:pt idx="2166">
                  <c:v>44536</c:v>
                </c:pt>
                <c:pt idx="2167">
                  <c:v>44537</c:v>
                </c:pt>
                <c:pt idx="2168">
                  <c:v>44538</c:v>
                </c:pt>
                <c:pt idx="2169">
                  <c:v>44539</c:v>
                </c:pt>
                <c:pt idx="2170">
                  <c:v>44540</c:v>
                </c:pt>
                <c:pt idx="2171">
                  <c:v>44541</c:v>
                </c:pt>
                <c:pt idx="2172">
                  <c:v>44542</c:v>
                </c:pt>
                <c:pt idx="2173">
                  <c:v>44543</c:v>
                </c:pt>
                <c:pt idx="2174">
                  <c:v>44544</c:v>
                </c:pt>
                <c:pt idx="2175">
                  <c:v>44545</c:v>
                </c:pt>
                <c:pt idx="2176">
                  <c:v>44546</c:v>
                </c:pt>
                <c:pt idx="2177">
                  <c:v>44547</c:v>
                </c:pt>
                <c:pt idx="2178">
                  <c:v>44548</c:v>
                </c:pt>
                <c:pt idx="2179">
                  <c:v>44549</c:v>
                </c:pt>
                <c:pt idx="2180">
                  <c:v>44550</c:v>
                </c:pt>
                <c:pt idx="2181">
                  <c:v>44551</c:v>
                </c:pt>
                <c:pt idx="2182">
                  <c:v>44552</c:v>
                </c:pt>
                <c:pt idx="2183">
                  <c:v>44553</c:v>
                </c:pt>
                <c:pt idx="2184">
                  <c:v>44554</c:v>
                </c:pt>
                <c:pt idx="2185">
                  <c:v>44555</c:v>
                </c:pt>
                <c:pt idx="2186">
                  <c:v>44556</c:v>
                </c:pt>
                <c:pt idx="2187">
                  <c:v>44557</c:v>
                </c:pt>
                <c:pt idx="2188">
                  <c:v>44558</c:v>
                </c:pt>
                <c:pt idx="2189">
                  <c:v>44559</c:v>
                </c:pt>
                <c:pt idx="2190">
                  <c:v>44560</c:v>
                </c:pt>
                <c:pt idx="2191">
                  <c:v>44561</c:v>
                </c:pt>
                <c:pt idx="2192">
                  <c:v>44562</c:v>
                </c:pt>
                <c:pt idx="2193">
                  <c:v>44563</c:v>
                </c:pt>
                <c:pt idx="2194">
                  <c:v>44564</c:v>
                </c:pt>
                <c:pt idx="2195">
                  <c:v>44565</c:v>
                </c:pt>
                <c:pt idx="2196">
                  <c:v>44566</c:v>
                </c:pt>
                <c:pt idx="2197">
                  <c:v>44567</c:v>
                </c:pt>
                <c:pt idx="2198">
                  <c:v>44568</c:v>
                </c:pt>
                <c:pt idx="2199">
                  <c:v>44569</c:v>
                </c:pt>
                <c:pt idx="2200">
                  <c:v>44570</c:v>
                </c:pt>
                <c:pt idx="2201">
                  <c:v>44571</c:v>
                </c:pt>
                <c:pt idx="2202">
                  <c:v>44572</c:v>
                </c:pt>
                <c:pt idx="2203">
                  <c:v>44573</c:v>
                </c:pt>
                <c:pt idx="2204">
                  <c:v>44574</c:v>
                </c:pt>
                <c:pt idx="2205">
                  <c:v>44575</c:v>
                </c:pt>
                <c:pt idx="2206">
                  <c:v>44576</c:v>
                </c:pt>
                <c:pt idx="2207">
                  <c:v>44577</c:v>
                </c:pt>
                <c:pt idx="2208">
                  <c:v>44578</c:v>
                </c:pt>
                <c:pt idx="2209">
                  <c:v>44579</c:v>
                </c:pt>
                <c:pt idx="2210">
                  <c:v>44580</c:v>
                </c:pt>
                <c:pt idx="2211">
                  <c:v>44581</c:v>
                </c:pt>
                <c:pt idx="2212">
                  <c:v>44582</c:v>
                </c:pt>
                <c:pt idx="2213">
                  <c:v>44583</c:v>
                </c:pt>
                <c:pt idx="2214">
                  <c:v>44584</c:v>
                </c:pt>
                <c:pt idx="2215">
                  <c:v>44585</c:v>
                </c:pt>
                <c:pt idx="2216">
                  <c:v>44586</c:v>
                </c:pt>
                <c:pt idx="2217">
                  <c:v>44587</c:v>
                </c:pt>
                <c:pt idx="2218">
                  <c:v>44588</c:v>
                </c:pt>
                <c:pt idx="2219">
                  <c:v>44589</c:v>
                </c:pt>
                <c:pt idx="2220">
                  <c:v>44590</c:v>
                </c:pt>
                <c:pt idx="2221">
                  <c:v>44591</c:v>
                </c:pt>
                <c:pt idx="2222">
                  <c:v>44592</c:v>
                </c:pt>
                <c:pt idx="2223">
                  <c:v>44593</c:v>
                </c:pt>
                <c:pt idx="2224">
                  <c:v>44594</c:v>
                </c:pt>
                <c:pt idx="2225">
                  <c:v>44595</c:v>
                </c:pt>
                <c:pt idx="2226">
                  <c:v>44596</c:v>
                </c:pt>
                <c:pt idx="2227">
                  <c:v>44597</c:v>
                </c:pt>
                <c:pt idx="2228">
                  <c:v>44598</c:v>
                </c:pt>
                <c:pt idx="2229">
                  <c:v>44599</c:v>
                </c:pt>
                <c:pt idx="2230">
                  <c:v>44600</c:v>
                </c:pt>
                <c:pt idx="2231">
                  <c:v>44601</c:v>
                </c:pt>
                <c:pt idx="2232">
                  <c:v>44602</c:v>
                </c:pt>
                <c:pt idx="2233">
                  <c:v>44603</c:v>
                </c:pt>
                <c:pt idx="2234">
                  <c:v>44604</c:v>
                </c:pt>
                <c:pt idx="2235">
                  <c:v>44605</c:v>
                </c:pt>
                <c:pt idx="2236">
                  <c:v>44606</c:v>
                </c:pt>
                <c:pt idx="2237">
                  <c:v>44607</c:v>
                </c:pt>
                <c:pt idx="2238">
                  <c:v>44608</c:v>
                </c:pt>
                <c:pt idx="2239">
                  <c:v>44609</c:v>
                </c:pt>
                <c:pt idx="2240">
                  <c:v>44610</c:v>
                </c:pt>
                <c:pt idx="2241">
                  <c:v>44611</c:v>
                </c:pt>
                <c:pt idx="2242">
                  <c:v>44612</c:v>
                </c:pt>
                <c:pt idx="2243">
                  <c:v>44613</c:v>
                </c:pt>
                <c:pt idx="2244">
                  <c:v>44614</c:v>
                </c:pt>
                <c:pt idx="2245">
                  <c:v>44615</c:v>
                </c:pt>
                <c:pt idx="2246">
                  <c:v>44616</c:v>
                </c:pt>
                <c:pt idx="2247">
                  <c:v>44617</c:v>
                </c:pt>
                <c:pt idx="2248">
                  <c:v>44618</c:v>
                </c:pt>
                <c:pt idx="2249">
                  <c:v>44619</c:v>
                </c:pt>
                <c:pt idx="2250">
                  <c:v>44620</c:v>
                </c:pt>
                <c:pt idx="2251">
                  <c:v>44621</c:v>
                </c:pt>
                <c:pt idx="2252">
                  <c:v>44622</c:v>
                </c:pt>
                <c:pt idx="2253">
                  <c:v>44623</c:v>
                </c:pt>
                <c:pt idx="2254">
                  <c:v>44624</c:v>
                </c:pt>
                <c:pt idx="2255">
                  <c:v>44625</c:v>
                </c:pt>
                <c:pt idx="2256">
                  <c:v>44626</c:v>
                </c:pt>
                <c:pt idx="2257">
                  <c:v>44627</c:v>
                </c:pt>
                <c:pt idx="2258">
                  <c:v>44628</c:v>
                </c:pt>
                <c:pt idx="2259">
                  <c:v>44629</c:v>
                </c:pt>
                <c:pt idx="2260">
                  <c:v>44630</c:v>
                </c:pt>
                <c:pt idx="2261">
                  <c:v>44631</c:v>
                </c:pt>
                <c:pt idx="2262">
                  <c:v>44632</c:v>
                </c:pt>
                <c:pt idx="2263">
                  <c:v>44633</c:v>
                </c:pt>
                <c:pt idx="2264">
                  <c:v>44634</c:v>
                </c:pt>
                <c:pt idx="2265">
                  <c:v>44635</c:v>
                </c:pt>
                <c:pt idx="2266">
                  <c:v>44636</c:v>
                </c:pt>
                <c:pt idx="2267">
                  <c:v>44637</c:v>
                </c:pt>
                <c:pt idx="2268">
                  <c:v>44638</c:v>
                </c:pt>
                <c:pt idx="2269">
                  <c:v>44639</c:v>
                </c:pt>
                <c:pt idx="2270">
                  <c:v>44640</c:v>
                </c:pt>
                <c:pt idx="2271">
                  <c:v>44641</c:v>
                </c:pt>
                <c:pt idx="2272">
                  <c:v>44642</c:v>
                </c:pt>
                <c:pt idx="2273">
                  <c:v>44643</c:v>
                </c:pt>
                <c:pt idx="2274">
                  <c:v>44644</c:v>
                </c:pt>
                <c:pt idx="2275">
                  <c:v>44645</c:v>
                </c:pt>
                <c:pt idx="2276">
                  <c:v>44646</c:v>
                </c:pt>
                <c:pt idx="2277">
                  <c:v>44647</c:v>
                </c:pt>
                <c:pt idx="2278">
                  <c:v>44648</c:v>
                </c:pt>
                <c:pt idx="2279">
                  <c:v>44649</c:v>
                </c:pt>
                <c:pt idx="2280">
                  <c:v>44650</c:v>
                </c:pt>
                <c:pt idx="2281">
                  <c:v>44651</c:v>
                </c:pt>
                <c:pt idx="2282">
                  <c:v>44652</c:v>
                </c:pt>
                <c:pt idx="2283">
                  <c:v>44653</c:v>
                </c:pt>
                <c:pt idx="2284">
                  <c:v>44654</c:v>
                </c:pt>
                <c:pt idx="2285">
                  <c:v>44655</c:v>
                </c:pt>
                <c:pt idx="2286">
                  <c:v>44656</c:v>
                </c:pt>
                <c:pt idx="2287">
                  <c:v>44657</c:v>
                </c:pt>
                <c:pt idx="2288">
                  <c:v>44658</c:v>
                </c:pt>
                <c:pt idx="2289">
                  <c:v>44659</c:v>
                </c:pt>
                <c:pt idx="2290">
                  <c:v>44660</c:v>
                </c:pt>
                <c:pt idx="2291">
                  <c:v>44661</c:v>
                </c:pt>
                <c:pt idx="2292">
                  <c:v>44662</c:v>
                </c:pt>
                <c:pt idx="2293">
                  <c:v>44663</c:v>
                </c:pt>
                <c:pt idx="2294">
                  <c:v>44664</c:v>
                </c:pt>
                <c:pt idx="2295">
                  <c:v>44665</c:v>
                </c:pt>
                <c:pt idx="2296">
                  <c:v>44666</c:v>
                </c:pt>
                <c:pt idx="2297">
                  <c:v>44667</c:v>
                </c:pt>
                <c:pt idx="2298">
                  <c:v>44668</c:v>
                </c:pt>
                <c:pt idx="2299">
                  <c:v>44669</c:v>
                </c:pt>
                <c:pt idx="2300">
                  <c:v>44670</c:v>
                </c:pt>
                <c:pt idx="2301">
                  <c:v>44671</c:v>
                </c:pt>
                <c:pt idx="2302">
                  <c:v>44672</c:v>
                </c:pt>
                <c:pt idx="2303">
                  <c:v>44673</c:v>
                </c:pt>
                <c:pt idx="2304">
                  <c:v>44674</c:v>
                </c:pt>
                <c:pt idx="2305">
                  <c:v>44675</c:v>
                </c:pt>
                <c:pt idx="2306">
                  <c:v>44676</c:v>
                </c:pt>
                <c:pt idx="2307">
                  <c:v>44677</c:v>
                </c:pt>
                <c:pt idx="2308">
                  <c:v>44678</c:v>
                </c:pt>
                <c:pt idx="2309">
                  <c:v>44679</c:v>
                </c:pt>
                <c:pt idx="2310">
                  <c:v>44680</c:v>
                </c:pt>
                <c:pt idx="2311">
                  <c:v>44681</c:v>
                </c:pt>
                <c:pt idx="2312">
                  <c:v>44682</c:v>
                </c:pt>
                <c:pt idx="2313">
                  <c:v>44683</c:v>
                </c:pt>
                <c:pt idx="2314">
                  <c:v>44684</c:v>
                </c:pt>
                <c:pt idx="2315">
                  <c:v>44685</c:v>
                </c:pt>
                <c:pt idx="2316">
                  <c:v>44686</c:v>
                </c:pt>
                <c:pt idx="2317">
                  <c:v>44687</c:v>
                </c:pt>
                <c:pt idx="2318">
                  <c:v>44688</c:v>
                </c:pt>
                <c:pt idx="2319">
                  <c:v>44689</c:v>
                </c:pt>
                <c:pt idx="2320">
                  <c:v>44690</c:v>
                </c:pt>
                <c:pt idx="2321">
                  <c:v>44691</c:v>
                </c:pt>
                <c:pt idx="2322">
                  <c:v>44692</c:v>
                </c:pt>
                <c:pt idx="2323">
                  <c:v>44693</c:v>
                </c:pt>
                <c:pt idx="2324">
                  <c:v>44694</c:v>
                </c:pt>
                <c:pt idx="2325">
                  <c:v>44695</c:v>
                </c:pt>
                <c:pt idx="2326">
                  <c:v>44696</c:v>
                </c:pt>
                <c:pt idx="2327">
                  <c:v>44697</c:v>
                </c:pt>
                <c:pt idx="2328">
                  <c:v>44698</c:v>
                </c:pt>
                <c:pt idx="2329">
                  <c:v>44699</c:v>
                </c:pt>
                <c:pt idx="2330">
                  <c:v>44700</c:v>
                </c:pt>
                <c:pt idx="2331">
                  <c:v>44701</c:v>
                </c:pt>
                <c:pt idx="2332">
                  <c:v>44702</c:v>
                </c:pt>
                <c:pt idx="2333">
                  <c:v>44703</c:v>
                </c:pt>
                <c:pt idx="2334">
                  <c:v>44704</c:v>
                </c:pt>
                <c:pt idx="2335">
                  <c:v>44705</c:v>
                </c:pt>
                <c:pt idx="2336">
                  <c:v>44706</c:v>
                </c:pt>
                <c:pt idx="2337">
                  <c:v>44707</c:v>
                </c:pt>
                <c:pt idx="2338">
                  <c:v>44708</c:v>
                </c:pt>
                <c:pt idx="2339">
                  <c:v>44709</c:v>
                </c:pt>
                <c:pt idx="2340">
                  <c:v>44710</c:v>
                </c:pt>
                <c:pt idx="2341">
                  <c:v>44711</c:v>
                </c:pt>
                <c:pt idx="2342">
                  <c:v>44712</c:v>
                </c:pt>
                <c:pt idx="2343">
                  <c:v>44713</c:v>
                </c:pt>
                <c:pt idx="2344">
                  <c:v>44714</c:v>
                </c:pt>
                <c:pt idx="2345">
                  <c:v>44715</c:v>
                </c:pt>
                <c:pt idx="2346">
                  <c:v>44716</c:v>
                </c:pt>
                <c:pt idx="2347">
                  <c:v>44717</c:v>
                </c:pt>
                <c:pt idx="2348">
                  <c:v>44718</c:v>
                </c:pt>
                <c:pt idx="2349">
                  <c:v>44719</c:v>
                </c:pt>
                <c:pt idx="2350">
                  <c:v>44720</c:v>
                </c:pt>
                <c:pt idx="2351">
                  <c:v>44721</c:v>
                </c:pt>
                <c:pt idx="2352">
                  <c:v>44722</c:v>
                </c:pt>
                <c:pt idx="2353">
                  <c:v>44723</c:v>
                </c:pt>
                <c:pt idx="2354">
                  <c:v>44724</c:v>
                </c:pt>
                <c:pt idx="2355">
                  <c:v>44725</c:v>
                </c:pt>
                <c:pt idx="2356">
                  <c:v>44726</c:v>
                </c:pt>
                <c:pt idx="2357">
                  <c:v>44727</c:v>
                </c:pt>
                <c:pt idx="2358">
                  <c:v>44728</c:v>
                </c:pt>
                <c:pt idx="2359">
                  <c:v>44729</c:v>
                </c:pt>
                <c:pt idx="2360">
                  <c:v>44730</c:v>
                </c:pt>
                <c:pt idx="2361">
                  <c:v>44731</c:v>
                </c:pt>
                <c:pt idx="2362">
                  <c:v>44732</c:v>
                </c:pt>
                <c:pt idx="2363">
                  <c:v>44733</c:v>
                </c:pt>
                <c:pt idx="2364">
                  <c:v>44734</c:v>
                </c:pt>
                <c:pt idx="2365">
                  <c:v>44735</c:v>
                </c:pt>
                <c:pt idx="2366">
                  <c:v>44736</c:v>
                </c:pt>
                <c:pt idx="2367">
                  <c:v>44737</c:v>
                </c:pt>
                <c:pt idx="2368">
                  <c:v>44738</c:v>
                </c:pt>
                <c:pt idx="2369">
                  <c:v>44739</c:v>
                </c:pt>
                <c:pt idx="2370">
                  <c:v>44740</c:v>
                </c:pt>
                <c:pt idx="2371">
                  <c:v>44741</c:v>
                </c:pt>
                <c:pt idx="2372">
                  <c:v>44742</c:v>
                </c:pt>
                <c:pt idx="2373">
                  <c:v>44743</c:v>
                </c:pt>
                <c:pt idx="2374">
                  <c:v>44744</c:v>
                </c:pt>
                <c:pt idx="2375">
                  <c:v>44745</c:v>
                </c:pt>
                <c:pt idx="2376">
                  <c:v>44746</c:v>
                </c:pt>
                <c:pt idx="2377">
                  <c:v>44747</c:v>
                </c:pt>
                <c:pt idx="2378">
                  <c:v>44748</c:v>
                </c:pt>
                <c:pt idx="2379">
                  <c:v>44749</c:v>
                </c:pt>
                <c:pt idx="2380">
                  <c:v>44750</c:v>
                </c:pt>
                <c:pt idx="2381">
                  <c:v>44751</c:v>
                </c:pt>
                <c:pt idx="2382">
                  <c:v>44752</c:v>
                </c:pt>
                <c:pt idx="2383">
                  <c:v>44753</c:v>
                </c:pt>
                <c:pt idx="2384">
                  <c:v>44754</c:v>
                </c:pt>
                <c:pt idx="2385">
                  <c:v>44755</c:v>
                </c:pt>
                <c:pt idx="2386">
                  <c:v>44756</c:v>
                </c:pt>
                <c:pt idx="2387">
                  <c:v>44757</c:v>
                </c:pt>
                <c:pt idx="2388">
                  <c:v>44758</c:v>
                </c:pt>
                <c:pt idx="2389">
                  <c:v>44759</c:v>
                </c:pt>
                <c:pt idx="2390">
                  <c:v>44760</c:v>
                </c:pt>
                <c:pt idx="2391">
                  <c:v>44761</c:v>
                </c:pt>
                <c:pt idx="2392">
                  <c:v>44762</c:v>
                </c:pt>
                <c:pt idx="2393">
                  <c:v>44763</c:v>
                </c:pt>
                <c:pt idx="2394">
                  <c:v>44764</c:v>
                </c:pt>
                <c:pt idx="2395">
                  <c:v>44765</c:v>
                </c:pt>
                <c:pt idx="2396">
                  <c:v>44766</c:v>
                </c:pt>
                <c:pt idx="2397">
                  <c:v>44767</c:v>
                </c:pt>
                <c:pt idx="2398">
                  <c:v>44768</c:v>
                </c:pt>
                <c:pt idx="2399">
                  <c:v>44769</c:v>
                </c:pt>
                <c:pt idx="2400">
                  <c:v>44770</c:v>
                </c:pt>
                <c:pt idx="2401">
                  <c:v>44771</c:v>
                </c:pt>
                <c:pt idx="2402">
                  <c:v>44772</c:v>
                </c:pt>
                <c:pt idx="2403">
                  <c:v>44773</c:v>
                </c:pt>
                <c:pt idx="2404">
                  <c:v>44774</c:v>
                </c:pt>
                <c:pt idx="2405">
                  <c:v>44775</c:v>
                </c:pt>
                <c:pt idx="2406">
                  <c:v>44776</c:v>
                </c:pt>
                <c:pt idx="2407">
                  <c:v>44777</c:v>
                </c:pt>
                <c:pt idx="2408">
                  <c:v>44778</c:v>
                </c:pt>
                <c:pt idx="2409">
                  <c:v>44779</c:v>
                </c:pt>
                <c:pt idx="2410">
                  <c:v>44780</c:v>
                </c:pt>
                <c:pt idx="2411">
                  <c:v>44781</c:v>
                </c:pt>
                <c:pt idx="2412">
                  <c:v>44782</c:v>
                </c:pt>
                <c:pt idx="2413">
                  <c:v>44783</c:v>
                </c:pt>
                <c:pt idx="2414">
                  <c:v>44784</c:v>
                </c:pt>
                <c:pt idx="2415">
                  <c:v>44785</c:v>
                </c:pt>
                <c:pt idx="2416">
                  <c:v>44786</c:v>
                </c:pt>
                <c:pt idx="2417">
                  <c:v>44787</c:v>
                </c:pt>
                <c:pt idx="2418">
                  <c:v>44788</c:v>
                </c:pt>
                <c:pt idx="2419">
                  <c:v>44789</c:v>
                </c:pt>
                <c:pt idx="2420">
                  <c:v>44790</c:v>
                </c:pt>
                <c:pt idx="2421">
                  <c:v>44791</c:v>
                </c:pt>
                <c:pt idx="2422">
                  <c:v>44792</c:v>
                </c:pt>
                <c:pt idx="2423">
                  <c:v>44793</c:v>
                </c:pt>
                <c:pt idx="2424">
                  <c:v>44794</c:v>
                </c:pt>
                <c:pt idx="2425">
                  <c:v>44795</c:v>
                </c:pt>
                <c:pt idx="2426">
                  <c:v>44796</c:v>
                </c:pt>
                <c:pt idx="2427">
                  <c:v>44797</c:v>
                </c:pt>
                <c:pt idx="2428">
                  <c:v>44798</c:v>
                </c:pt>
                <c:pt idx="2429">
                  <c:v>44799</c:v>
                </c:pt>
                <c:pt idx="2430">
                  <c:v>44800</c:v>
                </c:pt>
                <c:pt idx="2431">
                  <c:v>44801</c:v>
                </c:pt>
                <c:pt idx="2432">
                  <c:v>44802</c:v>
                </c:pt>
                <c:pt idx="2433">
                  <c:v>44803</c:v>
                </c:pt>
                <c:pt idx="2434">
                  <c:v>44804</c:v>
                </c:pt>
                <c:pt idx="2435">
                  <c:v>44805</c:v>
                </c:pt>
                <c:pt idx="2436">
                  <c:v>44806</c:v>
                </c:pt>
                <c:pt idx="2437">
                  <c:v>44807</c:v>
                </c:pt>
                <c:pt idx="2438">
                  <c:v>44808</c:v>
                </c:pt>
                <c:pt idx="2439">
                  <c:v>44809</c:v>
                </c:pt>
                <c:pt idx="2440">
                  <c:v>44810</c:v>
                </c:pt>
                <c:pt idx="2441">
                  <c:v>44811</c:v>
                </c:pt>
                <c:pt idx="2442">
                  <c:v>44812</c:v>
                </c:pt>
                <c:pt idx="2443">
                  <c:v>44813</c:v>
                </c:pt>
                <c:pt idx="2444">
                  <c:v>44814</c:v>
                </c:pt>
                <c:pt idx="2445">
                  <c:v>44815</c:v>
                </c:pt>
                <c:pt idx="2446">
                  <c:v>44816</c:v>
                </c:pt>
                <c:pt idx="2447">
                  <c:v>44817</c:v>
                </c:pt>
                <c:pt idx="2448">
                  <c:v>44818</c:v>
                </c:pt>
                <c:pt idx="2449">
                  <c:v>44819</c:v>
                </c:pt>
                <c:pt idx="2450">
                  <c:v>44820</c:v>
                </c:pt>
                <c:pt idx="2451">
                  <c:v>44821</c:v>
                </c:pt>
                <c:pt idx="2452">
                  <c:v>44822</c:v>
                </c:pt>
                <c:pt idx="2453">
                  <c:v>44823</c:v>
                </c:pt>
                <c:pt idx="2454">
                  <c:v>44824</c:v>
                </c:pt>
                <c:pt idx="2455">
                  <c:v>44825</c:v>
                </c:pt>
                <c:pt idx="2456">
                  <c:v>44826</c:v>
                </c:pt>
                <c:pt idx="2457">
                  <c:v>44827</c:v>
                </c:pt>
                <c:pt idx="2458">
                  <c:v>44828</c:v>
                </c:pt>
                <c:pt idx="2459">
                  <c:v>44829</c:v>
                </c:pt>
                <c:pt idx="2460">
                  <c:v>44830</c:v>
                </c:pt>
                <c:pt idx="2461">
                  <c:v>44831</c:v>
                </c:pt>
                <c:pt idx="2462">
                  <c:v>44832</c:v>
                </c:pt>
                <c:pt idx="2463">
                  <c:v>44833</c:v>
                </c:pt>
                <c:pt idx="2464">
                  <c:v>44834</c:v>
                </c:pt>
                <c:pt idx="2465">
                  <c:v>44835</c:v>
                </c:pt>
                <c:pt idx="2466">
                  <c:v>44836</c:v>
                </c:pt>
                <c:pt idx="2467">
                  <c:v>44837</c:v>
                </c:pt>
                <c:pt idx="2468">
                  <c:v>44838</c:v>
                </c:pt>
                <c:pt idx="2469">
                  <c:v>44839</c:v>
                </c:pt>
                <c:pt idx="2470">
                  <c:v>44840</c:v>
                </c:pt>
                <c:pt idx="2471">
                  <c:v>44841</c:v>
                </c:pt>
                <c:pt idx="2472">
                  <c:v>44842</c:v>
                </c:pt>
                <c:pt idx="2473">
                  <c:v>44843</c:v>
                </c:pt>
                <c:pt idx="2474">
                  <c:v>44844</c:v>
                </c:pt>
                <c:pt idx="2475">
                  <c:v>44845</c:v>
                </c:pt>
                <c:pt idx="2476">
                  <c:v>44846</c:v>
                </c:pt>
                <c:pt idx="2477">
                  <c:v>44847</c:v>
                </c:pt>
                <c:pt idx="2478">
                  <c:v>44848</c:v>
                </c:pt>
                <c:pt idx="2479">
                  <c:v>44849</c:v>
                </c:pt>
                <c:pt idx="2480">
                  <c:v>44850</c:v>
                </c:pt>
                <c:pt idx="2481">
                  <c:v>44851</c:v>
                </c:pt>
                <c:pt idx="2482">
                  <c:v>44852</c:v>
                </c:pt>
                <c:pt idx="2483">
                  <c:v>44853</c:v>
                </c:pt>
                <c:pt idx="2484">
                  <c:v>44854</c:v>
                </c:pt>
                <c:pt idx="2485">
                  <c:v>44855</c:v>
                </c:pt>
                <c:pt idx="2486">
                  <c:v>44856</c:v>
                </c:pt>
                <c:pt idx="2487">
                  <c:v>44857</c:v>
                </c:pt>
                <c:pt idx="2488">
                  <c:v>44858</c:v>
                </c:pt>
                <c:pt idx="2489">
                  <c:v>44859</c:v>
                </c:pt>
                <c:pt idx="2490">
                  <c:v>44860</c:v>
                </c:pt>
                <c:pt idx="2491">
                  <c:v>44861</c:v>
                </c:pt>
                <c:pt idx="2492">
                  <c:v>44862</c:v>
                </c:pt>
                <c:pt idx="2493">
                  <c:v>44863</c:v>
                </c:pt>
                <c:pt idx="2494">
                  <c:v>44864</c:v>
                </c:pt>
                <c:pt idx="2495">
                  <c:v>44865</c:v>
                </c:pt>
                <c:pt idx="2496">
                  <c:v>44866</c:v>
                </c:pt>
                <c:pt idx="2497">
                  <c:v>44867</c:v>
                </c:pt>
                <c:pt idx="2498">
                  <c:v>44868</c:v>
                </c:pt>
                <c:pt idx="2499">
                  <c:v>44869</c:v>
                </c:pt>
                <c:pt idx="2500">
                  <c:v>44870</c:v>
                </c:pt>
                <c:pt idx="2501">
                  <c:v>44871</c:v>
                </c:pt>
                <c:pt idx="2502">
                  <c:v>44872</c:v>
                </c:pt>
                <c:pt idx="2503">
                  <c:v>44873</c:v>
                </c:pt>
                <c:pt idx="2504">
                  <c:v>44874</c:v>
                </c:pt>
                <c:pt idx="2505">
                  <c:v>44875</c:v>
                </c:pt>
                <c:pt idx="2506">
                  <c:v>44876</c:v>
                </c:pt>
                <c:pt idx="2507">
                  <c:v>44877</c:v>
                </c:pt>
                <c:pt idx="2508">
                  <c:v>44878</c:v>
                </c:pt>
                <c:pt idx="2509">
                  <c:v>44879</c:v>
                </c:pt>
                <c:pt idx="2510">
                  <c:v>44880</c:v>
                </c:pt>
                <c:pt idx="2511">
                  <c:v>44881</c:v>
                </c:pt>
                <c:pt idx="2512">
                  <c:v>44882</c:v>
                </c:pt>
                <c:pt idx="2513">
                  <c:v>44883</c:v>
                </c:pt>
                <c:pt idx="2514">
                  <c:v>44884</c:v>
                </c:pt>
                <c:pt idx="2515">
                  <c:v>44885</c:v>
                </c:pt>
                <c:pt idx="2516">
                  <c:v>44886</c:v>
                </c:pt>
                <c:pt idx="2517">
                  <c:v>44887</c:v>
                </c:pt>
                <c:pt idx="2518">
                  <c:v>44888</c:v>
                </c:pt>
                <c:pt idx="2519">
                  <c:v>44889</c:v>
                </c:pt>
                <c:pt idx="2520">
                  <c:v>44890</c:v>
                </c:pt>
                <c:pt idx="2521">
                  <c:v>44891</c:v>
                </c:pt>
                <c:pt idx="2522">
                  <c:v>44892</c:v>
                </c:pt>
                <c:pt idx="2523">
                  <c:v>44893</c:v>
                </c:pt>
                <c:pt idx="2524">
                  <c:v>44894</c:v>
                </c:pt>
                <c:pt idx="2525">
                  <c:v>44895</c:v>
                </c:pt>
                <c:pt idx="2526">
                  <c:v>44896</c:v>
                </c:pt>
                <c:pt idx="2527">
                  <c:v>44897</c:v>
                </c:pt>
                <c:pt idx="2528">
                  <c:v>44898</c:v>
                </c:pt>
                <c:pt idx="2529">
                  <c:v>44899</c:v>
                </c:pt>
                <c:pt idx="2530">
                  <c:v>44900</c:v>
                </c:pt>
                <c:pt idx="2531">
                  <c:v>44901</c:v>
                </c:pt>
                <c:pt idx="2532">
                  <c:v>44902</c:v>
                </c:pt>
                <c:pt idx="2533">
                  <c:v>44903</c:v>
                </c:pt>
                <c:pt idx="2534">
                  <c:v>44904</c:v>
                </c:pt>
                <c:pt idx="2535">
                  <c:v>44905</c:v>
                </c:pt>
                <c:pt idx="2536">
                  <c:v>44906</c:v>
                </c:pt>
                <c:pt idx="2537">
                  <c:v>44907</c:v>
                </c:pt>
                <c:pt idx="2538">
                  <c:v>44908</c:v>
                </c:pt>
                <c:pt idx="2539">
                  <c:v>44909</c:v>
                </c:pt>
                <c:pt idx="2540">
                  <c:v>44910</c:v>
                </c:pt>
                <c:pt idx="2541">
                  <c:v>44911</c:v>
                </c:pt>
                <c:pt idx="2542">
                  <c:v>44912</c:v>
                </c:pt>
                <c:pt idx="2543">
                  <c:v>44913</c:v>
                </c:pt>
                <c:pt idx="2544">
                  <c:v>44914</c:v>
                </c:pt>
                <c:pt idx="2545">
                  <c:v>44915</c:v>
                </c:pt>
                <c:pt idx="2546">
                  <c:v>44916</c:v>
                </c:pt>
                <c:pt idx="2547">
                  <c:v>44917</c:v>
                </c:pt>
                <c:pt idx="2548">
                  <c:v>44918</c:v>
                </c:pt>
                <c:pt idx="2549">
                  <c:v>44919</c:v>
                </c:pt>
                <c:pt idx="2550">
                  <c:v>44920</c:v>
                </c:pt>
                <c:pt idx="2551">
                  <c:v>44921</c:v>
                </c:pt>
                <c:pt idx="2552">
                  <c:v>44922</c:v>
                </c:pt>
                <c:pt idx="2553">
                  <c:v>44923</c:v>
                </c:pt>
                <c:pt idx="2554">
                  <c:v>44924</c:v>
                </c:pt>
                <c:pt idx="2555">
                  <c:v>44925</c:v>
                </c:pt>
                <c:pt idx="2556">
                  <c:v>44926</c:v>
                </c:pt>
                <c:pt idx="2557">
                  <c:v>44927</c:v>
                </c:pt>
                <c:pt idx="2558">
                  <c:v>44928</c:v>
                </c:pt>
                <c:pt idx="2559">
                  <c:v>44929</c:v>
                </c:pt>
                <c:pt idx="2560">
                  <c:v>44930</c:v>
                </c:pt>
                <c:pt idx="2561">
                  <c:v>44931</c:v>
                </c:pt>
                <c:pt idx="2562">
                  <c:v>44932</c:v>
                </c:pt>
                <c:pt idx="2563">
                  <c:v>44933</c:v>
                </c:pt>
                <c:pt idx="2564">
                  <c:v>44934</c:v>
                </c:pt>
                <c:pt idx="2565">
                  <c:v>44935</c:v>
                </c:pt>
                <c:pt idx="2566">
                  <c:v>44936</c:v>
                </c:pt>
                <c:pt idx="2567">
                  <c:v>44937</c:v>
                </c:pt>
                <c:pt idx="2568">
                  <c:v>44938</c:v>
                </c:pt>
                <c:pt idx="2569">
                  <c:v>44939</c:v>
                </c:pt>
                <c:pt idx="2570">
                  <c:v>44940</c:v>
                </c:pt>
                <c:pt idx="2571">
                  <c:v>44941</c:v>
                </c:pt>
                <c:pt idx="2572">
                  <c:v>44942</c:v>
                </c:pt>
                <c:pt idx="2573">
                  <c:v>44943</c:v>
                </c:pt>
                <c:pt idx="2574">
                  <c:v>44944</c:v>
                </c:pt>
                <c:pt idx="2575">
                  <c:v>44945</c:v>
                </c:pt>
                <c:pt idx="2576">
                  <c:v>44946</c:v>
                </c:pt>
                <c:pt idx="2577">
                  <c:v>44947</c:v>
                </c:pt>
                <c:pt idx="2578">
                  <c:v>44948</c:v>
                </c:pt>
                <c:pt idx="2579">
                  <c:v>44949</c:v>
                </c:pt>
                <c:pt idx="2580">
                  <c:v>44950</c:v>
                </c:pt>
                <c:pt idx="2581">
                  <c:v>44951</c:v>
                </c:pt>
                <c:pt idx="2582">
                  <c:v>44952</c:v>
                </c:pt>
                <c:pt idx="2583">
                  <c:v>44953</c:v>
                </c:pt>
                <c:pt idx="2584">
                  <c:v>44954</c:v>
                </c:pt>
                <c:pt idx="2585">
                  <c:v>44955</c:v>
                </c:pt>
                <c:pt idx="2586">
                  <c:v>44956</c:v>
                </c:pt>
                <c:pt idx="2587">
                  <c:v>44957</c:v>
                </c:pt>
                <c:pt idx="2588">
                  <c:v>44958</c:v>
                </c:pt>
                <c:pt idx="2589">
                  <c:v>44959</c:v>
                </c:pt>
                <c:pt idx="2590">
                  <c:v>44960</c:v>
                </c:pt>
                <c:pt idx="2591">
                  <c:v>44961</c:v>
                </c:pt>
                <c:pt idx="2592">
                  <c:v>44962</c:v>
                </c:pt>
                <c:pt idx="2593">
                  <c:v>44963</c:v>
                </c:pt>
                <c:pt idx="2594">
                  <c:v>44964</c:v>
                </c:pt>
                <c:pt idx="2595">
                  <c:v>44965</c:v>
                </c:pt>
                <c:pt idx="2596">
                  <c:v>44966</c:v>
                </c:pt>
                <c:pt idx="2597">
                  <c:v>44967</c:v>
                </c:pt>
                <c:pt idx="2598">
                  <c:v>44968</c:v>
                </c:pt>
                <c:pt idx="2599">
                  <c:v>44969</c:v>
                </c:pt>
                <c:pt idx="2600">
                  <c:v>44970</c:v>
                </c:pt>
                <c:pt idx="2601">
                  <c:v>44971</c:v>
                </c:pt>
                <c:pt idx="2602">
                  <c:v>44972</c:v>
                </c:pt>
                <c:pt idx="2603">
                  <c:v>44973</c:v>
                </c:pt>
                <c:pt idx="2604">
                  <c:v>44974</c:v>
                </c:pt>
                <c:pt idx="2605">
                  <c:v>44975</c:v>
                </c:pt>
                <c:pt idx="2606">
                  <c:v>44976</c:v>
                </c:pt>
                <c:pt idx="2607">
                  <c:v>44977</c:v>
                </c:pt>
                <c:pt idx="2608">
                  <c:v>44978</c:v>
                </c:pt>
                <c:pt idx="2609">
                  <c:v>44979</c:v>
                </c:pt>
                <c:pt idx="2610">
                  <c:v>44980</c:v>
                </c:pt>
                <c:pt idx="2611">
                  <c:v>44981</c:v>
                </c:pt>
                <c:pt idx="2612">
                  <c:v>44982</c:v>
                </c:pt>
                <c:pt idx="2613">
                  <c:v>44983</c:v>
                </c:pt>
                <c:pt idx="2614">
                  <c:v>44984</c:v>
                </c:pt>
                <c:pt idx="2615">
                  <c:v>44985</c:v>
                </c:pt>
                <c:pt idx="2616">
                  <c:v>44986</c:v>
                </c:pt>
                <c:pt idx="2617">
                  <c:v>44987</c:v>
                </c:pt>
                <c:pt idx="2618">
                  <c:v>44988</c:v>
                </c:pt>
                <c:pt idx="2619">
                  <c:v>44989</c:v>
                </c:pt>
                <c:pt idx="2620">
                  <c:v>44990</c:v>
                </c:pt>
                <c:pt idx="2621">
                  <c:v>44991</c:v>
                </c:pt>
                <c:pt idx="2622">
                  <c:v>44992</c:v>
                </c:pt>
                <c:pt idx="2623">
                  <c:v>44993</c:v>
                </c:pt>
                <c:pt idx="2624">
                  <c:v>44994</c:v>
                </c:pt>
                <c:pt idx="2625">
                  <c:v>44995</c:v>
                </c:pt>
                <c:pt idx="2626">
                  <c:v>44996</c:v>
                </c:pt>
                <c:pt idx="2627">
                  <c:v>44997</c:v>
                </c:pt>
                <c:pt idx="2628">
                  <c:v>44998</c:v>
                </c:pt>
                <c:pt idx="2629">
                  <c:v>44999</c:v>
                </c:pt>
                <c:pt idx="2630">
                  <c:v>45000</c:v>
                </c:pt>
                <c:pt idx="2631">
                  <c:v>45001</c:v>
                </c:pt>
                <c:pt idx="2632">
                  <c:v>45002</c:v>
                </c:pt>
                <c:pt idx="2633">
                  <c:v>45003</c:v>
                </c:pt>
                <c:pt idx="2634">
                  <c:v>45004</c:v>
                </c:pt>
                <c:pt idx="2635">
                  <c:v>45005</c:v>
                </c:pt>
                <c:pt idx="2636">
                  <c:v>45006</c:v>
                </c:pt>
                <c:pt idx="2637">
                  <c:v>45007</c:v>
                </c:pt>
                <c:pt idx="2638">
                  <c:v>45008</c:v>
                </c:pt>
                <c:pt idx="2639">
                  <c:v>45009</c:v>
                </c:pt>
                <c:pt idx="2640">
                  <c:v>45010</c:v>
                </c:pt>
                <c:pt idx="2641">
                  <c:v>45011</c:v>
                </c:pt>
                <c:pt idx="2642">
                  <c:v>45012</c:v>
                </c:pt>
                <c:pt idx="2643">
                  <c:v>45013</c:v>
                </c:pt>
                <c:pt idx="2644">
                  <c:v>45014</c:v>
                </c:pt>
                <c:pt idx="2645">
                  <c:v>45015</c:v>
                </c:pt>
                <c:pt idx="2646">
                  <c:v>45016</c:v>
                </c:pt>
                <c:pt idx="2647">
                  <c:v>45017</c:v>
                </c:pt>
                <c:pt idx="2648">
                  <c:v>45018</c:v>
                </c:pt>
                <c:pt idx="2649">
                  <c:v>45019</c:v>
                </c:pt>
                <c:pt idx="2650">
                  <c:v>45020</c:v>
                </c:pt>
                <c:pt idx="2651">
                  <c:v>45021</c:v>
                </c:pt>
                <c:pt idx="2652">
                  <c:v>45022</c:v>
                </c:pt>
                <c:pt idx="2653">
                  <c:v>45023</c:v>
                </c:pt>
                <c:pt idx="2654">
                  <c:v>45024</c:v>
                </c:pt>
                <c:pt idx="2655">
                  <c:v>45025</c:v>
                </c:pt>
                <c:pt idx="2656">
                  <c:v>45026</c:v>
                </c:pt>
                <c:pt idx="2657">
                  <c:v>45027</c:v>
                </c:pt>
                <c:pt idx="2658">
                  <c:v>45028</c:v>
                </c:pt>
                <c:pt idx="2659">
                  <c:v>45029</c:v>
                </c:pt>
                <c:pt idx="2660">
                  <c:v>45030</c:v>
                </c:pt>
                <c:pt idx="2661">
                  <c:v>45031</c:v>
                </c:pt>
                <c:pt idx="2662">
                  <c:v>45032</c:v>
                </c:pt>
                <c:pt idx="2663">
                  <c:v>45033</c:v>
                </c:pt>
                <c:pt idx="2664">
                  <c:v>45034</c:v>
                </c:pt>
                <c:pt idx="2665">
                  <c:v>45035</c:v>
                </c:pt>
                <c:pt idx="2666">
                  <c:v>45036</c:v>
                </c:pt>
                <c:pt idx="2667">
                  <c:v>45037</c:v>
                </c:pt>
                <c:pt idx="2668">
                  <c:v>45038</c:v>
                </c:pt>
                <c:pt idx="2669">
                  <c:v>45039</c:v>
                </c:pt>
                <c:pt idx="2670">
                  <c:v>45040</c:v>
                </c:pt>
                <c:pt idx="2671">
                  <c:v>45041</c:v>
                </c:pt>
                <c:pt idx="2672">
                  <c:v>45042</c:v>
                </c:pt>
                <c:pt idx="2673">
                  <c:v>45043</c:v>
                </c:pt>
                <c:pt idx="2674">
                  <c:v>45044</c:v>
                </c:pt>
                <c:pt idx="2675">
                  <c:v>45045</c:v>
                </c:pt>
                <c:pt idx="2676">
                  <c:v>45046</c:v>
                </c:pt>
                <c:pt idx="2677">
                  <c:v>45047</c:v>
                </c:pt>
                <c:pt idx="2678">
                  <c:v>45048</c:v>
                </c:pt>
                <c:pt idx="2679">
                  <c:v>45049</c:v>
                </c:pt>
                <c:pt idx="2680">
                  <c:v>45050</c:v>
                </c:pt>
                <c:pt idx="2681">
                  <c:v>45051</c:v>
                </c:pt>
                <c:pt idx="2682">
                  <c:v>45052</c:v>
                </c:pt>
                <c:pt idx="2683">
                  <c:v>45053</c:v>
                </c:pt>
                <c:pt idx="2684">
                  <c:v>45054</c:v>
                </c:pt>
                <c:pt idx="2685">
                  <c:v>45055</c:v>
                </c:pt>
                <c:pt idx="2686">
                  <c:v>45056</c:v>
                </c:pt>
                <c:pt idx="2687">
                  <c:v>45057</c:v>
                </c:pt>
                <c:pt idx="2688">
                  <c:v>45058</c:v>
                </c:pt>
                <c:pt idx="2689">
                  <c:v>45059</c:v>
                </c:pt>
                <c:pt idx="2690">
                  <c:v>45060</c:v>
                </c:pt>
                <c:pt idx="2691">
                  <c:v>45061</c:v>
                </c:pt>
                <c:pt idx="2692">
                  <c:v>45062</c:v>
                </c:pt>
                <c:pt idx="2693">
                  <c:v>45063</c:v>
                </c:pt>
                <c:pt idx="2694">
                  <c:v>45064</c:v>
                </c:pt>
                <c:pt idx="2695">
                  <c:v>45065</c:v>
                </c:pt>
                <c:pt idx="2696">
                  <c:v>45066</c:v>
                </c:pt>
                <c:pt idx="2697">
                  <c:v>45067</c:v>
                </c:pt>
              </c:numCache>
            </c:numRef>
          </c:cat>
          <c:val>
            <c:numRef>
              <c:f>'איור 7 נתונים'!$F$4:$F$4000</c:f>
              <c:numCache>
                <c:formatCode>General</c:formatCode>
                <c:ptCount val="399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1</c:v>
                </c:pt>
                <c:pt idx="449">
                  <c:v>1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1</c:v>
                </c:pt>
                <c:pt idx="455">
                  <c:v>1</c:v>
                </c:pt>
                <c:pt idx="456">
                  <c:v>1</c:v>
                </c:pt>
                <c:pt idx="457">
                  <c:v>1</c:v>
                </c:pt>
                <c:pt idx="458">
                  <c:v>1</c:v>
                </c:pt>
                <c:pt idx="459">
                  <c:v>1</c:v>
                </c:pt>
                <c:pt idx="460">
                  <c:v>1</c:v>
                </c:pt>
                <c:pt idx="461">
                  <c:v>1</c:v>
                </c:pt>
                <c:pt idx="462">
                  <c:v>1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1</c:v>
                </c:pt>
                <c:pt idx="468">
                  <c:v>1</c:v>
                </c:pt>
                <c:pt idx="469">
                  <c:v>1</c:v>
                </c:pt>
                <c:pt idx="470">
                  <c:v>1</c:v>
                </c:pt>
                <c:pt idx="471">
                  <c:v>1</c:v>
                </c:pt>
                <c:pt idx="472">
                  <c:v>1</c:v>
                </c:pt>
                <c:pt idx="473">
                  <c:v>1</c:v>
                </c:pt>
                <c:pt idx="474">
                  <c:v>1</c:v>
                </c:pt>
                <c:pt idx="475">
                  <c:v>1</c:v>
                </c:pt>
                <c:pt idx="476">
                  <c:v>1</c:v>
                </c:pt>
                <c:pt idx="477">
                  <c:v>1</c:v>
                </c:pt>
                <c:pt idx="478">
                  <c:v>1</c:v>
                </c:pt>
                <c:pt idx="479">
                  <c:v>1</c:v>
                </c:pt>
                <c:pt idx="480">
                  <c:v>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1</c:v>
                </c:pt>
                <c:pt idx="517">
                  <c:v>1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1</c:v>
                </c:pt>
                <c:pt idx="537">
                  <c:v>1</c:v>
                </c:pt>
                <c:pt idx="538">
                  <c:v>1</c:v>
                </c:pt>
                <c:pt idx="539">
                  <c:v>1</c:v>
                </c:pt>
                <c:pt idx="540">
                  <c:v>1</c:v>
                </c:pt>
                <c:pt idx="541">
                  <c:v>1</c:v>
                </c:pt>
                <c:pt idx="542">
                  <c:v>1</c:v>
                </c:pt>
                <c:pt idx="543">
                  <c:v>1</c:v>
                </c:pt>
                <c:pt idx="544">
                  <c:v>1</c:v>
                </c:pt>
                <c:pt idx="545">
                  <c:v>1</c:v>
                </c:pt>
                <c:pt idx="546">
                  <c:v>1</c:v>
                </c:pt>
                <c:pt idx="547">
                  <c:v>1</c:v>
                </c:pt>
                <c:pt idx="548">
                  <c:v>1</c:v>
                </c:pt>
                <c:pt idx="549">
                  <c:v>1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1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1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1</c:v>
                </c:pt>
                <c:pt idx="567">
                  <c:v>1</c:v>
                </c:pt>
                <c:pt idx="568">
                  <c:v>1</c:v>
                </c:pt>
                <c:pt idx="569">
                  <c:v>1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1</c:v>
                </c:pt>
                <c:pt idx="586">
                  <c:v>1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1</c:v>
                </c:pt>
                <c:pt idx="593">
                  <c:v>1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1</c:v>
                </c:pt>
                <c:pt idx="630">
                  <c:v>1</c:v>
                </c:pt>
                <c:pt idx="631">
                  <c:v>1</c:v>
                </c:pt>
                <c:pt idx="632">
                  <c:v>1</c:v>
                </c:pt>
                <c:pt idx="633">
                  <c:v>1</c:v>
                </c:pt>
                <c:pt idx="634">
                  <c:v>1</c:v>
                </c:pt>
                <c:pt idx="635">
                  <c:v>1</c:v>
                </c:pt>
                <c:pt idx="636">
                  <c:v>1</c:v>
                </c:pt>
                <c:pt idx="637">
                  <c:v>1</c:v>
                </c:pt>
                <c:pt idx="638">
                  <c:v>1</c:v>
                </c:pt>
                <c:pt idx="639">
                  <c:v>1</c:v>
                </c:pt>
                <c:pt idx="640">
                  <c:v>1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1</c:v>
                </c:pt>
                <c:pt idx="653">
                  <c:v>1</c:v>
                </c:pt>
                <c:pt idx="654">
                  <c:v>1</c:v>
                </c:pt>
                <c:pt idx="655">
                  <c:v>1</c:v>
                </c:pt>
                <c:pt idx="656">
                  <c:v>1</c:v>
                </c:pt>
                <c:pt idx="657">
                  <c:v>1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1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1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1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1</c:v>
                </c:pt>
                <c:pt idx="684">
                  <c:v>1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1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1</c:v>
                </c:pt>
                <c:pt idx="767">
                  <c:v>1</c:v>
                </c:pt>
                <c:pt idx="768">
                  <c:v>1</c:v>
                </c:pt>
                <c:pt idx="769">
                  <c:v>1</c:v>
                </c:pt>
                <c:pt idx="770">
                  <c:v>1</c:v>
                </c:pt>
                <c:pt idx="771">
                  <c:v>1</c:v>
                </c:pt>
                <c:pt idx="772">
                  <c:v>1</c:v>
                </c:pt>
                <c:pt idx="773">
                  <c:v>1</c:v>
                </c:pt>
                <c:pt idx="774">
                  <c:v>1</c:v>
                </c:pt>
                <c:pt idx="775">
                  <c:v>1</c:v>
                </c:pt>
                <c:pt idx="776">
                  <c:v>1</c:v>
                </c:pt>
                <c:pt idx="777">
                  <c:v>1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1</c:v>
                </c:pt>
                <c:pt idx="788">
                  <c:v>1</c:v>
                </c:pt>
                <c:pt idx="789">
                  <c:v>1</c:v>
                </c:pt>
                <c:pt idx="790">
                  <c:v>1</c:v>
                </c:pt>
                <c:pt idx="791">
                  <c:v>1</c:v>
                </c:pt>
                <c:pt idx="792">
                  <c:v>1</c:v>
                </c:pt>
                <c:pt idx="793">
                  <c:v>1</c:v>
                </c:pt>
                <c:pt idx="794">
                  <c:v>1</c:v>
                </c:pt>
                <c:pt idx="795">
                  <c:v>1</c:v>
                </c:pt>
                <c:pt idx="796">
                  <c:v>1</c:v>
                </c:pt>
                <c:pt idx="797">
                  <c:v>1</c:v>
                </c:pt>
                <c:pt idx="798">
                  <c:v>1</c:v>
                </c:pt>
                <c:pt idx="799">
                  <c:v>1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1</c:v>
                </c:pt>
                <c:pt idx="839">
                  <c:v>1</c:v>
                </c:pt>
                <c:pt idx="840">
                  <c:v>1</c:v>
                </c:pt>
                <c:pt idx="841">
                  <c:v>1</c:v>
                </c:pt>
                <c:pt idx="842">
                  <c:v>1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1</c:v>
                </c:pt>
                <c:pt idx="867">
                  <c:v>1</c:v>
                </c:pt>
                <c:pt idx="868">
                  <c:v>1</c:v>
                </c:pt>
                <c:pt idx="869">
                  <c:v>1</c:v>
                </c:pt>
                <c:pt idx="870">
                  <c:v>1</c:v>
                </c:pt>
                <c:pt idx="871">
                  <c:v>1</c:v>
                </c:pt>
                <c:pt idx="872">
                  <c:v>1</c:v>
                </c:pt>
                <c:pt idx="873">
                  <c:v>1</c:v>
                </c:pt>
                <c:pt idx="874">
                  <c:v>1</c:v>
                </c:pt>
                <c:pt idx="875">
                  <c:v>1</c:v>
                </c:pt>
                <c:pt idx="876">
                  <c:v>1</c:v>
                </c:pt>
                <c:pt idx="877">
                  <c:v>1</c:v>
                </c:pt>
                <c:pt idx="878">
                  <c:v>1</c:v>
                </c:pt>
                <c:pt idx="879">
                  <c:v>1</c:v>
                </c:pt>
                <c:pt idx="880">
                  <c:v>1</c:v>
                </c:pt>
                <c:pt idx="881">
                  <c:v>1</c:v>
                </c:pt>
                <c:pt idx="882">
                  <c:v>1</c:v>
                </c:pt>
                <c:pt idx="883">
                  <c:v>1</c:v>
                </c:pt>
                <c:pt idx="884">
                  <c:v>1</c:v>
                </c:pt>
                <c:pt idx="885">
                  <c:v>1</c:v>
                </c:pt>
                <c:pt idx="886">
                  <c:v>1</c:v>
                </c:pt>
                <c:pt idx="887">
                  <c:v>1</c:v>
                </c:pt>
                <c:pt idx="888">
                  <c:v>1</c:v>
                </c:pt>
                <c:pt idx="889">
                  <c:v>1</c:v>
                </c:pt>
                <c:pt idx="890">
                  <c:v>1</c:v>
                </c:pt>
                <c:pt idx="891">
                  <c:v>1</c:v>
                </c:pt>
                <c:pt idx="892">
                  <c:v>1</c:v>
                </c:pt>
                <c:pt idx="893">
                  <c:v>1</c:v>
                </c:pt>
                <c:pt idx="894">
                  <c:v>1</c:v>
                </c:pt>
                <c:pt idx="895">
                  <c:v>1</c:v>
                </c:pt>
                <c:pt idx="896">
                  <c:v>1</c:v>
                </c:pt>
                <c:pt idx="897">
                  <c:v>1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1</c:v>
                </c:pt>
                <c:pt idx="902">
                  <c:v>1</c:v>
                </c:pt>
                <c:pt idx="903">
                  <c:v>1</c:v>
                </c:pt>
                <c:pt idx="904">
                  <c:v>1</c:v>
                </c:pt>
                <c:pt idx="905">
                  <c:v>1</c:v>
                </c:pt>
                <c:pt idx="906">
                  <c:v>1</c:v>
                </c:pt>
                <c:pt idx="907">
                  <c:v>1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1</c:v>
                </c:pt>
                <c:pt idx="915">
                  <c:v>1</c:v>
                </c:pt>
                <c:pt idx="916">
                  <c:v>1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1</c:v>
                </c:pt>
                <c:pt idx="938">
                  <c:v>1</c:v>
                </c:pt>
                <c:pt idx="939">
                  <c:v>1</c:v>
                </c:pt>
                <c:pt idx="940">
                  <c:v>1</c:v>
                </c:pt>
                <c:pt idx="941">
                  <c:v>1</c:v>
                </c:pt>
                <c:pt idx="942">
                  <c:v>1</c:v>
                </c:pt>
                <c:pt idx="943">
                  <c:v>1</c:v>
                </c:pt>
                <c:pt idx="944">
                  <c:v>1</c:v>
                </c:pt>
                <c:pt idx="945">
                  <c:v>1</c:v>
                </c:pt>
                <c:pt idx="946">
                  <c:v>1</c:v>
                </c:pt>
                <c:pt idx="947">
                  <c:v>1</c:v>
                </c:pt>
                <c:pt idx="948">
                  <c:v>1</c:v>
                </c:pt>
                <c:pt idx="949">
                  <c:v>1</c:v>
                </c:pt>
                <c:pt idx="950">
                  <c:v>1</c:v>
                </c:pt>
                <c:pt idx="951">
                  <c:v>1</c:v>
                </c:pt>
                <c:pt idx="952">
                  <c:v>1</c:v>
                </c:pt>
                <c:pt idx="953">
                  <c:v>1</c:v>
                </c:pt>
                <c:pt idx="954">
                  <c:v>1</c:v>
                </c:pt>
                <c:pt idx="955">
                  <c:v>1</c:v>
                </c:pt>
                <c:pt idx="956">
                  <c:v>1</c:v>
                </c:pt>
                <c:pt idx="957">
                  <c:v>1</c:v>
                </c:pt>
                <c:pt idx="958">
                  <c:v>1</c:v>
                </c:pt>
                <c:pt idx="959">
                  <c:v>1</c:v>
                </c:pt>
                <c:pt idx="960">
                  <c:v>1</c:v>
                </c:pt>
                <c:pt idx="961">
                  <c:v>1</c:v>
                </c:pt>
                <c:pt idx="962">
                  <c:v>1</c:v>
                </c:pt>
                <c:pt idx="963">
                  <c:v>1</c:v>
                </c:pt>
                <c:pt idx="964">
                  <c:v>1</c:v>
                </c:pt>
                <c:pt idx="965">
                  <c:v>1</c:v>
                </c:pt>
                <c:pt idx="966">
                  <c:v>1</c:v>
                </c:pt>
                <c:pt idx="967">
                  <c:v>1</c:v>
                </c:pt>
                <c:pt idx="968">
                  <c:v>1</c:v>
                </c:pt>
                <c:pt idx="969">
                  <c:v>1</c:v>
                </c:pt>
                <c:pt idx="970">
                  <c:v>1</c:v>
                </c:pt>
                <c:pt idx="971">
                  <c:v>1</c:v>
                </c:pt>
                <c:pt idx="972">
                  <c:v>1</c:v>
                </c:pt>
                <c:pt idx="973">
                  <c:v>1</c:v>
                </c:pt>
                <c:pt idx="974">
                  <c:v>1</c:v>
                </c:pt>
                <c:pt idx="975">
                  <c:v>1</c:v>
                </c:pt>
                <c:pt idx="976">
                  <c:v>1</c:v>
                </c:pt>
                <c:pt idx="977">
                  <c:v>1</c:v>
                </c:pt>
                <c:pt idx="978">
                  <c:v>1</c:v>
                </c:pt>
                <c:pt idx="979">
                  <c:v>1</c:v>
                </c:pt>
                <c:pt idx="980">
                  <c:v>1</c:v>
                </c:pt>
                <c:pt idx="981">
                  <c:v>1</c:v>
                </c:pt>
                <c:pt idx="982">
                  <c:v>1</c:v>
                </c:pt>
                <c:pt idx="983">
                  <c:v>1</c:v>
                </c:pt>
                <c:pt idx="984">
                  <c:v>1</c:v>
                </c:pt>
                <c:pt idx="985">
                  <c:v>1</c:v>
                </c:pt>
                <c:pt idx="986">
                  <c:v>1</c:v>
                </c:pt>
                <c:pt idx="987">
                  <c:v>1</c:v>
                </c:pt>
                <c:pt idx="988">
                  <c:v>1</c:v>
                </c:pt>
                <c:pt idx="989">
                  <c:v>1</c:v>
                </c:pt>
                <c:pt idx="990">
                  <c:v>1</c:v>
                </c:pt>
                <c:pt idx="991">
                  <c:v>1</c:v>
                </c:pt>
                <c:pt idx="992">
                  <c:v>1</c:v>
                </c:pt>
                <c:pt idx="993">
                  <c:v>1</c:v>
                </c:pt>
                <c:pt idx="994">
                  <c:v>1</c:v>
                </c:pt>
                <c:pt idx="995">
                  <c:v>1</c:v>
                </c:pt>
                <c:pt idx="996">
                  <c:v>1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  <c:pt idx="1000">
                  <c:v>1</c:v>
                </c:pt>
                <c:pt idx="1001">
                  <c:v>1</c:v>
                </c:pt>
                <c:pt idx="1002">
                  <c:v>1</c:v>
                </c:pt>
                <c:pt idx="1003">
                  <c:v>1</c:v>
                </c:pt>
                <c:pt idx="1004">
                  <c:v>1</c:v>
                </c:pt>
                <c:pt idx="1005">
                  <c:v>1</c:v>
                </c:pt>
                <c:pt idx="1006">
                  <c:v>1</c:v>
                </c:pt>
                <c:pt idx="1007">
                  <c:v>1</c:v>
                </c:pt>
                <c:pt idx="1008">
                  <c:v>1</c:v>
                </c:pt>
                <c:pt idx="1009">
                  <c:v>1</c:v>
                </c:pt>
                <c:pt idx="1010">
                  <c:v>1</c:v>
                </c:pt>
                <c:pt idx="1011">
                  <c:v>1</c:v>
                </c:pt>
                <c:pt idx="1012">
                  <c:v>1</c:v>
                </c:pt>
                <c:pt idx="1013">
                  <c:v>1</c:v>
                </c:pt>
                <c:pt idx="1014">
                  <c:v>1</c:v>
                </c:pt>
                <c:pt idx="1015">
                  <c:v>1</c:v>
                </c:pt>
                <c:pt idx="1016">
                  <c:v>1</c:v>
                </c:pt>
                <c:pt idx="1017">
                  <c:v>1</c:v>
                </c:pt>
                <c:pt idx="1018">
                  <c:v>1</c:v>
                </c:pt>
                <c:pt idx="1019">
                  <c:v>1</c:v>
                </c:pt>
                <c:pt idx="1020">
                  <c:v>1</c:v>
                </c:pt>
                <c:pt idx="1021">
                  <c:v>1</c:v>
                </c:pt>
                <c:pt idx="1022">
                  <c:v>1</c:v>
                </c:pt>
                <c:pt idx="1023">
                  <c:v>1</c:v>
                </c:pt>
                <c:pt idx="1024">
                  <c:v>1</c:v>
                </c:pt>
                <c:pt idx="1025">
                  <c:v>1</c:v>
                </c:pt>
                <c:pt idx="1026">
                  <c:v>1</c:v>
                </c:pt>
                <c:pt idx="1027">
                  <c:v>1</c:v>
                </c:pt>
                <c:pt idx="1028">
                  <c:v>1</c:v>
                </c:pt>
                <c:pt idx="1029">
                  <c:v>1</c:v>
                </c:pt>
                <c:pt idx="1030">
                  <c:v>1</c:v>
                </c:pt>
                <c:pt idx="1031">
                  <c:v>1</c:v>
                </c:pt>
                <c:pt idx="1032">
                  <c:v>1</c:v>
                </c:pt>
                <c:pt idx="1033">
                  <c:v>1</c:v>
                </c:pt>
                <c:pt idx="1034">
                  <c:v>1</c:v>
                </c:pt>
                <c:pt idx="1035">
                  <c:v>1</c:v>
                </c:pt>
                <c:pt idx="1036">
                  <c:v>1</c:v>
                </c:pt>
                <c:pt idx="1037">
                  <c:v>1</c:v>
                </c:pt>
                <c:pt idx="1038">
                  <c:v>1</c:v>
                </c:pt>
                <c:pt idx="1039">
                  <c:v>1</c:v>
                </c:pt>
                <c:pt idx="1040">
                  <c:v>1</c:v>
                </c:pt>
                <c:pt idx="1041">
                  <c:v>1</c:v>
                </c:pt>
                <c:pt idx="1042">
                  <c:v>1</c:v>
                </c:pt>
                <c:pt idx="1043">
                  <c:v>1</c:v>
                </c:pt>
                <c:pt idx="1044">
                  <c:v>1</c:v>
                </c:pt>
                <c:pt idx="1045">
                  <c:v>1</c:v>
                </c:pt>
                <c:pt idx="1046">
                  <c:v>1</c:v>
                </c:pt>
                <c:pt idx="1047">
                  <c:v>1</c:v>
                </c:pt>
                <c:pt idx="1048">
                  <c:v>1</c:v>
                </c:pt>
                <c:pt idx="1049">
                  <c:v>1</c:v>
                </c:pt>
                <c:pt idx="1050">
                  <c:v>1</c:v>
                </c:pt>
                <c:pt idx="1051">
                  <c:v>1</c:v>
                </c:pt>
                <c:pt idx="1052">
                  <c:v>1</c:v>
                </c:pt>
                <c:pt idx="1053">
                  <c:v>1</c:v>
                </c:pt>
                <c:pt idx="1054">
                  <c:v>1</c:v>
                </c:pt>
                <c:pt idx="1055">
                  <c:v>1</c:v>
                </c:pt>
                <c:pt idx="1056">
                  <c:v>1</c:v>
                </c:pt>
                <c:pt idx="1057">
                  <c:v>1</c:v>
                </c:pt>
                <c:pt idx="1058">
                  <c:v>1</c:v>
                </c:pt>
                <c:pt idx="1059">
                  <c:v>1</c:v>
                </c:pt>
                <c:pt idx="1060">
                  <c:v>1</c:v>
                </c:pt>
                <c:pt idx="1061">
                  <c:v>1</c:v>
                </c:pt>
                <c:pt idx="1062">
                  <c:v>1</c:v>
                </c:pt>
                <c:pt idx="1063">
                  <c:v>1</c:v>
                </c:pt>
                <c:pt idx="1064">
                  <c:v>1</c:v>
                </c:pt>
                <c:pt idx="1065">
                  <c:v>1</c:v>
                </c:pt>
                <c:pt idx="1066">
                  <c:v>1</c:v>
                </c:pt>
                <c:pt idx="1067">
                  <c:v>1</c:v>
                </c:pt>
                <c:pt idx="1068">
                  <c:v>1</c:v>
                </c:pt>
                <c:pt idx="1069">
                  <c:v>1</c:v>
                </c:pt>
                <c:pt idx="1070">
                  <c:v>1</c:v>
                </c:pt>
                <c:pt idx="1071">
                  <c:v>1</c:v>
                </c:pt>
                <c:pt idx="1072">
                  <c:v>1</c:v>
                </c:pt>
                <c:pt idx="1073">
                  <c:v>1</c:v>
                </c:pt>
                <c:pt idx="1074">
                  <c:v>1</c:v>
                </c:pt>
                <c:pt idx="1075">
                  <c:v>1</c:v>
                </c:pt>
                <c:pt idx="1076">
                  <c:v>1</c:v>
                </c:pt>
                <c:pt idx="1077">
                  <c:v>1</c:v>
                </c:pt>
                <c:pt idx="1078">
                  <c:v>1</c:v>
                </c:pt>
                <c:pt idx="1079">
                  <c:v>1</c:v>
                </c:pt>
                <c:pt idx="1080">
                  <c:v>1</c:v>
                </c:pt>
                <c:pt idx="1081">
                  <c:v>1</c:v>
                </c:pt>
                <c:pt idx="1082">
                  <c:v>1</c:v>
                </c:pt>
                <c:pt idx="1083">
                  <c:v>1</c:v>
                </c:pt>
                <c:pt idx="1084">
                  <c:v>1</c:v>
                </c:pt>
                <c:pt idx="1085">
                  <c:v>1</c:v>
                </c:pt>
                <c:pt idx="1086">
                  <c:v>1</c:v>
                </c:pt>
                <c:pt idx="1087">
                  <c:v>1</c:v>
                </c:pt>
                <c:pt idx="1088">
                  <c:v>1</c:v>
                </c:pt>
                <c:pt idx="1089">
                  <c:v>1</c:v>
                </c:pt>
                <c:pt idx="1090">
                  <c:v>1</c:v>
                </c:pt>
                <c:pt idx="1091">
                  <c:v>1</c:v>
                </c:pt>
                <c:pt idx="1092">
                  <c:v>1</c:v>
                </c:pt>
                <c:pt idx="1093">
                  <c:v>1</c:v>
                </c:pt>
                <c:pt idx="1094">
                  <c:v>1</c:v>
                </c:pt>
                <c:pt idx="1095">
                  <c:v>1</c:v>
                </c:pt>
                <c:pt idx="1096">
                  <c:v>1</c:v>
                </c:pt>
                <c:pt idx="1097">
                  <c:v>1</c:v>
                </c:pt>
                <c:pt idx="1098">
                  <c:v>1</c:v>
                </c:pt>
                <c:pt idx="1099">
                  <c:v>1</c:v>
                </c:pt>
                <c:pt idx="1100">
                  <c:v>1</c:v>
                </c:pt>
                <c:pt idx="1101">
                  <c:v>1</c:v>
                </c:pt>
                <c:pt idx="1102">
                  <c:v>1</c:v>
                </c:pt>
                <c:pt idx="1103">
                  <c:v>1</c:v>
                </c:pt>
                <c:pt idx="1104">
                  <c:v>1</c:v>
                </c:pt>
                <c:pt idx="1105">
                  <c:v>1</c:v>
                </c:pt>
                <c:pt idx="1106">
                  <c:v>1</c:v>
                </c:pt>
                <c:pt idx="1107">
                  <c:v>1</c:v>
                </c:pt>
                <c:pt idx="1108">
                  <c:v>1</c:v>
                </c:pt>
                <c:pt idx="1109">
                  <c:v>1</c:v>
                </c:pt>
                <c:pt idx="1110">
                  <c:v>1</c:v>
                </c:pt>
                <c:pt idx="1111">
                  <c:v>1</c:v>
                </c:pt>
                <c:pt idx="1112">
                  <c:v>1</c:v>
                </c:pt>
                <c:pt idx="1113">
                  <c:v>1</c:v>
                </c:pt>
                <c:pt idx="1114">
                  <c:v>1</c:v>
                </c:pt>
                <c:pt idx="1115">
                  <c:v>1</c:v>
                </c:pt>
                <c:pt idx="1116">
                  <c:v>1</c:v>
                </c:pt>
                <c:pt idx="1117">
                  <c:v>1</c:v>
                </c:pt>
                <c:pt idx="1118">
                  <c:v>1</c:v>
                </c:pt>
                <c:pt idx="1119">
                  <c:v>1</c:v>
                </c:pt>
                <c:pt idx="1120">
                  <c:v>1</c:v>
                </c:pt>
                <c:pt idx="1121">
                  <c:v>1</c:v>
                </c:pt>
                <c:pt idx="1122">
                  <c:v>1</c:v>
                </c:pt>
                <c:pt idx="1123">
                  <c:v>1</c:v>
                </c:pt>
                <c:pt idx="1124">
                  <c:v>1</c:v>
                </c:pt>
                <c:pt idx="1125">
                  <c:v>1</c:v>
                </c:pt>
                <c:pt idx="1126">
                  <c:v>1</c:v>
                </c:pt>
                <c:pt idx="1127">
                  <c:v>1</c:v>
                </c:pt>
                <c:pt idx="1128">
                  <c:v>1</c:v>
                </c:pt>
                <c:pt idx="1129">
                  <c:v>1</c:v>
                </c:pt>
                <c:pt idx="1130">
                  <c:v>1</c:v>
                </c:pt>
                <c:pt idx="1131">
                  <c:v>1</c:v>
                </c:pt>
                <c:pt idx="1132">
                  <c:v>1</c:v>
                </c:pt>
                <c:pt idx="1133">
                  <c:v>1</c:v>
                </c:pt>
                <c:pt idx="1134">
                  <c:v>1</c:v>
                </c:pt>
                <c:pt idx="1135">
                  <c:v>1</c:v>
                </c:pt>
                <c:pt idx="1136">
                  <c:v>1</c:v>
                </c:pt>
                <c:pt idx="1137">
                  <c:v>1</c:v>
                </c:pt>
                <c:pt idx="1138">
                  <c:v>1</c:v>
                </c:pt>
                <c:pt idx="1139">
                  <c:v>1</c:v>
                </c:pt>
                <c:pt idx="1140">
                  <c:v>1</c:v>
                </c:pt>
                <c:pt idx="1141">
                  <c:v>1</c:v>
                </c:pt>
                <c:pt idx="1142">
                  <c:v>1</c:v>
                </c:pt>
                <c:pt idx="1143">
                  <c:v>1</c:v>
                </c:pt>
                <c:pt idx="1144">
                  <c:v>1</c:v>
                </c:pt>
                <c:pt idx="1145">
                  <c:v>1</c:v>
                </c:pt>
                <c:pt idx="1146">
                  <c:v>1</c:v>
                </c:pt>
                <c:pt idx="1147">
                  <c:v>1</c:v>
                </c:pt>
                <c:pt idx="1148">
                  <c:v>1</c:v>
                </c:pt>
                <c:pt idx="1149">
                  <c:v>1</c:v>
                </c:pt>
                <c:pt idx="1150">
                  <c:v>1</c:v>
                </c:pt>
                <c:pt idx="1151">
                  <c:v>1</c:v>
                </c:pt>
                <c:pt idx="1152">
                  <c:v>1</c:v>
                </c:pt>
                <c:pt idx="1153">
                  <c:v>1</c:v>
                </c:pt>
                <c:pt idx="1154">
                  <c:v>1</c:v>
                </c:pt>
                <c:pt idx="1155">
                  <c:v>1</c:v>
                </c:pt>
                <c:pt idx="1156">
                  <c:v>1</c:v>
                </c:pt>
                <c:pt idx="1157">
                  <c:v>1</c:v>
                </c:pt>
                <c:pt idx="1158">
                  <c:v>1</c:v>
                </c:pt>
                <c:pt idx="1159">
                  <c:v>1</c:v>
                </c:pt>
                <c:pt idx="1160">
                  <c:v>1</c:v>
                </c:pt>
                <c:pt idx="1161">
                  <c:v>1</c:v>
                </c:pt>
                <c:pt idx="1162">
                  <c:v>1</c:v>
                </c:pt>
                <c:pt idx="1163">
                  <c:v>1</c:v>
                </c:pt>
                <c:pt idx="1164">
                  <c:v>1</c:v>
                </c:pt>
                <c:pt idx="1165">
                  <c:v>1</c:v>
                </c:pt>
                <c:pt idx="1166">
                  <c:v>1</c:v>
                </c:pt>
                <c:pt idx="1167">
                  <c:v>1</c:v>
                </c:pt>
                <c:pt idx="1168">
                  <c:v>1</c:v>
                </c:pt>
                <c:pt idx="1169">
                  <c:v>1</c:v>
                </c:pt>
                <c:pt idx="1170">
                  <c:v>1</c:v>
                </c:pt>
                <c:pt idx="1171">
                  <c:v>1</c:v>
                </c:pt>
                <c:pt idx="1172">
                  <c:v>1</c:v>
                </c:pt>
                <c:pt idx="1173">
                  <c:v>1</c:v>
                </c:pt>
                <c:pt idx="1174">
                  <c:v>1</c:v>
                </c:pt>
                <c:pt idx="1175">
                  <c:v>1</c:v>
                </c:pt>
                <c:pt idx="1176">
                  <c:v>1</c:v>
                </c:pt>
                <c:pt idx="1177">
                  <c:v>1</c:v>
                </c:pt>
                <c:pt idx="1178">
                  <c:v>1</c:v>
                </c:pt>
                <c:pt idx="1179">
                  <c:v>1</c:v>
                </c:pt>
                <c:pt idx="1180">
                  <c:v>1</c:v>
                </c:pt>
                <c:pt idx="1181">
                  <c:v>1</c:v>
                </c:pt>
                <c:pt idx="1182">
                  <c:v>1</c:v>
                </c:pt>
                <c:pt idx="1183">
                  <c:v>1</c:v>
                </c:pt>
                <c:pt idx="1184">
                  <c:v>1</c:v>
                </c:pt>
                <c:pt idx="1185">
                  <c:v>1</c:v>
                </c:pt>
                <c:pt idx="1186">
                  <c:v>1</c:v>
                </c:pt>
                <c:pt idx="1187">
                  <c:v>1</c:v>
                </c:pt>
                <c:pt idx="1188">
                  <c:v>1</c:v>
                </c:pt>
                <c:pt idx="1189">
                  <c:v>1</c:v>
                </c:pt>
                <c:pt idx="1190">
                  <c:v>1</c:v>
                </c:pt>
                <c:pt idx="1191">
                  <c:v>1</c:v>
                </c:pt>
                <c:pt idx="1192">
                  <c:v>1</c:v>
                </c:pt>
                <c:pt idx="1193">
                  <c:v>1</c:v>
                </c:pt>
                <c:pt idx="1194">
                  <c:v>1</c:v>
                </c:pt>
                <c:pt idx="1195">
                  <c:v>1</c:v>
                </c:pt>
                <c:pt idx="1196">
                  <c:v>1</c:v>
                </c:pt>
                <c:pt idx="1197">
                  <c:v>1</c:v>
                </c:pt>
                <c:pt idx="1198">
                  <c:v>1</c:v>
                </c:pt>
                <c:pt idx="1199">
                  <c:v>1</c:v>
                </c:pt>
                <c:pt idx="1200">
                  <c:v>1</c:v>
                </c:pt>
                <c:pt idx="1201">
                  <c:v>1</c:v>
                </c:pt>
                <c:pt idx="1202">
                  <c:v>1</c:v>
                </c:pt>
                <c:pt idx="1203">
                  <c:v>1</c:v>
                </c:pt>
                <c:pt idx="1204">
                  <c:v>1</c:v>
                </c:pt>
                <c:pt idx="1205">
                  <c:v>1</c:v>
                </c:pt>
                <c:pt idx="1206">
                  <c:v>1</c:v>
                </c:pt>
                <c:pt idx="1207">
                  <c:v>1</c:v>
                </c:pt>
                <c:pt idx="1208">
                  <c:v>1</c:v>
                </c:pt>
                <c:pt idx="1209">
                  <c:v>1</c:v>
                </c:pt>
                <c:pt idx="1210">
                  <c:v>1</c:v>
                </c:pt>
                <c:pt idx="1211">
                  <c:v>1</c:v>
                </c:pt>
                <c:pt idx="1212">
                  <c:v>1</c:v>
                </c:pt>
                <c:pt idx="1213">
                  <c:v>1</c:v>
                </c:pt>
                <c:pt idx="1214">
                  <c:v>1</c:v>
                </c:pt>
                <c:pt idx="1215">
                  <c:v>1</c:v>
                </c:pt>
                <c:pt idx="1216">
                  <c:v>1</c:v>
                </c:pt>
                <c:pt idx="1217">
                  <c:v>1</c:v>
                </c:pt>
                <c:pt idx="1218">
                  <c:v>1</c:v>
                </c:pt>
                <c:pt idx="1219">
                  <c:v>1</c:v>
                </c:pt>
                <c:pt idx="1220">
                  <c:v>1</c:v>
                </c:pt>
                <c:pt idx="1221">
                  <c:v>1</c:v>
                </c:pt>
                <c:pt idx="1222">
                  <c:v>1</c:v>
                </c:pt>
                <c:pt idx="1223">
                  <c:v>1</c:v>
                </c:pt>
                <c:pt idx="1224">
                  <c:v>1</c:v>
                </c:pt>
                <c:pt idx="1225">
                  <c:v>1</c:v>
                </c:pt>
                <c:pt idx="1226">
                  <c:v>1</c:v>
                </c:pt>
                <c:pt idx="1227">
                  <c:v>1</c:v>
                </c:pt>
                <c:pt idx="1228">
                  <c:v>1</c:v>
                </c:pt>
                <c:pt idx="1229">
                  <c:v>1</c:v>
                </c:pt>
                <c:pt idx="1230">
                  <c:v>1</c:v>
                </c:pt>
                <c:pt idx="1231">
                  <c:v>1</c:v>
                </c:pt>
                <c:pt idx="1232">
                  <c:v>1</c:v>
                </c:pt>
                <c:pt idx="1233">
                  <c:v>1</c:v>
                </c:pt>
                <c:pt idx="1234">
                  <c:v>1</c:v>
                </c:pt>
                <c:pt idx="1235">
                  <c:v>1</c:v>
                </c:pt>
                <c:pt idx="1236">
                  <c:v>1</c:v>
                </c:pt>
                <c:pt idx="1237">
                  <c:v>1</c:v>
                </c:pt>
                <c:pt idx="1238">
                  <c:v>1</c:v>
                </c:pt>
                <c:pt idx="1239">
                  <c:v>1</c:v>
                </c:pt>
                <c:pt idx="1240">
                  <c:v>1</c:v>
                </c:pt>
                <c:pt idx="1241">
                  <c:v>1</c:v>
                </c:pt>
                <c:pt idx="1242">
                  <c:v>1</c:v>
                </c:pt>
                <c:pt idx="1243">
                  <c:v>1</c:v>
                </c:pt>
                <c:pt idx="1244">
                  <c:v>1</c:v>
                </c:pt>
                <c:pt idx="1245">
                  <c:v>1</c:v>
                </c:pt>
                <c:pt idx="1246">
                  <c:v>1</c:v>
                </c:pt>
                <c:pt idx="1247">
                  <c:v>1</c:v>
                </c:pt>
                <c:pt idx="1248">
                  <c:v>1</c:v>
                </c:pt>
                <c:pt idx="1249">
                  <c:v>1</c:v>
                </c:pt>
                <c:pt idx="1250">
                  <c:v>1</c:v>
                </c:pt>
                <c:pt idx="1251">
                  <c:v>1</c:v>
                </c:pt>
                <c:pt idx="1252">
                  <c:v>1</c:v>
                </c:pt>
                <c:pt idx="1253">
                  <c:v>1</c:v>
                </c:pt>
                <c:pt idx="1254">
                  <c:v>1</c:v>
                </c:pt>
                <c:pt idx="1255">
                  <c:v>1</c:v>
                </c:pt>
                <c:pt idx="1256">
                  <c:v>1</c:v>
                </c:pt>
                <c:pt idx="1257">
                  <c:v>1</c:v>
                </c:pt>
                <c:pt idx="1258">
                  <c:v>1</c:v>
                </c:pt>
                <c:pt idx="1259">
                  <c:v>1</c:v>
                </c:pt>
                <c:pt idx="1260">
                  <c:v>1</c:v>
                </c:pt>
                <c:pt idx="1261">
                  <c:v>1</c:v>
                </c:pt>
                <c:pt idx="1262">
                  <c:v>1</c:v>
                </c:pt>
                <c:pt idx="1263">
                  <c:v>1</c:v>
                </c:pt>
                <c:pt idx="1264">
                  <c:v>1</c:v>
                </c:pt>
                <c:pt idx="1265">
                  <c:v>1</c:v>
                </c:pt>
                <c:pt idx="1266">
                  <c:v>1</c:v>
                </c:pt>
                <c:pt idx="1267">
                  <c:v>1</c:v>
                </c:pt>
                <c:pt idx="1268">
                  <c:v>1</c:v>
                </c:pt>
                <c:pt idx="1269">
                  <c:v>1</c:v>
                </c:pt>
                <c:pt idx="1270">
                  <c:v>1</c:v>
                </c:pt>
                <c:pt idx="1271">
                  <c:v>1</c:v>
                </c:pt>
                <c:pt idx="1272">
                  <c:v>1</c:v>
                </c:pt>
                <c:pt idx="1273">
                  <c:v>1</c:v>
                </c:pt>
                <c:pt idx="1274">
                  <c:v>1</c:v>
                </c:pt>
                <c:pt idx="1275">
                  <c:v>1</c:v>
                </c:pt>
                <c:pt idx="1276">
                  <c:v>1</c:v>
                </c:pt>
                <c:pt idx="1277">
                  <c:v>1</c:v>
                </c:pt>
                <c:pt idx="1278">
                  <c:v>1</c:v>
                </c:pt>
                <c:pt idx="1279">
                  <c:v>1</c:v>
                </c:pt>
                <c:pt idx="1280">
                  <c:v>1</c:v>
                </c:pt>
                <c:pt idx="1281">
                  <c:v>1</c:v>
                </c:pt>
                <c:pt idx="1282">
                  <c:v>1</c:v>
                </c:pt>
                <c:pt idx="1283">
                  <c:v>1</c:v>
                </c:pt>
                <c:pt idx="1284">
                  <c:v>1</c:v>
                </c:pt>
                <c:pt idx="1285">
                  <c:v>1</c:v>
                </c:pt>
                <c:pt idx="1286">
                  <c:v>1</c:v>
                </c:pt>
                <c:pt idx="1287">
                  <c:v>1</c:v>
                </c:pt>
                <c:pt idx="1288">
                  <c:v>1</c:v>
                </c:pt>
                <c:pt idx="1289">
                  <c:v>1</c:v>
                </c:pt>
                <c:pt idx="1290">
                  <c:v>1</c:v>
                </c:pt>
                <c:pt idx="1291">
                  <c:v>1</c:v>
                </c:pt>
                <c:pt idx="1292">
                  <c:v>1</c:v>
                </c:pt>
                <c:pt idx="1293">
                  <c:v>1</c:v>
                </c:pt>
                <c:pt idx="1294">
                  <c:v>1</c:v>
                </c:pt>
                <c:pt idx="1295">
                  <c:v>1</c:v>
                </c:pt>
                <c:pt idx="1296">
                  <c:v>1</c:v>
                </c:pt>
                <c:pt idx="1297">
                  <c:v>1</c:v>
                </c:pt>
                <c:pt idx="1298">
                  <c:v>1</c:v>
                </c:pt>
                <c:pt idx="1299">
                  <c:v>1</c:v>
                </c:pt>
                <c:pt idx="1300">
                  <c:v>1</c:v>
                </c:pt>
                <c:pt idx="1301">
                  <c:v>1</c:v>
                </c:pt>
                <c:pt idx="1302">
                  <c:v>1</c:v>
                </c:pt>
                <c:pt idx="1303">
                  <c:v>1</c:v>
                </c:pt>
                <c:pt idx="1304">
                  <c:v>1</c:v>
                </c:pt>
                <c:pt idx="1305">
                  <c:v>1</c:v>
                </c:pt>
                <c:pt idx="1306">
                  <c:v>1</c:v>
                </c:pt>
                <c:pt idx="1307">
                  <c:v>1</c:v>
                </c:pt>
                <c:pt idx="1308">
                  <c:v>1</c:v>
                </c:pt>
                <c:pt idx="1309">
                  <c:v>1</c:v>
                </c:pt>
                <c:pt idx="1310">
                  <c:v>1</c:v>
                </c:pt>
                <c:pt idx="1311">
                  <c:v>1</c:v>
                </c:pt>
                <c:pt idx="1312">
                  <c:v>1</c:v>
                </c:pt>
                <c:pt idx="1313">
                  <c:v>1</c:v>
                </c:pt>
                <c:pt idx="1314">
                  <c:v>1</c:v>
                </c:pt>
                <c:pt idx="1315">
                  <c:v>1</c:v>
                </c:pt>
                <c:pt idx="1316">
                  <c:v>1</c:v>
                </c:pt>
                <c:pt idx="1317">
                  <c:v>1</c:v>
                </c:pt>
                <c:pt idx="1318">
                  <c:v>1</c:v>
                </c:pt>
                <c:pt idx="1319">
                  <c:v>1</c:v>
                </c:pt>
                <c:pt idx="1320">
                  <c:v>1</c:v>
                </c:pt>
                <c:pt idx="1321">
                  <c:v>1</c:v>
                </c:pt>
                <c:pt idx="1322">
                  <c:v>1</c:v>
                </c:pt>
                <c:pt idx="1323">
                  <c:v>1</c:v>
                </c:pt>
                <c:pt idx="1324">
                  <c:v>1</c:v>
                </c:pt>
                <c:pt idx="1325">
                  <c:v>1</c:v>
                </c:pt>
                <c:pt idx="1326">
                  <c:v>1</c:v>
                </c:pt>
                <c:pt idx="1327">
                  <c:v>1</c:v>
                </c:pt>
                <c:pt idx="1328">
                  <c:v>1</c:v>
                </c:pt>
                <c:pt idx="1329">
                  <c:v>1</c:v>
                </c:pt>
                <c:pt idx="1330">
                  <c:v>1</c:v>
                </c:pt>
                <c:pt idx="1331">
                  <c:v>1</c:v>
                </c:pt>
                <c:pt idx="1332">
                  <c:v>1</c:v>
                </c:pt>
                <c:pt idx="1333">
                  <c:v>1</c:v>
                </c:pt>
                <c:pt idx="1334">
                  <c:v>1</c:v>
                </c:pt>
                <c:pt idx="1335">
                  <c:v>1</c:v>
                </c:pt>
                <c:pt idx="1336">
                  <c:v>1</c:v>
                </c:pt>
                <c:pt idx="1337">
                  <c:v>1</c:v>
                </c:pt>
                <c:pt idx="1338">
                  <c:v>1</c:v>
                </c:pt>
                <c:pt idx="1339">
                  <c:v>1</c:v>
                </c:pt>
                <c:pt idx="1340">
                  <c:v>1</c:v>
                </c:pt>
                <c:pt idx="1341">
                  <c:v>1</c:v>
                </c:pt>
                <c:pt idx="1342">
                  <c:v>1</c:v>
                </c:pt>
                <c:pt idx="1343">
                  <c:v>1</c:v>
                </c:pt>
                <c:pt idx="1344">
                  <c:v>1</c:v>
                </c:pt>
                <c:pt idx="1345">
                  <c:v>1</c:v>
                </c:pt>
                <c:pt idx="1346">
                  <c:v>1</c:v>
                </c:pt>
                <c:pt idx="1347">
                  <c:v>1</c:v>
                </c:pt>
                <c:pt idx="1348">
                  <c:v>1</c:v>
                </c:pt>
                <c:pt idx="1349">
                  <c:v>1</c:v>
                </c:pt>
                <c:pt idx="1350">
                  <c:v>1</c:v>
                </c:pt>
                <c:pt idx="1351">
                  <c:v>1</c:v>
                </c:pt>
                <c:pt idx="1352">
                  <c:v>1</c:v>
                </c:pt>
                <c:pt idx="1353">
                  <c:v>1</c:v>
                </c:pt>
                <c:pt idx="1354">
                  <c:v>1</c:v>
                </c:pt>
                <c:pt idx="1355">
                  <c:v>1</c:v>
                </c:pt>
                <c:pt idx="1356">
                  <c:v>1</c:v>
                </c:pt>
                <c:pt idx="1357">
                  <c:v>1</c:v>
                </c:pt>
                <c:pt idx="1358">
                  <c:v>1</c:v>
                </c:pt>
                <c:pt idx="1359">
                  <c:v>1</c:v>
                </c:pt>
                <c:pt idx="1360">
                  <c:v>1</c:v>
                </c:pt>
                <c:pt idx="1361">
                  <c:v>1</c:v>
                </c:pt>
                <c:pt idx="1362">
                  <c:v>1</c:v>
                </c:pt>
                <c:pt idx="1363">
                  <c:v>1</c:v>
                </c:pt>
                <c:pt idx="1364">
                  <c:v>1</c:v>
                </c:pt>
                <c:pt idx="1365">
                  <c:v>1</c:v>
                </c:pt>
                <c:pt idx="1366">
                  <c:v>1</c:v>
                </c:pt>
                <c:pt idx="1367">
                  <c:v>1</c:v>
                </c:pt>
                <c:pt idx="1368">
                  <c:v>1</c:v>
                </c:pt>
                <c:pt idx="1369">
                  <c:v>1</c:v>
                </c:pt>
                <c:pt idx="1370">
                  <c:v>1</c:v>
                </c:pt>
                <c:pt idx="1371">
                  <c:v>1</c:v>
                </c:pt>
                <c:pt idx="1372">
                  <c:v>1</c:v>
                </c:pt>
                <c:pt idx="1373">
                  <c:v>1</c:v>
                </c:pt>
                <c:pt idx="1374">
                  <c:v>1</c:v>
                </c:pt>
                <c:pt idx="1375">
                  <c:v>1</c:v>
                </c:pt>
                <c:pt idx="1376">
                  <c:v>1</c:v>
                </c:pt>
                <c:pt idx="1377">
                  <c:v>1</c:v>
                </c:pt>
                <c:pt idx="1378">
                  <c:v>1</c:v>
                </c:pt>
                <c:pt idx="1379">
                  <c:v>1</c:v>
                </c:pt>
                <c:pt idx="1380">
                  <c:v>1</c:v>
                </c:pt>
                <c:pt idx="1381">
                  <c:v>1</c:v>
                </c:pt>
                <c:pt idx="1382">
                  <c:v>1</c:v>
                </c:pt>
                <c:pt idx="1383">
                  <c:v>1</c:v>
                </c:pt>
                <c:pt idx="1384">
                  <c:v>1</c:v>
                </c:pt>
                <c:pt idx="1385">
                  <c:v>1</c:v>
                </c:pt>
                <c:pt idx="1386">
                  <c:v>1</c:v>
                </c:pt>
                <c:pt idx="1387">
                  <c:v>1</c:v>
                </c:pt>
                <c:pt idx="1388">
                  <c:v>1</c:v>
                </c:pt>
                <c:pt idx="1389">
                  <c:v>1</c:v>
                </c:pt>
                <c:pt idx="1390">
                  <c:v>1</c:v>
                </c:pt>
                <c:pt idx="1391">
                  <c:v>1</c:v>
                </c:pt>
                <c:pt idx="1392">
                  <c:v>1</c:v>
                </c:pt>
                <c:pt idx="1393">
                  <c:v>1</c:v>
                </c:pt>
                <c:pt idx="1394">
                  <c:v>1</c:v>
                </c:pt>
                <c:pt idx="1395">
                  <c:v>1</c:v>
                </c:pt>
                <c:pt idx="1396">
                  <c:v>1</c:v>
                </c:pt>
                <c:pt idx="1397">
                  <c:v>1</c:v>
                </c:pt>
                <c:pt idx="1398">
                  <c:v>1</c:v>
                </c:pt>
                <c:pt idx="1399">
                  <c:v>1</c:v>
                </c:pt>
                <c:pt idx="1400">
                  <c:v>1</c:v>
                </c:pt>
                <c:pt idx="1401">
                  <c:v>1</c:v>
                </c:pt>
                <c:pt idx="1402">
                  <c:v>1</c:v>
                </c:pt>
                <c:pt idx="1403">
                  <c:v>1</c:v>
                </c:pt>
                <c:pt idx="1404">
                  <c:v>1</c:v>
                </c:pt>
                <c:pt idx="1405">
                  <c:v>1</c:v>
                </c:pt>
                <c:pt idx="1406">
                  <c:v>1</c:v>
                </c:pt>
                <c:pt idx="1407">
                  <c:v>1</c:v>
                </c:pt>
                <c:pt idx="1408">
                  <c:v>1</c:v>
                </c:pt>
                <c:pt idx="1409">
                  <c:v>1</c:v>
                </c:pt>
                <c:pt idx="1410">
                  <c:v>1</c:v>
                </c:pt>
                <c:pt idx="1411">
                  <c:v>1</c:v>
                </c:pt>
                <c:pt idx="1412">
                  <c:v>1</c:v>
                </c:pt>
                <c:pt idx="1413">
                  <c:v>1</c:v>
                </c:pt>
                <c:pt idx="1414">
                  <c:v>1</c:v>
                </c:pt>
                <c:pt idx="1415">
                  <c:v>1</c:v>
                </c:pt>
                <c:pt idx="1416">
                  <c:v>1</c:v>
                </c:pt>
                <c:pt idx="1417">
                  <c:v>1</c:v>
                </c:pt>
                <c:pt idx="1418">
                  <c:v>1</c:v>
                </c:pt>
                <c:pt idx="1419">
                  <c:v>1</c:v>
                </c:pt>
                <c:pt idx="1420">
                  <c:v>1</c:v>
                </c:pt>
                <c:pt idx="1421">
                  <c:v>1</c:v>
                </c:pt>
                <c:pt idx="1422">
                  <c:v>1</c:v>
                </c:pt>
                <c:pt idx="1423">
                  <c:v>1</c:v>
                </c:pt>
                <c:pt idx="1424">
                  <c:v>1</c:v>
                </c:pt>
                <c:pt idx="1425">
                  <c:v>1</c:v>
                </c:pt>
                <c:pt idx="1426">
                  <c:v>1</c:v>
                </c:pt>
                <c:pt idx="1427">
                  <c:v>1</c:v>
                </c:pt>
                <c:pt idx="1428">
                  <c:v>1</c:v>
                </c:pt>
                <c:pt idx="1429">
                  <c:v>1</c:v>
                </c:pt>
                <c:pt idx="1430">
                  <c:v>1</c:v>
                </c:pt>
                <c:pt idx="1431">
                  <c:v>1</c:v>
                </c:pt>
                <c:pt idx="1432">
                  <c:v>1</c:v>
                </c:pt>
                <c:pt idx="1433">
                  <c:v>1</c:v>
                </c:pt>
                <c:pt idx="1434">
                  <c:v>1</c:v>
                </c:pt>
                <c:pt idx="1435">
                  <c:v>1</c:v>
                </c:pt>
                <c:pt idx="1436">
                  <c:v>1</c:v>
                </c:pt>
                <c:pt idx="1437">
                  <c:v>1</c:v>
                </c:pt>
                <c:pt idx="1438">
                  <c:v>1</c:v>
                </c:pt>
                <c:pt idx="1439">
                  <c:v>1</c:v>
                </c:pt>
                <c:pt idx="1440">
                  <c:v>1</c:v>
                </c:pt>
                <c:pt idx="1441">
                  <c:v>1</c:v>
                </c:pt>
                <c:pt idx="1442">
                  <c:v>1</c:v>
                </c:pt>
                <c:pt idx="1443">
                  <c:v>1</c:v>
                </c:pt>
                <c:pt idx="1444">
                  <c:v>1</c:v>
                </c:pt>
                <c:pt idx="1445">
                  <c:v>1</c:v>
                </c:pt>
                <c:pt idx="1446">
                  <c:v>1</c:v>
                </c:pt>
                <c:pt idx="1447">
                  <c:v>1</c:v>
                </c:pt>
                <c:pt idx="1448">
                  <c:v>1</c:v>
                </c:pt>
                <c:pt idx="1449">
                  <c:v>1</c:v>
                </c:pt>
                <c:pt idx="1450">
                  <c:v>1</c:v>
                </c:pt>
                <c:pt idx="1451">
                  <c:v>1</c:v>
                </c:pt>
                <c:pt idx="1452">
                  <c:v>1</c:v>
                </c:pt>
                <c:pt idx="1453">
                  <c:v>1</c:v>
                </c:pt>
                <c:pt idx="1454">
                  <c:v>1</c:v>
                </c:pt>
                <c:pt idx="1455">
                  <c:v>1</c:v>
                </c:pt>
                <c:pt idx="1456">
                  <c:v>1</c:v>
                </c:pt>
                <c:pt idx="1457">
                  <c:v>1</c:v>
                </c:pt>
                <c:pt idx="1458">
                  <c:v>1</c:v>
                </c:pt>
                <c:pt idx="1459">
                  <c:v>1</c:v>
                </c:pt>
                <c:pt idx="1460">
                  <c:v>1</c:v>
                </c:pt>
                <c:pt idx="1461">
                  <c:v>1</c:v>
                </c:pt>
                <c:pt idx="1462">
                  <c:v>1</c:v>
                </c:pt>
                <c:pt idx="1463">
                  <c:v>1</c:v>
                </c:pt>
                <c:pt idx="1464">
                  <c:v>1</c:v>
                </c:pt>
                <c:pt idx="1465">
                  <c:v>1</c:v>
                </c:pt>
                <c:pt idx="1466">
                  <c:v>1</c:v>
                </c:pt>
                <c:pt idx="1467">
                  <c:v>1</c:v>
                </c:pt>
                <c:pt idx="1468">
                  <c:v>1</c:v>
                </c:pt>
                <c:pt idx="1469">
                  <c:v>1</c:v>
                </c:pt>
                <c:pt idx="1470">
                  <c:v>1</c:v>
                </c:pt>
                <c:pt idx="1471">
                  <c:v>1</c:v>
                </c:pt>
                <c:pt idx="1472">
                  <c:v>1</c:v>
                </c:pt>
                <c:pt idx="1473">
                  <c:v>1</c:v>
                </c:pt>
                <c:pt idx="1474">
                  <c:v>1</c:v>
                </c:pt>
                <c:pt idx="1475">
                  <c:v>1</c:v>
                </c:pt>
                <c:pt idx="1476">
                  <c:v>1</c:v>
                </c:pt>
                <c:pt idx="1477">
                  <c:v>1</c:v>
                </c:pt>
                <c:pt idx="1478">
                  <c:v>1</c:v>
                </c:pt>
                <c:pt idx="1479">
                  <c:v>1</c:v>
                </c:pt>
                <c:pt idx="1480">
                  <c:v>1</c:v>
                </c:pt>
                <c:pt idx="1481">
                  <c:v>1</c:v>
                </c:pt>
                <c:pt idx="1482">
                  <c:v>1</c:v>
                </c:pt>
                <c:pt idx="1483">
                  <c:v>1</c:v>
                </c:pt>
                <c:pt idx="1484">
                  <c:v>1</c:v>
                </c:pt>
                <c:pt idx="1485">
                  <c:v>1</c:v>
                </c:pt>
                <c:pt idx="1486">
                  <c:v>1</c:v>
                </c:pt>
                <c:pt idx="1487">
                  <c:v>1</c:v>
                </c:pt>
                <c:pt idx="1488">
                  <c:v>1</c:v>
                </c:pt>
                <c:pt idx="1489">
                  <c:v>1</c:v>
                </c:pt>
                <c:pt idx="1490">
                  <c:v>1</c:v>
                </c:pt>
                <c:pt idx="1491">
                  <c:v>1</c:v>
                </c:pt>
                <c:pt idx="1492">
                  <c:v>1</c:v>
                </c:pt>
                <c:pt idx="1493">
                  <c:v>1</c:v>
                </c:pt>
                <c:pt idx="1494">
                  <c:v>1</c:v>
                </c:pt>
                <c:pt idx="1495">
                  <c:v>1</c:v>
                </c:pt>
                <c:pt idx="1496">
                  <c:v>1</c:v>
                </c:pt>
                <c:pt idx="1497">
                  <c:v>1</c:v>
                </c:pt>
                <c:pt idx="1498">
                  <c:v>1</c:v>
                </c:pt>
                <c:pt idx="1499">
                  <c:v>1</c:v>
                </c:pt>
                <c:pt idx="1500">
                  <c:v>1</c:v>
                </c:pt>
                <c:pt idx="1501">
                  <c:v>1</c:v>
                </c:pt>
                <c:pt idx="1502">
                  <c:v>1</c:v>
                </c:pt>
                <c:pt idx="1503">
                  <c:v>1</c:v>
                </c:pt>
                <c:pt idx="1504">
                  <c:v>1</c:v>
                </c:pt>
                <c:pt idx="1505">
                  <c:v>1</c:v>
                </c:pt>
                <c:pt idx="1506">
                  <c:v>1</c:v>
                </c:pt>
                <c:pt idx="1507">
                  <c:v>1</c:v>
                </c:pt>
                <c:pt idx="1508">
                  <c:v>1</c:v>
                </c:pt>
                <c:pt idx="1509">
                  <c:v>1</c:v>
                </c:pt>
                <c:pt idx="1510">
                  <c:v>1</c:v>
                </c:pt>
                <c:pt idx="1511">
                  <c:v>1</c:v>
                </c:pt>
                <c:pt idx="1512">
                  <c:v>1</c:v>
                </c:pt>
                <c:pt idx="1513">
                  <c:v>1</c:v>
                </c:pt>
                <c:pt idx="1514">
                  <c:v>1</c:v>
                </c:pt>
                <c:pt idx="1515">
                  <c:v>1</c:v>
                </c:pt>
                <c:pt idx="1516">
                  <c:v>1</c:v>
                </c:pt>
                <c:pt idx="1517">
                  <c:v>1</c:v>
                </c:pt>
                <c:pt idx="1518">
                  <c:v>1</c:v>
                </c:pt>
                <c:pt idx="1519">
                  <c:v>1</c:v>
                </c:pt>
                <c:pt idx="1520">
                  <c:v>1</c:v>
                </c:pt>
                <c:pt idx="1521">
                  <c:v>1</c:v>
                </c:pt>
                <c:pt idx="1522">
                  <c:v>1</c:v>
                </c:pt>
                <c:pt idx="1523">
                  <c:v>1</c:v>
                </c:pt>
                <c:pt idx="1524">
                  <c:v>1</c:v>
                </c:pt>
                <c:pt idx="1525">
                  <c:v>1</c:v>
                </c:pt>
                <c:pt idx="1526">
                  <c:v>1</c:v>
                </c:pt>
                <c:pt idx="1527">
                  <c:v>1</c:v>
                </c:pt>
                <c:pt idx="1528">
                  <c:v>1</c:v>
                </c:pt>
                <c:pt idx="1529">
                  <c:v>1</c:v>
                </c:pt>
                <c:pt idx="1530">
                  <c:v>1</c:v>
                </c:pt>
                <c:pt idx="1531">
                  <c:v>1</c:v>
                </c:pt>
                <c:pt idx="1532">
                  <c:v>1</c:v>
                </c:pt>
                <c:pt idx="1533">
                  <c:v>1</c:v>
                </c:pt>
                <c:pt idx="1534">
                  <c:v>1</c:v>
                </c:pt>
                <c:pt idx="1535">
                  <c:v>1</c:v>
                </c:pt>
                <c:pt idx="1536">
                  <c:v>1</c:v>
                </c:pt>
                <c:pt idx="1537">
                  <c:v>1</c:v>
                </c:pt>
                <c:pt idx="1538">
                  <c:v>1</c:v>
                </c:pt>
                <c:pt idx="1539">
                  <c:v>1</c:v>
                </c:pt>
                <c:pt idx="1540">
                  <c:v>1</c:v>
                </c:pt>
                <c:pt idx="1541">
                  <c:v>1</c:v>
                </c:pt>
                <c:pt idx="1542">
                  <c:v>1</c:v>
                </c:pt>
                <c:pt idx="1543">
                  <c:v>1</c:v>
                </c:pt>
                <c:pt idx="1544">
                  <c:v>1</c:v>
                </c:pt>
                <c:pt idx="1545">
                  <c:v>1</c:v>
                </c:pt>
                <c:pt idx="1546">
                  <c:v>1</c:v>
                </c:pt>
                <c:pt idx="1547">
                  <c:v>1</c:v>
                </c:pt>
                <c:pt idx="1548">
                  <c:v>1</c:v>
                </c:pt>
                <c:pt idx="1549">
                  <c:v>1</c:v>
                </c:pt>
                <c:pt idx="1550">
                  <c:v>1</c:v>
                </c:pt>
                <c:pt idx="1551">
                  <c:v>1</c:v>
                </c:pt>
                <c:pt idx="1552">
                  <c:v>1</c:v>
                </c:pt>
                <c:pt idx="1553">
                  <c:v>1</c:v>
                </c:pt>
                <c:pt idx="1554">
                  <c:v>1</c:v>
                </c:pt>
                <c:pt idx="1555">
                  <c:v>1</c:v>
                </c:pt>
                <c:pt idx="1556">
                  <c:v>1</c:v>
                </c:pt>
                <c:pt idx="1557">
                  <c:v>1</c:v>
                </c:pt>
                <c:pt idx="1558">
                  <c:v>1</c:v>
                </c:pt>
                <c:pt idx="1559">
                  <c:v>1</c:v>
                </c:pt>
                <c:pt idx="1560">
                  <c:v>1</c:v>
                </c:pt>
                <c:pt idx="1561">
                  <c:v>1</c:v>
                </c:pt>
                <c:pt idx="1562">
                  <c:v>1</c:v>
                </c:pt>
                <c:pt idx="1563">
                  <c:v>1</c:v>
                </c:pt>
                <c:pt idx="1564">
                  <c:v>1</c:v>
                </c:pt>
                <c:pt idx="1565">
                  <c:v>1</c:v>
                </c:pt>
                <c:pt idx="1566">
                  <c:v>1</c:v>
                </c:pt>
                <c:pt idx="1567">
                  <c:v>1</c:v>
                </c:pt>
                <c:pt idx="1568">
                  <c:v>1</c:v>
                </c:pt>
                <c:pt idx="1569">
                  <c:v>1</c:v>
                </c:pt>
                <c:pt idx="1570">
                  <c:v>1</c:v>
                </c:pt>
                <c:pt idx="1571">
                  <c:v>1</c:v>
                </c:pt>
                <c:pt idx="1572">
                  <c:v>1</c:v>
                </c:pt>
                <c:pt idx="1573">
                  <c:v>1</c:v>
                </c:pt>
                <c:pt idx="1574">
                  <c:v>1</c:v>
                </c:pt>
                <c:pt idx="1575">
                  <c:v>1</c:v>
                </c:pt>
                <c:pt idx="1576">
                  <c:v>1</c:v>
                </c:pt>
                <c:pt idx="1577">
                  <c:v>1</c:v>
                </c:pt>
                <c:pt idx="1578">
                  <c:v>1</c:v>
                </c:pt>
                <c:pt idx="1579">
                  <c:v>1</c:v>
                </c:pt>
                <c:pt idx="1580">
                  <c:v>1</c:v>
                </c:pt>
                <c:pt idx="1581">
                  <c:v>1</c:v>
                </c:pt>
                <c:pt idx="1582">
                  <c:v>1</c:v>
                </c:pt>
                <c:pt idx="1583">
                  <c:v>1</c:v>
                </c:pt>
                <c:pt idx="1584">
                  <c:v>1</c:v>
                </c:pt>
                <c:pt idx="1585">
                  <c:v>1</c:v>
                </c:pt>
                <c:pt idx="1586">
                  <c:v>1</c:v>
                </c:pt>
                <c:pt idx="1587">
                  <c:v>1</c:v>
                </c:pt>
                <c:pt idx="1588">
                  <c:v>1</c:v>
                </c:pt>
                <c:pt idx="1589">
                  <c:v>1</c:v>
                </c:pt>
                <c:pt idx="1590">
                  <c:v>1</c:v>
                </c:pt>
                <c:pt idx="1591">
                  <c:v>1</c:v>
                </c:pt>
                <c:pt idx="1592">
                  <c:v>1</c:v>
                </c:pt>
                <c:pt idx="1593">
                  <c:v>1</c:v>
                </c:pt>
                <c:pt idx="1594">
                  <c:v>1</c:v>
                </c:pt>
                <c:pt idx="1595">
                  <c:v>1</c:v>
                </c:pt>
                <c:pt idx="1596">
                  <c:v>1</c:v>
                </c:pt>
                <c:pt idx="1597">
                  <c:v>1</c:v>
                </c:pt>
                <c:pt idx="1598">
                  <c:v>1</c:v>
                </c:pt>
                <c:pt idx="1599">
                  <c:v>1</c:v>
                </c:pt>
                <c:pt idx="1600">
                  <c:v>1</c:v>
                </c:pt>
                <c:pt idx="1601">
                  <c:v>1</c:v>
                </c:pt>
                <c:pt idx="1602">
                  <c:v>1</c:v>
                </c:pt>
                <c:pt idx="1603">
                  <c:v>1</c:v>
                </c:pt>
                <c:pt idx="1604">
                  <c:v>1</c:v>
                </c:pt>
                <c:pt idx="1605">
                  <c:v>1</c:v>
                </c:pt>
                <c:pt idx="1606">
                  <c:v>1</c:v>
                </c:pt>
                <c:pt idx="1607">
                  <c:v>1</c:v>
                </c:pt>
                <c:pt idx="1608">
                  <c:v>1</c:v>
                </c:pt>
                <c:pt idx="1609">
                  <c:v>1</c:v>
                </c:pt>
                <c:pt idx="1610">
                  <c:v>1</c:v>
                </c:pt>
                <c:pt idx="1611">
                  <c:v>1</c:v>
                </c:pt>
                <c:pt idx="1612">
                  <c:v>1</c:v>
                </c:pt>
                <c:pt idx="1613">
                  <c:v>1</c:v>
                </c:pt>
                <c:pt idx="1614">
                  <c:v>1</c:v>
                </c:pt>
                <c:pt idx="1615">
                  <c:v>1</c:v>
                </c:pt>
                <c:pt idx="1616">
                  <c:v>1</c:v>
                </c:pt>
                <c:pt idx="1617">
                  <c:v>1</c:v>
                </c:pt>
                <c:pt idx="1618">
                  <c:v>1</c:v>
                </c:pt>
                <c:pt idx="1619">
                  <c:v>1</c:v>
                </c:pt>
                <c:pt idx="1620">
                  <c:v>1</c:v>
                </c:pt>
                <c:pt idx="1621">
                  <c:v>1</c:v>
                </c:pt>
                <c:pt idx="1622">
                  <c:v>1</c:v>
                </c:pt>
                <c:pt idx="1623">
                  <c:v>1</c:v>
                </c:pt>
                <c:pt idx="1624">
                  <c:v>1</c:v>
                </c:pt>
                <c:pt idx="1625">
                  <c:v>1</c:v>
                </c:pt>
                <c:pt idx="1626">
                  <c:v>1</c:v>
                </c:pt>
                <c:pt idx="1627">
                  <c:v>1</c:v>
                </c:pt>
                <c:pt idx="1628">
                  <c:v>1</c:v>
                </c:pt>
                <c:pt idx="1629">
                  <c:v>1</c:v>
                </c:pt>
                <c:pt idx="1630">
                  <c:v>1</c:v>
                </c:pt>
                <c:pt idx="1631">
                  <c:v>1</c:v>
                </c:pt>
                <c:pt idx="1632">
                  <c:v>1</c:v>
                </c:pt>
                <c:pt idx="1633">
                  <c:v>1</c:v>
                </c:pt>
                <c:pt idx="1634">
                  <c:v>1</c:v>
                </c:pt>
                <c:pt idx="1635">
                  <c:v>1</c:v>
                </c:pt>
                <c:pt idx="1636">
                  <c:v>1</c:v>
                </c:pt>
                <c:pt idx="1637">
                  <c:v>1</c:v>
                </c:pt>
                <c:pt idx="1638">
                  <c:v>1</c:v>
                </c:pt>
                <c:pt idx="1639">
                  <c:v>1</c:v>
                </c:pt>
                <c:pt idx="1640">
                  <c:v>1</c:v>
                </c:pt>
                <c:pt idx="1641">
                  <c:v>1</c:v>
                </c:pt>
                <c:pt idx="1642">
                  <c:v>1</c:v>
                </c:pt>
                <c:pt idx="1643">
                  <c:v>1</c:v>
                </c:pt>
                <c:pt idx="1644">
                  <c:v>1</c:v>
                </c:pt>
                <c:pt idx="1645">
                  <c:v>1</c:v>
                </c:pt>
                <c:pt idx="1646">
                  <c:v>1</c:v>
                </c:pt>
                <c:pt idx="1647">
                  <c:v>1</c:v>
                </c:pt>
                <c:pt idx="1648">
                  <c:v>1</c:v>
                </c:pt>
                <c:pt idx="1649">
                  <c:v>1</c:v>
                </c:pt>
                <c:pt idx="1650">
                  <c:v>1</c:v>
                </c:pt>
                <c:pt idx="1651">
                  <c:v>1</c:v>
                </c:pt>
                <c:pt idx="1652">
                  <c:v>1</c:v>
                </c:pt>
                <c:pt idx="1653">
                  <c:v>1</c:v>
                </c:pt>
                <c:pt idx="1654">
                  <c:v>1</c:v>
                </c:pt>
                <c:pt idx="1655">
                  <c:v>1</c:v>
                </c:pt>
                <c:pt idx="1656">
                  <c:v>1</c:v>
                </c:pt>
                <c:pt idx="1657">
                  <c:v>1</c:v>
                </c:pt>
                <c:pt idx="1658">
                  <c:v>1</c:v>
                </c:pt>
                <c:pt idx="1659">
                  <c:v>1</c:v>
                </c:pt>
                <c:pt idx="1660">
                  <c:v>1</c:v>
                </c:pt>
                <c:pt idx="1661">
                  <c:v>1</c:v>
                </c:pt>
                <c:pt idx="1662">
                  <c:v>1</c:v>
                </c:pt>
                <c:pt idx="1663">
                  <c:v>1</c:v>
                </c:pt>
                <c:pt idx="1664">
                  <c:v>1</c:v>
                </c:pt>
                <c:pt idx="1665">
                  <c:v>1</c:v>
                </c:pt>
                <c:pt idx="1666">
                  <c:v>1</c:v>
                </c:pt>
                <c:pt idx="1667">
                  <c:v>1</c:v>
                </c:pt>
                <c:pt idx="1668">
                  <c:v>1</c:v>
                </c:pt>
                <c:pt idx="1669">
                  <c:v>1</c:v>
                </c:pt>
                <c:pt idx="1670">
                  <c:v>1</c:v>
                </c:pt>
                <c:pt idx="1671">
                  <c:v>1</c:v>
                </c:pt>
                <c:pt idx="1672">
                  <c:v>1</c:v>
                </c:pt>
                <c:pt idx="1673">
                  <c:v>1</c:v>
                </c:pt>
                <c:pt idx="1674">
                  <c:v>1</c:v>
                </c:pt>
                <c:pt idx="1675">
                  <c:v>1</c:v>
                </c:pt>
                <c:pt idx="1676">
                  <c:v>1</c:v>
                </c:pt>
                <c:pt idx="1677">
                  <c:v>1</c:v>
                </c:pt>
                <c:pt idx="1678">
                  <c:v>1</c:v>
                </c:pt>
                <c:pt idx="1679">
                  <c:v>1</c:v>
                </c:pt>
                <c:pt idx="1680">
                  <c:v>1</c:v>
                </c:pt>
                <c:pt idx="1681">
                  <c:v>1</c:v>
                </c:pt>
                <c:pt idx="1682">
                  <c:v>1</c:v>
                </c:pt>
                <c:pt idx="1683">
                  <c:v>1</c:v>
                </c:pt>
                <c:pt idx="1684">
                  <c:v>1</c:v>
                </c:pt>
                <c:pt idx="1685">
                  <c:v>1</c:v>
                </c:pt>
                <c:pt idx="1686">
                  <c:v>1</c:v>
                </c:pt>
                <c:pt idx="1687">
                  <c:v>1</c:v>
                </c:pt>
                <c:pt idx="1688">
                  <c:v>1</c:v>
                </c:pt>
                <c:pt idx="1689">
                  <c:v>1</c:v>
                </c:pt>
                <c:pt idx="1690">
                  <c:v>1</c:v>
                </c:pt>
                <c:pt idx="1691">
                  <c:v>1</c:v>
                </c:pt>
                <c:pt idx="1692">
                  <c:v>1</c:v>
                </c:pt>
                <c:pt idx="1693">
                  <c:v>1</c:v>
                </c:pt>
                <c:pt idx="1694">
                  <c:v>1</c:v>
                </c:pt>
                <c:pt idx="1695">
                  <c:v>1</c:v>
                </c:pt>
                <c:pt idx="1696">
                  <c:v>1</c:v>
                </c:pt>
                <c:pt idx="1697">
                  <c:v>1</c:v>
                </c:pt>
                <c:pt idx="1698">
                  <c:v>1</c:v>
                </c:pt>
                <c:pt idx="1699">
                  <c:v>1</c:v>
                </c:pt>
                <c:pt idx="1700">
                  <c:v>1</c:v>
                </c:pt>
                <c:pt idx="1701">
                  <c:v>1</c:v>
                </c:pt>
                <c:pt idx="1702">
                  <c:v>1</c:v>
                </c:pt>
                <c:pt idx="1703">
                  <c:v>1</c:v>
                </c:pt>
                <c:pt idx="1704">
                  <c:v>1</c:v>
                </c:pt>
                <c:pt idx="1705">
                  <c:v>1</c:v>
                </c:pt>
                <c:pt idx="1706">
                  <c:v>1</c:v>
                </c:pt>
                <c:pt idx="1707">
                  <c:v>1</c:v>
                </c:pt>
                <c:pt idx="1708">
                  <c:v>1</c:v>
                </c:pt>
                <c:pt idx="1709">
                  <c:v>1</c:v>
                </c:pt>
                <c:pt idx="1710">
                  <c:v>1</c:v>
                </c:pt>
                <c:pt idx="1711">
                  <c:v>1</c:v>
                </c:pt>
                <c:pt idx="1712">
                  <c:v>1</c:v>
                </c:pt>
                <c:pt idx="1713">
                  <c:v>1</c:v>
                </c:pt>
                <c:pt idx="1714">
                  <c:v>1</c:v>
                </c:pt>
                <c:pt idx="1715">
                  <c:v>1</c:v>
                </c:pt>
                <c:pt idx="1716">
                  <c:v>1</c:v>
                </c:pt>
                <c:pt idx="1717">
                  <c:v>1</c:v>
                </c:pt>
                <c:pt idx="1718">
                  <c:v>1</c:v>
                </c:pt>
                <c:pt idx="1719">
                  <c:v>1</c:v>
                </c:pt>
                <c:pt idx="1720">
                  <c:v>1</c:v>
                </c:pt>
                <c:pt idx="1721">
                  <c:v>1</c:v>
                </c:pt>
                <c:pt idx="1722">
                  <c:v>1</c:v>
                </c:pt>
                <c:pt idx="1723">
                  <c:v>1</c:v>
                </c:pt>
                <c:pt idx="1724">
                  <c:v>1</c:v>
                </c:pt>
                <c:pt idx="1725">
                  <c:v>1</c:v>
                </c:pt>
                <c:pt idx="1726">
                  <c:v>1</c:v>
                </c:pt>
                <c:pt idx="1727">
                  <c:v>1</c:v>
                </c:pt>
                <c:pt idx="1728">
                  <c:v>1</c:v>
                </c:pt>
                <c:pt idx="1729">
                  <c:v>1</c:v>
                </c:pt>
                <c:pt idx="1730">
                  <c:v>1</c:v>
                </c:pt>
                <c:pt idx="1731">
                  <c:v>1</c:v>
                </c:pt>
                <c:pt idx="1732">
                  <c:v>1</c:v>
                </c:pt>
                <c:pt idx="1733">
                  <c:v>1</c:v>
                </c:pt>
                <c:pt idx="1734">
                  <c:v>1</c:v>
                </c:pt>
                <c:pt idx="1735">
                  <c:v>1</c:v>
                </c:pt>
                <c:pt idx="1736">
                  <c:v>1</c:v>
                </c:pt>
                <c:pt idx="1737">
                  <c:v>1</c:v>
                </c:pt>
                <c:pt idx="1738">
                  <c:v>1</c:v>
                </c:pt>
                <c:pt idx="1739">
                  <c:v>1</c:v>
                </c:pt>
                <c:pt idx="1740">
                  <c:v>1</c:v>
                </c:pt>
                <c:pt idx="1741">
                  <c:v>1</c:v>
                </c:pt>
                <c:pt idx="1742">
                  <c:v>1</c:v>
                </c:pt>
                <c:pt idx="1743">
                  <c:v>1</c:v>
                </c:pt>
                <c:pt idx="1744">
                  <c:v>1</c:v>
                </c:pt>
                <c:pt idx="1745">
                  <c:v>1</c:v>
                </c:pt>
                <c:pt idx="1746">
                  <c:v>1</c:v>
                </c:pt>
                <c:pt idx="1747">
                  <c:v>1</c:v>
                </c:pt>
                <c:pt idx="1748">
                  <c:v>1</c:v>
                </c:pt>
                <c:pt idx="1749">
                  <c:v>1</c:v>
                </c:pt>
                <c:pt idx="1750">
                  <c:v>1</c:v>
                </c:pt>
                <c:pt idx="1751">
                  <c:v>1</c:v>
                </c:pt>
                <c:pt idx="1752">
                  <c:v>1</c:v>
                </c:pt>
                <c:pt idx="1753">
                  <c:v>1</c:v>
                </c:pt>
                <c:pt idx="1754">
                  <c:v>1</c:v>
                </c:pt>
                <c:pt idx="1755">
                  <c:v>1</c:v>
                </c:pt>
                <c:pt idx="1756">
                  <c:v>1</c:v>
                </c:pt>
                <c:pt idx="1757">
                  <c:v>1</c:v>
                </c:pt>
                <c:pt idx="1758">
                  <c:v>1</c:v>
                </c:pt>
                <c:pt idx="1759">
                  <c:v>1</c:v>
                </c:pt>
                <c:pt idx="1760">
                  <c:v>1</c:v>
                </c:pt>
                <c:pt idx="1761">
                  <c:v>1</c:v>
                </c:pt>
                <c:pt idx="1762">
                  <c:v>1</c:v>
                </c:pt>
                <c:pt idx="1763">
                  <c:v>1</c:v>
                </c:pt>
                <c:pt idx="1764">
                  <c:v>1</c:v>
                </c:pt>
                <c:pt idx="1765">
                  <c:v>1</c:v>
                </c:pt>
                <c:pt idx="1766">
                  <c:v>1</c:v>
                </c:pt>
                <c:pt idx="1767">
                  <c:v>1</c:v>
                </c:pt>
                <c:pt idx="1768">
                  <c:v>1</c:v>
                </c:pt>
                <c:pt idx="1769">
                  <c:v>1</c:v>
                </c:pt>
                <c:pt idx="1770">
                  <c:v>1</c:v>
                </c:pt>
                <c:pt idx="1771">
                  <c:v>1</c:v>
                </c:pt>
                <c:pt idx="1772">
                  <c:v>1</c:v>
                </c:pt>
                <c:pt idx="1773">
                  <c:v>1</c:v>
                </c:pt>
                <c:pt idx="1774">
                  <c:v>1</c:v>
                </c:pt>
                <c:pt idx="1775">
                  <c:v>1</c:v>
                </c:pt>
                <c:pt idx="1776">
                  <c:v>1</c:v>
                </c:pt>
                <c:pt idx="1777">
                  <c:v>1</c:v>
                </c:pt>
                <c:pt idx="1778">
                  <c:v>1</c:v>
                </c:pt>
                <c:pt idx="1779">
                  <c:v>1</c:v>
                </c:pt>
                <c:pt idx="1780">
                  <c:v>1</c:v>
                </c:pt>
                <c:pt idx="1781">
                  <c:v>1</c:v>
                </c:pt>
                <c:pt idx="1782">
                  <c:v>1</c:v>
                </c:pt>
                <c:pt idx="1783">
                  <c:v>1</c:v>
                </c:pt>
                <c:pt idx="1784">
                  <c:v>1</c:v>
                </c:pt>
                <c:pt idx="1785">
                  <c:v>1</c:v>
                </c:pt>
                <c:pt idx="1786">
                  <c:v>1</c:v>
                </c:pt>
                <c:pt idx="1787">
                  <c:v>1</c:v>
                </c:pt>
                <c:pt idx="1788">
                  <c:v>1</c:v>
                </c:pt>
                <c:pt idx="1789">
                  <c:v>1</c:v>
                </c:pt>
                <c:pt idx="1790">
                  <c:v>1</c:v>
                </c:pt>
                <c:pt idx="1791">
                  <c:v>1</c:v>
                </c:pt>
                <c:pt idx="1792">
                  <c:v>1</c:v>
                </c:pt>
                <c:pt idx="1793">
                  <c:v>1</c:v>
                </c:pt>
                <c:pt idx="1794">
                  <c:v>1</c:v>
                </c:pt>
                <c:pt idx="1795">
                  <c:v>1</c:v>
                </c:pt>
                <c:pt idx="1796">
                  <c:v>1</c:v>
                </c:pt>
                <c:pt idx="1797">
                  <c:v>1</c:v>
                </c:pt>
                <c:pt idx="1798">
                  <c:v>1</c:v>
                </c:pt>
                <c:pt idx="1799">
                  <c:v>1</c:v>
                </c:pt>
                <c:pt idx="1800">
                  <c:v>1</c:v>
                </c:pt>
                <c:pt idx="1801">
                  <c:v>1</c:v>
                </c:pt>
                <c:pt idx="1802">
                  <c:v>1</c:v>
                </c:pt>
                <c:pt idx="1803">
                  <c:v>1</c:v>
                </c:pt>
                <c:pt idx="1804">
                  <c:v>1</c:v>
                </c:pt>
                <c:pt idx="1805">
                  <c:v>1</c:v>
                </c:pt>
                <c:pt idx="1806">
                  <c:v>1</c:v>
                </c:pt>
                <c:pt idx="1807">
                  <c:v>1</c:v>
                </c:pt>
                <c:pt idx="1808">
                  <c:v>1</c:v>
                </c:pt>
                <c:pt idx="1809">
                  <c:v>1</c:v>
                </c:pt>
                <c:pt idx="1810">
                  <c:v>1</c:v>
                </c:pt>
                <c:pt idx="1811">
                  <c:v>1</c:v>
                </c:pt>
                <c:pt idx="1812">
                  <c:v>1</c:v>
                </c:pt>
                <c:pt idx="1813">
                  <c:v>1</c:v>
                </c:pt>
                <c:pt idx="1814">
                  <c:v>1</c:v>
                </c:pt>
                <c:pt idx="1815">
                  <c:v>1</c:v>
                </c:pt>
                <c:pt idx="1816">
                  <c:v>1</c:v>
                </c:pt>
                <c:pt idx="1817">
                  <c:v>1</c:v>
                </c:pt>
                <c:pt idx="1818">
                  <c:v>1</c:v>
                </c:pt>
                <c:pt idx="1819">
                  <c:v>1</c:v>
                </c:pt>
                <c:pt idx="1820">
                  <c:v>1</c:v>
                </c:pt>
                <c:pt idx="1821">
                  <c:v>1</c:v>
                </c:pt>
                <c:pt idx="1822">
                  <c:v>1</c:v>
                </c:pt>
                <c:pt idx="1823">
                  <c:v>1</c:v>
                </c:pt>
                <c:pt idx="1824">
                  <c:v>1</c:v>
                </c:pt>
                <c:pt idx="1825">
                  <c:v>1</c:v>
                </c:pt>
                <c:pt idx="1826">
                  <c:v>1</c:v>
                </c:pt>
                <c:pt idx="1827">
                  <c:v>1</c:v>
                </c:pt>
                <c:pt idx="1828">
                  <c:v>1</c:v>
                </c:pt>
                <c:pt idx="1829">
                  <c:v>1</c:v>
                </c:pt>
                <c:pt idx="1830">
                  <c:v>1</c:v>
                </c:pt>
                <c:pt idx="1831">
                  <c:v>1</c:v>
                </c:pt>
                <c:pt idx="1832">
                  <c:v>1</c:v>
                </c:pt>
                <c:pt idx="1833">
                  <c:v>1</c:v>
                </c:pt>
                <c:pt idx="1834">
                  <c:v>1</c:v>
                </c:pt>
                <c:pt idx="1835">
                  <c:v>1</c:v>
                </c:pt>
                <c:pt idx="1836">
                  <c:v>1</c:v>
                </c:pt>
                <c:pt idx="1837">
                  <c:v>1</c:v>
                </c:pt>
                <c:pt idx="1838">
                  <c:v>1</c:v>
                </c:pt>
                <c:pt idx="1839">
                  <c:v>1</c:v>
                </c:pt>
                <c:pt idx="1840">
                  <c:v>1</c:v>
                </c:pt>
                <c:pt idx="1841">
                  <c:v>1</c:v>
                </c:pt>
                <c:pt idx="1842">
                  <c:v>1</c:v>
                </c:pt>
                <c:pt idx="1843">
                  <c:v>1</c:v>
                </c:pt>
                <c:pt idx="1844">
                  <c:v>1</c:v>
                </c:pt>
                <c:pt idx="1845">
                  <c:v>1</c:v>
                </c:pt>
                <c:pt idx="1846">
                  <c:v>1</c:v>
                </c:pt>
                <c:pt idx="1847">
                  <c:v>1</c:v>
                </c:pt>
                <c:pt idx="1848">
                  <c:v>1</c:v>
                </c:pt>
                <c:pt idx="1849">
                  <c:v>1</c:v>
                </c:pt>
                <c:pt idx="1850">
                  <c:v>1</c:v>
                </c:pt>
                <c:pt idx="1851">
                  <c:v>1</c:v>
                </c:pt>
                <c:pt idx="1852">
                  <c:v>1</c:v>
                </c:pt>
                <c:pt idx="1853">
                  <c:v>1</c:v>
                </c:pt>
                <c:pt idx="1854">
                  <c:v>1</c:v>
                </c:pt>
                <c:pt idx="1855">
                  <c:v>1</c:v>
                </c:pt>
                <c:pt idx="1856">
                  <c:v>1</c:v>
                </c:pt>
                <c:pt idx="1857">
                  <c:v>1</c:v>
                </c:pt>
                <c:pt idx="1858">
                  <c:v>1</c:v>
                </c:pt>
                <c:pt idx="1859">
                  <c:v>1</c:v>
                </c:pt>
                <c:pt idx="1860">
                  <c:v>1</c:v>
                </c:pt>
                <c:pt idx="1861">
                  <c:v>1</c:v>
                </c:pt>
                <c:pt idx="1862">
                  <c:v>1</c:v>
                </c:pt>
                <c:pt idx="1863">
                  <c:v>1</c:v>
                </c:pt>
                <c:pt idx="1864">
                  <c:v>1</c:v>
                </c:pt>
                <c:pt idx="1865">
                  <c:v>1</c:v>
                </c:pt>
                <c:pt idx="1866">
                  <c:v>1</c:v>
                </c:pt>
                <c:pt idx="1867">
                  <c:v>1</c:v>
                </c:pt>
                <c:pt idx="1868">
                  <c:v>1</c:v>
                </c:pt>
                <c:pt idx="1869">
                  <c:v>1</c:v>
                </c:pt>
                <c:pt idx="1870">
                  <c:v>1</c:v>
                </c:pt>
                <c:pt idx="1871">
                  <c:v>1</c:v>
                </c:pt>
                <c:pt idx="1872">
                  <c:v>1</c:v>
                </c:pt>
                <c:pt idx="1873">
                  <c:v>1</c:v>
                </c:pt>
                <c:pt idx="1874">
                  <c:v>1</c:v>
                </c:pt>
                <c:pt idx="1875">
                  <c:v>1</c:v>
                </c:pt>
                <c:pt idx="1876">
                  <c:v>1</c:v>
                </c:pt>
                <c:pt idx="1877">
                  <c:v>1</c:v>
                </c:pt>
                <c:pt idx="1878">
                  <c:v>1</c:v>
                </c:pt>
                <c:pt idx="1879">
                  <c:v>1</c:v>
                </c:pt>
                <c:pt idx="1880">
                  <c:v>1</c:v>
                </c:pt>
                <c:pt idx="1881">
                  <c:v>1</c:v>
                </c:pt>
                <c:pt idx="1882">
                  <c:v>1</c:v>
                </c:pt>
                <c:pt idx="1883">
                  <c:v>1</c:v>
                </c:pt>
                <c:pt idx="1884">
                  <c:v>1</c:v>
                </c:pt>
                <c:pt idx="1885">
                  <c:v>1</c:v>
                </c:pt>
                <c:pt idx="1886">
                  <c:v>1</c:v>
                </c:pt>
                <c:pt idx="1887">
                  <c:v>1</c:v>
                </c:pt>
                <c:pt idx="1888">
                  <c:v>1</c:v>
                </c:pt>
                <c:pt idx="1889">
                  <c:v>1</c:v>
                </c:pt>
                <c:pt idx="1890">
                  <c:v>1</c:v>
                </c:pt>
                <c:pt idx="1891">
                  <c:v>1</c:v>
                </c:pt>
                <c:pt idx="1892">
                  <c:v>1</c:v>
                </c:pt>
                <c:pt idx="1893">
                  <c:v>1</c:v>
                </c:pt>
                <c:pt idx="1894">
                  <c:v>1</c:v>
                </c:pt>
                <c:pt idx="1895">
                  <c:v>1</c:v>
                </c:pt>
                <c:pt idx="1896">
                  <c:v>1</c:v>
                </c:pt>
                <c:pt idx="1897">
                  <c:v>1</c:v>
                </c:pt>
                <c:pt idx="1898">
                  <c:v>1</c:v>
                </c:pt>
                <c:pt idx="1899">
                  <c:v>1</c:v>
                </c:pt>
                <c:pt idx="1900">
                  <c:v>1</c:v>
                </c:pt>
                <c:pt idx="1901">
                  <c:v>1</c:v>
                </c:pt>
                <c:pt idx="1902">
                  <c:v>1</c:v>
                </c:pt>
                <c:pt idx="1903">
                  <c:v>1</c:v>
                </c:pt>
                <c:pt idx="1904">
                  <c:v>1</c:v>
                </c:pt>
                <c:pt idx="1905">
                  <c:v>1</c:v>
                </c:pt>
                <c:pt idx="1906">
                  <c:v>1</c:v>
                </c:pt>
                <c:pt idx="1907">
                  <c:v>1</c:v>
                </c:pt>
                <c:pt idx="1908">
                  <c:v>1</c:v>
                </c:pt>
                <c:pt idx="1909">
                  <c:v>1</c:v>
                </c:pt>
                <c:pt idx="1910">
                  <c:v>1</c:v>
                </c:pt>
                <c:pt idx="1911">
                  <c:v>1</c:v>
                </c:pt>
                <c:pt idx="1912">
                  <c:v>1</c:v>
                </c:pt>
                <c:pt idx="1913">
                  <c:v>1</c:v>
                </c:pt>
                <c:pt idx="1914">
                  <c:v>1</c:v>
                </c:pt>
                <c:pt idx="1915">
                  <c:v>1</c:v>
                </c:pt>
                <c:pt idx="1916">
                  <c:v>1</c:v>
                </c:pt>
                <c:pt idx="1917">
                  <c:v>1</c:v>
                </c:pt>
                <c:pt idx="1918">
                  <c:v>1</c:v>
                </c:pt>
                <c:pt idx="1919">
                  <c:v>1</c:v>
                </c:pt>
                <c:pt idx="1920">
                  <c:v>1</c:v>
                </c:pt>
                <c:pt idx="1921">
                  <c:v>1</c:v>
                </c:pt>
                <c:pt idx="1922">
                  <c:v>1</c:v>
                </c:pt>
                <c:pt idx="1923">
                  <c:v>1</c:v>
                </c:pt>
                <c:pt idx="1924">
                  <c:v>1</c:v>
                </c:pt>
                <c:pt idx="1925">
                  <c:v>1</c:v>
                </c:pt>
                <c:pt idx="1926">
                  <c:v>1</c:v>
                </c:pt>
                <c:pt idx="1927">
                  <c:v>1</c:v>
                </c:pt>
                <c:pt idx="1928">
                  <c:v>1</c:v>
                </c:pt>
                <c:pt idx="1929">
                  <c:v>1</c:v>
                </c:pt>
                <c:pt idx="1930">
                  <c:v>1</c:v>
                </c:pt>
                <c:pt idx="1931">
                  <c:v>1</c:v>
                </c:pt>
                <c:pt idx="1932">
                  <c:v>1</c:v>
                </c:pt>
                <c:pt idx="1933">
                  <c:v>1</c:v>
                </c:pt>
                <c:pt idx="1934">
                  <c:v>1</c:v>
                </c:pt>
                <c:pt idx="1935">
                  <c:v>1</c:v>
                </c:pt>
                <c:pt idx="1936">
                  <c:v>1</c:v>
                </c:pt>
                <c:pt idx="1937">
                  <c:v>1</c:v>
                </c:pt>
                <c:pt idx="1938">
                  <c:v>1</c:v>
                </c:pt>
                <c:pt idx="1939">
                  <c:v>1</c:v>
                </c:pt>
                <c:pt idx="1940">
                  <c:v>1</c:v>
                </c:pt>
                <c:pt idx="1941">
                  <c:v>1</c:v>
                </c:pt>
                <c:pt idx="1942">
                  <c:v>1</c:v>
                </c:pt>
                <c:pt idx="1943">
                  <c:v>1</c:v>
                </c:pt>
                <c:pt idx="1944">
                  <c:v>1</c:v>
                </c:pt>
                <c:pt idx="1945">
                  <c:v>1</c:v>
                </c:pt>
                <c:pt idx="1946">
                  <c:v>1</c:v>
                </c:pt>
                <c:pt idx="1947">
                  <c:v>1</c:v>
                </c:pt>
                <c:pt idx="1948">
                  <c:v>1</c:v>
                </c:pt>
                <c:pt idx="1949">
                  <c:v>1</c:v>
                </c:pt>
                <c:pt idx="1950">
                  <c:v>1</c:v>
                </c:pt>
                <c:pt idx="1951">
                  <c:v>1</c:v>
                </c:pt>
                <c:pt idx="1952">
                  <c:v>1</c:v>
                </c:pt>
                <c:pt idx="1953">
                  <c:v>1</c:v>
                </c:pt>
                <c:pt idx="1954">
                  <c:v>1</c:v>
                </c:pt>
                <c:pt idx="1955">
                  <c:v>1</c:v>
                </c:pt>
                <c:pt idx="1956">
                  <c:v>1</c:v>
                </c:pt>
                <c:pt idx="1957">
                  <c:v>1</c:v>
                </c:pt>
                <c:pt idx="1958">
                  <c:v>1</c:v>
                </c:pt>
                <c:pt idx="1959">
                  <c:v>1</c:v>
                </c:pt>
                <c:pt idx="1960">
                  <c:v>1</c:v>
                </c:pt>
                <c:pt idx="1961">
                  <c:v>1</c:v>
                </c:pt>
                <c:pt idx="1962">
                  <c:v>1</c:v>
                </c:pt>
                <c:pt idx="1963">
                  <c:v>1</c:v>
                </c:pt>
                <c:pt idx="1964">
                  <c:v>1</c:v>
                </c:pt>
                <c:pt idx="1965">
                  <c:v>1</c:v>
                </c:pt>
                <c:pt idx="1966">
                  <c:v>1</c:v>
                </c:pt>
                <c:pt idx="1967">
                  <c:v>1</c:v>
                </c:pt>
                <c:pt idx="1968">
                  <c:v>1</c:v>
                </c:pt>
                <c:pt idx="1969">
                  <c:v>1</c:v>
                </c:pt>
                <c:pt idx="1970">
                  <c:v>1</c:v>
                </c:pt>
                <c:pt idx="1971">
                  <c:v>1</c:v>
                </c:pt>
                <c:pt idx="1972">
                  <c:v>1</c:v>
                </c:pt>
                <c:pt idx="1973">
                  <c:v>1</c:v>
                </c:pt>
                <c:pt idx="1974">
                  <c:v>1</c:v>
                </c:pt>
                <c:pt idx="1975">
                  <c:v>1</c:v>
                </c:pt>
                <c:pt idx="1976">
                  <c:v>1</c:v>
                </c:pt>
                <c:pt idx="1977">
                  <c:v>1</c:v>
                </c:pt>
                <c:pt idx="1978">
                  <c:v>1</c:v>
                </c:pt>
                <c:pt idx="1979">
                  <c:v>1</c:v>
                </c:pt>
                <c:pt idx="1980">
                  <c:v>1</c:v>
                </c:pt>
                <c:pt idx="1981">
                  <c:v>1</c:v>
                </c:pt>
                <c:pt idx="1982">
                  <c:v>1</c:v>
                </c:pt>
                <c:pt idx="1983">
                  <c:v>1</c:v>
                </c:pt>
                <c:pt idx="1984">
                  <c:v>1</c:v>
                </c:pt>
                <c:pt idx="1985">
                  <c:v>1</c:v>
                </c:pt>
                <c:pt idx="1986">
                  <c:v>1</c:v>
                </c:pt>
                <c:pt idx="1987">
                  <c:v>1</c:v>
                </c:pt>
                <c:pt idx="1988">
                  <c:v>1</c:v>
                </c:pt>
                <c:pt idx="1989">
                  <c:v>1</c:v>
                </c:pt>
                <c:pt idx="1990">
                  <c:v>1</c:v>
                </c:pt>
                <c:pt idx="1991">
                  <c:v>1</c:v>
                </c:pt>
                <c:pt idx="1992">
                  <c:v>1</c:v>
                </c:pt>
                <c:pt idx="1993">
                  <c:v>1</c:v>
                </c:pt>
                <c:pt idx="1994">
                  <c:v>1</c:v>
                </c:pt>
                <c:pt idx="1995">
                  <c:v>1</c:v>
                </c:pt>
                <c:pt idx="1996">
                  <c:v>1</c:v>
                </c:pt>
                <c:pt idx="1997">
                  <c:v>1</c:v>
                </c:pt>
                <c:pt idx="1998">
                  <c:v>1</c:v>
                </c:pt>
                <c:pt idx="1999">
                  <c:v>1</c:v>
                </c:pt>
                <c:pt idx="2000">
                  <c:v>1</c:v>
                </c:pt>
                <c:pt idx="2001">
                  <c:v>1</c:v>
                </c:pt>
                <c:pt idx="2002">
                  <c:v>1</c:v>
                </c:pt>
                <c:pt idx="2003">
                  <c:v>1</c:v>
                </c:pt>
                <c:pt idx="2004">
                  <c:v>1</c:v>
                </c:pt>
                <c:pt idx="2005">
                  <c:v>1</c:v>
                </c:pt>
                <c:pt idx="2006">
                  <c:v>1</c:v>
                </c:pt>
                <c:pt idx="2007">
                  <c:v>1</c:v>
                </c:pt>
                <c:pt idx="2008">
                  <c:v>1</c:v>
                </c:pt>
                <c:pt idx="2009">
                  <c:v>1</c:v>
                </c:pt>
                <c:pt idx="2010">
                  <c:v>1</c:v>
                </c:pt>
                <c:pt idx="2011">
                  <c:v>1</c:v>
                </c:pt>
                <c:pt idx="2012">
                  <c:v>1</c:v>
                </c:pt>
                <c:pt idx="2013">
                  <c:v>1</c:v>
                </c:pt>
                <c:pt idx="2014">
                  <c:v>1</c:v>
                </c:pt>
                <c:pt idx="2015">
                  <c:v>1</c:v>
                </c:pt>
                <c:pt idx="2016">
                  <c:v>1</c:v>
                </c:pt>
                <c:pt idx="2017">
                  <c:v>1</c:v>
                </c:pt>
                <c:pt idx="2018">
                  <c:v>1</c:v>
                </c:pt>
                <c:pt idx="2019">
                  <c:v>1</c:v>
                </c:pt>
                <c:pt idx="2020">
                  <c:v>1</c:v>
                </c:pt>
                <c:pt idx="2021">
                  <c:v>1</c:v>
                </c:pt>
                <c:pt idx="2022">
                  <c:v>1</c:v>
                </c:pt>
                <c:pt idx="2023">
                  <c:v>1</c:v>
                </c:pt>
                <c:pt idx="2024">
                  <c:v>1</c:v>
                </c:pt>
                <c:pt idx="2025">
                  <c:v>1</c:v>
                </c:pt>
                <c:pt idx="2026">
                  <c:v>1</c:v>
                </c:pt>
                <c:pt idx="2027">
                  <c:v>1</c:v>
                </c:pt>
                <c:pt idx="2028">
                  <c:v>1</c:v>
                </c:pt>
                <c:pt idx="2029">
                  <c:v>1</c:v>
                </c:pt>
                <c:pt idx="2030">
                  <c:v>1</c:v>
                </c:pt>
                <c:pt idx="2031">
                  <c:v>1</c:v>
                </c:pt>
                <c:pt idx="2032">
                  <c:v>1</c:v>
                </c:pt>
                <c:pt idx="2033">
                  <c:v>1</c:v>
                </c:pt>
                <c:pt idx="2034">
                  <c:v>1</c:v>
                </c:pt>
                <c:pt idx="2035">
                  <c:v>1</c:v>
                </c:pt>
                <c:pt idx="2036">
                  <c:v>1</c:v>
                </c:pt>
                <c:pt idx="2037">
                  <c:v>1</c:v>
                </c:pt>
                <c:pt idx="2038">
                  <c:v>1</c:v>
                </c:pt>
                <c:pt idx="2039">
                  <c:v>1</c:v>
                </c:pt>
                <c:pt idx="2040">
                  <c:v>1</c:v>
                </c:pt>
                <c:pt idx="2041">
                  <c:v>1</c:v>
                </c:pt>
                <c:pt idx="2042">
                  <c:v>1</c:v>
                </c:pt>
                <c:pt idx="2043">
                  <c:v>1</c:v>
                </c:pt>
                <c:pt idx="2044">
                  <c:v>1</c:v>
                </c:pt>
                <c:pt idx="2045">
                  <c:v>1</c:v>
                </c:pt>
                <c:pt idx="2046">
                  <c:v>1</c:v>
                </c:pt>
                <c:pt idx="2047">
                  <c:v>1</c:v>
                </c:pt>
                <c:pt idx="2048">
                  <c:v>1</c:v>
                </c:pt>
                <c:pt idx="2049">
                  <c:v>1</c:v>
                </c:pt>
                <c:pt idx="2050">
                  <c:v>1</c:v>
                </c:pt>
                <c:pt idx="2051">
                  <c:v>1</c:v>
                </c:pt>
                <c:pt idx="2052">
                  <c:v>1</c:v>
                </c:pt>
                <c:pt idx="2053">
                  <c:v>1</c:v>
                </c:pt>
                <c:pt idx="2054">
                  <c:v>1</c:v>
                </c:pt>
                <c:pt idx="2055">
                  <c:v>1</c:v>
                </c:pt>
                <c:pt idx="2056">
                  <c:v>1</c:v>
                </c:pt>
                <c:pt idx="2057">
                  <c:v>1</c:v>
                </c:pt>
                <c:pt idx="2058">
                  <c:v>1</c:v>
                </c:pt>
                <c:pt idx="2059">
                  <c:v>1</c:v>
                </c:pt>
                <c:pt idx="2060">
                  <c:v>1</c:v>
                </c:pt>
                <c:pt idx="2061">
                  <c:v>1</c:v>
                </c:pt>
                <c:pt idx="2062">
                  <c:v>1</c:v>
                </c:pt>
                <c:pt idx="2063">
                  <c:v>1</c:v>
                </c:pt>
                <c:pt idx="2064">
                  <c:v>1</c:v>
                </c:pt>
                <c:pt idx="2065">
                  <c:v>1</c:v>
                </c:pt>
                <c:pt idx="2066">
                  <c:v>1</c:v>
                </c:pt>
                <c:pt idx="2067">
                  <c:v>1</c:v>
                </c:pt>
                <c:pt idx="2068">
                  <c:v>1</c:v>
                </c:pt>
                <c:pt idx="2069">
                  <c:v>1</c:v>
                </c:pt>
                <c:pt idx="2070">
                  <c:v>1</c:v>
                </c:pt>
                <c:pt idx="2071">
                  <c:v>1</c:v>
                </c:pt>
                <c:pt idx="2072">
                  <c:v>1</c:v>
                </c:pt>
                <c:pt idx="2073">
                  <c:v>1</c:v>
                </c:pt>
                <c:pt idx="2074">
                  <c:v>1</c:v>
                </c:pt>
                <c:pt idx="2075">
                  <c:v>1</c:v>
                </c:pt>
                <c:pt idx="2076">
                  <c:v>1</c:v>
                </c:pt>
                <c:pt idx="2077">
                  <c:v>1</c:v>
                </c:pt>
                <c:pt idx="2078">
                  <c:v>1</c:v>
                </c:pt>
                <c:pt idx="2079">
                  <c:v>1</c:v>
                </c:pt>
                <c:pt idx="2080">
                  <c:v>1</c:v>
                </c:pt>
                <c:pt idx="2081">
                  <c:v>1</c:v>
                </c:pt>
                <c:pt idx="2082">
                  <c:v>1</c:v>
                </c:pt>
                <c:pt idx="2083">
                  <c:v>1</c:v>
                </c:pt>
                <c:pt idx="2084">
                  <c:v>1</c:v>
                </c:pt>
                <c:pt idx="2085">
                  <c:v>1</c:v>
                </c:pt>
                <c:pt idx="2086">
                  <c:v>1</c:v>
                </c:pt>
                <c:pt idx="2087">
                  <c:v>1</c:v>
                </c:pt>
                <c:pt idx="2088">
                  <c:v>1</c:v>
                </c:pt>
                <c:pt idx="2089">
                  <c:v>1</c:v>
                </c:pt>
                <c:pt idx="2090">
                  <c:v>1</c:v>
                </c:pt>
                <c:pt idx="2091">
                  <c:v>1</c:v>
                </c:pt>
                <c:pt idx="2092">
                  <c:v>1</c:v>
                </c:pt>
                <c:pt idx="2093">
                  <c:v>1</c:v>
                </c:pt>
                <c:pt idx="2094">
                  <c:v>1</c:v>
                </c:pt>
                <c:pt idx="2095">
                  <c:v>1</c:v>
                </c:pt>
                <c:pt idx="2096">
                  <c:v>1</c:v>
                </c:pt>
                <c:pt idx="2097">
                  <c:v>1</c:v>
                </c:pt>
                <c:pt idx="2098">
                  <c:v>1</c:v>
                </c:pt>
                <c:pt idx="2099">
                  <c:v>1</c:v>
                </c:pt>
                <c:pt idx="2100">
                  <c:v>1</c:v>
                </c:pt>
                <c:pt idx="2101">
                  <c:v>1</c:v>
                </c:pt>
                <c:pt idx="2102">
                  <c:v>1</c:v>
                </c:pt>
                <c:pt idx="2103">
                  <c:v>1</c:v>
                </c:pt>
                <c:pt idx="2104">
                  <c:v>1</c:v>
                </c:pt>
                <c:pt idx="2105">
                  <c:v>1</c:v>
                </c:pt>
                <c:pt idx="2106">
                  <c:v>1</c:v>
                </c:pt>
                <c:pt idx="2107">
                  <c:v>1</c:v>
                </c:pt>
                <c:pt idx="2108">
                  <c:v>1</c:v>
                </c:pt>
                <c:pt idx="2109">
                  <c:v>1</c:v>
                </c:pt>
                <c:pt idx="2110">
                  <c:v>1</c:v>
                </c:pt>
                <c:pt idx="2111">
                  <c:v>1</c:v>
                </c:pt>
                <c:pt idx="2112">
                  <c:v>1</c:v>
                </c:pt>
                <c:pt idx="2113">
                  <c:v>1</c:v>
                </c:pt>
                <c:pt idx="2114">
                  <c:v>1</c:v>
                </c:pt>
                <c:pt idx="2115">
                  <c:v>1</c:v>
                </c:pt>
                <c:pt idx="2116">
                  <c:v>1</c:v>
                </c:pt>
                <c:pt idx="2117">
                  <c:v>1</c:v>
                </c:pt>
                <c:pt idx="2118">
                  <c:v>1</c:v>
                </c:pt>
                <c:pt idx="2119">
                  <c:v>1</c:v>
                </c:pt>
                <c:pt idx="2120">
                  <c:v>1</c:v>
                </c:pt>
                <c:pt idx="2121">
                  <c:v>1</c:v>
                </c:pt>
                <c:pt idx="2122">
                  <c:v>1</c:v>
                </c:pt>
                <c:pt idx="2123">
                  <c:v>1</c:v>
                </c:pt>
                <c:pt idx="2124">
                  <c:v>1</c:v>
                </c:pt>
                <c:pt idx="2125">
                  <c:v>1</c:v>
                </c:pt>
                <c:pt idx="2126">
                  <c:v>1</c:v>
                </c:pt>
                <c:pt idx="2127">
                  <c:v>1</c:v>
                </c:pt>
                <c:pt idx="2128">
                  <c:v>1</c:v>
                </c:pt>
                <c:pt idx="2129">
                  <c:v>1</c:v>
                </c:pt>
                <c:pt idx="2130">
                  <c:v>1</c:v>
                </c:pt>
                <c:pt idx="2131">
                  <c:v>1</c:v>
                </c:pt>
                <c:pt idx="2132">
                  <c:v>1</c:v>
                </c:pt>
                <c:pt idx="2133">
                  <c:v>1</c:v>
                </c:pt>
                <c:pt idx="2134">
                  <c:v>1</c:v>
                </c:pt>
                <c:pt idx="2135">
                  <c:v>1</c:v>
                </c:pt>
                <c:pt idx="2136">
                  <c:v>1</c:v>
                </c:pt>
                <c:pt idx="2137">
                  <c:v>1</c:v>
                </c:pt>
                <c:pt idx="2138">
                  <c:v>1</c:v>
                </c:pt>
                <c:pt idx="2139">
                  <c:v>1</c:v>
                </c:pt>
                <c:pt idx="2140">
                  <c:v>1</c:v>
                </c:pt>
                <c:pt idx="2141">
                  <c:v>1</c:v>
                </c:pt>
                <c:pt idx="2142">
                  <c:v>1</c:v>
                </c:pt>
                <c:pt idx="2143">
                  <c:v>1</c:v>
                </c:pt>
                <c:pt idx="2144">
                  <c:v>1</c:v>
                </c:pt>
                <c:pt idx="2145">
                  <c:v>1</c:v>
                </c:pt>
                <c:pt idx="2146">
                  <c:v>1</c:v>
                </c:pt>
                <c:pt idx="2147">
                  <c:v>1</c:v>
                </c:pt>
                <c:pt idx="2148">
                  <c:v>1</c:v>
                </c:pt>
                <c:pt idx="2149">
                  <c:v>1</c:v>
                </c:pt>
                <c:pt idx="2150">
                  <c:v>1</c:v>
                </c:pt>
                <c:pt idx="2151">
                  <c:v>1</c:v>
                </c:pt>
                <c:pt idx="2152">
                  <c:v>1</c:v>
                </c:pt>
                <c:pt idx="2153">
                  <c:v>1</c:v>
                </c:pt>
                <c:pt idx="2154">
                  <c:v>1</c:v>
                </c:pt>
                <c:pt idx="2155">
                  <c:v>1</c:v>
                </c:pt>
                <c:pt idx="2156">
                  <c:v>1</c:v>
                </c:pt>
                <c:pt idx="2157">
                  <c:v>1</c:v>
                </c:pt>
                <c:pt idx="2158">
                  <c:v>1</c:v>
                </c:pt>
                <c:pt idx="2159">
                  <c:v>1</c:v>
                </c:pt>
                <c:pt idx="2160">
                  <c:v>1</c:v>
                </c:pt>
                <c:pt idx="2161">
                  <c:v>1</c:v>
                </c:pt>
                <c:pt idx="2162">
                  <c:v>1</c:v>
                </c:pt>
                <c:pt idx="2163">
                  <c:v>1</c:v>
                </c:pt>
                <c:pt idx="2164">
                  <c:v>1</c:v>
                </c:pt>
                <c:pt idx="2165">
                  <c:v>1</c:v>
                </c:pt>
                <c:pt idx="2166">
                  <c:v>1</c:v>
                </c:pt>
                <c:pt idx="2167">
                  <c:v>1</c:v>
                </c:pt>
                <c:pt idx="2168">
                  <c:v>1</c:v>
                </c:pt>
                <c:pt idx="2169">
                  <c:v>1</c:v>
                </c:pt>
                <c:pt idx="2170">
                  <c:v>1</c:v>
                </c:pt>
                <c:pt idx="2171">
                  <c:v>1</c:v>
                </c:pt>
                <c:pt idx="2172">
                  <c:v>1</c:v>
                </c:pt>
                <c:pt idx="2173">
                  <c:v>1</c:v>
                </c:pt>
                <c:pt idx="2174">
                  <c:v>1</c:v>
                </c:pt>
                <c:pt idx="2175">
                  <c:v>1</c:v>
                </c:pt>
                <c:pt idx="2176">
                  <c:v>1</c:v>
                </c:pt>
                <c:pt idx="2177">
                  <c:v>1</c:v>
                </c:pt>
                <c:pt idx="2178">
                  <c:v>1</c:v>
                </c:pt>
                <c:pt idx="2179">
                  <c:v>1</c:v>
                </c:pt>
                <c:pt idx="2180">
                  <c:v>1</c:v>
                </c:pt>
                <c:pt idx="2181">
                  <c:v>1</c:v>
                </c:pt>
                <c:pt idx="2182">
                  <c:v>1</c:v>
                </c:pt>
                <c:pt idx="2183">
                  <c:v>1</c:v>
                </c:pt>
                <c:pt idx="2184">
                  <c:v>1</c:v>
                </c:pt>
                <c:pt idx="2185">
                  <c:v>1</c:v>
                </c:pt>
                <c:pt idx="2186">
                  <c:v>1</c:v>
                </c:pt>
                <c:pt idx="2187">
                  <c:v>1</c:v>
                </c:pt>
                <c:pt idx="2188">
                  <c:v>1</c:v>
                </c:pt>
                <c:pt idx="2189">
                  <c:v>1</c:v>
                </c:pt>
                <c:pt idx="2190">
                  <c:v>1</c:v>
                </c:pt>
                <c:pt idx="2191">
                  <c:v>1</c:v>
                </c:pt>
                <c:pt idx="2192">
                  <c:v>1</c:v>
                </c:pt>
                <c:pt idx="2193">
                  <c:v>1</c:v>
                </c:pt>
                <c:pt idx="2194">
                  <c:v>1</c:v>
                </c:pt>
                <c:pt idx="2195">
                  <c:v>1</c:v>
                </c:pt>
                <c:pt idx="2196">
                  <c:v>1</c:v>
                </c:pt>
                <c:pt idx="2197">
                  <c:v>1</c:v>
                </c:pt>
                <c:pt idx="2198">
                  <c:v>1</c:v>
                </c:pt>
                <c:pt idx="2199">
                  <c:v>1</c:v>
                </c:pt>
                <c:pt idx="2200">
                  <c:v>1</c:v>
                </c:pt>
                <c:pt idx="2201">
                  <c:v>1</c:v>
                </c:pt>
                <c:pt idx="2202">
                  <c:v>1</c:v>
                </c:pt>
                <c:pt idx="2203">
                  <c:v>1</c:v>
                </c:pt>
                <c:pt idx="2204">
                  <c:v>1</c:v>
                </c:pt>
                <c:pt idx="2205">
                  <c:v>1</c:v>
                </c:pt>
                <c:pt idx="2206">
                  <c:v>1</c:v>
                </c:pt>
                <c:pt idx="2207">
                  <c:v>1</c:v>
                </c:pt>
                <c:pt idx="2208">
                  <c:v>1</c:v>
                </c:pt>
                <c:pt idx="2209">
                  <c:v>1</c:v>
                </c:pt>
                <c:pt idx="2210">
                  <c:v>1</c:v>
                </c:pt>
                <c:pt idx="2211">
                  <c:v>1</c:v>
                </c:pt>
                <c:pt idx="2212">
                  <c:v>1</c:v>
                </c:pt>
                <c:pt idx="2213">
                  <c:v>1</c:v>
                </c:pt>
                <c:pt idx="2214">
                  <c:v>1</c:v>
                </c:pt>
                <c:pt idx="2215">
                  <c:v>1</c:v>
                </c:pt>
                <c:pt idx="2216">
                  <c:v>1</c:v>
                </c:pt>
                <c:pt idx="2217">
                  <c:v>1</c:v>
                </c:pt>
                <c:pt idx="2218">
                  <c:v>1</c:v>
                </c:pt>
                <c:pt idx="2219">
                  <c:v>1</c:v>
                </c:pt>
                <c:pt idx="2220">
                  <c:v>1</c:v>
                </c:pt>
                <c:pt idx="2221">
                  <c:v>1</c:v>
                </c:pt>
                <c:pt idx="2222">
                  <c:v>1</c:v>
                </c:pt>
                <c:pt idx="2223">
                  <c:v>1</c:v>
                </c:pt>
                <c:pt idx="2224">
                  <c:v>1</c:v>
                </c:pt>
                <c:pt idx="2225">
                  <c:v>1</c:v>
                </c:pt>
                <c:pt idx="2226">
                  <c:v>1</c:v>
                </c:pt>
                <c:pt idx="2227">
                  <c:v>1</c:v>
                </c:pt>
                <c:pt idx="2228">
                  <c:v>1</c:v>
                </c:pt>
                <c:pt idx="2229">
                  <c:v>1</c:v>
                </c:pt>
                <c:pt idx="2230">
                  <c:v>1</c:v>
                </c:pt>
                <c:pt idx="2231">
                  <c:v>1</c:v>
                </c:pt>
                <c:pt idx="2232">
                  <c:v>1</c:v>
                </c:pt>
                <c:pt idx="2233">
                  <c:v>1</c:v>
                </c:pt>
                <c:pt idx="2234">
                  <c:v>1</c:v>
                </c:pt>
                <c:pt idx="2235">
                  <c:v>1</c:v>
                </c:pt>
                <c:pt idx="2236">
                  <c:v>1</c:v>
                </c:pt>
                <c:pt idx="2237">
                  <c:v>1</c:v>
                </c:pt>
                <c:pt idx="2238">
                  <c:v>1</c:v>
                </c:pt>
                <c:pt idx="2239">
                  <c:v>1</c:v>
                </c:pt>
                <c:pt idx="2240">
                  <c:v>1</c:v>
                </c:pt>
                <c:pt idx="2241">
                  <c:v>1</c:v>
                </c:pt>
                <c:pt idx="2242">
                  <c:v>1</c:v>
                </c:pt>
                <c:pt idx="2243">
                  <c:v>1</c:v>
                </c:pt>
                <c:pt idx="2244">
                  <c:v>1</c:v>
                </c:pt>
                <c:pt idx="2245">
                  <c:v>1</c:v>
                </c:pt>
                <c:pt idx="2246">
                  <c:v>1</c:v>
                </c:pt>
                <c:pt idx="2247">
                  <c:v>1</c:v>
                </c:pt>
                <c:pt idx="2248">
                  <c:v>1</c:v>
                </c:pt>
                <c:pt idx="2249">
                  <c:v>1</c:v>
                </c:pt>
                <c:pt idx="2250">
                  <c:v>1</c:v>
                </c:pt>
                <c:pt idx="2251">
                  <c:v>1</c:v>
                </c:pt>
                <c:pt idx="2252">
                  <c:v>1</c:v>
                </c:pt>
                <c:pt idx="2253">
                  <c:v>1</c:v>
                </c:pt>
                <c:pt idx="2254">
                  <c:v>1</c:v>
                </c:pt>
                <c:pt idx="2255">
                  <c:v>1</c:v>
                </c:pt>
                <c:pt idx="2256">
                  <c:v>1</c:v>
                </c:pt>
                <c:pt idx="2257">
                  <c:v>1</c:v>
                </c:pt>
                <c:pt idx="2258">
                  <c:v>1</c:v>
                </c:pt>
                <c:pt idx="2259">
                  <c:v>1</c:v>
                </c:pt>
                <c:pt idx="2260">
                  <c:v>1</c:v>
                </c:pt>
                <c:pt idx="2261">
                  <c:v>1</c:v>
                </c:pt>
                <c:pt idx="2262">
                  <c:v>1</c:v>
                </c:pt>
                <c:pt idx="2263">
                  <c:v>1</c:v>
                </c:pt>
                <c:pt idx="2264">
                  <c:v>1</c:v>
                </c:pt>
                <c:pt idx="2265">
                  <c:v>1</c:v>
                </c:pt>
                <c:pt idx="2266">
                  <c:v>1</c:v>
                </c:pt>
                <c:pt idx="2267">
                  <c:v>1</c:v>
                </c:pt>
                <c:pt idx="2268">
                  <c:v>1</c:v>
                </c:pt>
                <c:pt idx="2269">
                  <c:v>1</c:v>
                </c:pt>
                <c:pt idx="2270">
                  <c:v>1</c:v>
                </c:pt>
                <c:pt idx="2271">
                  <c:v>1</c:v>
                </c:pt>
                <c:pt idx="2272">
                  <c:v>1</c:v>
                </c:pt>
                <c:pt idx="2273">
                  <c:v>1</c:v>
                </c:pt>
                <c:pt idx="2274">
                  <c:v>1</c:v>
                </c:pt>
                <c:pt idx="2275">
                  <c:v>1</c:v>
                </c:pt>
                <c:pt idx="2276">
                  <c:v>1</c:v>
                </c:pt>
                <c:pt idx="2277">
                  <c:v>1</c:v>
                </c:pt>
                <c:pt idx="2278">
                  <c:v>1</c:v>
                </c:pt>
                <c:pt idx="2279">
                  <c:v>1</c:v>
                </c:pt>
                <c:pt idx="2280">
                  <c:v>1</c:v>
                </c:pt>
                <c:pt idx="2281">
                  <c:v>1</c:v>
                </c:pt>
                <c:pt idx="2282">
                  <c:v>1</c:v>
                </c:pt>
                <c:pt idx="2283">
                  <c:v>1</c:v>
                </c:pt>
                <c:pt idx="2284">
                  <c:v>1</c:v>
                </c:pt>
                <c:pt idx="2285">
                  <c:v>1</c:v>
                </c:pt>
                <c:pt idx="2286">
                  <c:v>1</c:v>
                </c:pt>
                <c:pt idx="2287">
                  <c:v>1</c:v>
                </c:pt>
                <c:pt idx="2288">
                  <c:v>1</c:v>
                </c:pt>
                <c:pt idx="2289">
                  <c:v>1</c:v>
                </c:pt>
                <c:pt idx="2290">
                  <c:v>1</c:v>
                </c:pt>
                <c:pt idx="2291">
                  <c:v>1</c:v>
                </c:pt>
                <c:pt idx="2292">
                  <c:v>1</c:v>
                </c:pt>
                <c:pt idx="2293">
                  <c:v>1</c:v>
                </c:pt>
                <c:pt idx="2294">
                  <c:v>1</c:v>
                </c:pt>
                <c:pt idx="2295">
                  <c:v>1</c:v>
                </c:pt>
                <c:pt idx="2296">
                  <c:v>1</c:v>
                </c:pt>
                <c:pt idx="2297">
                  <c:v>1</c:v>
                </c:pt>
                <c:pt idx="2298">
                  <c:v>1</c:v>
                </c:pt>
                <c:pt idx="2299">
                  <c:v>1</c:v>
                </c:pt>
                <c:pt idx="2300">
                  <c:v>1</c:v>
                </c:pt>
                <c:pt idx="2301">
                  <c:v>1</c:v>
                </c:pt>
                <c:pt idx="2302">
                  <c:v>1</c:v>
                </c:pt>
                <c:pt idx="2303">
                  <c:v>1</c:v>
                </c:pt>
                <c:pt idx="2304">
                  <c:v>1</c:v>
                </c:pt>
                <c:pt idx="2305">
                  <c:v>1</c:v>
                </c:pt>
                <c:pt idx="2306">
                  <c:v>1</c:v>
                </c:pt>
                <c:pt idx="2307">
                  <c:v>1</c:v>
                </c:pt>
                <c:pt idx="2308">
                  <c:v>1</c:v>
                </c:pt>
                <c:pt idx="2309">
                  <c:v>1</c:v>
                </c:pt>
                <c:pt idx="2310">
                  <c:v>1</c:v>
                </c:pt>
                <c:pt idx="2311">
                  <c:v>1</c:v>
                </c:pt>
                <c:pt idx="2312">
                  <c:v>1</c:v>
                </c:pt>
                <c:pt idx="2313">
                  <c:v>1</c:v>
                </c:pt>
                <c:pt idx="2314">
                  <c:v>1</c:v>
                </c:pt>
                <c:pt idx="2315">
                  <c:v>1</c:v>
                </c:pt>
                <c:pt idx="2316">
                  <c:v>1</c:v>
                </c:pt>
                <c:pt idx="2317">
                  <c:v>1</c:v>
                </c:pt>
                <c:pt idx="2318">
                  <c:v>1</c:v>
                </c:pt>
                <c:pt idx="2319">
                  <c:v>1</c:v>
                </c:pt>
                <c:pt idx="2320">
                  <c:v>1</c:v>
                </c:pt>
                <c:pt idx="2321">
                  <c:v>1</c:v>
                </c:pt>
                <c:pt idx="2322">
                  <c:v>1</c:v>
                </c:pt>
                <c:pt idx="2323">
                  <c:v>1</c:v>
                </c:pt>
                <c:pt idx="2324">
                  <c:v>1</c:v>
                </c:pt>
                <c:pt idx="2325">
                  <c:v>1</c:v>
                </c:pt>
                <c:pt idx="2326">
                  <c:v>1</c:v>
                </c:pt>
                <c:pt idx="2327">
                  <c:v>1</c:v>
                </c:pt>
                <c:pt idx="2328">
                  <c:v>1</c:v>
                </c:pt>
                <c:pt idx="2329">
                  <c:v>1</c:v>
                </c:pt>
                <c:pt idx="2330">
                  <c:v>1</c:v>
                </c:pt>
                <c:pt idx="2331">
                  <c:v>1</c:v>
                </c:pt>
                <c:pt idx="2332">
                  <c:v>1</c:v>
                </c:pt>
                <c:pt idx="2333">
                  <c:v>1</c:v>
                </c:pt>
                <c:pt idx="2334">
                  <c:v>1</c:v>
                </c:pt>
                <c:pt idx="2335">
                  <c:v>1</c:v>
                </c:pt>
                <c:pt idx="2336">
                  <c:v>1</c:v>
                </c:pt>
                <c:pt idx="2337">
                  <c:v>1</c:v>
                </c:pt>
                <c:pt idx="2338">
                  <c:v>1</c:v>
                </c:pt>
                <c:pt idx="2339">
                  <c:v>1</c:v>
                </c:pt>
                <c:pt idx="2340">
                  <c:v>1</c:v>
                </c:pt>
                <c:pt idx="2341">
                  <c:v>1</c:v>
                </c:pt>
                <c:pt idx="2342">
                  <c:v>1</c:v>
                </c:pt>
                <c:pt idx="2343">
                  <c:v>1</c:v>
                </c:pt>
                <c:pt idx="2344">
                  <c:v>1</c:v>
                </c:pt>
                <c:pt idx="2345">
                  <c:v>1</c:v>
                </c:pt>
                <c:pt idx="2346">
                  <c:v>1</c:v>
                </c:pt>
                <c:pt idx="2347">
                  <c:v>1</c:v>
                </c:pt>
                <c:pt idx="2348">
                  <c:v>1</c:v>
                </c:pt>
                <c:pt idx="2349">
                  <c:v>1</c:v>
                </c:pt>
                <c:pt idx="2350">
                  <c:v>1</c:v>
                </c:pt>
                <c:pt idx="2351">
                  <c:v>1</c:v>
                </c:pt>
                <c:pt idx="2352">
                  <c:v>1</c:v>
                </c:pt>
                <c:pt idx="2353">
                  <c:v>1</c:v>
                </c:pt>
                <c:pt idx="2354">
                  <c:v>1</c:v>
                </c:pt>
                <c:pt idx="2355">
                  <c:v>1</c:v>
                </c:pt>
                <c:pt idx="2356">
                  <c:v>1</c:v>
                </c:pt>
                <c:pt idx="2357">
                  <c:v>1</c:v>
                </c:pt>
                <c:pt idx="2358">
                  <c:v>1</c:v>
                </c:pt>
                <c:pt idx="2359">
                  <c:v>1</c:v>
                </c:pt>
                <c:pt idx="2360">
                  <c:v>1</c:v>
                </c:pt>
                <c:pt idx="2361">
                  <c:v>1</c:v>
                </c:pt>
                <c:pt idx="2362">
                  <c:v>1</c:v>
                </c:pt>
                <c:pt idx="2363">
                  <c:v>1</c:v>
                </c:pt>
                <c:pt idx="2364">
                  <c:v>1</c:v>
                </c:pt>
                <c:pt idx="2365">
                  <c:v>1</c:v>
                </c:pt>
                <c:pt idx="2366">
                  <c:v>1</c:v>
                </c:pt>
                <c:pt idx="2367">
                  <c:v>1</c:v>
                </c:pt>
                <c:pt idx="2368">
                  <c:v>1</c:v>
                </c:pt>
                <c:pt idx="2369">
                  <c:v>1</c:v>
                </c:pt>
                <c:pt idx="2370">
                  <c:v>1</c:v>
                </c:pt>
                <c:pt idx="2371">
                  <c:v>1</c:v>
                </c:pt>
                <c:pt idx="2372">
                  <c:v>1</c:v>
                </c:pt>
                <c:pt idx="2373">
                  <c:v>1</c:v>
                </c:pt>
                <c:pt idx="2374">
                  <c:v>1</c:v>
                </c:pt>
                <c:pt idx="2375">
                  <c:v>1</c:v>
                </c:pt>
                <c:pt idx="2376">
                  <c:v>1</c:v>
                </c:pt>
                <c:pt idx="2377">
                  <c:v>1</c:v>
                </c:pt>
                <c:pt idx="2378">
                  <c:v>1</c:v>
                </c:pt>
                <c:pt idx="2379">
                  <c:v>1</c:v>
                </c:pt>
                <c:pt idx="2380">
                  <c:v>1</c:v>
                </c:pt>
                <c:pt idx="2381">
                  <c:v>1</c:v>
                </c:pt>
                <c:pt idx="2382">
                  <c:v>1</c:v>
                </c:pt>
                <c:pt idx="2383">
                  <c:v>1</c:v>
                </c:pt>
                <c:pt idx="2384">
                  <c:v>1</c:v>
                </c:pt>
                <c:pt idx="2385">
                  <c:v>1</c:v>
                </c:pt>
                <c:pt idx="2386">
                  <c:v>1</c:v>
                </c:pt>
                <c:pt idx="2387">
                  <c:v>1</c:v>
                </c:pt>
                <c:pt idx="2388">
                  <c:v>1</c:v>
                </c:pt>
                <c:pt idx="2389">
                  <c:v>1</c:v>
                </c:pt>
                <c:pt idx="2390">
                  <c:v>1</c:v>
                </c:pt>
                <c:pt idx="2391">
                  <c:v>1</c:v>
                </c:pt>
                <c:pt idx="2392">
                  <c:v>1</c:v>
                </c:pt>
                <c:pt idx="2393">
                  <c:v>1</c:v>
                </c:pt>
                <c:pt idx="2394">
                  <c:v>1</c:v>
                </c:pt>
                <c:pt idx="2395">
                  <c:v>1</c:v>
                </c:pt>
                <c:pt idx="2396">
                  <c:v>1</c:v>
                </c:pt>
                <c:pt idx="2397">
                  <c:v>1</c:v>
                </c:pt>
                <c:pt idx="2398">
                  <c:v>1</c:v>
                </c:pt>
                <c:pt idx="2399">
                  <c:v>1</c:v>
                </c:pt>
                <c:pt idx="2400">
                  <c:v>1</c:v>
                </c:pt>
                <c:pt idx="2401">
                  <c:v>1</c:v>
                </c:pt>
                <c:pt idx="2402">
                  <c:v>1</c:v>
                </c:pt>
                <c:pt idx="2403">
                  <c:v>1</c:v>
                </c:pt>
                <c:pt idx="2404">
                  <c:v>1</c:v>
                </c:pt>
                <c:pt idx="2405">
                  <c:v>1</c:v>
                </c:pt>
                <c:pt idx="2406">
                  <c:v>1</c:v>
                </c:pt>
                <c:pt idx="2407">
                  <c:v>1</c:v>
                </c:pt>
                <c:pt idx="2408">
                  <c:v>1</c:v>
                </c:pt>
                <c:pt idx="2409">
                  <c:v>1</c:v>
                </c:pt>
                <c:pt idx="2410">
                  <c:v>1</c:v>
                </c:pt>
                <c:pt idx="2411">
                  <c:v>1</c:v>
                </c:pt>
                <c:pt idx="2412">
                  <c:v>1</c:v>
                </c:pt>
                <c:pt idx="2413">
                  <c:v>1</c:v>
                </c:pt>
                <c:pt idx="2414">
                  <c:v>1</c:v>
                </c:pt>
                <c:pt idx="2415">
                  <c:v>1</c:v>
                </c:pt>
                <c:pt idx="2416">
                  <c:v>1</c:v>
                </c:pt>
                <c:pt idx="2417">
                  <c:v>1</c:v>
                </c:pt>
                <c:pt idx="2418">
                  <c:v>1</c:v>
                </c:pt>
                <c:pt idx="2419">
                  <c:v>1</c:v>
                </c:pt>
                <c:pt idx="2420">
                  <c:v>1</c:v>
                </c:pt>
                <c:pt idx="2421">
                  <c:v>1</c:v>
                </c:pt>
                <c:pt idx="2422">
                  <c:v>1</c:v>
                </c:pt>
                <c:pt idx="2423">
                  <c:v>1</c:v>
                </c:pt>
                <c:pt idx="2424">
                  <c:v>1</c:v>
                </c:pt>
                <c:pt idx="2425">
                  <c:v>1</c:v>
                </c:pt>
                <c:pt idx="2426">
                  <c:v>1</c:v>
                </c:pt>
                <c:pt idx="2427">
                  <c:v>1</c:v>
                </c:pt>
                <c:pt idx="2428">
                  <c:v>1</c:v>
                </c:pt>
                <c:pt idx="2429">
                  <c:v>1</c:v>
                </c:pt>
                <c:pt idx="2430">
                  <c:v>1</c:v>
                </c:pt>
                <c:pt idx="2431">
                  <c:v>1</c:v>
                </c:pt>
                <c:pt idx="2432">
                  <c:v>1</c:v>
                </c:pt>
                <c:pt idx="2433">
                  <c:v>1</c:v>
                </c:pt>
                <c:pt idx="2434">
                  <c:v>1</c:v>
                </c:pt>
                <c:pt idx="2435">
                  <c:v>1</c:v>
                </c:pt>
                <c:pt idx="2436">
                  <c:v>1</c:v>
                </c:pt>
                <c:pt idx="2437">
                  <c:v>1</c:v>
                </c:pt>
                <c:pt idx="2438">
                  <c:v>1</c:v>
                </c:pt>
                <c:pt idx="2439">
                  <c:v>1</c:v>
                </c:pt>
                <c:pt idx="2440">
                  <c:v>1</c:v>
                </c:pt>
                <c:pt idx="2441">
                  <c:v>1</c:v>
                </c:pt>
                <c:pt idx="2442">
                  <c:v>1</c:v>
                </c:pt>
                <c:pt idx="2443">
                  <c:v>1</c:v>
                </c:pt>
                <c:pt idx="2444">
                  <c:v>1</c:v>
                </c:pt>
                <c:pt idx="2445">
                  <c:v>1</c:v>
                </c:pt>
                <c:pt idx="2446">
                  <c:v>1</c:v>
                </c:pt>
                <c:pt idx="2447">
                  <c:v>1</c:v>
                </c:pt>
                <c:pt idx="2448">
                  <c:v>1</c:v>
                </c:pt>
                <c:pt idx="2449">
                  <c:v>1</c:v>
                </c:pt>
                <c:pt idx="2450">
                  <c:v>1</c:v>
                </c:pt>
                <c:pt idx="2451">
                  <c:v>1</c:v>
                </c:pt>
                <c:pt idx="2452">
                  <c:v>1</c:v>
                </c:pt>
                <c:pt idx="2453">
                  <c:v>1</c:v>
                </c:pt>
                <c:pt idx="2454">
                  <c:v>1</c:v>
                </c:pt>
                <c:pt idx="2455">
                  <c:v>1</c:v>
                </c:pt>
                <c:pt idx="2456">
                  <c:v>1</c:v>
                </c:pt>
                <c:pt idx="2457">
                  <c:v>1</c:v>
                </c:pt>
                <c:pt idx="2458">
                  <c:v>1</c:v>
                </c:pt>
                <c:pt idx="2459">
                  <c:v>1</c:v>
                </c:pt>
                <c:pt idx="2460">
                  <c:v>1</c:v>
                </c:pt>
                <c:pt idx="2461">
                  <c:v>1</c:v>
                </c:pt>
                <c:pt idx="2462">
                  <c:v>1</c:v>
                </c:pt>
                <c:pt idx="2463">
                  <c:v>1</c:v>
                </c:pt>
                <c:pt idx="2464">
                  <c:v>1</c:v>
                </c:pt>
                <c:pt idx="2465">
                  <c:v>1</c:v>
                </c:pt>
                <c:pt idx="2466">
                  <c:v>1</c:v>
                </c:pt>
                <c:pt idx="2467">
                  <c:v>1</c:v>
                </c:pt>
                <c:pt idx="2468">
                  <c:v>1</c:v>
                </c:pt>
                <c:pt idx="2469">
                  <c:v>1</c:v>
                </c:pt>
                <c:pt idx="2470">
                  <c:v>1</c:v>
                </c:pt>
                <c:pt idx="2471">
                  <c:v>1</c:v>
                </c:pt>
                <c:pt idx="2472">
                  <c:v>1</c:v>
                </c:pt>
                <c:pt idx="2473">
                  <c:v>1</c:v>
                </c:pt>
                <c:pt idx="2474">
                  <c:v>1</c:v>
                </c:pt>
                <c:pt idx="2475">
                  <c:v>1</c:v>
                </c:pt>
                <c:pt idx="2476">
                  <c:v>1</c:v>
                </c:pt>
                <c:pt idx="2477">
                  <c:v>1</c:v>
                </c:pt>
                <c:pt idx="2478">
                  <c:v>1</c:v>
                </c:pt>
                <c:pt idx="2479">
                  <c:v>1</c:v>
                </c:pt>
                <c:pt idx="2480">
                  <c:v>1</c:v>
                </c:pt>
                <c:pt idx="2481">
                  <c:v>1</c:v>
                </c:pt>
                <c:pt idx="2482">
                  <c:v>1</c:v>
                </c:pt>
                <c:pt idx="2483">
                  <c:v>1</c:v>
                </c:pt>
                <c:pt idx="2484">
                  <c:v>1</c:v>
                </c:pt>
                <c:pt idx="2485">
                  <c:v>1</c:v>
                </c:pt>
                <c:pt idx="2486">
                  <c:v>1</c:v>
                </c:pt>
                <c:pt idx="2487">
                  <c:v>1</c:v>
                </c:pt>
                <c:pt idx="2488">
                  <c:v>1</c:v>
                </c:pt>
                <c:pt idx="2489">
                  <c:v>1</c:v>
                </c:pt>
                <c:pt idx="2490">
                  <c:v>1</c:v>
                </c:pt>
                <c:pt idx="2491">
                  <c:v>1</c:v>
                </c:pt>
                <c:pt idx="2492">
                  <c:v>1</c:v>
                </c:pt>
                <c:pt idx="2493">
                  <c:v>1</c:v>
                </c:pt>
                <c:pt idx="2494">
                  <c:v>1</c:v>
                </c:pt>
                <c:pt idx="2495">
                  <c:v>1</c:v>
                </c:pt>
                <c:pt idx="2496">
                  <c:v>1</c:v>
                </c:pt>
                <c:pt idx="2497">
                  <c:v>1</c:v>
                </c:pt>
                <c:pt idx="2498">
                  <c:v>1</c:v>
                </c:pt>
                <c:pt idx="2499">
                  <c:v>1</c:v>
                </c:pt>
                <c:pt idx="2500">
                  <c:v>1</c:v>
                </c:pt>
                <c:pt idx="2501">
                  <c:v>1</c:v>
                </c:pt>
                <c:pt idx="2502">
                  <c:v>1</c:v>
                </c:pt>
                <c:pt idx="2503">
                  <c:v>1</c:v>
                </c:pt>
                <c:pt idx="2504">
                  <c:v>1</c:v>
                </c:pt>
                <c:pt idx="2505">
                  <c:v>1</c:v>
                </c:pt>
                <c:pt idx="2506">
                  <c:v>1</c:v>
                </c:pt>
                <c:pt idx="2507">
                  <c:v>1</c:v>
                </c:pt>
                <c:pt idx="2508">
                  <c:v>1</c:v>
                </c:pt>
                <c:pt idx="2509">
                  <c:v>1</c:v>
                </c:pt>
                <c:pt idx="2510">
                  <c:v>1</c:v>
                </c:pt>
                <c:pt idx="2511">
                  <c:v>1</c:v>
                </c:pt>
                <c:pt idx="2512">
                  <c:v>1</c:v>
                </c:pt>
                <c:pt idx="2513">
                  <c:v>1</c:v>
                </c:pt>
                <c:pt idx="2514">
                  <c:v>1</c:v>
                </c:pt>
                <c:pt idx="2515">
                  <c:v>1</c:v>
                </c:pt>
                <c:pt idx="2516">
                  <c:v>1</c:v>
                </c:pt>
                <c:pt idx="2517">
                  <c:v>1</c:v>
                </c:pt>
                <c:pt idx="2518">
                  <c:v>1</c:v>
                </c:pt>
                <c:pt idx="2519">
                  <c:v>1</c:v>
                </c:pt>
                <c:pt idx="2520">
                  <c:v>1</c:v>
                </c:pt>
                <c:pt idx="2521">
                  <c:v>1</c:v>
                </c:pt>
                <c:pt idx="2522">
                  <c:v>1</c:v>
                </c:pt>
                <c:pt idx="2523">
                  <c:v>1</c:v>
                </c:pt>
                <c:pt idx="2524">
                  <c:v>1</c:v>
                </c:pt>
                <c:pt idx="2525">
                  <c:v>1</c:v>
                </c:pt>
                <c:pt idx="2526">
                  <c:v>1</c:v>
                </c:pt>
                <c:pt idx="2527">
                  <c:v>1</c:v>
                </c:pt>
                <c:pt idx="2528">
                  <c:v>1</c:v>
                </c:pt>
                <c:pt idx="2529">
                  <c:v>1</c:v>
                </c:pt>
                <c:pt idx="2530">
                  <c:v>1</c:v>
                </c:pt>
                <c:pt idx="2531">
                  <c:v>1</c:v>
                </c:pt>
                <c:pt idx="2532">
                  <c:v>1</c:v>
                </c:pt>
                <c:pt idx="2533">
                  <c:v>1</c:v>
                </c:pt>
                <c:pt idx="2534">
                  <c:v>1</c:v>
                </c:pt>
                <c:pt idx="2535">
                  <c:v>1</c:v>
                </c:pt>
                <c:pt idx="2536">
                  <c:v>1</c:v>
                </c:pt>
                <c:pt idx="2537">
                  <c:v>1</c:v>
                </c:pt>
                <c:pt idx="2538">
                  <c:v>1</c:v>
                </c:pt>
                <c:pt idx="2539">
                  <c:v>1</c:v>
                </c:pt>
                <c:pt idx="2540">
                  <c:v>1</c:v>
                </c:pt>
                <c:pt idx="2541">
                  <c:v>1</c:v>
                </c:pt>
                <c:pt idx="2542">
                  <c:v>1</c:v>
                </c:pt>
                <c:pt idx="2543">
                  <c:v>1</c:v>
                </c:pt>
                <c:pt idx="2544">
                  <c:v>1</c:v>
                </c:pt>
                <c:pt idx="2545">
                  <c:v>1</c:v>
                </c:pt>
                <c:pt idx="2546">
                  <c:v>1</c:v>
                </c:pt>
                <c:pt idx="2547">
                  <c:v>1</c:v>
                </c:pt>
                <c:pt idx="2548">
                  <c:v>1</c:v>
                </c:pt>
                <c:pt idx="2549">
                  <c:v>1</c:v>
                </c:pt>
                <c:pt idx="2550">
                  <c:v>1</c:v>
                </c:pt>
                <c:pt idx="2551">
                  <c:v>1</c:v>
                </c:pt>
                <c:pt idx="2552">
                  <c:v>1</c:v>
                </c:pt>
                <c:pt idx="2553">
                  <c:v>1</c:v>
                </c:pt>
                <c:pt idx="2554">
                  <c:v>1</c:v>
                </c:pt>
                <c:pt idx="2555">
                  <c:v>1</c:v>
                </c:pt>
                <c:pt idx="2556">
                  <c:v>1</c:v>
                </c:pt>
                <c:pt idx="2557">
                  <c:v>1</c:v>
                </c:pt>
                <c:pt idx="2558">
                  <c:v>1</c:v>
                </c:pt>
                <c:pt idx="2559">
                  <c:v>1</c:v>
                </c:pt>
                <c:pt idx="2560">
                  <c:v>1</c:v>
                </c:pt>
                <c:pt idx="2561">
                  <c:v>1</c:v>
                </c:pt>
                <c:pt idx="2562">
                  <c:v>1</c:v>
                </c:pt>
                <c:pt idx="2563">
                  <c:v>1</c:v>
                </c:pt>
                <c:pt idx="2564">
                  <c:v>1</c:v>
                </c:pt>
                <c:pt idx="2565">
                  <c:v>1</c:v>
                </c:pt>
                <c:pt idx="2566">
                  <c:v>1</c:v>
                </c:pt>
                <c:pt idx="2567">
                  <c:v>1</c:v>
                </c:pt>
                <c:pt idx="2568">
                  <c:v>1</c:v>
                </c:pt>
                <c:pt idx="2569">
                  <c:v>1</c:v>
                </c:pt>
                <c:pt idx="2570">
                  <c:v>1</c:v>
                </c:pt>
                <c:pt idx="2571">
                  <c:v>1</c:v>
                </c:pt>
                <c:pt idx="2572">
                  <c:v>1</c:v>
                </c:pt>
                <c:pt idx="2573">
                  <c:v>1</c:v>
                </c:pt>
                <c:pt idx="2574">
                  <c:v>1</c:v>
                </c:pt>
                <c:pt idx="2575">
                  <c:v>1</c:v>
                </c:pt>
                <c:pt idx="2576">
                  <c:v>1</c:v>
                </c:pt>
                <c:pt idx="2577">
                  <c:v>1</c:v>
                </c:pt>
                <c:pt idx="2578">
                  <c:v>1</c:v>
                </c:pt>
                <c:pt idx="2579">
                  <c:v>1</c:v>
                </c:pt>
                <c:pt idx="2580">
                  <c:v>1</c:v>
                </c:pt>
                <c:pt idx="2581">
                  <c:v>1</c:v>
                </c:pt>
                <c:pt idx="2582">
                  <c:v>1</c:v>
                </c:pt>
                <c:pt idx="2583">
                  <c:v>1</c:v>
                </c:pt>
                <c:pt idx="2584">
                  <c:v>1</c:v>
                </c:pt>
                <c:pt idx="2585">
                  <c:v>1</c:v>
                </c:pt>
                <c:pt idx="2586">
                  <c:v>1</c:v>
                </c:pt>
                <c:pt idx="2587">
                  <c:v>1</c:v>
                </c:pt>
                <c:pt idx="2588">
                  <c:v>1</c:v>
                </c:pt>
                <c:pt idx="2589">
                  <c:v>1</c:v>
                </c:pt>
                <c:pt idx="2590">
                  <c:v>1</c:v>
                </c:pt>
                <c:pt idx="2591">
                  <c:v>1</c:v>
                </c:pt>
                <c:pt idx="2592">
                  <c:v>1</c:v>
                </c:pt>
                <c:pt idx="2593">
                  <c:v>1</c:v>
                </c:pt>
                <c:pt idx="2594">
                  <c:v>1</c:v>
                </c:pt>
                <c:pt idx="2595">
                  <c:v>1</c:v>
                </c:pt>
                <c:pt idx="2596">
                  <c:v>1</c:v>
                </c:pt>
                <c:pt idx="2597">
                  <c:v>1</c:v>
                </c:pt>
                <c:pt idx="2598">
                  <c:v>1</c:v>
                </c:pt>
                <c:pt idx="2599">
                  <c:v>1</c:v>
                </c:pt>
                <c:pt idx="2600">
                  <c:v>1</c:v>
                </c:pt>
                <c:pt idx="2601">
                  <c:v>1</c:v>
                </c:pt>
                <c:pt idx="2602">
                  <c:v>1</c:v>
                </c:pt>
                <c:pt idx="2603">
                  <c:v>1</c:v>
                </c:pt>
                <c:pt idx="2604">
                  <c:v>1</c:v>
                </c:pt>
                <c:pt idx="2605">
                  <c:v>1</c:v>
                </c:pt>
                <c:pt idx="2606">
                  <c:v>1</c:v>
                </c:pt>
                <c:pt idx="2607">
                  <c:v>1</c:v>
                </c:pt>
                <c:pt idx="2608">
                  <c:v>1</c:v>
                </c:pt>
                <c:pt idx="2609">
                  <c:v>1</c:v>
                </c:pt>
                <c:pt idx="2610">
                  <c:v>1</c:v>
                </c:pt>
                <c:pt idx="2611">
                  <c:v>1</c:v>
                </c:pt>
                <c:pt idx="2612">
                  <c:v>1</c:v>
                </c:pt>
                <c:pt idx="2613">
                  <c:v>1</c:v>
                </c:pt>
                <c:pt idx="2614">
                  <c:v>1</c:v>
                </c:pt>
                <c:pt idx="2615">
                  <c:v>1</c:v>
                </c:pt>
                <c:pt idx="2616">
                  <c:v>1</c:v>
                </c:pt>
                <c:pt idx="2617">
                  <c:v>1</c:v>
                </c:pt>
                <c:pt idx="2618">
                  <c:v>1</c:v>
                </c:pt>
                <c:pt idx="2619">
                  <c:v>1</c:v>
                </c:pt>
                <c:pt idx="2620">
                  <c:v>1</c:v>
                </c:pt>
                <c:pt idx="2621">
                  <c:v>1</c:v>
                </c:pt>
                <c:pt idx="2622">
                  <c:v>1</c:v>
                </c:pt>
                <c:pt idx="2623">
                  <c:v>1</c:v>
                </c:pt>
                <c:pt idx="2624">
                  <c:v>1</c:v>
                </c:pt>
                <c:pt idx="2625">
                  <c:v>1</c:v>
                </c:pt>
                <c:pt idx="2626">
                  <c:v>1</c:v>
                </c:pt>
                <c:pt idx="2627">
                  <c:v>1</c:v>
                </c:pt>
                <c:pt idx="2628">
                  <c:v>1</c:v>
                </c:pt>
                <c:pt idx="2629">
                  <c:v>1</c:v>
                </c:pt>
                <c:pt idx="2630">
                  <c:v>1</c:v>
                </c:pt>
                <c:pt idx="2631">
                  <c:v>1</c:v>
                </c:pt>
                <c:pt idx="2632">
                  <c:v>1</c:v>
                </c:pt>
                <c:pt idx="2633">
                  <c:v>1</c:v>
                </c:pt>
                <c:pt idx="2634">
                  <c:v>1</c:v>
                </c:pt>
                <c:pt idx="2635">
                  <c:v>1</c:v>
                </c:pt>
                <c:pt idx="2636">
                  <c:v>1</c:v>
                </c:pt>
                <c:pt idx="2637">
                  <c:v>1</c:v>
                </c:pt>
                <c:pt idx="2638">
                  <c:v>1</c:v>
                </c:pt>
                <c:pt idx="2639">
                  <c:v>1</c:v>
                </c:pt>
                <c:pt idx="2640">
                  <c:v>1</c:v>
                </c:pt>
                <c:pt idx="2641">
                  <c:v>1</c:v>
                </c:pt>
                <c:pt idx="2642">
                  <c:v>1</c:v>
                </c:pt>
                <c:pt idx="2643">
                  <c:v>1</c:v>
                </c:pt>
                <c:pt idx="2644">
                  <c:v>1</c:v>
                </c:pt>
                <c:pt idx="2645">
                  <c:v>1</c:v>
                </c:pt>
                <c:pt idx="2646">
                  <c:v>1</c:v>
                </c:pt>
                <c:pt idx="2647">
                  <c:v>1</c:v>
                </c:pt>
                <c:pt idx="2648">
                  <c:v>1</c:v>
                </c:pt>
                <c:pt idx="2649">
                  <c:v>1</c:v>
                </c:pt>
                <c:pt idx="2650">
                  <c:v>1</c:v>
                </c:pt>
                <c:pt idx="2651">
                  <c:v>1</c:v>
                </c:pt>
                <c:pt idx="2652">
                  <c:v>1</c:v>
                </c:pt>
                <c:pt idx="2653">
                  <c:v>1</c:v>
                </c:pt>
                <c:pt idx="2654">
                  <c:v>1</c:v>
                </c:pt>
                <c:pt idx="2655">
                  <c:v>1</c:v>
                </c:pt>
                <c:pt idx="2656">
                  <c:v>1</c:v>
                </c:pt>
                <c:pt idx="2657">
                  <c:v>1</c:v>
                </c:pt>
                <c:pt idx="2658">
                  <c:v>1</c:v>
                </c:pt>
                <c:pt idx="2659">
                  <c:v>1</c:v>
                </c:pt>
                <c:pt idx="2660">
                  <c:v>1</c:v>
                </c:pt>
                <c:pt idx="2661">
                  <c:v>1</c:v>
                </c:pt>
                <c:pt idx="2662">
                  <c:v>1</c:v>
                </c:pt>
                <c:pt idx="2663">
                  <c:v>1</c:v>
                </c:pt>
                <c:pt idx="2664">
                  <c:v>1</c:v>
                </c:pt>
                <c:pt idx="2665">
                  <c:v>1</c:v>
                </c:pt>
                <c:pt idx="2666">
                  <c:v>1</c:v>
                </c:pt>
                <c:pt idx="2667">
                  <c:v>1</c:v>
                </c:pt>
                <c:pt idx="2668">
                  <c:v>1</c:v>
                </c:pt>
                <c:pt idx="2669">
                  <c:v>1</c:v>
                </c:pt>
                <c:pt idx="2670">
                  <c:v>1</c:v>
                </c:pt>
                <c:pt idx="2671">
                  <c:v>1</c:v>
                </c:pt>
                <c:pt idx="2672">
                  <c:v>1</c:v>
                </c:pt>
                <c:pt idx="2673">
                  <c:v>1</c:v>
                </c:pt>
                <c:pt idx="2674">
                  <c:v>1</c:v>
                </c:pt>
                <c:pt idx="2675">
                  <c:v>1</c:v>
                </c:pt>
                <c:pt idx="2676">
                  <c:v>1</c:v>
                </c:pt>
                <c:pt idx="2677">
                  <c:v>1</c:v>
                </c:pt>
                <c:pt idx="2678">
                  <c:v>1</c:v>
                </c:pt>
                <c:pt idx="2679">
                  <c:v>1</c:v>
                </c:pt>
                <c:pt idx="2680">
                  <c:v>1</c:v>
                </c:pt>
                <c:pt idx="2681">
                  <c:v>1</c:v>
                </c:pt>
                <c:pt idx="2682">
                  <c:v>1</c:v>
                </c:pt>
                <c:pt idx="2683">
                  <c:v>1</c:v>
                </c:pt>
                <c:pt idx="2684">
                  <c:v>1</c:v>
                </c:pt>
                <c:pt idx="2685">
                  <c:v>1</c:v>
                </c:pt>
                <c:pt idx="2686">
                  <c:v>1</c:v>
                </c:pt>
                <c:pt idx="2687">
                  <c:v>1</c:v>
                </c:pt>
                <c:pt idx="2688">
                  <c:v>1</c:v>
                </c:pt>
                <c:pt idx="2689">
                  <c:v>1</c:v>
                </c:pt>
                <c:pt idx="2690">
                  <c:v>1</c:v>
                </c:pt>
                <c:pt idx="2691">
                  <c:v>1</c:v>
                </c:pt>
                <c:pt idx="2692">
                  <c:v>1</c:v>
                </c:pt>
                <c:pt idx="2693">
                  <c:v>1</c:v>
                </c:pt>
                <c:pt idx="2694">
                  <c:v>1</c:v>
                </c:pt>
                <c:pt idx="2695">
                  <c:v>1</c:v>
                </c:pt>
                <c:pt idx="2696">
                  <c:v>1</c:v>
                </c:pt>
                <c:pt idx="2697">
                  <c:v>1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EBF-4AD7-B02D-AF3A5E8FDF21}"/>
            </c:ext>
          </c:extLst>
        </c:ser>
        <c:ser>
          <c:idx val="5"/>
          <c:order val="5"/>
          <c:tx>
            <c:strRef>
              <c:f>'איור 7 נתונים'!$G$3</c:f>
              <c:strCache>
                <c:ptCount val="1"/>
                <c:pt idx="0">
                  <c:v>יעד האינפלציה</c:v>
                </c:pt>
              </c:strCache>
            </c:strRef>
          </c:tx>
          <c:spPr>
            <a:ln w="12700">
              <a:solidFill>
                <a:srgbClr val="000000"/>
              </a:solidFill>
              <a:prstDash val="dash"/>
            </a:ln>
          </c:spPr>
          <c:marker>
            <c:symbol val="none"/>
          </c:marker>
          <c:cat>
            <c:numRef>
              <c:f>'איור 7 נתונים'!$A$4:$A$4000</c:f>
              <c:numCache>
                <c:formatCode>m/d/yyyy</c:formatCode>
                <c:ptCount val="3997"/>
                <c:pt idx="0">
                  <c:v>42370</c:v>
                </c:pt>
                <c:pt idx="1">
                  <c:v>42371</c:v>
                </c:pt>
                <c:pt idx="2">
                  <c:v>42372</c:v>
                </c:pt>
                <c:pt idx="3">
                  <c:v>42373</c:v>
                </c:pt>
                <c:pt idx="4">
                  <c:v>42374</c:v>
                </c:pt>
                <c:pt idx="5">
                  <c:v>42375</c:v>
                </c:pt>
                <c:pt idx="6">
                  <c:v>42376</c:v>
                </c:pt>
                <c:pt idx="7">
                  <c:v>42377</c:v>
                </c:pt>
                <c:pt idx="8">
                  <c:v>42378</c:v>
                </c:pt>
                <c:pt idx="9">
                  <c:v>42379</c:v>
                </c:pt>
                <c:pt idx="10">
                  <c:v>42380</c:v>
                </c:pt>
                <c:pt idx="11">
                  <c:v>42381</c:v>
                </c:pt>
                <c:pt idx="12">
                  <c:v>42382</c:v>
                </c:pt>
                <c:pt idx="13">
                  <c:v>42383</c:v>
                </c:pt>
                <c:pt idx="14">
                  <c:v>42384</c:v>
                </c:pt>
                <c:pt idx="15">
                  <c:v>42385</c:v>
                </c:pt>
                <c:pt idx="16">
                  <c:v>42386</c:v>
                </c:pt>
                <c:pt idx="17">
                  <c:v>42387</c:v>
                </c:pt>
                <c:pt idx="18">
                  <c:v>42388</c:v>
                </c:pt>
                <c:pt idx="19">
                  <c:v>42389</c:v>
                </c:pt>
                <c:pt idx="20">
                  <c:v>42390</c:v>
                </c:pt>
                <c:pt idx="21">
                  <c:v>42391</c:v>
                </c:pt>
                <c:pt idx="22">
                  <c:v>42392</c:v>
                </c:pt>
                <c:pt idx="23">
                  <c:v>42393</c:v>
                </c:pt>
                <c:pt idx="24">
                  <c:v>42394</c:v>
                </c:pt>
                <c:pt idx="25">
                  <c:v>42395</c:v>
                </c:pt>
                <c:pt idx="26">
                  <c:v>42396</c:v>
                </c:pt>
                <c:pt idx="27">
                  <c:v>42397</c:v>
                </c:pt>
                <c:pt idx="28">
                  <c:v>42398</c:v>
                </c:pt>
                <c:pt idx="29">
                  <c:v>42399</c:v>
                </c:pt>
                <c:pt idx="30">
                  <c:v>42400</c:v>
                </c:pt>
                <c:pt idx="31">
                  <c:v>42401</c:v>
                </c:pt>
                <c:pt idx="32">
                  <c:v>42402</c:v>
                </c:pt>
                <c:pt idx="33">
                  <c:v>42403</c:v>
                </c:pt>
                <c:pt idx="34">
                  <c:v>42404</c:v>
                </c:pt>
                <c:pt idx="35">
                  <c:v>42405</c:v>
                </c:pt>
                <c:pt idx="36">
                  <c:v>42406</c:v>
                </c:pt>
                <c:pt idx="37">
                  <c:v>42407</c:v>
                </c:pt>
                <c:pt idx="38">
                  <c:v>42408</c:v>
                </c:pt>
                <c:pt idx="39">
                  <c:v>42409</c:v>
                </c:pt>
                <c:pt idx="40">
                  <c:v>42410</c:v>
                </c:pt>
                <c:pt idx="41">
                  <c:v>42411</c:v>
                </c:pt>
                <c:pt idx="42">
                  <c:v>42412</c:v>
                </c:pt>
                <c:pt idx="43">
                  <c:v>42413</c:v>
                </c:pt>
                <c:pt idx="44">
                  <c:v>42414</c:v>
                </c:pt>
                <c:pt idx="45">
                  <c:v>42415</c:v>
                </c:pt>
                <c:pt idx="46">
                  <c:v>42416</c:v>
                </c:pt>
                <c:pt idx="47">
                  <c:v>42417</c:v>
                </c:pt>
                <c:pt idx="48">
                  <c:v>42418</c:v>
                </c:pt>
                <c:pt idx="49">
                  <c:v>42419</c:v>
                </c:pt>
                <c:pt idx="50">
                  <c:v>42420</c:v>
                </c:pt>
                <c:pt idx="51">
                  <c:v>42421</c:v>
                </c:pt>
                <c:pt idx="52">
                  <c:v>42422</c:v>
                </c:pt>
                <c:pt idx="53">
                  <c:v>42423</c:v>
                </c:pt>
                <c:pt idx="54">
                  <c:v>42424</c:v>
                </c:pt>
                <c:pt idx="55">
                  <c:v>42425</c:v>
                </c:pt>
                <c:pt idx="56">
                  <c:v>42426</c:v>
                </c:pt>
                <c:pt idx="57">
                  <c:v>42427</c:v>
                </c:pt>
                <c:pt idx="58">
                  <c:v>42428</c:v>
                </c:pt>
                <c:pt idx="59">
                  <c:v>42429</c:v>
                </c:pt>
                <c:pt idx="60">
                  <c:v>42430</c:v>
                </c:pt>
                <c:pt idx="61">
                  <c:v>42431</c:v>
                </c:pt>
                <c:pt idx="62">
                  <c:v>42432</c:v>
                </c:pt>
                <c:pt idx="63">
                  <c:v>42433</c:v>
                </c:pt>
                <c:pt idx="64">
                  <c:v>42434</c:v>
                </c:pt>
                <c:pt idx="65">
                  <c:v>42435</c:v>
                </c:pt>
                <c:pt idx="66">
                  <c:v>42436</c:v>
                </c:pt>
                <c:pt idx="67">
                  <c:v>42437</c:v>
                </c:pt>
                <c:pt idx="68">
                  <c:v>42438</c:v>
                </c:pt>
                <c:pt idx="69">
                  <c:v>42439</c:v>
                </c:pt>
                <c:pt idx="70">
                  <c:v>42440</c:v>
                </c:pt>
                <c:pt idx="71">
                  <c:v>42441</c:v>
                </c:pt>
                <c:pt idx="72">
                  <c:v>42442</c:v>
                </c:pt>
                <c:pt idx="73">
                  <c:v>42443</c:v>
                </c:pt>
                <c:pt idx="74">
                  <c:v>42444</c:v>
                </c:pt>
                <c:pt idx="75">
                  <c:v>42445</c:v>
                </c:pt>
                <c:pt idx="76">
                  <c:v>42446</c:v>
                </c:pt>
                <c:pt idx="77">
                  <c:v>42447</c:v>
                </c:pt>
                <c:pt idx="78">
                  <c:v>42448</c:v>
                </c:pt>
                <c:pt idx="79">
                  <c:v>42449</c:v>
                </c:pt>
                <c:pt idx="80">
                  <c:v>42450</c:v>
                </c:pt>
                <c:pt idx="81">
                  <c:v>42451</c:v>
                </c:pt>
                <c:pt idx="82">
                  <c:v>42452</c:v>
                </c:pt>
                <c:pt idx="83">
                  <c:v>42453</c:v>
                </c:pt>
                <c:pt idx="84">
                  <c:v>42454</c:v>
                </c:pt>
                <c:pt idx="85">
                  <c:v>42455</c:v>
                </c:pt>
                <c:pt idx="86">
                  <c:v>42456</c:v>
                </c:pt>
                <c:pt idx="87">
                  <c:v>42457</c:v>
                </c:pt>
                <c:pt idx="88">
                  <c:v>42458</c:v>
                </c:pt>
                <c:pt idx="89">
                  <c:v>42459</c:v>
                </c:pt>
                <c:pt idx="90">
                  <c:v>42460</c:v>
                </c:pt>
                <c:pt idx="91">
                  <c:v>42461</c:v>
                </c:pt>
                <c:pt idx="92">
                  <c:v>42462</c:v>
                </c:pt>
                <c:pt idx="93">
                  <c:v>42463</c:v>
                </c:pt>
                <c:pt idx="94">
                  <c:v>42464</c:v>
                </c:pt>
                <c:pt idx="95">
                  <c:v>42465</c:v>
                </c:pt>
                <c:pt idx="96">
                  <c:v>42466</c:v>
                </c:pt>
                <c:pt idx="97">
                  <c:v>42467</c:v>
                </c:pt>
                <c:pt idx="98">
                  <c:v>42468</c:v>
                </c:pt>
                <c:pt idx="99">
                  <c:v>42469</c:v>
                </c:pt>
                <c:pt idx="100">
                  <c:v>42470</c:v>
                </c:pt>
                <c:pt idx="101">
                  <c:v>42471</c:v>
                </c:pt>
                <c:pt idx="102">
                  <c:v>42472</c:v>
                </c:pt>
                <c:pt idx="103">
                  <c:v>42473</c:v>
                </c:pt>
                <c:pt idx="104">
                  <c:v>42474</c:v>
                </c:pt>
                <c:pt idx="105">
                  <c:v>42475</c:v>
                </c:pt>
                <c:pt idx="106">
                  <c:v>42476</c:v>
                </c:pt>
                <c:pt idx="107">
                  <c:v>42477</c:v>
                </c:pt>
                <c:pt idx="108">
                  <c:v>42478</c:v>
                </c:pt>
                <c:pt idx="109">
                  <c:v>42479</c:v>
                </c:pt>
                <c:pt idx="110">
                  <c:v>42480</c:v>
                </c:pt>
                <c:pt idx="111">
                  <c:v>42481</c:v>
                </c:pt>
                <c:pt idx="112">
                  <c:v>42482</c:v>
                </c:pt>
                <c:pt idx="113">
                  <c:v>42483</c:v>
                </c:pt>
                <c:pt idx="114">
                  <c:v>42484</c:v>
                </c:pt>
                <c:pt idx="115">
                  <c:v>42485</c:v>
                </c:pt>
                <c:pt idx="116">
                  <c:v>42486</c:v>
                </c:pt>
                <c:pt idx="117">
                  <c:v>42487</c:v>
                </c:pt>
                <c:pt idx="118">
                  <c:v>42488</c:v>
                </c:pt>
                <c:pt idx="119">
                  <c:v>42489</c:v>
                </c:pt>
                <c:pt idx="120">
                  <c:v>42490</c:v>
                </c:pt>
                <c:pt idx="121">
                  <c:v>42491</c:v>
                </c:pt>
                <c:pt idx="122">
                  <c:v>42492</c:v>
                </c:pt>
                <c:pt idx="123">
                  <c:v>42493</c:v>
                </c:pt>
                <c:pt idx="124">
                  <c:v>42494</c:v>
                </c:pt>
                <c:pt idx="125">
                  <c:v>42495</c:v>
                </c:pt>
                <c:pt idx="126">
                  <c:v>42496</c:v>
                </c:pt>
                <c:pt idx="127">
                  <c:v>42497</c:v>
                </c:pt>
                <c:pt idx="128">
                  <c:v>42498</c:v>
                </c:pt>
                <c:pt idx="129">
                  <c:v>42499</c:v>
                </c:pt>
                <c:pt idx="130">
                  <c:v>42500</c:v>
                </c:pt>
                <c:pt idx="131">
                  <c:v>42501</c:v>
                </c:pt>
                <c:pt idx="132">
                  <c:v>42502</c:v>
                </c:pt>
                <c:pt idx="133">
                  <c:v>42503</c:v>
                </c:pt>
                <c:pt idx="134">
                  <c:v>42504</c:v>
                </c:pt>
                <c:pt idx="135">
                  <c:v>42505</c:v>
                </c:pt>
                <c:pt idx="136">
                  <c:v>42506</c:v>
                </c:pt>
                <c:pt idx="137">
                  <c:v>42507</c:v>
                </c:pt>
                <c:pt idx="138">
                  <c:v>42508</c:v>
                </c:pt>
                <c:pt idx="139">
                  <c:v>42509</c:v>
                </c:pt>
                <c:pt idx="140">
                  <c:v>42510</c:v>
                </c:pt>
                <c:pt idx="141">
                  <c:v>42511</c:v>
                </c:pt>
                <c:pt idx="142">
                  <c:v>42512</c:v>
                </c:pt>
                <c:pt idx="143">
                  <c:v>42513</c:v>
                </c:pt>
                <c:pt idx="144">
                  <c:v>42514</c:v>
                </c:pt>
                <c:pt idx="145">
                  <c:v>42515</c:v>
                </c:pt>
                <c:pt idx="146">
                  <c:v>42516</c:v>
                </c:pt>
                <c:pt idx="147">
                  <c:v>42517</c:v>
                </c:pt>
                <c:pt idx="148">
                  <c:v>42518</c:v>
                </c:pt>
                <c:pt idx="149">
                  <c:v>42519</c:v>
                </c:pt>
                <c:pt idx="150">
                  <c:v>42520</c:v>
                </c:pt>
                <c:pt idx="151">
                  <c:v>42521</c:v>
                </c:pt>
                <c:pt idx="152">
                  <c:v>42522</c:v>
                </c:pt>
                <c:pt idx="153">
                  <c:v>42523</c:v>
                </c:pt>
                <c:pt idx="154">
                  <c:v>42524</c:v>
                </c:pt>
                <c:pt idx="155">
                  <c:v>42525</c:v>
                </c:pt>
                <c:pt idx="156">
                  <c:v>42526</c:v>
                </c:pt>
                <c:pt idx="157">
                  <c:v>42527</c:v>
                </c:pt>
                <c:pt idx="158">
                  <c:v>42528</c:v>
                </c:pt>
                <c:pt idx="159">
                  <c:v>42529</c:v>
                </c:pt>
                <c:pt idx="160">
                  <c:v>42530</c:v>
                </c:pt>
                <c:pt idx="161">
                  <c:v>42531</c:v>
                </c:pt>
                <c:pt idx="162">
                  <c:v>42532</c:v>
                </c:pt>
                <c:pt idx="163">
                  <c:v>42533</c:v>
                </c:pt>
                <c:pt idx="164">
                  <c:v>42534</c:v>
                </c:pt>
                <c:pt idx="165">
                  <c:v>42535</c:v>
                </c:pt>
                <c:pt idx="166">
                  <c:v>42536</c:v>
                </c:pt>
                <c:pt idx="167">
                  <c:v>42537</c:v>
                </c:pt>
                <c:pt idx="168">
                  <c:v>42538</c:v>
                </c:pt>
                <c:pt idx="169">
                  <c:v>42539</c:v>
                </c:pt>
                <c:pt idx="170">
                  <c:v>42540</c:v>
                </c:pt>
                <c:pt idx="171">
                  <c:v>42541</c:v>
                </c:pt>
                <c:pt idx="172">
                  <c:v>42542</c:v>
                </c:pt>
                <c:pt idx="173">
                  <c:v>42543</c:v>
                </c:pt>
                <c:pt idx="174">
                  <c:v>42544</c:v>
                </c:pt>
                <c:pt idx="175">
                  <c:v>42545</c:v>
                </c:pt>
                <c:pt idx="176">
                  <c:v>42546</c:v>
                </c:pt>
                <c:pt idx="177">
                  <c:v>42547</c:v>
                </c:pt>
                <c:pt idx="178">
                  <c:v>42548</c:v>
                </c:pt>
                <c:pt idx="179">
                  <c:v>42549</c:v>
                </c:pt>
                <c:pt idx="180">
                  <c:v>42550</c:v>
                </c:pt>
                <c:pt idx="181">
                  <c:v>42551</c:v>
                </c:pt>
                <c:pt idx="182">
                  <c:v>42552</c:v>
                </c:pt>
                <c:pt idx="183">
                  <c:v>42553</c:v>
                </c:pt>
                <c:pt idx="184">
                  <c:v>42554</c:v>
                </c:pt>
                <c:pt idx="185">
                  <c:v>42555</c:v>
                </c:pt>
                <c:pt idx="186">
                  <c:v>42556</c:v>
                </c:pt>
                <c:pt idx="187">
                  <c:v>42557</c:v>
                </c:pt>
                <c:pt idx="188">
                  <c:v>42558</c:v>
                </c:pt>
                <c:pt idx="189">
                  <c:v>42559</c:v>
                </c:pt>
                <c:pt idx="190">
                  <c:v>42560</c:v>
                </c:pt>
                <c:pt idx="191">
                  <c:v>42561</c:v>
                </c:pt>
                <c:pt idx="192">
                  <c:v>42562</c:v>
                </c:pt>
                <c:pt idx="193">
                  <c:v>42563</c:v>
                </c:pt>
                <c:pt idx="194">
                  <c:v>42564</c:v>
                </c:pt>
                <c:pt idx="195">
                  <c:v>42565</c:v>
                </c:pt>
                <c:pt idx="196">
                  <c:v>42566</c:v>
                </c:pt>
                <c:pt idx="197">
                  <c:v>42567</c:v>
                </c:pt>
                <c:pt idx="198">
                  <c:v>42568</c:v>
                </c:pt>
                <c:pt idx="199">
                  <c:v>42569</c:v>
                </c:pt>
                <c:pt idx="200">
                  <c:v>42570</c:v>
                </c:pt>
                <c:pt idx="201">
                  <c:v>42571</c:v>
                </c:pt>
                <c:pt idx="202">
                  <c:v>42572</c:v>
                </c:pt>
                <c:pt idx="203">
                  <c:v>42573</c:v>
                </c:pt>
                <c:pt idx="204">
                  <c:v>42574</c:v>
                </c:pt>
                <c:pt idx="205">
                  <c:v>42575</c:v>
                </c:pt>
                <c:pt idx="206">
                  <c:v>42576</c:v>
                </c:pt>
                <c:pt idx="207">
                  <c:v>42577</c:v>
                </c:pt>
                <c:pt idx="208">
                  <c:v>42578</c:v>
                </c:pt>
                <c:pt idx="209">
                  <c:v>42579</c:v>
                </c:pt>
                <c:pt idx="210">
                  <c:v>42580</c:v>
                </c:pt>
                <c:pt idx="211">
                  <c:v>42581</c:v>
                </c:pt>
                <c:pt idx="212">
                  <c:v>42582</c:v>
                </c:pt>
                <c:pt idx="213">
                  <c:v>42583</c:v>
                </c:pt>
                <c:pt idx="214">
                  <c:v>42584</c:v>
                </c:pt>
                <c:pt idx="215">
                  <c:v>42585</c:v>
                </c:pt>
                <c:pt idx="216">
                  <c:v>42586</c:v>
                </c:pt>
                <c:pt idx="217">
                  <c:v>42587</c:v>
                </c:pt>
                <c:pt idx="218">
                  <c:v>42588</c:v>
                </c:pt>
                <c:pt idx="219">
                  <c:v>42589</c:v>
                </c:pt>
                <c:pt idx="220">
                  <c:v>42590</c:v>
                </c:pt>
                <c:pt idx="221">
                  <c:v>42591</c:v>
                </c:pt>
                <c:pt idx="222">
                  <c:v>42592</c:v>
                </c:pt>
                <c:pt idx="223">
                  <c:v>42593</c:v>
                </c:pt>
                <c:pt idx="224">
                  <c:v>42594</c:v>
                </c:pt>
                <c:pt idx="225">
                  <c:v>42595</c:v>
                </c:pt>
                <c:pt idx="226">
                  <c:v>42596</c:v>
                </c:pt>
                <c:pt idx="227">
                  <c:v>42597</c:v>
                </c:pt>
                <c:pt idx="228">
                  <c:v>42598</c:v>
                </c:pt>
                <c:pt idx="229">
                  <c:v>42599</c:v>
                </c:pt>
                <c:pt idx="230">
                  <c:v>42600</c:v>
                </c:pt>
                <c:pt idx="231">
                  <c:v>42601</c:v>
                </c:pt>
                <c:pt idx="232">
                  <c:v>42602</c:v>
                </c:pt>
                <c:pt idx="233">
                  <c:v>42603</c:v>
                </c:pt>
                <c:pt idx="234">
                  <c:v>42604</c:v>
                </c:pt>
                <c:pt idx="235">
                  <c:v>42605</c:v>
                </c:pt>
                <c:pt idx="236">
                  <c:v>42606</c:v>
                </c:pt>
                <c:pt idx="237">
                  <c:v>42607</c:v>
                </c:pt>
                <c:pt idx="238">
                  <c:v>42608</c:v>
                </c:pt>
                <c:pt idx="239">
                  <c:v>42609</c:v>
                </c:pt>
                <c:pt idx="240">
                  <c:v>42610</c:v>
                </c:pt>
                <c:pt idx="241">
                  <c:v>42611</c:v>
                </c:pt>
                <c:pt idx="242">
                  <c:v>42612</c:v>
                </c:pt>
                <c:pt idx="243">
                  <c:v>42613</c:v>
                </c:pt>
                <c:pt idx="244">
                  <c:v>42614</c:v>
                </c:pt>
                <c:pt idx="245">
                  <c:v>42615</c:v>
                </c:pt>
                <c:pt idx="246">
                  <c:v>42616</c:v>
                </c:pt>
                <c:pt idx="247">
                  <c:v>42617</c:v>
                </c:pt>
                <c:pt idx="248">
                  <c:v>42618</c:v>
                </c:pt>
                <c:pt idx="249">
                  <c:v>42619</c:v>
                </c:pt>
                <c:pt idx="250">
                  <c:v>42620</c:v>
                </c:pt>
                <c:pt idx="251">
                  <c:v>42621</c:v>
                </c:pt>
                <c:pt idx="252">
                  <c:v>42622</c:v>
                </c:pt>
                <c:pt idx="253">
                  <c:v>42623</c:v>
                </c:pt>
                <c:pt idx="254">
                  <c:v>42624</c:v>
                </c:pt>
                <c:pt idx="255">
                  <c:v>42625</c:v>
                </c:pt>
                <c:pt idx="256">
                  <c:v>42626</c:v>
                </c:pt>
                <c:pt idx="257">
                  <c:v>42627</c:v>
                </c:pt>
                <c:pt idx="258">
                  <c:v>42628</c:v>
                </c:pt>
                <c:pt idx="259">
                  <c:v>42629</c:v>
                </c:pt>
                <c:pt idx="260">
                  <c:v>42630</c:v>
                </c:pt>
                <c:pt idx="261">
                  <c:v>42631</c:v>
                </c:pt>
                <c:pt idx="262">
                  <c:v>42632</c:v>
                </c:pt>
                <c:pt idx="263">
                  <c:v>42633</c:v>
                </c:pt>
                <c:pt idx="264">
                  <c:v>42634</c:v>
                </c:pt>
                <c:pt idx="265">
                  <c:v>42635</c:v>
                </c:pt>
                <c:pt idx="266">
                  <c:v>42636</c:v>
                </c:pt>
                <c:pt idx="267">
                  <c:v>42637</c:v>
                </c:pt>
                <c:pt idx="268">
                  <c:v>42638</c:v>
                </c:pt>
                <c:pt idx="269">
                  <c:v>42639</c:v>
                </c:pt>
                <c:pt idx="270">
                  <c:v>42640</c:v>
                </c:pt>
                <c:pt idx="271">
                  <c:v>42641</c:v>
                </c:pt>
                <c:pt idx="272">
                  <c:v>42642</c:v>
                </c:pt>
                <c:pt idx="273">
                  <c:v>42643</c:v>
                </c:pt>
                <c:pt idx="274">
                  <c:v>42644</c:v>
                </c:pt>
                <c:pt idx="275">
                  <c:v>42645</c:v>
                </c:pt>
                <c:pt idx="276">
                  <c:v>42646</c:v>
                </c:pt>
                <c:pt idx="277">
                  <c:v>42647</c:v>
                </c:pt>
                <c:pt idx="278">
                  <c:v>42648</c:v>
                </c:pt>
                <c:pt idx="279">
                  <c:v>42649</c:v>
                </c:pt>
                <c:pt idx="280">
                  <c:v>42650</c:v>
                </c:pt>
                <c:pt idx="281">
                  <c:v>42651</c:v>
                </c:pt>
                <c:pt idx="282">
                  <c:v>42652</c:v>
                </c:pt>
                <c:pt idx="283">
                  <c:v>42653</c:v>
                </c:pt>
                <c:pt idx="284">
                  <c:v>42654</c:v>
                </c:pt>
                <c:pt idx="285">
                  <c:v>42655</c:v>
                </c:pt>
                <c:pt idx="286">
                  <c:v>42656</c:v>
                </c:pt>
                <c:pt idx="287">
                  <c:v>42657</c:v>
                </c:pt>
                <c:pt idx="288">
                  <c:v>42658</c:v>
                </c:pt>
                <c:pt idx="289">
                  <c:v>42659</c:v>
                </c:pt>
                <c:pt idx="290">
                  <c:v>42660</c:v>
                </c:pt>
                <c:pt idx="291">
                  <c:v>42661</c:v>
                </c:pt>
                <c:pt idx="292">
                  <c:v>42662</c:v>
                </c:pt>
                <c:pt idx="293">
                  <c:v>42663</c:v>
                </c:pt>
                <c:pt idx="294">
                  <c:v>42664</c:v>
                </c:pt>
                <c:pt idx="295">
                  <c:v>42665</c:v>
                </c:pt>
                <c:pt idx="296">
                  <c:v>42666</c:v>
                </c:pt>
                <c:pt idx="297">
                  <c:v>42667</c:v>
                </c:pt>
                <c:pt idx="298">
                  <c:v>42668</c:v>
                </c:pt>
                <c:pt idx="299">
                  <c:v>42669</c:v>
                </c:pt>
                <c:pt idx="300">
                  <c:v>42670</c:v>
                </c:pt>
                <c:pt idx="301">
                  <c:v>42671</c:v>
                </c:pt>
                <c:pt idx="302">
                  <c:v>42672</c:v>
                </c:pt>
                <c:pt idx="303">
                  <c:v>42673</c:v>
                </c:pt>
                <c:pt idx="304">
                  <c:v>42674</c:v>
                </c:pt>
                <c:pt idx="305">
                  <c:v>42675</c:v>
                </c:pt>
                <c:pt idx="306">
                  <c:v>42676</c:v>
                </c:pt>
                <c:pt idx="307">
                  <c:v>42677</c:v>
                </c:pt>
                <c:pt idx="308">
                  <c:v>42678</c:v>
                </c:pt>
                <c:pt idx="309">
                  <c:v>42679</c:v>
                </c:pt>
                <c:pt idx="310">
                  <c:v>42680</c:v>
                </c:pt>
                <c:pt idx="311">
                  <c:v>42681</c:v>
                </c:pt>
                <c:pt idx="312">
                  <c:v>42682</c:v>
                </c:pt>
                <c:pt idx="313">
                  <c:v>42683</c:v>
                </c:pt>
                <c:pt idx="314">
                  <c:v>42684</c:v>
                </c:pt>
                <c:pt idx="315">
                  <c:v>42685</c:v>
                </c:pt>
                <c:pt idx="316">
                  <c:v>42686</c:v>
                </c:pt>
                <c:pt idx="317">
                  <c:v>42687</c:v>
                </c:pt>
                <c:pt idx="318">
                  <c:v>42688</c:v>
                </c:pt>
                <c:pt idx="319">
                  <c:v>42689</c:v>
                </c:pt>
                <c:pt idx="320">
                  <c:v>42690</c:v>
                </c:pt>
                <c:pt idx="321">
                  <c:v>42691</c:v>
                </c:pt>
                <c:pt idx="322">
                  <c:v>42692</c:v>
                </c:pt>
                <c:pt idx="323">
                  <c:v>42693</c:v>
                </c:pt>
                <c:pt idx="324">
                  <c:v>42694</c:v>
                </c:pt>
                <c:pt idx="325">
                  <c:v>42695</c:v>
                </c:pt>
                <c:pt idx="326">
                  <c:v>42696</c:v>
                </c:pt>
                <c:pt idx="327">
                  <c:v>42697</c:v>
                </c:pt>
                <c:pt idx="328">
                  <c:v>42698</c:v>
                </c:pt>
                <c:pt idx="329">
                  <c:v>42699</c:v>
                </c:pt>
                <c:pt idx="330">
                  <c:v>42700</c:v>
                </c:pt>
                <c:pt idx="331">
                  <c:v>42701</c:v>
                </c:pt>
                <c:pt idx="332">
                  <c:v>42702</c:v>
                </c:pt>
                <c:pt idx="333">
                  <c:v>42703</c:v>
                </c:pt>
                <c:pt idx="334">
                  <c:v>42704</c:v>
                </c:pt>
                <c:pt idx="335">
                  <c:v>42705</c:v>
                </c:pt>
                <c:pt idx="336">
                  <c:v>42706</c:v>
                </c:pt>
                <c:pt idx="337">
                  <c:v>42707</c:v>
                </c:pt>
                <c:pt idx="338">
                  <c:v>42708</c:v>
                </c:pt>
                <c:pt idx="339">
                  <c:v>42709</c:v>
                </c:pt>
                <c:pt idx="340">
                  <c:v>42710</c:v>
                </c:pt>
                <c:pt idx="341">
                  <c:v>42711</c:v>
                </c:pt>
                <c:pt idx="342">
                  <c:v>42712</c:v>
                </c:pt>
                <c:pt idx="343">
                  <c:v>42713</c:v>
                </c:pt>
                <c:pt idx="344">
                  <c:v>42714</c:v>
                </c:pt>
                <c:pt idx="345">
                  <c:v>42715</c:v>
                </c:pt>
                <c:pt idx="346">
                  <c:v>42716</c:v>
                </c:pt>
                <c:pt idx="347">
                  <c:v>42717</c:v>
                </c:pt>
                <c:pt idx="348">
                  <c:v>42718</c:v>
                </c:pt>
                <c:pt idx="349">
                  <c:v>42719</c:v>
                </c:pt>
                <c:pt idx="350">
                  <c:v>42720</c:v>
                </c:pt>
                <c:pt idx="351">
                  <c:v>42721</c:v>
                </c:pt>
                <c:pt idx="352">
                  <c:v>42722</c:v>
                </c:pt>
                <c:pt idx="353">
                  <c:v>42723</c:v>
                </c:pt>
                <c:pt idx="354">
                  <c:v>42724</c:v>
                </c:pt>
                <c:pt idx="355">
                  <c:v>42725</c:v>
                </c:pt>
                <c:pt idx="356">
                  <c:v>42726</c:v>
                </c:pt>
                <c:pt idx="357">
                  <c:v>42727</c:v>
                </c:pt>
                <c:pt idx="358">
                  <c:v>42728</c:v>
                </c:pt>
                <c:pt idx="359">
                  <c:v>42729</c:v>
                </c:pt>
                <c:pt idx="360">
                  <c:v>42730</c:v>
                </c:pt>
                <c:pt idx="361">
                  <c:v>42731</c:v>
                </c:pt>
                <c:pt idx="362">
                  <c:v>42732</c:v>
                </c:pt>
                <c:pt idx="363">
                  <c:v>42733</c:v>
                </c:pt>
                <c:pt idx="364">
                  <c:v>42734</c:v>
                </c:pt>
                <c:pt idx="365">
                  <c:v>42735</c:v>
                </c:pt>
                <c:pt idx="366">
                  <c:v>42736</c:v>
                </c:pt>
                <c:pt idx="367">
                  <c:v>42737</c:v>
                </c:pt>
                <c:pt idx="368">
                  <c:v>42738</c:v>
                </c:pt>
                <c:pt idx="369">
                  <c:v>42739</c:v>
                </c:pt>
                <c:pt idx="370">
                  <c:v>42740</c:v>
                </c:pt>
                <c:pt idx="371">
                  <c:v>42741</c:v>
                </c:pt>
                <c:pt idx="372">
                  <c:v>42742</c:v>
                </c:pt>
                <c:pt idx="373">
                  <c:v>42743</c:v>
                </c:pt>
                <c:pt idx="374">
                  <c:v>42744</c:v>
                </c:pt>
                <c:pt idx="375">
                  <c:v>42745</c:v>
                </c:pt>
                <c:pt idx="376">
                  <c:v>42746</c:v>
                </c:pt>
                <c:pt idx="377">
                  <c:v>42747</c:v>
                </c:pt>
                <c:pt idx="378">
                  <c:v>42748</c:v>
                </c:pt>
                <c:pt idx="379">
                  <c:v>42749</c:v>
                </c:pt>
                <c:pt idx="380">
                  <c:v>42750</c:v>
                </c:pt>
                <c:pt idx="381">
                  <c:v>42751</c:v>
                </c:pt>
                <c:pt idx="382">
                  <c:v>42752</c:v>
                </c:pt>
                <c:pt idx="383">
                  <c:v>42753</c:v>
                </c:pt>
                <c:pt idx="384">
                  <c:v>42754</c:v>
                </c:pt>
                <c:pt idx="385">
                  <c:v>42755</c:v>
                </c:pt>
                <c:pt idx="386">
                  <c:v>42756</c:v>
                </c:pt>
                <c:pt idx="387">
                  <c:v>42757</c:v>
                </c:pt>
                <c:pt idx="388">
                  <c:v>42758</c:v>
                </c:pt>
                <c:pt idx="389">
                  <c:v>42759</c:v>
                </c:pt>
                <c:pt idx="390">
                  <c:v>42760</c:v>
                </c:pt>
                <c:pt idx="391">
                  <c:v>42761</c:v>
                </c:pt>
                <c:pt idx="392">
                  <c:v>42762</c:v>
                </c:pt>
                <c:pt idx="393">
                  <c:v>42763</c:v>
                </c:pt>
                <c:pt idx="394">
                  <c:v>42764</c:v>
                </c:pt>
                <c:pt idx="395">
                  <c:v>42765</c:v>
                </c:pt>
                <c:pt idx="396">
                  <c:v>42766</c:v>
                </c:pt>
                <c:pt idx="397">
                  <c:v>42767</c:v>
                </c:pt>
                <c:pt idx="398">
                  <c:v>42768</c:v>
                </c:pt>
                <c:pt idx="399">
                  <c:v>42769</c:v>
                </c:pt>
                <c:pt idx="400">
                  <c:v>42770</c:v>
                </c:pt>
                <c:pt idx="401">
                  <c:v>42771</c:v>
                </c:pt>
                <c:pt idx="402">
                  <c:v>42772</c:v>
                </c:pt>
                <c:pt idx="403">
                  <c:v>42773</c:v>
                </c:pt>
                <c:pt idx="404">
                  <c:v>42774</c:v>
                </c:pt>
                <c:pt idx="405">
                  <c:v>42775</c:v>
                </c:pt>
                <c:pt idx="406">
                  <c:v>42776</c:v>
                </c:pt>
                <c:pt idx="407">
                  <c:v>42777</c:v>
                </c:pt>
                <c:pt idx="408">
                  <c:v>42778</c:v>
                </c:pt>
                <c:pt idx="409">
                  <c:v>42779</c:v>
                </c:pt>
                <c:pt idx="410">
                  <c:v>42780</c:v>
                </c:pt>
                <c:pt idx="411">
                  <c:v>42781</c:v>
                </c:pt>
                <c:pt idx="412">
                  <c:v>42782</c:v>
                </c:pt>
                <c:pt idx="413">
                  <c:v>42783</c:v>
                </c:pt>
                <c:pt idx="414">
                  <c:v>42784</c:v>
                </c:pt>
                <c:pt idx="415">
                  <c:v>42785</c:v>
                </c:pt>
                <c:pt idx="416">
                  <c:v>42786</c:v>
                </c:pt>
                <c:pt idx="417">
                  <c:v>42787</c:v>
                </c:pt>
                <c:pt idx="418">
                  <c:v>42788</c:v>
                </c:pt>
                <c:pt idx="419">
                  <c:v>42789</c:v>
                </c:pt>
                <c:pt idx="420">
                  <c:v>42790</c:v>
                </c:pt>
                <c:pt idx="421">
                  <c:v>42791</c:v>
                </c:pt>
                <c:pt idx="422">
                  <c:v>42792</c:v>
                </c:pt>
                <c:pt idx="423">
                  <c:v>42793</c:v>
                </c:pt>
                <c:pt idx="424">
                  <c:v>42794</c:v>
                </c:pt>
                <c:pt idx="425">
                  <c:v>42795</c:v>
                </c:pt>
                <c:pt idx="426">
                  <c:v>42796</c:v>
                </c:pt>
                <c:pt idx="427">
                  <c:v>42797</c:v>
                </c:pt>
                <c:pt idx="428">
                  <c:v>42798</c:v>
                </c:pt>
                <c:pt idx="429">
                  <c:v>42799</c:v>
                </c:pt>
                <c:pt idx="430">
                  <c:v>42800</c:v>
                </c:pt>
                <c:pt idx="431">
                  <c:v>42801</c:v>
                </c:pt>
                <c:pt idx="432">
                  <c:v>42802</c:v>
                </c:pt>
                <c:pt idx="433">
                  <c:v>42803</c:v>
                </c:pt>
                <c:pt idx="434">
                  <c:v>42804</c:v>
                </c:pt>
                <c:pt idx="435">
                  <c:v>42805</c:v>
                </c:pt>
                <c:pt idx="436">
                  <c:v>42806</c:v>
                </c:pt>
                <c:pt idx="437">
                  <c:v>42807</c:v>
                </c:pt>
                <c:pt idx="438">
                  <c:v>42808</c:v>
                </c:pt>
                <c:pt idx="439">
                  <c:v>42809</c:v>
                </c:pt>
                <c:pt idx="440">
                  <c:v>42810</c:v>
                </c:pt>
                <c:pt idx="441">
                  <c:v>42811</c:v>
                </c:pt>
                <c:pt idx="442">
                  <c:v>42812</c:v>
                </c:pt>
                <c:pt idx="443">
                  <c:v>42813</c:v>
                </c:pt>
                <c:pt idx="444">
                  <c:v>42814</c:v>
                </c:pt>
                <c:pt idx="445">
                  <c:v>42815</c:v>
                </c:pt>
                <c:pt idx="446">
                  <c:v>42816</c:v>
                </c:pt>
                <c:pt idx="447">
                  <c:v>42817</c:v>
                </c:pt>
                <c:pt idx="448">
                  <c:v>42818</c:v>
                </c:pt>
                <c:pt idx="449">
                  <c:v>42819</c:v>
                </c:pt>
                <c:pt idx="450">
                  <c:v>42820</c:v>
                </c:pt>
                <c:pt idx="451">
                  <c:v>42821</c:v>
                </c:pt>
                <c:pt idx="452">
                  <c:v>42822</c:v>
                </c:pt>
                <c:pt idx="453">
                  <c:v>42823</c:v>
                </c:pt>
                <c:pt idx="454">
                  <c:v>42824</c:v>
                </c:pt>
                <c:pt idx="455">
                  <c:v>42825</c:v>
                </c:pt>
                <c:pt idx="456">
                  <c:v>42826</c:v>
                </c:pt>
                <c:pt idx="457">
                  <c:v>42827</c:v>
                </c:pt>
                <c:pt idx="458">
                  <c:v>42828</c:v>
                </c:pt>
                <c:pt idx="459">
                  <c:v>42829</c:v>
                </c:pt>
                <c:pt idx="460">
                  <c:v>42830</c:v>
                </c:pt>
                <c:pt idx="461">
                  <c:v>42831</c:v>
                </c:pt>
                <c:pt idx="462">
                  <c:v>42832</c:v>
                </c:pt>
                <c:pt idx="463">
                  <c:v>42833</c:v>
                </c:pt>
                <c:pt idx="464">
                  <c:v>42834</c:v>
                </c:pt>
                <c:pt idx="465">
                  <c:v>42835</c:v>
                </c:pt>
                <c:pt idx="466">
                  <c:v>42836</c:v>
                </c:pt>
                <c:pt idx="467">
                  <c:v>42837</c:v>
                </c:pt>
                <c:pt idx="468">
                  <c:v>42838</c:v>
                </c:pt>
                <c:pt idx="469">
                  <c:v>42839</c:v>
                </c:pt>
                <c:pt idx="470">
                  <c:v>42840</c:v>
                </c:pt>
                <c:pt idx="471">
                  <c:v>42841</c:v>
                </c:pt>
                <c:pt idx="472">
                  <c:v>42842</c:v>
                </c:pt>
                <c:pt idx="473">
                  <c:v>42843</c:v>
                </c:pt>
                <c:pt idx="474">
                  <c:v>42844</c:v>
                </c:pt>
                <c:pt idx="475">
                  <c:v>42845</c:v>
                </c:pt>
                <c:pt idx="476">
                  <c:v>42846</c:v>
                </c:pt>
                <c:pt idx="477">
                  <c:v>42847</c:v>
                </c:pt>
                <c:pt idx="478">
                  <c:v>42848</c:v>
                </c:pt>
                <c:pt idx="479">
                  <c:v>42849</c:v>
                </c:pt>
                <c:pt idx="480">
                  <c:v>42850</c:v>
                </c:pt>
                <c:pt idx="481">
                  <c:v>42851</c:v>
                </c:pt>
                <c:pt idx="482">
                  <c:v>42852</c:v>
                </c:pt>
                <c:pt idx="483">
                  <c:v>42853</c:v>
                </c:pt>
                <c:pt idx="484">
                  <c:v>42854</c:v>
                </c:pt>
                <c:pt idx="485">
                  <c:v>42855</c:v>
                </c:pt>
                <c:pt idx="486">
                  <c:v>42856</c:v>
                </c:pt>
                <c:pt idx="487">
                  <c:v>42857</c:v>
                </c:pt>
                <c:pt idx="488">
                  <c:v>42858</c:v>
                </c:pt>
                <c:pt idx="489">
                  <c:v>42859</c:v>
                </c:pt>
                <c:pt idx="490">
                  <c:v>42860</c:v>
                </c:pt>
                <c:pt idx="491">
                  <c:v>42861</c:v>
                </c:pt>
                <c:pt idx="492">
                  <c:v>42862</c:v>
                </c:pt>
                <c:pt idx="493">
                  <c:v>42863</c:v>
                </c:pt>
                <c:pt idx="494">
                  <c:v>42864</c:v>
                </c:pt>
                <c:pt idx="495">
                  <c:v>42865</c:v>
                </c:pt>
                <c:pt idx="496">
                  <c:v>42866</c:v>
                </c:pt>
                <c:pt idx="497">
                  <c:v>42867</c:v>
                </c:pt>
                <c:pt idx="498">
                  <c:v>42868</c:v>
                </c:pt>
                <c:pt idx="499">
                  <c:v>42869</c:v>
                </c:pt>
                <c:pt idx="500">
                  <c:v>42870</c:v>
                </c:pt>
                <c:pt idx="501">
                  <c:v>42871</c:v>
                </c:pt>
                <c:pt idx="502">
                  <c:v>42872</c:v>
                </c:pt>
                <c:pt idx="503">
                  <c:v>42873</c:v>
                </c:pt>
                <c:pt idx="504">
                  <c:v>42874</c:v>
                </c:pt>
                <c:pt idx="505">
                  <c:v>42875</c:v>
                </c:pt>
                <c:pt idx="506">
                  <c:v>42876</c:v>
                </c:pt>
                <c:pt idx="507">
                  <c:v>42877</c:v>
                </c:pt>
                <c:pt idx="508">
                  <c:v>42878</c:v>
                </c:pt>
                <c:pt idx="509">
                  <c:v>42879</c:v>
                </c:pt>
                <c:pt idx="510">
                  <c:v>42880</c:v>
                </c:pt>
                <c:pt idx="511">
                  <c:v>42881</c:v>
                </c:pt>
                <c:pt idx="512">
                  <c:v>42882</c:v>
                </c:pt>
                <c:pt idx="513">
                  <c:v>42883</c:v>
                </c:pt>
                <c:pt idx="514">
                  <c:v>42884</c:v>
                </c:pt>
                <c:pt idx="515">
                  <c:v>42885</c:v>
                </c:pt>
                <c:pt idx="516">
                  <c:v>42886</c:v>
                </c:pt>
                <c:pt idx="517">
                  <c:v>42887</c:v>
                </c:pt>
                <c:pt idx="518">
                  <c:v>42888</c:v>
                </c:pt>
                <c:pt idx="519">
                  <c:v>42889</c:v>
                </c:pt>
                <c:pt idx="520">
                  <c:v>42890</c:v>
                </c:pt>
                <c:pt idx="521">
                  <c:v>42891</c:v>
                </c:pt>
                <c:pt idx="522">
                  <c:v>42892</c:v>
                </c:pt>
                <c:pt idx="523">
                  <c:v>42893</c:v>
                </c:pt>
                <c:pt idx="524">
                  <c:v>42894</c:v>
                </c:pt>
                <c:pt idx="525">
                  <c:v>42895</c:v>
                </c:pt>
                <c:pt idx="526">
                  <c:v>42896</c:v>
                </c:pt>
                <c:pt idx="527">
                  <c:v>42897</c:v>
                </c:pt>
                <c:pt idx="528">
                  <c:v>42898</c:v>
                </c:pt>
                <c:pt idx="529">
                  <c:v>42899</c:v>
                </c:pt>
                <c:pt idx="530">
                  <c:v>42900</c:v>
                </c:pt>
                <c:pt idx="531">
                  <c:v>42901</c:v>
                </c:pt>
                <c:pt idx="532">
                  <c:v>42902</c:v>
                </c:pt>
                <c:pt idx="533">
                  <c:v>42903</c:v>
                </c:pt>
                <c:pt idx="534">
                  <c:v>42904</c:v>
                </c:pt>
                <c:pt idx="535">
                  <c:v>42905</c:v>
                </c:pt>
                <c:pt idx="536">
                  <c:v>42906</c:v>
                </c:pt>
                <c:pt idx="537">
                  <c:v>42907</c:v>
                </c:pt>
                <c:pt idx="538">
                  <c:v>42908</c:v>
                </c:pt>
                <c:pt idx="539">
                  <c:v>42909</c:v>
                </c:pt>
                <c:pt idx="540">
                  <c:v>42910</c:v>
                </c:pt>
                <c:pt idx="541">
                  <c:v>42911</c:v>
                </c:pt>
                <c:pt idx="542">
                  <c:v>42912</c:v>
                </c:pt>
                <c:pt idx="543">
                  <c:v>42913</c:v>
                </c:pt>
                <c:pt idx="544">
                  <c:v>42914</c:v>
                </c:pt>
                <c:pt idx="545">
                  <c:v>42915</c:v>
                </c:pt>
                <c:pt idx="546">
                  <c:v>42916</c:v>
                </c:pt>
                <c:pt idx="547">
                  <c:v>42917</c:v>
                </c:pt>
                <c:pt idx="548">
                  <c:v>42918</c:v>
                </c:pt>
                <c:pt idx="549">
                  <c:v>42919</c:v>
                </c:pt>
                <c:pt idx="550">
                  <c:v>42920</c:v>
                </c:pt>
                <c:pt idx="551">
                  <c:v>42921</c:v>
                </c:pt>
                <c:pt idx="552">
                  <c:v>42922</c:v>
                </c:pt>
                <c:pt idx="553">
                  <c:v>42923</c:v>
                </c:pt>
                <c:pt idx="554">
                  <c:v>42924</c:v>
                </c:pt>
                <c:pt idx="555">
                  <c:v>42925</c:v>
                </c:pt>
                <c:pt idx="556">
                  <c:v>42926</c:v>
                </c:pt>
                <c:pt idx="557">
                  <c:v>42927</c:v>
                </c:pt>
                <c:pt idx="558">
                  <c:v>42928</c:v>
                </c:pt>
                <c:pt idx="559">
                  <c:v>42929</c:v>
                </c:pt>
                <c:pt idx="560">
                  <c:v>42930</c:v>
                </c:pt>
                <c:pt idx="561">
                  <c:v>42931</c:v>
                </c:pt>
                <c:pt idx="562">
                  <c:v>42932</c:v>
                </c:pt>
                <c:pt idx="563">
                  <c:v>42933</c:v>
                </c:pt>
                <c:pt idx="564">
                  <c:v>42934</c:v>
                </c:pt>
                <c:pt idx="565">
                  <c:v>42935</c:v>
                </c:pt>
                <c:pt idx="566">
                  <c:v>42936</c:v>
                </c:pt>
                <c:pt idx="567">
                  <c:v>42937</c:v>
                </c:pt>
                <c:pt idx="568">
                  <c:v>42938</c:v>
                </c:pt>
                <c:pt idx="569">
                  <c:v>42939</c:v>
                </c:pt>
                <c:pt idx="570">
                  <c:v>42940</c:v>
                </c:pt>
                <c:pt idx="571">
                  <c:v>42941</c:v>
                </c:pt>
                <c:pt idx="572">
                  <c:v>42942</c:v>
                </c:pt>
                <c:pt idx="573">
                  <c:v>42943</c:v>
                </c:pt>
                <c:pt idx="574">
                  <c:v>42944</c:v>
                </c:pt>
                <c:pt idx="575">
                  <c:v>42945</c:v>
                </c:pt>
                <c:pt idx="576">
                  <c:v>42946</c:v>
                </c:pt>
                <c:pt idx="577">
                  <c:v>42947</c:v>
                </c:pt>
                <c:pt idx="578">
                  <c:v>42948</c:v>
                </c:pt>
                <c:pt idx="579">
                  <c:v>42949</c:v>
                </c:pt>
                <c:pt idx="580">
                  <c:v>42950</c:v>
                </c:pt>
                <c:pt idx="581">
                  <c:v>42951</c:v>
                </c:pt>
                <c:pt idx="582">
                  <c:v>42952</c:v>
                </c:pt>
                <c:pt idx="583">
                  <c:v>42953</c:v>
                </c:pt>
                <c:pt idx="584">
                  <c:v>42954</c:v>
                </c:pt>
                <c:pt idx="585">
                  <c:v>42955</c:v>
                </c:pt>
                <c:pt idx="586">
                  <c:v>42956</c:v>
                </c:pt>
                <c:pt idx="587">
                  <c:v>42957</c:v>
                </c:pt>
                <c:pt idx="588">
                  <c:v>42958</c:v>
                </c:pt>
                <c:pt idx="589">
                  <c:v>42959</c:v>
                </c:pt>
                <c:pt idx="590">
                  <c:v>42960</c:v>
                </c:pt>
                <c:pt idx="591">
                  <c:v>42961</c:v>
                </c:pt>
                <c:pt idx="592">
                  <c:v>42962</c:v>
                </c:pt>
                <c:pt idx="593">
                  <c:v>42963</c:v>
                </c:pt>
                <c:pt idx="594">
                  <c:v>42964</c:v>
                </c:pt>
                <c:pt idx="595">
                  <c:v>42965</c:v>
                </c:pt>
                <c:pt idx="596">
                  <c:v>42966</c:v>
                </c:pt>
                <c:pt idx="597">
                  <c:v>42967</c:v>
                </c:pt>
                <c:pt idx="598">
                  <c:v>42968</c:v>
                </c:pt>
                <c:pt idx="599">
                  <c:v>42969</c:v>
                </c:pt>
                <c:pt idx="600">
                  <c:v>42970</c:v>
                </c:pt>
                <c:pt idx="601">
                  <c:v>42971</c:v>
                </c:pt>
                <c:pt idx="602">
                  <c:v>42972</c:v>
                </c:pt>
                <c:pt idx="603">
                  <c:v>42973</c:v>
                </c:pt>
                <c:pt idx="604">
                  <c:v>42974</c:v>
                </c:pt>
                <c:pt idx="605">
                  <c:v>42975</c:v>
                </c:pt>
                <c:pt idx="606">
                  <c:v>42976</c:v>
                </c:pt>
                <c:pt idx="607">
                  <c:v>42977</c:v>
                </c:pt>
                <c:pt idx="608">
                  <c:v>42978</c:v>
                </c:pt>
                <c:pt idx="609">
                  <c:v>42979</c:v>
                </c:pt>
                <c:pt idx="610">
                  <c:v>42980</c:v>
                </c:pt>
                <c:pt idx="611">
                  <c:v>42981</c:v>
                </c:pt>
                <c:pt idx="612">
                  <c:v>42982</c:v>
                </c:pt>
                <c:pt idx="613">
                  <c:v>42983</c:v>
                </c:pt>
                <c:pt idx="614">
                  <c:v>42984</c:v>
                </c:pt>
                <c:pt idx="615">
                  <c:v>42985</c:v>
                </c:pt>
                <c:pt idx="616">
                  <c:v>42986</c:v>
                </c:pt>
                <c:pt idx="617">
                  <c:v>42987</c:v>
                </c:pt>
                <c:pt idx="618">
                  <c:v>42988</c:v>
                </c:pt>
                <c:pt idx="619">
                  <c:v>42989</c:v>
                </c:pt>
                <c:pt idx="620">
                  <c:v>42990</c:v>
                </c:pt>
                <c:pt idx="621">
                  <c:v>42991</c:v>
                </c:pt>
                <c:pt idx="622">
                  <c:v>42992</c:v>
                </c:pt>
                <c:pt idx="623">
                  <c:v>42993</c:v>
                </c:pt>
                <c:pt idx="624">
                  <c:v>42994</c:v>
                </c:pt>
                <c:pt idx="625">
                  <c:v>42995</c:v>
                </c:pt>
                <c:pt idx="626">
                  <c:v>42996</c:v>
                </c:pt>
                <c:pt idx="627">
                  <c:v>42997</c:v>
                </c:pt>
                <c:pt idx="628">
                  <c:v>42998</c:v>
                </c:pt>
                <c:pt idx="629">
                  <c:v>42999</c:v>
                </c:pt>
                <c:pt idx="630">
                  <c:v>43000</c:v>
                </c:pt>
                <c:pt idx="631">
                  <c:v>43001</c:v>
                </c:pt>
                <c:pt idx="632">
                  <c:v>43002</c:v>
                </c:pt>
                <c:pt idx="633">
                  <c:v>43003</c:v>
                </c:pt>
                <c:pt idx="634">
                  <c:v>43004</c:v>
                </c:pt>
                <c:pt idx="635">
                  <c:v>43005</c:v>
                </c:pt>
                <c:pt idx="636">
                  <c:v>43006</c:v>
                </c:pt>
                <c:pt idx="637">
                  <c:v>43007</c:v>
                </c:pt>
                <c:pt idx="638">
                  <c:v>43008</c:v>
                </c:pt>
                <c:pt idx="639">
                  <c:v>43009</c:v>
                </c:pt>
                <c:pt idx="640">
                  <c:v>43010</c:v>
                </c:pt>
                <c:pt idx="641">
                  <c:v>43011</c:v>
                </c:pt>
                <c:pt idx="642">
                  <c:v>43012</c:v>
                </c:pt>
                <c:pt idx="643">
                  <c:v>43013</c:v>
                </c:pt>
                <c:pt idx="644">
                  <c:v>43014</c:v>
                </c:pt>
                <c:pt idx="645">
                  <c:v>43015</c:v>
                </c:pt>
                <c:pt idx="646">
                  <c:v>43016</c:v>
                </c:pt>
                <c:pt idx="647">
                  <c:v>43017</c:v>
                </c:pt>
                <c:pt idx="648">
                  <c:v>43018</c:v>
                </c:pt>
                <c:pt idx="649">
                  <c:v>43019</c:v>
                </c:pt>
                <c:pt idx="650">
                  <c:v>43020</c:v>
                </c:pt>
                <c:pt idx="651">
                  <c:v>43021</c:v>
                </c:pt>
                <c:pt idx="652">
                  <c:v>43022</c:v>
                </c:pt>
                <c:pt idx="653">
                  <c:v>43023</c:v>
                </c:pt>
                <c:pt idx="654">
                  <c:v>43024</c:v>
                </c:pt>
                <c:pt idx="655">
                  <c:v>43025</c:v>
                </c:pt>
                <c:pt idx="656">
                  <c:v>43026</c:v>
                </c:pt>
                <c:pt idx="657">
                  <c:v>43027</c:v>
                </c:pt>
                <c:pt idx="658">
                  <c:v>43028</c:v>
                </c:pt>
                <c:pt idx="659">
                  <c:v>43029</c:v>
                </c:pt>
                <c:pt idx="660">
                  <c:v>43030</c:v>
                </c:pt>
                <c:pt idx="661">
                  <c:v>43031</c:v>
                </c:pt>
                <c:pt idx="662">
                  <c:v>43032</c:v>
                </c:pt>
                <c:pt idx="663">
                  <c:v>43033</c:v>
                </c:pt>
                <c:pt idx="664">
                  <c:v>43034</c:v>
                </c:pt>
                <c:pt idx="665">
                  <c:v>43035</c:v>
                </c:pt>
                <c:pt idx="666">
                  <c:v>43036</c:v>
                </c:pt>
                <c:pt idx="667">
                  <c:v>43037</c:v>
                </c:pt>
                <c:pt idx="668">
                  <c:v>43038</c:v>
                </c:pt>
                <c:pt idx="669">
                  <c:v>43039</c:v>
                </c:pt>
                <c:pt idx="670">
                  <c:v>43040</c:v>
                </c:pt>
                <c:pt idx="671">
                  <c:v>43041</c:v>
                </c:pt>
                <c:pt idx="672">
                  <c:v>43042</c:v>
                </c:pt>
                <c:pt idx="673">
                  <c:v>43043</c:v>
                </c:pt>
                <c:pt idx="674">
                  <c:v>43044</c:v>
                </c:pt>
                <c:pt idx="675">
                  <c:v>43045</c:v>
                </c:pt>
                <c:pt idx="676">
                  <c:v>43046</c:v>
                </c:pt>
                <c:pt idx="677">
                  <c:v>43047</c:v>
                </c:pt>
                <c:pt idx="678">
                  <c:v>43048</c:v>
                </c:pt>
                <c:pt idx="679">
                  <c:v>43049</c:v>
                </c:pt>
                <c:pt idx="680">
                  <c:v>43050</c:v>
                </c:pt>
                <c:pt idx="681">
                  <c:v>43051</c:v>
                </c:pt>
                <c:pt idx="682">
                  <c:v>43052</c:v>
                </c:pt>
                <c:pt idx="683">
                  <c:v>43053</c:v>
                </c:pt>
                <c:pt idx="684">
                  <c:v>43054</c:v>
                </c:pt>
                <c:pt idx="685">
                  <c:v>43055</c:v>
                </c:pt>
                <c:pt idx="686">
                  <c:v>43056</c:v>
                </c:pt>
                <c:pt idx="687">
                  <c:v>43057</c:v>
                </c:pt>
                <c:pt idx="688">
                  <c:v>43058</c:v>
                </c:pt>
                <c:pt idx="689">
                  <c:v>43059</c:v>
                </c:pt>
                <c:pt idx="690">
                  <c:v>43060</c:v>
                </c:pt>
                <c:pt idx="691">
                  <c:v>43061</c:v>
                </c:pt>
                <c:pt idx="692">
                  <c:v>43062</c:v>
                </c:pt>
                <c:pt idx="693">
                  <c:v>43063</c:v>
                </c:pt>
                <c:pt idx="694">
                  <c:v>43064</c:v>
                </c:pt>
                <c:pt idx="695">
                  <c:v>43065</c:v>
                </c:pt>
                <c:pt idx="696">
                  <c:v>43066</c:v>
                </c:pt>
                <c:pt idx="697">
                  <c:v>43067</c:v>
                </c:pt>
                <c:pt idx="698">
                  <c:v>43068</c:v>
                </c:pt>
                <c:pt idx="699">
                  <c:v>43069</c:v>
                </c:pt>
                <c:pt idx="700">
                  <c:v>43070</c:v>
                </c:pt>
                <c:pt idx="701">
                  <c:v>43071</c:v>
                </c:pt>
                <c:pt idx="702">
                  <c:v>43072</c:v>
                </c:pt>
                <c:pt idx="703">
                  <c:v>43073</c:v>
                </c:pt>
                <c:pt idx="704">
                  <c:v>43074</c:v>
                </c:pt>
                <c:pt idx="705">
                  <c:v>43075</c:v>
                </c:pt>
                <c:pt idx="706">
                  <c:v>43076</c:v>
                </c:pt>
                <c:pt idx="707">
                  <c:v>43077</c:v>
                </c:pt>
                <c:pt idx="708">
                  <c:v>43078</c:v>
                </c:pt>
                <c:pt idx="709">
                  <c:v>43079</c:v>
                </c:pt>
                <c:pt idx="710">
                  <c:v>43080</c:v>
                </c:pt>
                <c:pt idx="711">
                  <c:v>43081</c:v>
                </c:pt>
                <c:pt idx="712">
                  <c:v>43082</c:v>
                </c:pt>
                <c:pt idx="713">
                  <c:v>43083</c:v>
                </c:pt>
                <c:pt idx="714">
                  <c:v>43084</c:v>
                </c:pt>
                <c:pt idx="715">
                  <c:v>43085</c:v>
                </c:pt>
                <c:pt idx="716">
                  <c:v>43086</c:v>
                </c:pt>
                <c:pt idx="717">
                  <c:v>43087</c:v>
                </c:pt>
                <c:pt idx="718">
                  <c:v>43088</c:v>
                </c:pt>
                <c:pt idx="719">
                  <c:v>43089</c:v>
                </c:pt>
                <c:pt idx="720">
                  <c:v>43090</c:v>
                </c:pt>
                <c:pt idx="721">
                  <c:v>43091</c:v>
                </c:pt>
                <c:pt idx="722">
                  <c:v>43092</c:v>
                </c:pt>
                <c:pt idx="723">
                  <c:v>43093</c:v>
                </c:pt>
                <c:pt idx="724">
                  <c:v>43094</c:v>
                </c:pt>
                <c:pt idx="725">
                  <c:v>43095</c:v>
                </c:pt>
                <c:pt idx="726">
                  <c:v>43096</c:v>
                </c:pt>
                <c:pt idx="727">
                  <c:v>43097</c:v>
                </c:pt>
                <c:pt idx="728">
                  <c:v>43098</c:v>
                </c:pt>
                <c:pt idx="729">
                  <c:v>43099</c:v>
                </c:pt>
                <c:pt idx="730">
                  <c:v>43100</c:v>
                </c:pt>
                <c:pt idx="731">
                  <c:v>43101</c:v>
                </c:pt>
                <c:pt idx="732">
                  <c:v>43102</c:v>
                </c:pt>
                <c:pt idx="733">
                  <c:v>43103</c:v>
                </c:pt>
                <c:pt idx="734">
                  <c:v>43104</c:v>
                </c:pt>
                <c:pt idx="735">
                  <c:v>43105</c:v>
                </c:pt>
                <c:pt idx="736">
                  <c:v>43106</c:v>
                </c:pt>
                <c:pt idx="737">
                  <c:v>43107</c:v>
                </c:pt>
                <c:pt idx="738">
                  <c:v>43108</c:v>
                </c:pt>
                <c:pt idx="739">
                  <c:v>43109</c:v>
                </c:pt>
                <c:pt idx="740">
                  <c:v>43110</c:v>
                </c:pt>
                <c:pt idx="741">
                  <c:v>43111</c:v>
                </c:pt>
                <c:pt idx="742">
                  <c:v>43112</c:v>
                </c:pt>
                <c:pt idx="743">
                  <c:v>43113</c:v>
                </c:pt>
                <c:pt idx="744">
                  <c:v>43114</c:v>
                </c:pt>
                <c:pt idx="745">
                  <c:v>43115</c:v>
                </c:pt>
                <c:pt idx="746">
                  <c:v>43116</c:v>
                </c:pt>
                <c:pt idx="747">
                  <c:v>43117</c:v>
                </c:pt>
                <c:pt idx="748">
                  <c:v>43118</c:v>
                </c:pt>
                <c:pt idx="749">
                  <c:v>43119</c:v>
                </c:pt>
                <c:pt idx="750">
                  <c:v>43120</c:v>
                </c:pt>
                <c:pt idx="751">
                  <c:v>43121</c:v>
                </c:pt>
                <c:pt idx="752">
                  <c:v>43122</c:v>
                </c:pt>
                <c:pt idx="753">
                  <c:v>43123</c:v>
                </c:pt>
                <c:pt idx="754">
                  <c:v>43124</c:v>
                </c:pt>
                <c:pt idx="755">
                  <c:v>43125</c:v>
                </c:pt>
                <c:pt idx="756">
                  <c:v>43126</c:v>
                </c:pt>
                <c:pt idx="757">
                  <c:v>43127</c:v>
                </c:pt>
                <c:pt idx="758">
                  <c:v>43128</c:v>
                </c:pt>
                <c:pt idx="759">
                  <c:v>43129</c:v>
                </c:pt>
                <c:pt idx="760">
                  <c:v>43130</c:v>
                </c:pt>
                <c:pt idx="761">
                  <c:v>43131</c:v>
                </c:pt>
                <c:pt idx="762">
                  <c:v>43132</c:v>
                </c:pt>
                <c:pt idx="763">
                  <c:v>43133</c:v>
                </c:pt>
                <c:pt idx="764">
                  <c:v>43134</c:v>
                </c:pt>
                <c:pt idx="765">
                  <c:v>43135</c:v>
                </c:pt>
                <c:pt idx="766">
                  <c:v>43136</c:v>
                </c:pt>
                <c:pt idx="767">
                  <c:v>43137</c:v>
                </c:pt>
                <c:pt idx="768">
                  <c:v>43138</c:v>
                </c:pt>
                <c:pt idx="769">
                  <c:v>43139</c:v>
                </c:pt>
                <c:pt idx="770">
                  <c:v>43140</c:v>
                </c:pt>
                <c:pt idx="771">
                  <c:v>43141</c:v>
                </c:pt>
                <c:pt idx="772">
                  <c:v>43142</c:v>
                </c:pt>
                <c:pt idx="773">
                  <c:v>43143</c:v>
                </c:pt>
                <c:pt idx="774">
                  <c:v>43144</c:v>
                </c:pt>
                <c:pt idx="775">
                  <c:v>43145</c:v>
                </c:pt>
                <c:pt idx="776">
                  <c:v>43146</c:v>
                </c:pt>
                <c:pt idx="777">
                  <c:v>43147</c:v>
                </c:pt>
                <c:pt idx="778">
                  <c:v>43148</c:v>
                </c:pt>
                <c:pt idx="779">
                  <c:v>43149</c:v>
                </c:pt>
                <c:pt idx="780">
                  <c:v>43150</c:v>
                </c:pt>
                <c:pt idx="781">
                  <c:v>43151</c:v>
                </c:pt>
                <c:pt idx="782">
                  <c:v>43152</c:v>
                </c:pt>
                <c:pt idx="783">
                  <c:v>43153</c:v>
                </c:pt>
                <c:pt idx="784">
                  <c:v>43154</c:v>
                </c:pt>
                <c:pt idx="785">
                  <c:v>43155</c:v>
                </c:pt>
                <c:pt idx="786">
                  <c:v>43156</c:v>
                </c:pt>
                <c:pt idx="787">
                  <c:v>43157</c:v>
                </c:pt>
                <c:pt idx="788">
                  <c:v>43158</c:v>
                </c:pt>
                <c:pt idx="789">
                  <c:v>43159</c:v>
                </c:pt>
                <c:pt idx="790">
                  <c:v>43160</c:v>
                </c:pt>
                <c:pt idx="791">
                  <c:v>43161</c:v>
                </c:pt>
                <c:pt idx="792">
                  <c:v>43162</c:v>
                </c:pt>
                <c:pt idx="793">
                  <c:v>43163</c:v>
                </c:pt>
                <c:pt idx="794">
                  <c:v>43164</c:v>
                </c:pt>
                <c:pt idx="795">
                  <c:v>43165</c:v>
                </c:pt>
                <c:pt idx="796">
                  <c:v>43166</c:v>
                </c:pt>
                <c:pt idx="797">
                  <c:v>43167</c:v>
                </c:pt>
                <c:pt idx="798">
                  <c:v>43168</c:v>
                </c:pt>
                <c:pt idx="799">
                  <c:v>43169</c:v>
                </c:pt>
                <c:pt idx="800">
                  <c:v>43170</c:v>
                </c:pt>
                <c:pt idx="801">
                  <c:v>43171</c:v>
                </c:pt>
                <c:pt idx="802">
                  <c:v>43172</c:v>
                </c:pt>
                <c:pt idx="803">
                  <c:v>43173</c:v>
                </c:pt>
                <c:pt idx="804">
                  <c:v>43174</c:v>
                </c:pt>
                <c:pt idx="805">
                  <c:v>43175</c:v>
                </c:pt>
                <c:pt idx="806">
                  <c:v>43176</c:v>
                </c:pt>
                <c:pt idx="807">
                  <c:v>43177</c:v>
                </c:pt>
                <c:pt idx="808">
                  <c:v>43178</c:v>
                </c:pt>
                <c:pt idx="809">
                  <c:v>43179</c:v>
                </c:pt>
                <c:pt idx="810">
                  <c:v>43180</c:v>
                </c:pt>
                <c:pt idx="811">
                  <c:v>43181</c:v>
                </c:pt>
                <c:pt idx="812">
                  <c:v>43182</c:v>
                </c:pt>
                <c:pt idx="813">
                  <c:v>43183</c:v>
                </c:pt>
                <c:pt idx="814">
                  <c:v>43184</c:v>
                </c:pt>
                <c:pt idx="815">
                  <c:v>43185</c:v>
                </c:pt>
                <c:pt idx="816">
                  <c:v>43186</c:v>
                </c:pt>
                <c:pt idx="817">
                  <c:v>43187</c:v>
                </c:pt>
                <c:pt idx="818">
                  <c:v>43188</c:v>
                </c:pt>
                <c:pt idx="819">
                  <c:v>43189</c:v>
                </c:pt>
                <c:pt idx="820">
                  <c:v>43190</c:v>
                </c:pt>
                <c:pt idx="821">
                  <c:v>43191</c:v>
                </c:pt>
                <c:pt idx="822">
                  <c:v>43192</c:v>
                </c:pt>
                <c:pt idx="823">
                  <c:v>43193</c:v>
                </c:pt>
                <c:pt idx="824">
                  <c:v>43194</c:v>
                </c:pt>
                <c:pt idx="825">
                  <c:v>43195</c:v>
                </c:pt>
                <c:pt idx="826">
                  <c:v>43196</c:v>
                </c:pt>
                <c:pt idx="827">
                  <c:v>43197</c:v>
                </c:pt>
                <c:pt idx="828">
                  <c:v>43198</c:v>
                </c:pt>
                <c:pt idx="829">
                  <c:v>43199</c:v>
                </c:pt>
                <c:pt idx="830">
                  <c:v>43200</c:v>
                </c:pt>
                <c:pt idx="831">
                  <c:v>43201</c:v>
                </c:pt>
                <c:pt idx="832">
                  <c:v>43202</c:v>
                </c:pt>
                <c:pt idx="833">
                  <c:v>43203</c:v>
                </c:pt>
                <c:pt idx="834">
                  <c:v>43204</c:v>
                </c:pt>
                <c:pt idx="835">
                  <c:v>43205</c:v>
                </c:pt>
                <c:pt idx="836">
                  <c:v>43206</c:v>
                </c:pt>
                <c:pt idx="837">
                  <c:v>43207</c:v>
                </c:pt>
                <c:pt idx="838">
                  <c:v>43208</c:v>
                </c:pt>
                <c:pt idx="839">
                  <c:v>43209</c:v>
                </c:pt>
                <c:pt idx="840">
                  <c:v>43210</c:v>
                </c:pt>
                <c:pt idx="841">
                  <c:v>43211</c:v>
                </c:pt>
                <c:pt idx="842">
                  <c:v>43212</c:v>
                </c:pt>
                <c:pt idx="843">
                  <c:v>43213</c:v>
                </c:pt>
                <c:pt idx="844">
                  <c:v>43214</c:v>
                </c:pt>
                <c:pt idx="845">
                  <c:v>43215</c:v>
                </c:pt>
                <c:pt idx="846">
                  <c:v>43216</c:v>
                </c:pt>
                <c:pt idx="847">
                  <c:v>43217</c:v>
                </c:pt>
                <c:pt idx="848">
                  <c:v>43218</c:v>
                </c:pt>
                <c:pt idx="849">
                  <c:v>43219</c:v>
                </c:pt>
                <c:pt idx="850">
                  <c:v>43220</c:v>
                </c:pt>
                <c:pt idx="851">
                  <c:v>43221</c:v>
                </c:pt>
                <c:pt idx="852">
                  <c:v>43222</c:v>
                </c:pt>
                <c:pt idx="853">
                  <c:v>43223</c:v>
                </c:pt>
                <c:pt idx="854">
                  <c:v>43224</c:v>
                </c:pt>
                <c:pt idx="855">
                  <c:v>43225</c:v>
                </c:pt>
                <c:pt idx="856">
                  <c:v>43226</c:v>
                </c:pt>
                <c:pt idx="857">
                  <c:v>43227</c:v>
                </c:pt>
                <c:pt idx="858">
                  <c:v>43228</c:v>
                </c:pt>
                <c:pt idx="859">
                  <c:v>43229</c:v>
                </c:pt>
                <c:pt idx="860">
                  <c:v>43230</c:v>
                </c:pt>
                <c:pt idx="861">
                  <c:v>43231</c:v>
                </c:pt>
                <c:pt idx="862">
                  <c:v>43232</c:v>
                </c:pt>
                <c:pt idx="863">
                  <c:v>43233</c:v>
                </c:pt>
                <c:pt idx="864">
                  <c:v>43234</c:v>
                </c:pt>
                <c:pt idx="865">
                  <c:v>43235</c:v>
                </c:pt>
                <c:pt idx="866">
                  <c:v>43236</c:v>
                </c:pt>
                <c:pt idx="867">
                  <c:v>43237</c:v>
                </c:pt>
                <c:pt idx="868">
                  <c:v>43238</c:v>
                </c:pt>
                <c:pt idx="869">
                  <c:v>43239</c:v>
                </c:pt>
                <c:pt idx="870">
                  <c:v>43240</c:v>
                </c:pt>
                <c:pt idx="871">
                  <c:v>43241</c:v>
                </c:pt>
                <c:pt idx="872">
                  <c:v>43242</c:v>
                </c:pt>
                <c:pt idx="873">
                  <c:v>43243</c:v>
                </c:pt>
                <c:pt idx="874">
                  <c:v>43244</c:v>
                </c:pt>
                <c:pt idx="875">
                  <c:v>43245</c:v>
                </c:pt>
                <c:pt idx="876">
                  <c:v>43246</c:v>
                </c:pt>
                <c:pt idx="877">
                  <c:v>43247</c:v>
                </c:pt>
                <c:pt idx="878">
                  <c:v>43248</c:v>
                </c:pt>
                <c:pt idx="879">
                  <c:v>43249</c:v>
                </c:pt>
                <c:pt idx="880">
                  <c:v>43250</c:v>
                </c:pt>
                <c:pt idx="881">
                  <c:v>43251</c:v>
                </c:pt>
                <c:pt idx="882">
                  <c:v>43252</c:v>
                </c:pt>
                <c:pt idx="883">
                  <c:v>43253</c:v>
                </c:pt>
                <c:pt idx="884">
                  <c:v>43254</c:v>
                </c:pt>
                <c:pt idx="885">
                  <c:v>43255</c:v>
                </c:pt>
                <c:pt idx="886">
                  <c:v>43256</c:v>
                </c:pt>
                <c:pt idx="887">
                  <c:v>43257</c:v>
                </c:pt>
                <c:pt idx="888">
                  <c:v>43258</c:v>
                </c:pt>
                <c:pt idx="889">
                  <c:v>43259</c:v>
                </c:pt>
                <c:pt idx="890">
                  <c:v>43260</c:v>
                </c:pt>
                <c:pt idx="891">
                  <c:v>43261</c:v>
                </c:pt>
                <c:pt idx="892">
                  <c:v>43262</c:v>
                </c:pt>
                <c:pt idx="893">
                  <c:v>43263</c:v>
                </c:pt>
                <c:pt idx="894">
                  <c:v>43264</c:v>
                </c:pt>
                <c:pt idx="895">
                  <c:v>43265</c:v>
                </c:pt>
                <c:pt idx="896">
                  <c:v>43266</c:v>
                </c:pt>
                <c:pt idx="897">
                  <c:v>43267</c:v>
                </c:pt>
                <c:pt idx="898">
                  <c:v>43268</c:v>
                </c:pt>
                <c:pt idx="899">
                  <c:v>43269</c:v>
                </c:pt>
                <c:pt idx="900">
                  <c:v>43270</c:v>
                </c:pt>
                <c:pt idx="901">
                  <c:v>43271</c:v>
                </c:pt>
                <c:pt idx="902">
                  <c:v>43272</c:v>
                </c:pt>
                <c:pt idx="903">
                  <c:v>43273</c:v>
                </c:pt>
                <c:pt idx="904">
                  <c:v>43274</c:v>
                </c:pt>
                <c:pt idx="905">
                  <c:v>43275</c:v>
                </c:pt>
                <c:pt idx="906">
                  <c:v>43276</c:v>
                </c:pt>
                <c:pt idx="907">
                  <c:v>43277</c:v>
                </c:pt>
                <c:pt idx="908">
                  <c:v>43278</c:v>
                </c:pt>
                <c:pt idx="909">
                  <c:v>43279</c:v>
                </c:pt>
                <c:pt idx="910">
                  <c:v>43280</c:v>
                </c:pt>
                <c:pt idx="911">
                  <c:v>43281</c:v>
                </c:pt>
                <c:pt idx="912">
                  <c:v>43282</c:v>
                </c:pt>
                <c:pt idx="913">
                  <c:v>43283</c:v>
                </c:pt>
                <c:pt idx="914">
                  <c:v>43284</c:v>
                </c:pt>
                <c:pt idx="915">
                  <c:v>43285</c:v>
                </c:pt>
                <c:pt idx="916">
                  <c:v>43286</c:v>
                </c:pt>
                <c:pt idx="917">
                  <c:v>43287</c:v>
                </c:pt>
                <c:pt idx="918">
                  <c:v>43288</c:v>
                </c:pt>
                <c:pt idx="919">
                  <c:v>43289</c:v>
                </c:pt>
                <c:pt idx="920">
                  <c:v>43290</c:v>
                </c:pt>
                <c:pt idx="921">
                  <c:v>43291</c:v>
                </c:pt>
                <c:pt idx="922">
                  <c:v>43292</c:v>
                </c:pt>
                <c:pt idx="923">
                  <c:v>43293</c:v>
                </c:pt>
                <c:pt idx="924">
                  <c:v>43294</c:v>
                </c:pt>
                <c:pt idx="925">
                  <c:v>43295</c:v>
                </c:pt>
                <c:pt idx="926">
                  <c:v>43296</c:v>
                </c:pt>
                <c:pt idx="927">
                  <c:v>43297</c:v>
                </c:pt>
                <c:pt idx="928">
                  <c:v>43298</c:v>
                </c:pt>
                <c:pt idx="929">
                  <c:v>43299</c:v>
                </c:pt>
                <c:pt idx="930">
                  <c:v>43300</c:v>
                </c:pt>
                <c:pt idx="931">
                  <c:v>43301</c:v>
                </c:pt>
                <c:pt idx="932">
                  <c:v>43302</c:v>
                </c:pt>
                <c:pt idx="933">
                  <c:v>43303</c:v>
                </c:pt>
                <c:pt idx="934">
                  <c:v>43304</c:v>
                </c:pt>
                <c:pt idx="935">
                  <c:v>43305</c:v>
                </c:pt>
                <c:pt idx="936">
                  <c:v>43306</c:v>
                </c:pt>
                <c:pt idx="937">
                  <c:v>43307</c:v>
                </c:pt>
                <c:pt idx="938">
                  <c:v>43308</c:v>
                </c:pt>
                <c:pt idx="939">
                  <c:v>43309</c:v>
                </c:pt>
                <c:pt idx="940">
                  <c:v>43310</c:v>
                </c:pt>
                <c:pt idx="941">
                  <c:v>43311</c:v>
                </c:pt>
                <c:pt idx="942">
                  <c:v>43312</c:v>
                </c:pt>
                <c:pt idx="943">
                  <c:v>43313</c:v>
                </c:pt>
                <c:pt idx="944">
                  <c:v>43314</c:v>
                </c:pt>
                <c:pt idx="945">
                  <c:v>43315</c:v>
                </c:pt>
                <c:pt idx="946">
                  <c:v>43316</c:v>
                </c:pt>
                <c:pt idx="947">
                  <c:v>43317</c:v>
                </c:pt>
                <c:pt idx="948">
                  <c:v>43318</c:v>
                </c:pt>
                <c:pt idx="949">
                  <c:v>43319</c:v>
                </c:pt>
                <c:pt idx="950">
                  <c:v>43320</c:v>
                </c:pt>
                <c:pt idx="951">
                  <c:v>43321</c:v>
                </c:pt>
                <c:pt idx="952">
                  <c:v>43322</c:v>
                </c:pt>
                <c:pt idx="953">
                  <c:v>43323</c:v>
                </c:pt>
                <c:pt idx="954">
                  <c:v>43324</c:v>
                </c:pt>
                <c:pt idx="955">
                  <c:v>43325</c:v>
                </c:pt>
                <c:pt idx="956">
                  <c:v>43326</c:v>
                </c:pt>
                <c:pt idx="957">
                  <c:v>43327</c:v>
                </c:pt>
                <c:pt idx="958">
                  <c:v>43328</c:v>
                </c:pt>
                <c:pt idx="959">
                  <c:v>43329</c:v>
                </c:pt>
                <c:pt idx="960">
                  <c:v>43330</c:v>
                </c:pt>
                <c:pt idx="961">
                  <c:v>43331</c:v>
                </c:pt>
                <c:pt idx="962">
                  <c:v>43332</c:v>
                </c:pt>
                <c:pt idx="963">
                  <c:v>43333</c:v>
                </c:pt>
                <c:pt idx="964">
                  <c:v>43334</c:v>
                </c:pt>
                <c:pt idx="965">
                  <c:v>43335</c:v>
                </c:pt>
                <c:pt idx="966">
                  <c:v>43336</c:v>
                </c:pt>
                <c:pt idx="967">
                  <c:v>43337</c:v>
                </c:pt>
                <c:pt idx="968">
                  <c:v>43338</c:v>
                </c:pt>
                <c:pt idx="969">
                  <c:v>43339</c:v>
                </c:pt>
                <c:pt idx="970">
                  <c:v>43340</c:v>
                </c:pt>
                <c:pt idx="971">
                  <c:v>43341</c:v>
                </c:pt>
                <c:pt idx="972">
                  <c:v>43342</c:v>
                </c:pt>
                <c:pt idx="973">
                  <c:v>43343</c:v>
                </c:pt>
                <c:pt idx="974">
                  <c:v>43344</c:v>
                </c:pt>
                <c:pt idx="975">
                  <c:v>43345</c:v>
                </c:pt>
                <c:pt idx="976">
                  <c:v>43346</c:v>
                </c:pt>
                <c:pt idx="977">
                  <c:v>43347</c:v>
                </c:pt>
                <c:pt idx="978">
                  <c:v>43348</c:v>
                </c:pt>
                <c:pt idx="979">
                  <c:v>43349</c:v>
                </c:pt>
                <c:pt idx="980">
                  <c:v>43350</c:v>
                </c:pt>
                <c:pt idx="981">
                  <c:v>43351</c:v>
                </c:pt>
                <c:pt idx="982">
                  <c:v>43352</c:v>
                </c:pt>
                <c:pt idx="983">
                  <c:v>43353</c:v>
                </c:pt>
                <c:pt idx="984">
                  <c:v>43354</c:v>
                </c:pt>
                <c:pt idx="985">
                  <c:v>43355</c:v>
                </c:pt>
                <c:pt idx="986">
                  <c:v>43356</c:v>
                </c:pt>
                <c:pt idx="987">
                  <c:v>43357</c:v>
                </c:pt>
                <c:pt idx="988">
                  <c:v>43358</c:v>
                </c:pt>
                <c:pt idx="989">
                  <c:v>43359</c:v>
                </c:pt>
                <c:pt idx="990">
                  <c:v>43360</c:v>
                </c:pt>
                <c:pt idx="991">
                  <c:v>43361</c:v>
                </c:pt>
                <c:pt idx="992">
                  <c:v>43362</c:v>
                </c:pt>
                <c:pt idx="993">
                  <c:v>43363</c:v>
                </c:pt>
                <c:pt idx="994">
                  <c:v>43364</c:v>
                </c:pt>
                <c:pt idx="995">
                  <c:v>43365</c:v>
                </c:pt>
                <c:pt idx="996">
                  <c:v>43366</c:v>
                </c:pt>
                <c:pt idx="997">
                  <c:v>43367</c:v>
                </c:pt>
                <c:pt idx="998">
                  <c:v>43368</c:v>
                </c:pt>
                <c:pt idx="999">
                  <c:v>43369</c:v>
                </c:pt>
                <c:pt idx="1000">
                  <c:v>43370</c:v>
                </c:pt>
                <c:pt idx="1001">
                  <c:v>43371</c:v>
                </c:pt>
                <c:pt idx="1002">
                  <c:v>43372</c:v>
                </c:pt>
                <c:pt idx="1003">
                  <c:v>43373</c:v>
                </c:pt>
                <c:pt idx="1004">
                  <c:v>43374</c:v>
                </c:pt>
                <c:pt idx="1005">
                  <c:v>43375</c:v>
                </c:pt>
                <c:pt idx="1006">
                  <c:v>43376</c:v>
                </c:pt>
                <c:pt idx="1007">
                  <c:v>43377</c:v>
                </c:pt>
                <c:pt idx="1008">
                  <c:v>43378</c:v>
                </c:pt>
                <c:pt idx="1009">
                  <c:v>43379</c:v>
                </c:pt>
                <c:pt idx="1010">
                  <c:v>43380</c:v>
                </c:pt>
                <c:pt idx="1011">
                  <c:v>43381</c:v>
                </c:pt>
                <c:pt idx="1012">
                  <c:v>43382</c:v>
                </c:pt>
                <c:pt idx="1013">
                  <c:v>43383</c:v>
                </c:pt>
                <c:pt idx="1014">
                  <c:v>43384</c:v>
                </c:pt>
                <c:pt idx="1015">
                  <c:v>43385</c:v>
                </c:pt>
                <c:pt idx="1016">
                  <c:v>43386</c:v>
                </c:pt>
                <c:pt idx="1017">
                  <c:v>43387</c:v>
                </c:pt>
                <c:pt idx="1018">
                  <c:v>43388</c:v>
                </c:pt>
                <c:pt idx="1019">
                  <c:v>43389</c:v>
                </c:pt>
                <c:pt idx="1020">
                  <c:v>43390</c:v>
                </c:pt>
                <c:pt idx="1021">
                  <c:v>43391</c:v>
                </c:pt>
                <c:pt idx="1022">
                  <c:v>43392</c:v>
                </c:pt>
                <c:pt idx="1023">
                  <c:v>43393</c:v>
                </c:pt>
                <c:pt idx="1024">
                  <c:v>43394</c:v>
                </c:pt>
                <c:pt idx="1025">
                  <c:v>43395</c:v>
                </c:pt>
                <c:pt idx="1026">
                  <c:v>43396</c:v>
                </c:pt>
                <c:pt idx="1027">
                  <c:v>43397</c:v>
                </c:pt>
                <c:pt idx="1028">
                  <c:v>43398</c:v>
                </c:pt>
                <c:pt idx="1029">
                  <c:v>43399</c:v>
                </c:pt>
                <c:pt idx="1030">
                  <c:v>43400</c:v>
                </c:pt>
                <c:pt idx="1031">
                  <c:v>43401</c:v>
                </c:pt>
                <c:pt idx="1032">
                  <c:v>43402</c:v>
                </c:pt>
                <c:pt idx="1033">
                  <c:v>43403</c:v>
                </c:pt>
                <c:pt idx="1034">
                  <c:v>43404</c:v>
                </c:pt>
                <c:pt idx="1035">
                  <c:v>43405</c:v>
                </c:pt>
                <c:pt idx="1036">
                  <c:v>43406</c:v>
                </c:pt>
                <c:pt idx="1037">
                  <c:v>43407</c:v>
                </c:pt>
                <c:pt idx="1038">
                  <c:v>43408</c:v>
                </c:pt>
                <c:pt idx="1039">
                  <c:v>43409</c:v>
                </c:pt>
                <c:pt idx="1040">
                  <c:v>43410</c:v>
                </c:pt>
                <c:pt idx="1041">
                  <c:v>43411</c:v>
                </c:pt>
                <c:pt idx="1042">
                  <c:v>43412</c:v>
                </c:pt>
                <c:pt idx="1043">
                  <c:v>43413</c:v>
                </c:pt>
                <c:pt idx="1044">
                  <c:v>43414</c:v>
                </c:pt>
                <c:pt idx="1045">
                  <c:v>43415</c:v>
                </c:pt>
                <c:pt idx="1046">
                  <c:v>43416</c:v>
                </c:pt>
                <c:pt idx="1047">
                  <c:v>43417</c:v>
                </c:pt>
                <c:pt idx="1048">
                  <c:v>43418</c:v>
                </c:pt>
                <c:pt idx="1049">
                  <c:v>43419</c:v>
                </c:pt>
                <c:pt idx="1050">
                  <c:v>43420</c:v>
                </c:pt>
                <c:pt idx="1051">
                  <c:v>43421</c:v>
                </c:pt>
                <c:pt idx="1052">
                  <c:v>43422</c:v>
                </c:pt>
                <c:pt idx="1053">
                  <c:v>43423</c:v>
                </c:pt>
                <c:pt idx="1054">
                  <c:v>43424</c:v>
                </c:pt>
                <c:pt idx="1055">
                  <c:v>43425</c:v>
                </c:pt>
                <c:pt idx="1056">
                  <c:v>43426</c:v>
                </c:pt>
                <c:pt idx="1057">
                  <c:v>43427</c:v>
                </c:pt>
                <c:pt idx="1058">
                  <c:v>43428</c:v>
                </c:pt>
                <c:pt idx="1059">
                  <c:v>43429</c:v>
                </c:pt>
                <c:pt idx="1060">
                  <c:v>43430</c:v>
                </c:pt>
                <c:pt idx="1061">
                  <c:v>43431</c:v>
                </c:pt>
                <c:pt idx="1062">
                  <c:v>43432</c:v>
                </c:pt>
                <c:pt idx="1063">
                  <c:v>43433</c:v>
                </c:pt>
                <c:pt idx="1064">
                  <c:v>43434</c:v>
                </c:pt>
                <c:pt idx="1065">
                  <c:v>43435</c:v>
                </c:pt>
                <c:pt idx="1066">
                  <c:v>43436</c:v>
                </c:pt>
                <c:pt idx="1067">
                  <c:v>43437</c:v>
                </c:pt>
                <c:pt idx="1068">
                  <c:v>43438</c:v>
                </c:pt>
                <c:pt idx="1069">
                  <c:v>43439</c:v>
                </c:pt>
                <c:pt idx="1070">
                  <c:v>43440</c:v>
                </c:pt>
                <c:pt idx="1071">
                  <c:v>43441</c:v>
                </c:pt>
                <c:pt idx="1072">
                  <c:v>43442</c:v>
                </c:pt>
                <c:pt idx="1073">
                  <c:v>43443</c:v>
                </c:pt>
                <c:pt idx="1074">
                  <c:v>43444</c:v>
                </c:pt>
                <c:pt idx="1075">
                  <c:v>43445</c:v>
                </c:pt>
                <c:pt idx="1076">
                  <c:v>43446</c:v>
                </c:pt>
                <c:pt idx="1077">
                  <c:v>43447</c:v>
                </c:pt>
                <c:pt idx="1078">
                  <c:v>43448</c:v>
                </c:pt>
                <c:pt idx="1079">
                  <c:v>43449</c:v>
                </c:pt>
                <c:pt idx="1080">
                  <c:v>43450</c:v>
                </c:pt>
                <c:pt idx="1081">
                  <c:v>43451</c:v>
                </c:pt>
                <c:pt idx="1082">
                  <c:v>43452</c:v>
                </c:pt>
                <c:pt idx="1083">
                  <c:v>43453</c:v>
                </c:pt>
                <c:pt idx="1084">
                  <c:v>43454</c:v>
                </c:pt>
                <c:pt idx="1085">
                  <c:v>43455</c:v>
                </c:pt>
                <c:pt idx="1086">
                  <c:v>43456</c:v>
                </c:pt>
                <c:pt idx="1087">
                  <c:v>43457</c:v>
                </c:pt>
                <c:pt idx="1088">
                  <c:v>43458</c:v>
                </c:pt>
                <c:pt idx="1089">
                  <c:v>43459</c:v>
                </c:pt>
                <c:pt idx="1090">
                  <c:v>43460</c:v>
                </c:pt>
                <c:pt idx="1091">
                  <c:v>43461</c:v>
                </c:pt>
                <c:pt idx="1092">
                  <c:v>43462</c:v>
                </c:pt>
                <c:pt idx="1093">
                  <c:v>43463</c:v>
                </c:pt>
                <c:pt idx="1094">
                  <c:v>43464</c:v>
                </c:pt>
                <c:pt idx="1095">
                  <c:v>43465</c:v>
                </c:pt>
                <c:pt idx="1096">
                  <c:v>43466</c:v>
                </c:pt>
                <c:pt idx="1097">
                  <c:v>43467</c:v>
                </c:pt>
                <c:pt idx="1098">
                  <c:v>43468</c:v>
                </c:pt>
                <c:pt idx="1099">
                  <c:v>43469</c:v>
                </c:pt>
                <c:pt idx="1100">
                  <c:v>43470</c:v>
                </c:pt>
                <c:pt idx="1101">
                  <c:v>43471</c:v>
                </c:pt>
                <c:pt idx="1102">
                  <c:v>43472</c:v>
                </c:pt>
                <c:pt idx="1103">
                  <c:v>43473</c:v>
                </c:pt>
                <c:pt idx="1104">
                  <c:v>43474</c:v>
                </c:pt>
                <c:pt idx="1105">
                  <c:v>43475</c:v>
                </c:pt>
                <c:pt idx="1106">
                  <c:v>43476</c:v>
                </c:pt>
                <c:pt idx="1107">
                  <c:v>43477</c:v>
                </c:pt>
                <c:pt idx="1108">
                  <c:v>43478</c:v>
                </c:pt>
                <c:pt idx="1109">
                  <c:v>43479</c:v>
                </c:pt>
                <c:pt idx="1110">
                  <c:v>43480</c:v>
                </c:pt>
                <c:pt idx="1111">
                  <c:v>43481</c:v>
                </c:pt>
                <c:pt idx="1112">
                  <c:v>43482</c:v>
                </c:pt>
                <c:pt idx="1113">
                  <c:v>43483</c:v>
                </c:pt>
                <c:pt idx="1114">
                  <c:v>43484</c:v>
                </c:pt>
                <c:pt idx="1115">
                  <c:v>43485</c:v>
                </c:pt>
                <c:pt idx="1116">
                  <c:v>43486</c:v>
                </c:pt>
                <c:pt idx="1117">
                  <c:v>43487</c:v>
                </c:pt>
                <c:pt idx="1118">
                  <c:v>43488</c:v>
                </c:pt>
                <c:pt idx="1119">
                  <c:v>43489</c:v>
                </c:pt>
                <c:pt idx="1120">
                  <c:v>43490</c:v>
                </c:pt>
                <c:pt idx="1121">
                  <c:v>43491</c:v>
                </c:pt>
                <c:pt idx="1122">
                  <c:v>43492</c:v>
                </c:pt>
                <c:pt idx="1123">
                  <c:v>43493</c:v>
                </c:pt>
                <c:pt idx="1124">
                  <c:v>43494</c:v>
                </c:pt>
                <c:pt idx="1125">
                  <c:v>43495</c:v>
                </c:pt>
                <c:pt idx="1126">
                  <c:v>43496</c:v>
                </c:pt>
                <c:pt idx="1127">
                  <c:v>43497</c:v>
                </c:pt>
                <c:pt idx="1128">
                  <c:v>43498</c:v>
                </c:pt>
                <c:pt idx="1129">
                  <c:v>43499</c:v>
                </c:pt>
                <c:pt idx="1130">
                  <c:v>43500</c:v>
                </c:pt>
                <c:pt idx="1131">
                  <c:v>43501</c:v>
                </c:pt>
                <c:pt idx="1132">
                  <c:v>43502</c:v>
                </c:pt>
                <c:pt idx="1133">
                  <c:v>43503</c:v>
                </c:pt>
                <c:pt idx="1134">
                  <c:v>43504</c:v>
                </c:pt>
                <c:pt idx="1135">
                  <c:v>43505</c:v>
                </c:pt>
                <c:pt idx="1136">
                  <c:v>43506</c:v>
                </c:pt>
                <c:pt idx="1137">
                  <c:v>43507</c:v>
                </c:pt>
                <c:pt idx="1138">
                  <c:v>43508</c:v>
                </c:pt>
                <c:pt idx="1139">
                  <c:v>43509</c:v>
                </c:pt>
                <c:pt idx="1140">
                  <c:v>43510</c:v>
                </c:pt>
                <c:pt idx="1141">
                  <c:v>43511</c:v>
                </c:pt>
                <c:pt idx="1142">
                  <c:v>43512</c:v>
                </c:pt>
                <c:pt idx="1143">
                  <c:v>43513</c:v>
                </c:pt>
                <c:pt idx="1144">
                  <c:v>43514</c:v>
                </c:pt>
                <c:pt idx="1145">
                  <c:v>43515</c:v>
                </c:pt>
                <c:pt idx="1146">
                  <c:v>43516</c:v>
                </c:pt>
                <c:pt idx="1147">
                  <c:v>43517</c:v>
                </c:pt>
                <c:pt idx="1148">
                  <c:v>43518</c:v>
                </c:pt>
                <c:pt idx="1149">
                  <c:v>43519</c:v>
                </c:pt>
                <c:pt idx="1150">
                  <c:v>43520</c:v>
                </c:pt>
                <c:pt idx="1151">
                  <c:v>43521</c:v>
                </c:pt>
                <c:pt idx="1152">
                  <c:v>43522</c:v>
                </c:pt>
                <c:pt idx="1153">
                  <c:v>43523</c:v>
                </c:pt>
                <c:pt idx="1154">
                  <c:v>43524</c:v>
                </c:pt>
                <c:pt idx="1155">
                  <c:v>43525</c:v>
                </c:pt>
                <c:pt idx="1156">
                  <c:v>43526</c:v>
                </c:pt>
                <c:pt idx="1157">
                  <c:v>43527</c:v>
                </c:pt>
                <c:pt idx="1158">
                  <c:v>43528</c:v>
                </c:pt>
                <c:pt idx="1159">
                  <c:v>43529</c:v>
                </c:pt>
                <c:pt idx="1160">
                  <c:v>43530</c:v>
                </c:pt>
                <c:pt idx="1161">
                  <c:v>43531</c:v>
                </c:pt>
                <c:pt idx="1162">
                  <c:v>43532</c:v>
                </c:pt>
                <c:pt idx="1163">
                  <c:v>43533</c:v>
                </c:pt>
                <c:pt idx="1164">
                  <c:v>43534</c:v>
                </c:pt>
                <c:pt idx="1165">
                  <c:v>43535</c:v>
                </c:pt>
                <c:pt idx="1166">
                  <c:v>43536</c:v>
                </c:pt>
                <c:pt idx="1167">
                  <c:v>43537</c:v>
                </c:pt>
                <c:pt idx="1168">
                  <c:v>43538</c:v>
                </c:pt>
                <c:pt idx="1169">
                  <c:v>43539</c:v>
                </c:pt>
                <c:pt idx="1170">
                  <c:v>43540</c:v>
                </c:pt>
                <c:pt idx="1171">
                  <c:v>43541</c:v>
                </c:pt>
                <c:pt idx="1172">
                  <c:v>43542</c:v>
                </c:pt>
                <c:pt idx="1173">
                  <c:v>43543</c:v>
                </c:pt>
                <c:pt idx="1174">
                  <c:v>43544</c:v>
                </c:pt>
                <c:pt idx="1175">
                  <c:v>43545</c:v>
                </c:pt>
                <c:pt idx="1176">
                  <c:v>43546</c:v>
                </c:pt>
                <c:pt idx="1177">
                  <c:v>43547</c:v>
                </c:pt>
                <c:pt idx="1178">
                  <c:v>43548</c:v>
                </c:pt>
                <c:pt idx="1179">
                  <c:v>43549</c:v>
                </c:pt>
                <c:pt idx="1180">
                  <c:v>43550</c:v>
                </c:pt>
                <c:pt idx="1181">
                  <c:v>43551</c:v>
                </c:pt>
                <c:pt idx="1182">
                  <c:v>43552</c:v>
                </c:pt>
                <c:pt idx="1183">
                  <c:v>43553</c:v>
                </c:pt>
                <c:pt idx="1184">
                  <c:v>43554</c:v>
                </c:pt>
                <c:pt idx="1185">
                  <c:v>43555</c:v>
                </c:pt>
                <c:pt idx="1186">
                  <c:v>43556</c:v>
                </c:pt>
                <c:pt idx="1187">
                  <c:v>43557</c:v>
                </c:pt>
                <c:pt idx="1188">
                  <c:v>43558</c:v>
                </c:pt>
                <c:pt idx="1189">
                  <c:v>43559</c:v>
                </c:pt>
                <c:pt idx="1190">
                  <c:v>43560</c:v>
                </c:pt>
                <c:pt idx="1191">
                  <c:v>43561</c:v>
                </c:pt>
                <c:pt idx="1192">
                  <c:v>43562</c:v>
                </c:pt>
                <c:pt idx="1193">
                  <c:v>43563</c:v>
                </c:pt>
                <c:pt idx="1194">
                  <c:v>43564</c:v>
                </c:pt>
                <c:pt idx="1195">
                  <c:v>43565</c:v>
                </c:pt>
                <c:pt idx="1196">
                  <c:v>43566</c:v>
                </c:pt>
                <c:pt idx="1197">
                  <c:v>43567</c:v>
                </c:pt>
                <c:pt idx="1198">
                  <c:v>43568</c:v>
                </c:pt>
                <c:pt idx="1199">
                  <c:v>43569</c:v>
                </c:pt>
                <c:pt idx="1200">
                  <c:v>43570</c:v>
                </c:pt>
                <c:pt idx="1201">
                  <c:v>43571</c:v>
                </c:pt>
                <c:pt idx="1202">
                  <c:v>43572</c:v>
                </c:pt>
                <c:pt idx="1203">
                  <c:v>43573</c:v>
                </c:pt>
                <c:pt idx="1204">
                  <c:v>43574</c:v>
                </c:pt>
                <c:pt idx="1205">
                  <c:v>43575</c:v>
                </c:pt>
                <c:pt idx="1206">
                  <c:v>43576</c:v>
                </c:pt>
                <c:pt idx="1207">
                  <c:v>43577</c:v>
                </c:pt>
                <c:pt idx="1208">
                  <c:v>43578</c:v>
                </c:pt>
                <c:pt idx="1209">
                  <c:v>43579</c:v>
                </c:pt>
                <c:pt idx="1210">
                  <c:v>43580</c:v>
                </c:pt>
                <c:pt idx="1211">
                  <c:v>43581</c:v>
                </c:pt>
                <c:pt idx="1212">
                  <c:v>43582</c:v>
                </c:pt>
                <c:pt idx="1213">
                  <c:v>43583</c:v>
                </c:pt>
                <c:pt idx="1214">
                  <c:v>43584</c:v>
                </c:pt>
                <c:pt idx="1215">
                  <c:v>43585</c:v>
                </c:pt>
                <c:pt idx="1216">
                  <c:v>43586</c:v>
                </c:pt>
                <c:pt idx="1217">
                  <c:v>43587</c:v>
                </c:pt>
                <c:pt idx="1218">
                  <c:v>43588</c:v>
                </c:pt>
                <c:pt idx="1219">
                  <c:v>43589</c:v>
                </c:pt>
                <c:pt idx="1220">
                  <c:v>43590</c:v>
                </c:pt>
                <c:pt idx="1221">
                  <c:v>43591</c:v>
                </c:pt>
                <c:pt idx="1222">
                  <c:v>43592</c:v>
                </c:pt>
                <c:pt idx="1223">
                  <c:v>43593</c:v>
                </c:pt>
                <c:pt idx="1224">
                  <c:v>43594</c:v>
                </c:pt>
                <c:pt idx="1225">
                  <c:v>43595</c:v>
                </c:pt>
                <c:pt idx="1226">
                  <c:v>43596</c:v>
                </c:pt>
                <c:pt idx="1227">
                  <c:v>43597</c:v>
                </c:pt>
                <c:pt idx="1228">
                  <c:v>43598</c:v>
                </c:pt>
                <c:pt idx="1229">
                  <c:v>43599</c:v>
                </c:pt>
                <c:pt idx="1230">
                  <c:v>43600</c:v>
                </c:pt>
                <c:pt idx="1231">
                  <c:v>43601</c:v>
                </c:pt>
                <c:pt idx="1232">
                  <c:v>43602</c:v>
                </c:pt>
                <c:pt idx="1233">
                  <c:v>43603</c:v>
                </c:pt>
                <c:pt idx="1234">
                  <c:v>43604</c:v>
                </c:pt>
                <c:pt idx="1235">
                  <c:v>43605</c:v>
                </c:pt>
                <c:pt idx="1236">
                  <c:v>43606</c:v>
                </c:pt>
                <c:pt idx="1237">
                  <c:v>43607</c:v>
                </c:pt>
                <c:pt idx="1238">
                  <c:v>43608</c:v>
                </c:pt>
                <c:pt idx="1239">
                  <c:v>43609</c:v>
                </c:pt>
                <c:pt idx="1240">
                  <c:v>43610</c:v>
                </c:pt>
                <c:pt idx="1241">
                  <c:v>43611</c:v>
                </c:pt>
                <c:pt idx="1242">
                  <c:v>43612</c:v>
                </c:pt>
                <c:pt idx="1243">
                  <c:v>43613</c:v>
                </c:pt>
                <c:pt idx="1244">
                  <c:v>43614</c:v>
                </c:pt>
                <c:pt idx="1245">
                  <c:v>43615</c:v>
                </c:pt>
                <c:pt idx="1246">
                  <c:v>43616</c:v>
                </c:pt>
                <c:pt idx="1247">
                  <c:v>43617</c:v>
                </c:pt>
                <c:pt idx="1248">
                  <c:v>43618</c:v>
                </c:pt>
                <c:pt idx="1249">
                  <c:v>43619</c:v>
                </c:pt>
                <c:pt idx="1250">
                  <c:v>43620</c:v>
                </c:pt>
                <c:pt idx="1251">
                  <c:v>43621</c:v>
                </c:pt>
                <c:pt idx="1252">
                  <c:v>43622</c:v>
                </c:pt>
                <c:pt idx="1253">
                  <c:v>43623</c:v>
                </c:pt>
                <c:pt idx="1254">
                  <c:v>43624</c:v>
                </c:pt>
                <c:pt idx="1255">
                  <c:v>43625</c:v>
                </c:pt>
                <c:pt idx="1256">
                  <c:v>43626</c:v>
                </c:pt>
                <c:pt idx="1257">
                  <c:v>43627</c:v>
                </c:pt>
                <c:pt idx="1258">
                  <c:v>43628</c:v>
                </c:pt>
                <c:pt idx="1259">
                  <c:v>43629</c:v>
                </c:pt>
                <c:pt idx="1260">
                  <c:v>43630</c:v>
                </c:pt>
                <c:pt idx="1261">
                  <c:v>43631</c:v>
                </c:pt>
                <c:pt idx="1262">
                  <c:v>43632</c:v>
                </c:pt>
                <c:pt idx="1263">
                  <c:v>43633</c:v>
                </c:pt>
                <c:pt idx="1264">
                  <c:v>43634</c:v>
                </c:pt>
                <c:pt idx="1265">
                  <c:v>43635</c:v>
                </c:pt>
                <c:pt idx="1266">
                  <c:v>43636</c:v>
                </c:pt>
                <c:pt idx="1267">
                  <c:v>43637</c:v>
                </c:pt>
                <c:pt idx="1268">
                  <c:v>43638</c:v>
                </c:pt>
                <c:pt idx="1269">
                  <c:v>43639</c:v>
                </c:pt>
                <c:pt idx="1270">
                  <c:v>43640</c:v>
                </c:pt>
                <c:pt idx="1271">
                  <c:v>43641</c:v>
                </c:pt>
                <c:pt idx="1272">
                  <c:v>43642</c:v>
                </c:pt>
                <c:pt idx="1273">
                  <c:v>43643</c:v>
                </c:pt>
                <c:pt idx="1274">
                  <c:v>43644</c:v>
                </c:pt>
                <c:pt idx="1275">
                  <c:v>43645</c:v>
                </c:pt>
                <c:pt idx="1276">
                  <c:v>43646</c:v>
                </c:pt>
                <c:pt idx="1277">
                  <c:v>43647</c:v>
                </c:pt>
                <c:pt idx="1278">
                  <c:v>43648</c:v>
                </c:pt>
                <c:pt idx="1279">
                  <c:v>43649</c:v>
                </c:pt>
                <c:pt idx="1280">
                  <c:v>43650</c:v>
                </c:pt>
                <c:pt idx="1281">
                  <c:v>43651</c:v>
                </c:pt>
                <c:pt idx="1282">
                  <c:v>43652</c:v>
                </c:pt>
                <c:pt idx="1283">
                  <c:v>43653</c:v>
                </c:pt>
                <c:pt idx="1284">
                  <c:v>43654</c:v>
                </c:pt>
                <c:pt idx="1285">
                  <c:v>43655</c:v>
                </c:pt>
                <c:pt idx="1286">
                  <c:v>43656</c:v>
                </c:pt>
                <c:pt idx="1287">
                  <c:v>43657</c:v>
                </c:pt>
                <c:pt idx="1288">
                  <c:v>43658</c:v>
                </c:pt>
                <c:pt idx="1289">
                  <c:v>43659</c:v>
                </c:pt>
                <c:pt idx="1290">
                  <c:v>43660</c:v>
                </c:pt>
                <c:pt idx="1291">
                  <c:v>43661</c:v>
                </c:pt>
                <c:pt idx="1292">
                  <c:v>43662</c:v>
                </c:pt>
                <c:pt idx="1293">
                  <c:v>43663</c:v>
                </c:pt>
                <c:pt idx="1294">
                  <c:v>43664</c:v>
                </c:pt>
                <c:pt idx="1295">
                  <c:v>43665</c:v>
                </c:pt>
                <c:pt idx="1296">
                  <c:v>43666</c:v>
                </c:pt>
                <c:pt idx="1297">
                  <c:v>43667</c:v>
                </c:pt>
                <c:pt idx="1298">
                  <c:v>43668</c:v>
                </c:pt>
                <c:pt idx="1299">
                  <c:v>43669</c:v>
                </c:pt>
                <c:pt idx="1300">
                  <c:v>43670</c:v>
                </c:pt>
                <c:pt idx="1301">
                  <c:v>43671</c:v>
                </c:pt>
                <c:pt idx="1302">
                  <c:v>43672</c:v>
                </c:pt>
                <c:pt idx="1303">
                  <c:v>43673</c:v>
                </c:pt>
                <c:pt idx="1304">
                  <c:v>43674</c:v>
                </c:pt>
                <c:pt idx="1305">
                  <c:v>43675</c:v>
                </c:pt>
                <c:pt idx="1306">
                  <c:v>43676</c:v>
                </c:pt>
                <c:pt idx="1307">
                  <c:v>43677</c:v>
                </c:pt>
                <c:pt idx="1308">
                  <c:v>43678</c:v>
                </c:pt>
                <c:pt idx="1309">
                  <c:v>43679</c:v>
                </c:pt>
                <c:pt idx="1310">
                  <c:v>43680</c:v>
                </c:pt>
                <c:pt idx="1311">
                  <c:v>43681</c:v>
                </c:pt>
                <c:pt idx="1312">
                  <c:v>43682</c:v>
                </c:pt>
                <c:pt idx="1313">
                  <c:v>43683</c:v>
                </c:pt>
                <c:pt idx="1314">
                  <c:v>43684</c:v>
                </c:pt>
                <c:pt idx="1315">
                  <c:v>43685</c:v>
                </c:pt>
                <c:pt idx="1316">
                  <c:v>43686</c:v>
                </c:pt>
                <c:pt idx="1317">
                  <c:v>43687</c:v>
                </c:pt>
                <c:pt idx="1318">
                  <c:v>43688</c:v>
                </c:pt>
                <c:pt idx="1319">
                  <c:v>43689</c:v>
                </c:pt>
                <c:pt idx="1320">
                  <c:v>43690</c:v>
                </c:pt>
                <c:pt idx="1321">
                  <c:v>43691</c:v>
                </c:pt>
                <c:pt idx="1322">
                  <c:v>43692</c:v>
                </c:pt>
                <c:pt idx="1323">
                  <c:v>43693</c:v>
                </c:pt>
                <c:pt idx="1324">
                  <c:v>43694</c:v>
                </c:pt>
                <c:pt idx="1325">
                  <c:v>43695</c:v>
                </c:pt>
                <c:pt idx="1326">
                  <c:v>43696</c:v>
                </c:pt>
                <c:pt idx="1327">
                  <c:v>43697</c:v>
                </c:pt>
                <c:pt idx="1328">
                  <c:v>43698</c:v>
                </c:pt>
                <c:pt idx="1329">
                  <c:v>43699</c:v>
                </c:pt>
                <c:pt idx="1330">
                  <c:v>43700</c:v>
                </c:pt>
                <c:pt idx="1331">
                  <c:v>43701</c:v>
                </c:pt>
                <c:pt idx="1332">
                  <c:v>43702</c:v>
                </c:pt>
                <c:pt idx="1333">
                  <c:v>43703</c:v>
                </c:pt>
                <c:pt idx="1334">
                  <c:v>43704</c:v>
                </c:pt>
                <c:pt idx="1335">
                  <c:v>43705</c:v>
                </c:pt>
                <c:pt idx="1336">
                  <c:v>43706</c:v>
                </c:pt>
                <c:pt idx="1337">
                  <c:v>43707</c:v>
                </c:pt>
                <c:pt idx="1338">
                  <c:v>43708</c:v>
                </c:pt>
                <c:pt idx="1339">
                  <c:v>43709</c:v>
                </c:pt>
                <c:pt idx="1340">
                  <c:v>43710</c:v>
                </c:pt>
                <c:pt idx="1341">
                  <c:v>43711</c:v>
                </c:pt>
                <c:pt idx="1342">
                  <c:v>43712</c:v>
                </c:pt>
                <c:pt idx="1343">
                  <c:v>43713</c:v>
                </c:pt>
                <c:pt idx="1344">
                  <c:v>43714</c:v>
                </c:pt>
                <c:pt idx="1345">
                  <c:v>43715</c:v>
                </c:pt>
                <c:pt idx="1346">
                  <c:v>43716</c:v>
                </c:pt>
                <c:pt idx="1347">
                  <c:v>43717</c:v>
                </c:pt>
                <c:pt idx="1348">
                  <c:v>43718</c:v>
                </c:pt>
                <c:pt idx="1349">
                  <c:v>43719</c:v>
                </c:pt>
                <c:pt idx="1350">
                  <c:v>43720</c:v>
                </c:pt>
                <c:pt idx="1351">
                  <c:v>43721</c:v>
                </c:pt>
                <c:pt idx="1352">
                  <c:v>43722</c:v>
                </c:pt>
                <c:pt idx="1353">
                  <c:v>43723</c:v>
                </c:pt>
                <c:pt idx="1354">
                  <c:v>43724</c:v>
                </c:pt>
                <c:pt idx="1355">
                  <c:v>43725</c:v>
                </c:pt>
                <c:pt idx="1356">
                  <c:v>43726</c:v>
                </c:pt>
                <c:pt idx="1357">
                  <c:v>43727</c:v>
                </c:pt>
                <c:pt idx="1358">
                  <c:v>43728</c:v>
                </c:pt>
                <c:pt idx="1359">
                  <c:v>43729</c:v>
                </c:pt>
                <c:pt idx="1360">
                  <c:v>43730</c:v>
                </c:pt>
                <c:pt idx="1361">
                  <c:v>43731</c:v>
                </c:pt>
                <c:pt idx="1362">
                  <c:v>43732</c:v>
                </c:pt>
                <c:pt idx="1363">
                  <c:v>43733</c:v>
                </c:pt>
                <c:pt idx="1364">
                  <c:v>43734</c:v>
                </c:pt>
                <c:pt idx="1365">
                  <c:v>43735</c:v>
                </c:pt>
                <c:pt idx="1366">
                  <c:v>43736</c:v>
                </c:pt>
                <c:pt idx="1367">
                  <c:v>43737</c:v>
                </c:pt>
                <c:pt idx="1368">
                  <c:v>43738</c:v>
                </c:pt>
                <c:pt idx="1369">
                  <c:v>43739</c:v>
                </c:pt>
                <c:pt idx="1370">
                  <c:v>43740</c:v>
                </c:pt>
                <c:pt idx="1371">
                  <c:v>43741</c:v>
                </c:pt>
                <c:pt idx="1372">
                  <c:v>43742</c:v>
                </c:pt>
                <c:pt idx="1373">
                  <c:v>43743</c:v>
                </c:pt>
                <c:pt idx="1374">
                  <c:v>43744</c:v>
                </c:pt>
                <c:pt idx="1375">
                  <c:v>43745</c:v>
                </c:pt>
                <c:pt idx="1376">
                  <c:v>43746</c:v>
                </c:pt>
                <c:pt idx="1377">
                  <c:v>43747</c:v>
                </c:pt>
                <c:pt idx="1378">
                  <c:v>43748</c:v>
                </c:pt>
                <c:pt idx="1379">
                  <c:v>43749</c:v>
                </c:pt>
                <c:pt idx="1380">
                  <c:v>43750</c:v>
                </c:pt>
                <c:pt idx="1381">
                  <c:v>43751</c:v>
                </c:pt>
                <c:pt idx="1382">
                  <c:v>43752</c:v>
                </c:pt>
                <c:pt idx="1383">
                  <c:v>43753</c:v>
                </c:pt>
                <c:pt idx="1384">
                  <c:v>43754</c:v>
                </c:pt>
                <c:pt idx="1385">
                  <c:v>43755</c:v>
                </c:pt>
                <c:pt idx="1386">
                  <c:v>43756</c:v>
                </c:pt>
                <c:pt idx="1387">
                  <c:v>43757</c:v>
                </c:pt>
                <c:pt idx="1388">
                  <c:v>43758</c:v>
                </c:pt>
                <c:pt idx="1389">
                  <c:v>43759</c:v>
                </c:pt>
                <c:pt idx="1390">
                  <c:v>43760</c:v>
                </c:pt>
                <c:pt idx="1391">
                  <c:v>43761</c:v>
                </c:pt>
                <c:pt idx="1392">
                  <c:v>43762</c:v>
                </c:pt>
                <c:pt idx="1393">
                  <c:v>43763</c:v>
                </c:pt>
                <c:pt idx="1394">
                  <c:v>43764</c:v>
                </c:pt>
                <c:pt idx="1395">
                  <c:v>43765</c:v>
                </c:pt>
                <c:pt idx="1396">
                  <c:v>43766</c:v>
                </c:pt>
                <c:pt idx="1397">
                  <c:v>43767</c:v>
                </c:pt>
                <c:pt idx="1398">
                  <c:v>43768</c:v>
                </c:pt>
                <c:pt idx="1399">
                  <c:v>43769</c:v>
                </c:pt>
                <c:pt idx="1400">
                  <c:v>43770</c:v>
                </c:pt>
                <c:pt idx="1401">
                  <c:v>43771</c:v>
                </c:pt>
                <c:pt idx="1402">
                  <c:v>43772</c:v>
                </c:pt>
                <c:pt idx="1403">
                  <c:v>43773</c:v>
                </c:pt>
                <c:pt idx="1404">
                  <c:v>43774</c:v>
                </c:pt>
                <c:pt idx="1405">
                  <c:v>43775</c:v>
                </c:pt>
                <c:pt idx="1406">
                  <c:v>43776</c:v>
                </c:pt>
                <c:pt idx="1407">
                  <c:v>43777</c:v>
                </c:pt>
                <c:pt idx="1408">
                  <c:v>43778</c:v>
                </c:pt>
                <c:pt idx="1409">
                  <c:v>43779</c:v>
                </c:pt>
                <c:pt idx="1410">
                  <c:v>43780</c:v>
                </c:pt>
                <c:pt idx="1411">
                  <c:v>43781</c:v>
                </c:pt>
                <c:pt idx="1412">
                  <c:v>43782</c:v>
                </c:pt>
                <c:pt idx="1413">
                  <c:v>43783</c:v>
                </c:pt>
                <c:pt idx="1414">
                  <c:v>43784</c:v>
                </c:pt>
                <c:pt idx="1415">
                  <c:v>43785</c:v>
                </c:pt>
                <c:pt idx="1416">
                  <c:v>43786</c:v>
                </c:pt>
                <c:pt idx="1417">
                  <c:v>43787</c:v>
                </c:pt>
                <c:pt idx="1418">
                  <c:v>43788</c:v>
                </c:pt>
                <c:pt idx="1419">
                  <c:v>43789</c:v>
                </c:pt>
                <c:pt idx="1420">
                  <c:v>43790</c:v>
                </c:pt>
                <c:pt idx="1421">
                  <c:v>43791</c:v>
                </c:pt>
                <c:pt idx="1422">
                  <c:v>43792</c:v>
                </c:pt>
                <c:pt idx="1423">
                  <c:v>43793</c:v>
                </c:pt>
                <c:pt idx="1424">
                  <c:v>43794</c:v>
                </c:pt>
                <c:pt idx="1425">
                  <c:v>43795</c:v>
                </c:pt>
                <c:pt idx="1426">
                  <c:v>43796</c:v>
                </c:pt>
                <c:pt idx="1427">
                  <c:v>43797</c:v>
                </c:pt>
                <c:pt idx="1428">
                  <c:v>43798</c:v>
                </c:pt>
                <c:pt idx="1429">
                  <c:v>43799</c:v>
                </c:pt>
                <c:pt idx="1430">
                  <c:v>43800</c:v>
                </c:pt>
                <c:pt idx="1431">
                  <c:v>43801</c:v>
                </c:pt>
                <c:pt idx="1432">
                  <c:v>43802</c:v>
                </c:pt>
                <c:pt idx="1433">
                  <c:v>43803</c:v>
                </c:pt>
                <c:pt idx="1434">
                  <c:v>43804</c:v>
                </c:pt>
                <c:pt idx="1435">
                  <c:v>43805</c:v>
                </c:pt>
                <c:pt idx="1436">
                  <c:v>43806</c:v>
                </c:pt>
                <c:pt idx="1437">
                  <c:v>43807</c:v>
                </c:pt>
                <c:pt idx="1438">
                  <c:v>43808</c:v>
                </c:pt>
                <c:pt idx="1439">
                  <c:v>43809</c:v>
                </c:pt>
                <c:pt idx="1440">
                  <c:v>43810</c:v>
                </c:pt>
                <c:pt idx="1441">
                  <c:v>43811</c:v>
                </c:pt>
                <c:pt idx="1442">
                  <c:v>43812</c:v>
                </c:pt>
                <c:pt idx="1443">
                  <c:v>43813</c:v>
                </c:pt>
                <c:pt idx="1444">
                  <c:v>43814</c:v>
                </c:pt>
                <c:pt idx="1445">
                  <c:v>43815</c:v>
                </c:pt>
                <c:pt idx="1446">
                  <c:v>43816</c:v>
                </c:pt>
                <c:pt idx="1447">
                  <c:v>43817</c:v>
                </c:pt>
                <c:pt idx="1448">
                  <c:v>43818</c:v>
                </c:pt>
                <c:pt idx="1449">
                  <c:v>43819</c:v>
                </c:pt>
                <c:pt idx="1450">
                  <c:v>43820</c:v>
                </c:pt>
                <c:pt idx="1451">
                  <c:v>43821</c:v>
                </c:pt>
                <c:pt idx="1452">
                  <c:v>43822</c:v>
                </c:pt>
                <c:pt idx="1453">
                  <c:v>43823</c:v>
                </c:pt>
                <c:pt idx="1454">
                  <c:v>43824</c:v>
                </c:pt>
                <c:pt idx="1455">
                  <c:v>43825</c:v>
                </c:pt>
                <c:pt idx="1456">
                  <c:v>43826</c:v>
                </c:pt>
                <c:pt idx="1457">
                  <c:v>43827</c:v>
                </c:pt>
                <c:pt idx="1458">
                  <c:v>43828</c:v>
                </c:pt>
                <c:pt idx="1459">
                  <c:v>43829</c:v>
                </c:pt>
                <c:pt idx="1460">
                  <c:v>43830</c:v>
                </c:pt>
                <c:pt idx="1461">
                  <c:v>43831</c:v>
                </c:pt>
                <c:pt idx="1462">
                  <c:v>43832</c:v>
                </c:pt>
                <c:pt idx="1463">
                  <c:v>43833</c:v>
                </c:pt>
                <c:pt idx="1464">
                  <c:v>43834</c:v>
                </c:pt>
                <c:pt idx="1465">
                  <c:v>43835</c:v>
                </c:pt>
                <c:pt idx="1466">
                  <c:v>43836</c:v>
                </c:pt>
                <c:pt idx="1467">
                  <c:v>43837</c:v>
                </c:pt>
                <c:pt idx="1468">
                  <c:v>43838</c:v>
                </c:pt>
                <c:pt idx="1469">
                  <c:v>43839</c:v>
                </c:pt>
                <c:pt idx="1470">
                  <c:v>43840</c:v>
                </c:pt>
                <c:pt idx="1471">
                  <c:v>43841</c:v>
                </c:pt>
                <c:pt idx="1472">
                  <c:v>43842</c:v>
                </c:pt>
                <c:pt idx="1473">
                  <c:v>43843</c:v>
                </c:pt>
                <c:pt idx="1474">
                  <c:v>43844</c:v>
                </c:pt>
                <c:pt idx="1475">
                  <c:v>43845</c:v>
                </c:pt>
                <c:pt idx="1476">
                  <c:v>43846</c:v>
                </c:pt>
                <c:pt idx="1477">
                  <c:v>43847</c:v>
                </c:pt>
                <c:pt idx="1478">
                  <c:v>43848</c:v>
                </c:pt>
                <c:pt idx="1479">
                  <c:v>43849</c:v>
                </c:pt>
                <c:pt idx="1480">
                  <c:v>43850</c:v>
                </c:pt>
                <c:pt idx="1481">
                  <c:v>43851</c:v>
                </c:pt>
                <c:pt idx="1482">
                  <c:v>43852</c:v>
                </c:pt>
                <c:pt idx="1483">
                  <c:v>43853</c:v>
                </c:pt>
                <c:pt idx="1484">
                  <c:v>43854</c:v>
                </c:pt>
                <c:pt idx="1485">
                  <c:v>43855</c:v>
                </c:pt>
                <c:pt idx="1486">
                  <c:v>43856</c:v>
                </c:pt>
                <c:pt idx="1487">
                  <c:v>43857</c:v>
                </c:pt>
                <c:pt idx="1488">
                  <c:v>43858</c:v>
                </c:pt>
                <c:pt idx="1489">
                  <c:v>43859</c:v>
                </c:pt>
                <c:pt idx="1490">
                  <c:v>43860</c:v>
                </c:pt>
                <c:pt idx="1491">
                  <c:v>43861</c:v>
                </c:pt>
                <c:pt idx="1492">
                  <c:v>43862</c:v>
                </c:pt>
                <c:pt idx="1493">
                  <c:v>43863</c:v>
                </c:pt>
                <c:pt idx="1494">
                  <c:v>43864</c:v>
                </c:pt>
                <c:pt idx="1495">
                  <c:v>43865</c:v>
                </c:pt>
                <c:pt idx="1496">
                  <c:v>43866</c:v>
                </c:pt>
                <c:pt idx="1497">
                  <c:v>43867</c:v>
                </c:pt>
                <c:pt idx="1498">
                  <c:v>43868</c:v>
                </c:pt>
                <c:pt idx="1499">
                  <c:v>43869</c:v>
                </c:pt>
                <c:pt idx="1500">
                  <c:v>43870</c:v>
                </c:pt>
                <c:pt idx="1501">
                  <c:v>43871</c:v>
                </c:pt>
                <c:pt idx="1502">
                  <c:v>43872</c:v>
                </c:pt>
                <c:pt idx="1503">
                  <c:v>43873</c:v>
                </c:pt>
                <c:pt idx="1504">
                  <c:v>43874</c:v>
                </c:pt>
                <c:pt idx="1505">
                  <c:v>43875</c:v>
                </c:pt>
                <c:pt idx="1506">
                  <c:v>43876</c:v>
                </c:pt>
                <c:pt idx="1507">
                  <c:v>43877</c:v>
                </c:pt>
                <c:pt idx="1508">
                  <c:v>43878</c:v>
                </c:pt>
                <c:pt idx="1509">
                  <c:v>43879</c:v>
                </c:pt>
                <c:pt idx="1510">
                  <c:v>43880</c:v>
                </c:pt>
                <c:pt idx="1511">
                  <c:v>43881</c:v>
                </c:pt>
                <c:pt idx="1512">
                  <c:v>43882</c:v>
                </c:pt>
                <c:pt idx="1513">
                  <c:v>43883</c:v>
                </c:pt>
                <c:pt idx="1514">
                  <c:v>43884</c:v>
                </c:pt>
                <c:pt idx="1515">
                  <c:v>43885</c:v>
                </c:pt>
                <c:pt idx="1516">
                  <c:v>43886</c:v>
                </c:pt>
                <c:pt idx="1517">
                  <c:v>43887</c:v>
                </c:pt>
                <c:pt idx="1518">
                  <c:v>43888</c:v>
                </c:pt>
                <c:pt idx="1519">
                  <c:v>43889</c:v>
                </c:pt>
                <c:pt idx="1520">
                  <c:v>43890</c:v>
                </c:pt>
                <c:pt idx="1521">
                  <c:v>43891</c:v>
                </c:pt>
                <c:pt idx="1522">
                  <c:v>43892</c:v>
                </c:pt>
                <c:pt idx="1523">
                  <c:v>43893</c:v>
                </c:pt>
                <c:pt idx="1524">
                  <c:v>43894</c:v>
                </c:pt>
                <c:pt idx="1525">
                  <c:v>43895</c:v>
                </c:pt>
                <c:pt idx="1526">
                  <c:v>43896</c:v>
                </c:pt>
                <c:pt idx="1527">
                  <c:v>43897</c:v>
                </c:pt>
                <c:pt idx="1528">
                  <c:v>43898</c:v>
                </c:pt>
                <c:pt idx="1529">
                  <c:v>43899</c:v>
                </c:pt>
                <c:pt idx="1530">
                  <c:v>43900</c:v>
                </c:pt>
                <c:pt idx="1531">
                  <c:v>43901</c:v>
                </c:pt>
                <c:pt idx="1532">
                  <c:v>43902</c:v>
                </c:pt>
                <c:pt idx="1533">
                  <c:v>43903</c:v>
                </c:pt>
                <c:pt idx="1534">
                  <c:v>43904</c:v>
                </c:pt>
                <c:pt idx="1535">
                  <c:v>43905</c:v>
                </c:pt>
                <c:pt idx="1536">
                  <c:v>43906</c:v>
                </c:pt>
                <c:pt idx="1537">
                  <c:v>43907</c:v>
                </c:pt>
                <c:pt idx="1538">
                  <c:v>43908</c:v>
                </c:pt>
                <c:pt idx="1539">
                  <c:v>43909</c:v>
                </c:pt>
                <c:pt idx="1540">
                  <c:v>43910</c:v>
                </c:pt>
                <c:pt idx="1541">
                  <c:v>43911</c:v>
                </c:pt>
                <c:pt idx="1542">
                  <c:v>43912</c:v>
                </c:pt>
                <c:pt idx="1543">
                  <c:v>43913</c:v>
                </c:pt>
                <c:pt idx="1544">
                  <c:v>43914</c:v>
                </c:pt>
                <c:pt idx="1545">
                  <c:v>43915</c:v>
                </c:pt>
                <c:pt idx="1546">
                  <c:v>43916</c:v>
                </c:pt>
                <c:pt idx="1547">
                  <c:v>43917</c:v>
                </c:pt>
                <c:pt idx="1548">
                  <c:v>43918</c:v>
                </c:pt>
                <c:pt idx="1549">
                  <c:v>43919</c:v>
                </c:pt>
                <c:pt idx="1550">
                  <c:v>43920</c:v>
                </c:pt>
                <c:pt idx="1551">
                  <c:v>43921</c:v>
                </c:pt>
                <c:pt idx="1552">
                  <c:v>43922</c:v>
                </c:pt>
                <c:pt idx="1553">
                  <c:v>43923</c:v>
                </c:pt>
                <c:pt idx="1554">
                  <c:v>43924</c:v>
                </c:pt>
                <c:pt idx="1555">
                  <c:v>43925</c:v>
                </c:pt>
                <c:pt idx="1556">
                  <c:v>43926</c:v>
                </c:pt>
                <c:pt idx="1557">
                  <c:v>43927</c:v>
                </c:pt>
                <c:pt idx="1558">
                  <c:v>43928</c:v>
                </c:pt>
                <c:pt idx="1559">
                  <c:v>43929</c:v>
                </c:pt>
                <c:pt idx="1560">
                  <c:v>43930</c:v>
                </c:pt>
                <c:pt idx="1561">
                  <c:v>43931</c:v>
                </c:pt>
                <c:pt idx="1562">
                  <c:v>43932</c:v>
                </c:pt>
                <c:pt idx="1563">
                  <c:v>43933</c:v>
                </c:pt>
                <c:pt idx="1564">
                  <c:v>43934</c:v>
                </c:pt>
                <c:pt idx="1565">
                  <c:v>43935</c:v>
                </c:pt>
                <c:pt idx="1566">
                  <c:v>43936</c:v>
                </c:pt>
                <c:pt idx="1567">
                  <c:v>43937</c:v>
                </c:pt>
                <c:pt idx="1568">
                  <c:v>43938</c:v>
                </c:pt>
                <c:pt idx="1569">
                  <c:v>43939</c:v>
                </c:pt>
                <c:pt idx="1570">
                  <c:v>43940</c:v>
                </c:pt>
                <c:pt idx="1571">
                  <c:v>43941</c:v>
                </c:pt>
                <c:pt idx="1572">
                  <c:v>43942</c:v>
                </c:pt>
                <c:pt idx="1573">
                  <c:v>43943</c:v>
                </c:pt>
                <c:pt idx="1574">
                  <c:v>43944</c:v>
                </c:pt>
                <c:pt idx="1575">
                  <c:v>43945</c:v>
                </c:pt>
                <c:pt idx="1576">
                  <c:v>43946</c:v>
                </c:pt>
                <c:pt idx="1577">
                  <c:v>43947</c:v>
                </c:pt>
                <c:pt idx="1578">
                  <c:v>43948</c:v>
                </c:pt>
                <c:pt idx="1579">
                  <c:v>43949</c:v>
                </c:pt>
                <c:pt idx="1580">
                  <c:v>43950</c:v>
                </c:pt>
                <c:pt idx="1581">
                  <c:v>43951</c:v>
                </c:pt>
                <c:pt idx="1582">
                  <c:v>43952</c:v>
                </c:pt>
                <c:pt idx="1583">
                  <c:v>43953</c:v>
                </c:pt>
                <c:pt idx="1584">
                  <c:v>43954</c:v>
                </c:pt>
                <c:pt idx="1585">
                  <c:v>43955</c:v>
                </c:pt>
                <c:pt idx="1586">
                  <c:v>43956</c:v>
                </c:pt>
                <c:pt idx="1587">
                  <c:v>43957</c:v>
                </c:pt>
                <c:pt idx="1588">
                  <c:v>43958</c:v>
                </c:pt>
                <c:pt idx="1589">
                  <c:v>43959</c:v>
                </c:pt>
                <c:pt idx="1590">
                  <c:v>43960</c:v>
                </c:pt>
                <c:pt idx="1591">
                  <c:v>43961</c:v>
                </c:pt>
                <c:pt idx="1592">
                  <c:v>43962</c:v>
                </c:pt>
                <c:pt idx="1593">
                  <c:v>43963</c:v>
                </c:pt>
                <c:pt idx="1594">
                  <c:v>43964</c:v>
                </c:pt>
                <c:pt idx="1595">
                  <c:v>43965</c:v>
                </c:pt>
                <c:pt idx="1596">
                  <c:v>43966</c:v>
                </c:pt>
                <c:pt idx="1597">
                  <c:v>43967</c:v>
                </c:pt>
                <c:pt idx="1598">
                  <c:v>43968</c:v>
                </c:pt>
                <c:pt idx="1599">
                  <c:v>43969</c:v>
                </c:pt>
                <c:pt idx="1600">
                  <c:v>43970</c:v>
                </c:pt>
                <c:pt idx="1601">
                  <c:v>43971</c:v>
                </c:pt>
                <c:pt idx="1602">
                  <c:v>43972</c:v>
                </c:pt>
                <c:pt idx="1603">
                  <c:v>43973</c:v>
                </c:pt>
                <c:pt idx="1604">
                  <c:v>43974</c:v>
                </c:pt>
                <c:pt idx="1605">
                  <c:v>43975</c:v>
                </c:pt>
                <c:pt idx="1606">
                  <c:v>43976</c:v>
                </c:pt>
                <c:pt idx="1607">
                  <c:v>43977</c:v>
                </c:pt>
                <c:pt idx="1608">
                  <c:v>43978</c:v>
                </c:pt>
                <c:pt idx="1609">
                  <c:v>43979</c:v>
                </c:pt>
                <c:pt idx="1610">
                  <c:v>43980</c:v>
                </c:pt>
                <c:pt idx="1611">
                  <c:v>43981</c:v>
                </c:pt>
                <c:pt idx="1612">
                  <c:v>43982</c:v>
                </c:pt>
                <c:pt idx="1613">
                  <c:v>43983</c:v>
                </c:pt>
                <c:pt idx="1614">
                  <c:v>43984</c:v>
                </c:pt>
                <c:pt idx="1615">
                  <c:v>43985</c:v>
                </c:pt>
                <c:pt idx="1616">
                  <c:v>43986</c:v>
                </c:pt>
                <c:pt idx="1617">
                  <c:v>43987</c:v>
                </c:pt>
                <c:pt idx="1618">
                  <c:v>43988</c:v>
                </c:pt>
                <c:pt idx="1619">
                  <c:v>43989</c:v>
                </c:pt>
                <c:pt idx="1620">
                  <c:v>43990</c:v>
                </c:pt>
                <c:pt idx="1621">
                  <c:v>43991</c:v>
                </c:pt>
                <c:pt idx="1622">
                  <c:v>43992</c:v>
                </c:pt>
                <c:pt idx="1623">
                  <c:v>43993</c:v>
                </c:pt>
                <c:pt idx="1624">
                  <c:v>43994</c:v>
                </c:pt>
                <c:pt idx="1625">
                  <c:v>43995</c:v>
                </c:pt>
                <c:pt idx="1626">
                  <c:v>43996</c:v>
                </c:pt>
                <c:pt idx="1627">
                  <c:v>43997</c:v>
                </c:pt>
                <c:pt idx="1628">
                  <c:v>43998</c:v>
                </c:pt>
                <c:pt idx="1629">
                  <c:v>43999</c:v>
                </c:pt>
                <c:pt idx="1630">
                  <c:v>44000</c:v>
                </c:pt>
                <c:pt idx="1631">
                  <c:v>44001</c:v>
                </c:pt>
                <c:pt idx="1632">
                  <c:v>44002</c:v>
                </c:pt>
                <c:pt idx="1633">
                  <c:v>44003</c:v>
                </c:pt>
                <c:pt idx="1634">
                  <c:v>44004</c:v>
                </c:pt>
                <c:pt idx="1635">
                  <c:v>44005</c:v>
                </c:pt>
                <c:pt idx="1636">
                  <c:v>44006</c:v>
                </c:pt>
                <c:pt idx="1637">
                  <c:v>44007</c:v>
                </c:pt>
                <c:pt idx="1638">
                  <c:v>44008</c:v>
                </c:pt>
                <c:pt idx="1639">
                  <c:v>44009</c:v>
                </c:pt>
                <c:pt idx="1640">
                  <c:v>44010</c:v>
                </c:pt>
                <c:pt idx="1641">
                  <c:v>44011</c:v>
                </c:pt>
                <c:pt idx="1642">
                  <c:v>44012</c:v>
                </c:pt>
                <c:pt idx="1643">
                  <c:v>44013</c:v>
                </c:pt>
                <c:pt idx="1644">
                  <c:v>44014</c:v>
                </c:pt>
                <c:pt idx="1645">
                  <c:v>44015</c:v>
                </c:pt>
                <c:pt idx="1646">
                  <c:v>44016</c:v>
                </c:pt>
                <c:pt idx="1647">
                  <c:v>44017</c:v>
                </c:pt>
                <c:pt idx="1648">
                  <c:v>44018</c:v>
                </c:pt>
                <c:pt idx="1649">
                  <c:v>44019</c:v>
                </c:pt>
                <c:pt idx="1650">
                  <c:v>44020</c:v>
                </c:pt>
                <c:pt idx="1651">
                  <c:v>44021</c:v>
                </c:pt>
                <c:pt idx="1652">
                  <c:v>44022</c:v>
                </c:pt>
                <c:pt idx="1653">
                  <c:v>44023</c:v>
                </c:pt>
                <c:pt idx="1654">
                  <c:v>44024</c:v>
                </c:pt>
                <c:pt idx="1655">
                  <c:v>44025</c:v>
                </c:pt>
                <c:pt idx="1656">
                  <c:v>44026</c:v>
                </c:pt>
                <c:pt idx="1657">
                  <c:v>44027</c:v>
                </c:pt>
                <c:pt idx="1658">
                  <c:v>44028</c:v>
                </c:pt>
                <c:pt idx="1659">
                  <c:v>44029</c:v>
                </c:pt>
                <c:pt idx="1660">
                  <c:v>44030</c:v>
                </c:pt>
                <c:pt idx="1661">
                  <c:v>44031</c:v>
                </c:pt>
                <c:pt idx="1662">
                  <c:v>44032</c:v>
                </c:pt>
                <c:pt idx="1663">
                  <c:v>44033</c:v>
                </c:pt>
                <c:pt idx="1664">
                  <c:v>44034</c:v>
                </c:pt>
                <c:pt idx="1665">
                  <c:v>44035</c:v>
                </c:pt>
                <c:pt idx="1666">
                  <c:v>44036</c:v>
                </c:pt>
                <c:pt idx="1667">
                  <c:v>44037</c:v>
                </c:pt>
                <c:pt idx="1668">
                  <c:v>44038</c:v>
                </c:pt>
                <c:pt idx="1669">
                  <c:v>44039</c:v>
                </c:pt>
                <c:pt idx="1670">
                  <c:v>44040</c:v>
                </c:pt>
                <c:pt idx="1671">
                  <c:v>44041</c:v>
                </c:pt>
                <c:pt idx="1672">
                  <c:v>44042</c:v>
                </c:pt>
                <c:pt idx="1673">
                  <c:v>44043</c:v>
                </c:pt>
                <c:pt idx="1674">
                  <c:v>44044</c:v>
                </c:pt>
                <c:pt idx="1675">
                  <c:v>44045</c:v>
                </c:pt>
                <c:pt idx="1676">
                  <c:v>44046</c:v>
                </c:pt>
                <c:pt idx="1677">
                  <c:v>44047</c:v>
                </c:pt>
                <c:pt idx="1678">
                  <c:v>44048</c:v>
                </c:pt>
                <c:pt idx="1679">
                  <c:v>44049</c:v>
                </c:pt>
                <c:pt idx="1680">
                  <c:v>44050</c:v>
                </c:pt>
                <c:pt idx="1681">
                  <c:v>44051</c:v>
                </c:pt>
                <c:pt idx="1682">
                  <c:v>44052</c:v>
                </c:pt>
                <c:pt idx="1683">
                  <c:v>44053</c:v>
                </c:pt>
                <c:pt idx="1684">
                  <c:v>44054</c:v>
                </c:pt>
                <c:pt idx="1685">
                  <c:v>44055</c:v>
                </c:pt>
                <c:pt idx="1686">
                  <c:v>44056</c:v>
                </c:pt>
                <c:pt idx="1687">
                  <c:v>44057</c:v>
                </c:pt>
                <c:pt idx="1688">
                  <c:v>44058</c:v>
                </c:pt>
                <c:pt idx="1689">
                  <c:v>44059</c:v>
                </c:pt>
                <c:pt idx="1690">
                  <c:v>44060</c:v>
                </c:pt>
                <c:pt idx="1691">
                  <c:v>44061</c:v>
                </c:pt>
                <c:pt idx="1692">
                  <c:v>44062</c:v>
                </c:pt>
                <c:pt idx="1693">
                  <c:v>44063</c:v>
                </c:pt>
                <c:pt idx="1694">
                  <c:v>44064</c:v>
                </c:pt>
                <c:pt idx="1695">
                  <c:v>44065</c:v>
                </c:pt>
                <c:pt idx="1696">
                  <c:v>44066</c:v>
                </c:pt>
                <c:pt idx="1697">
                  <c:v>44067</c:v>
                </c:pt>
                <c:pt idx="1698">
                  <c:v>44068</c:v>
                </c:pt>
                <c:pt idx="1699">
                  <c:v>44069</c:v>
                </c:pt>
                <c:pt idx="1700">
                  <c:v>44070</c:v>
                </c:pt>
                <c:pt idx="1701">
                  <c:v>44071</c:v>
                </c:pt>
                <c:pt idx="1702">
                  <c:v>44072</c:v>
                </c:pt>
                <c:pt idx="1703">
                  <c:v>44073</c:v>
                </c:pt>
                <c:pt idx="1704">
                  <c:v>44074</c:v>
                </c:pt>
                <c:pt idx="1705">
                  <c:v>44075</c:v>
                </c:pt>
                <c:pt idx="1706">
                  <c:v>44076</c:v>
                </c:pt>
                <c:pt idx="1707">
                  <c:v>44077</c:v>
                </c:pt>
                <c:pt idx="1708">
                  <c:v>44078</c:v>
                </c:pt>
                <c:pt idx="1709">
                  <c:v>44079</c:v>
                </c:pt>
                <c:pt idx="1710">
                  <c:v>44080</c:v>
                </c:pt>
                <c:pt idx="1711">
                  <c:v>44081</c:v>
                </c:pt>
                <c:pt idx="1712">
                  <c:v>44082</c:v>
                </c:pt>
                <c:pt idx="1713">
                  <c:v>44083</c:v>
                </c:pt>
                <c:pt idx="1714">
                  <c:v>44084</c:v>
                </c:pt>
                <c:pt idx="1715">
                  <c:v>44085</c:v>
                </c:pt>
                <c:pt idx="1716">
                  <c:v>44086</c:v>
                </c:pt>
                <c:pt idx="1717">
                  <c:v>44087</c:v>
                </c:pt>
                <c:pt idx="1718">
                  <c:v>44088</c:v>
                </c:pt>
                <c:pt idx="1719">
                  <c:v>44089</c:v>
                </c:pt>
                <c:pt idx="1720">
                  <c:v>44090</c:v>
                </c:pt>
                <c:pt idx="1721">
                  <c:v>44091</c:v>
                </c:pt>
                <c:pt idx="1722">
                  <c:v>44092</c:v>
                </c:pt>
                <c:pt idx="1723">
                  <c:v>44093</c:v>
                </c:pt>
                <c:pt idx="1724">
                  <c:v>44094</c:v>
                </c:pt>
                <c:pt idx="1725">
                  <c:v>44095</c:v>
                </c:pt>
                <c:pt idx="1726">
                  <c:v>44096</c:v>
                </c:pt>
                <c:pt idx="1727">
                  <c:v>44097</c:v>
                </c:pt>
                <c:pt idx="1728">
                  <c:v>44098</c:v>
                </c:pt>
                <c:pt idx="1729">
                  <c:v>44099</c:v>
                </c:pt>
                <c:pt idx="1730">
                  <c:v>44100</c:v>
                </c:pt>
                <c:pt idx="1731">
                  <c:v>44101</c:v>
                </c:pt>
                <c:pt idx="1732">
                  <c:v>44102</c:v>
                </c:pt>
                <c:pt idx="1733">
                  <c:v>44103</c:v>
                </c:pt>
                <c:pt idx="1734">
                  <c:v>44104</c:v>
                </c:pt>
                <c:pt idx="1735">
                  <c:v>44105</c:v>
                </c:pt>
                <c:pt idx="1736">
                  <c:v>44106</c:v>
                </c:pt>
                <c:pt idx="1737">
                  <c:v>44107</c:v>
                </c:pt>
                <c:pt idx="1738">
                  <c:v>44108</c:v>
                </c:pt>
                <c:pt idx="1739">
                  <c:v>44109</c:v>
                </c:pt>
                <c:pt idx="1740">
                  <c:v>44110</c:v>
                </c:pt>
                <c:pt idx="1741">
                  <c:v>44111</c:v>
                </c:pt>
                <c:pt idx="1742">
                  <c:v>44112</c:v>
                </c:pt>
                <c:pt idx="1743">
                  <c:v>44113</c:v>
                </c:pt>
                <c:pt idx="1744">
                  <c:v>44114</c:v>
                </c:pt>
                <c:pt idx="1745">
                  <c:v>44115</c:v>
                </c:pt>
                <c:pt idx="1746">
                  <c:v>44116</c:v>
                </c:pt>
                <c:pt idx="1747">
                  <c:v>44117</c:v>
                </c:pt>
                <c:pt idx="1748">
                  <c:v>44118</c:v>
                </c:pt>
                <c:pt idx="1749">
                  <c:v>44119</c:v>
                </c:pt>
                <c:pt idx="1750">
                  <c:v>44120</c:v>
                </c:pt>
                <c:pt idx="1751">
                  <c:v>44121</c:v>
                </c:pt>
                <c:pt idx="1752">
                  <c:v>44122</c:v>
                </c:pt>
                <c:pt idx="1753">
                  <c:v>44123</c:v>
                </c:pt>
                <c:pt idx="1754">
                  <c:v>44124</c:v>
                </c:pt>
                <c:pt idx="1755">
                  <c:v>44125</c:v>
                </c:pt>
                <c:pt idx="1756">
                  <c:v>44126</c:v>
                </c:pt>
                <c:pt idx="1757">
                  <c:v>44127</c:v>
                </c:pt>
                <c:pt idx="1758">
                  <c:v>44128</c:v>
                </c:pt>
                <c:pt idx="1759">
                  <c:v>44129</c:v>
                </c:pt>
                <c:pt idx="1760">
                  <c:v>44130</c:v>
                </c:pt>
                <c:pt idx="1761">
                  <c:v>44131</c:v>
                </c:pt>
                <c:pt idx="1762">
                  <c:v>44132</c:v>
                </c:pt>
                <c:pt idx="1763">
                  <c:v>44133</c:v>
                </c:pt>
                <c:pt idx="1764">
                  <c:v>44134</c:v>
                </c:pt>
                <c:pt idx="1765">
                  <c:v>44135</c:v>
                </c:pt>
                <c:pt idx="1766">
                  <c:v>44136</c:v>
                </c:pt>
                <c:pt idx="1767">
                  <c:v>44137</c:v>
                </c:pt>
                <c:pt idx="1768">
                  <c:v>44138</c:v>
                </c:pt>
                <c:pt idx="1769">
                  <c:v>44139</c:v>
                </c:pt>
                <c:pt idx="1770">
                  <c:v>44140</c:v>
                </c:pt>
                <c:pt idx="1771">
                  <c:v>44141</c:v>
                </c:pt>
                <c:pt idx="1772">
                  <c:v>44142</c:v>
                </c:pt>
                <c:pt idx="1773">
                  <c:v>44143</c:v>
                </c:pt>
                <c:pt idx="1774">
                  <c:v>44144</c:v>
                </c:pt>
                <c:pt idx="1775">
                  <c:v>44145</c:v>
                </c:pt>
                <c:pt idx="1776">
                  <c:v>44146</c:v>
                </c:pt>
                <c:pt idx="1777">
                  <c:v>44147</c:v>
                </c:pt>
                <c:pt idx="1778">
                  <c:v>44148</c:v>
                </c:pt>
                <c:pt idx="1779">
                  <c:v>44149</c:v>
                </c:pt>
                <c:pt idx="1780">
                  <c:v>44150</c:v>
                </c:pt>
                <c:pt idx="1781">
                  <c:v>44151</c:v>
                </c:pt>
                <c:pt idx="1782">
                  <c:v>44152</c:v>
                </c:pt>
                <c:pt idx="1783">
                  <c:v>44153</c:v>
                </c:pt>
                <c:pt idx="1784">
                  <c:v>44154</c:v>
                </c:pt>
                <c:pt idx="1785">
                  <c:v>44155</c:v>
                </c:pt>
                <c:pt idx="1786">
                  <c:v>44156</c:v>
                </c:pt>
                <c:pt idx="1787">
                  <c:v>44157</c:v>
                </c:pt>
                <c:pt idx="1788">
                  <c:v>44158</c:v>
                </c:pt>
                <c:pt idx="1789">
                  <c:v>44159</c:v>
                </c:pt>
                <c:pt idx="1790">
                  <c:v>44160</c:v>
                </c:pt>
                <c:pt idx="1791">
                  <c:v>44161</c:v>
                </c:pt>
                <c:pt idx="1792">
                  <c:v>44162</c:v>
                </c:pt>
                <c:pt idx="1793">
                  <c:v>44163</c:v>
                </c:pt>
                <c:pt idx="1794">
                  <c:v>44164</c:v>
                </c:pt>
                <c:pt idx="1795">
                  <c:v>44165</c:v>
                </c:pt>
                <c:pt idx="1796">
                  <c:v>44166</c:v>
                </c:pt>
                <c:pt idx="1797">
                  <c:v>44167</c:v>
                </c:pt>
                <c:pt idx="1798">
                  <c:v>44168</c:v>
                </c:pt>
                <c:pt idx="1799">
                  <c:v>44169</c:v>
                </c:pt>
                <c:pt idx="1800">
                  <c:v>44170</c:v>
                </c:pt>
                <c:pt idx="1801">
                  <c:v>44171</c:v>
                </c:pt>
                <c:pt idx="1802">
                  <c:v>44172</c:v>
                </c:pt>
                <c:pt idx="1803">
                  <c:v>44173</c:v>
                </c:pt>
                <c:pt idx="1804">
                  <c:v>44174</c:v>
                </c:pt>
                <c:pt idx="1805">
                  <c:v>44175</c:v>
                </c:pt>
                <c:pt idx="1806">
                  <c:v>44176</c:v>
                </c:pt>
                <c:pt idx="1807">
                  <c:v>44177</c:v>
                </c:pt>
                <c:pt idx="1808">
                  <c:v>44178</c:v>
                </c:pt>
                <c:pt idx="1809">
                  <c:v>44179</c:v>
                </c:pt>
                <c:pt idx="1810">
                  <c:v>44180</c:v>
                </c:pt>
                <c:pt idx="1811">
                  <c:v>44181</c:v>
                </c:pt>
                <c:pt idx="1812">
                  <c:v>44182</c:v>
                </c:pt>
                <c:pt idx="1813">
                  <c:v>44183</c:v>
                </c:pt>
                <c:pt idx="1814">
                  <c:v>44184</c:v>
                </c:pt>
                <c:pt idx="1815">
                  <c:v>44185</c:v>
                </c:pt>
                <c:pt idx="1816">
                  <c:v>44186</c:v>
                </c:pt>
                <c:pt idx="1817">
                  <c:v>44187</c:v>
                </c:pt>
                <c:pt idx="1818">
                  <c:v>44188</c:v>
                </c:pt>
                <c:pt idx="1819">
                  <c:v>44189</c:v>
                </c:pt>
                <c:pt idx="1820">
                  <c:v>44190</c:v>
                </c:pt>
                <c:pt idx="1821">
                  <c:v>44191</c:v>
                </c:pt>
                <c:pt idx="1822">
                  <c:v>44192</c:v>
                </c:pt>
                <c:pt idx="1823">
                  <c:v>44193</c:v>
                </c:pt>
                <c:pt idx="1824">
                  <c:v>44194</c:v>
                </c:pt>
                <c:pt idx="1825">
                  <c:v>44195</c:v>
                </c:pt>
                <c:pt idx="1826">
                  <c:v>44196</c:v>
                </c:pt>
                <c:pt idx="1827">
                  <c:v>44197</c:v>
                </c:pt>
                <c:pt idx="1828">
                  <c:v>44198</c:v>
                </c:pt>
                <c:pt idx="1829">
                  <c:v>44199</c:v>
                </c:pt>
                <c:pt idx="1830">
                  <c:v>44200</c:v>
                </c:pt>
                <c:pt idx="1831">
                  <c:v>44201</c:v>
                </c:pt>
                <c:pt idx="1832">
                  <c:v>44202</c:v>
                </c:pt>
                <c:pt idx="1833">
                  <c:v>44203</c:v>
                </c:pt>
                <c:pt idx="1834">
                  <c:v>44204</c:v>
                </c:pt>
                <c:pt idx="1835">
                  <c:v>44205</c:v>
                </c:pt>
                <c:pt idx="1836">
                  <c:v>44206</c:v>
                </c:pt>
                <c:pt idx="1837">
                  <c:v>44207</c:v>
                </c:pt>
                <c:pt idx="1838">
                  <c:v>44208</c:v>
                </c:pt>
                <c:pt idx="1839">
                  <c:v>44209</c:v>
                </c:pt>
                <c:pt idx="1840">
                  <c:v>44210</c:v>
                </c:pt>
                <c:pt idx="1841">
                  <c:v>44211</c:v>
                </c:pt>
                <c:pt idx="1842">
                  <c:v>44212</c:v>
                </c:pt>
                <c:pt idx="1843">
                  <c:v>44213</c:v>
                </c:pt>
                <c:pt idx="1844">
                  <c:v>44214</c:v>
                </c:pt>
                <c:pt idx="1845">
                  <c:v>44215</c:v>
                </c:pt>
                <c:pt idx="1846">
                  <c:v>44216</c:v>
                </c:pt>
                <c:pt idx="1847">
                  <c:v>44217</c:v>
                </c:pt>
                <c:pt idx="1848">
                  <c:v>44218</c:v>
                </c:pt>
                <c:pt idx="1849">
                  <c:v>44219</c:v>
                </c:pt>
                <c:pt idx="1850">
                  <c:v>44220</c:v>
                </c:pt>
                <c:pt idx="1851">
                  <c:v>44221</c:v>
                </c:pt>
                <c:pt idx="1852">
                  <c:v>44222</c:v>
                </c:pt>
                <c:pt idx="1853">
                  <c:v>44223</c:v>
                </c:pt>
                <c:pt idx="1854">
                  <c:v>44224</c:v>
                </c:pt>
                <c:pt idx="1855">
                  <c:v>44225</c:v>
                </c:pt>
                <c:pt idx="1856">
                  <c:v>44226</c:v>
                </c:pt>
                <c:pt idx="1857">
                  <c:v>44227</c:v>
                </c:pt>
                <c:pt idx="1858">
                  <c:v>44228</c:v>
                </c:pt>
                <c:pt idx="1859">
                  <c:v>44229</c:v>
                </c:pt>
                <c:pt idx="1860">
                  <c:v>44230</c:v>
                </c:pt>
                <c:pt idx="1861">
                  <c:v>44231</c:v>
                </c:pt>
                <c:pt idx="1862">
                  <c:v>44232</c:v>
                </c:pt>
                <c:pt idx="1863">
                  <c:v>44233</c:v>
                </c:pt>
                <c:pt idx="1864">
                  <c:v>44234</c:v>
                </c:pt>
                <c:pt idx="1865">
                  <c:v>44235</c:v>
                </c:pt>
                <c:pt idx="1866">
                  <c:v>44236</c:v>
                </c:pt>
                <c:pt idx="1867">
                  <c:v>44237</c:v>
                </c:pt>
                <c:pt idx="1868">
                  <c:v>44238</c:v>
                </c:pt>
                <c:pt idx="1869">
                  <c:v>44239</c:v>
                </c:pt>
                <c:pt idx="1870">
                  <c:v>44240</c:v>
                </c:pt>
                <c:pt idx="1871">
                  <c:v>44241</c:v>
                </c:pt>
                <c:pt idx="1872">
                  <c:v>44242</c:v>
                </c:pt>
                <c:pt idx="1873">
                  <c:v>44243</c:v>
                </c:pt>
                <c:pt idx="1874">
                  <c:v>44244</c:v>
                </c:pt>
                <c:pt idx="1875">
                  <c:v>44245</c:v>
                </c:pt>
                <c:pt idx="1876">
                  <c:v>44246</c:v>
                </c:pt>
                <c:pt idx="1877">
                  <c:v>44247</c:v>
                </c:pt>
                <c:pt idx="1878">
                  <c:v>44248</c:v>
                </c:pt>
                <c:pt idx="1879">
                  <c:v>44249</c:v>
                </c:pt>
                <c:pt idx="1880">
                  <c:v>44250</c:v>
                </c:pt>
                <c:pt idx="1881">
                  <c:v>44251</c:v>
                </c:pt>
                <c:pt idx="1882">
                  <c:v>44252</c:v>
                </c:pt>
                <c:pt idx="1883">
                  <c:v>44253</c:v>
                </c:pt>
                <c:pt idx="1884">
                  <c:v>44254</c:v>
                </c:pt>
                <c:pt idx="1885">
                  <c:v>44255</c:v>
                </c:pt>
                <c:pt idx="1886">
                  <c:v>44256</c:v>
                </c:pt>
                <c:pt idx="1887">
                  <c:v>44257</c:v>
                </c:pt>
                <c:pt idx="1888">
                  <c:v>44258</c:v>
                </c:pt>
                <c:pt idx="1889">
                  <c:v>44259</c:v>
                </c:pt>
                <c:pt idx="1890">
                  <c:v>44260</c:v>
                </c:pt>
                <c:pt idx="1891">
                  <c:v>44261</c:v>
                </c:pt>
                <c:pt idx="1892">
                  <c:v>44262</c:v>
                </c:pt>
                <c:pt idx="1893">
                  <c:v>44263</c:v>
                </c:pt>
                <c:pt idx="1894">
                  <c:v>44264</c:v>
                </c:pt>
                <c:pt idx="1895">
                  <c:v>44265</c:v>
                </c:pt>
                <c:pt idx="1896">
                  <c:v>44266</c:v>
                </c:pt>
                <c:pt idx="1897">
                  <c:v>44267</c:v>
                </c:pt>
                <c:pt idx="1898">
                  <c:v>44268</c:v>
                </c:pt>
                <c:pt idx="1899">
                  <c:v>44269</c:v>
                </c:pt>
                <c:pt idx="1900">
                  <c:v>44270</c:v>
                </c:pt>
                <c:pt idx="1901">
                  <c:v>44271</c:v>
                </c:pt>
                <c:pt idx="1902">
                  <c:v>44272</c:v>
                </c:pt>
                <c:pt idx="1903">
                  <c:v>44273</c:v>
                </c:pt>
                <c:pt idx="1904">
                  <c:v>44274</c:v>
                </c:pt>
                <c:pt idx="1905">
                  <c:v>44275</c:v>
                </c:pt>
                <c:pt idx="1906">
                  <c:v>44276</c:v>
                </c:pt>
                <c:pt idx="1907">
                  <c:v>44277</c:v>
                </c:pt>
                <c:pt idx="1908">
                  <c:v>44278</c:v>
                </c:pt>
                <c:pt idx="1909">
                  <c:v>44279</c:v>
                </c:pt>
                <c:pt idx="1910">
                  <c:v>44280</c:v>
                </c:pt>
                <c:pt idx="1911">
                  <c:v>44281</c:v>
                </c:pt>
                <c:pt idx="1912">
                  <c:v>44282</c:v>
                </c:pt>
                <c:pt idx="1913">
                  <c:v>44283</c:v>
                </c:pt>
                <c:pt idx="1914">
                  <c:v>44284</c:v>
                </c:pt>
                <c:pt idx="1915">
                  <c:v>44285</c:v>
                </c:pt>
                <c:pt idx="1916">
                  <c:v>44286</c:v>
                </c:pt>
                <c:pt idx="1917">
                  <c:v>44287</c:v>
                </c:pt>
                <c:pt idx="1918">
                  <c:v>44288</c:v>
                </c:pt>
                <c:pt idx="1919">
                  <c:v>44289</c:v>
                </c:pt>
                <c:pt idx="1920">
                  <c:v>44290</c:v>
                </c:pt>
                <c:pt idx="1921">
                  <c:v>44291</c:v>
                </c:pt>
                <c:pt idx="1922">
                  <c:v>44292</c:v>
                </c:pt>
                <c:pt idx="1923">
                  <c:v>44293</c:v>
                </c:pt>
                <c:pt idx="1924">
                  <c:v>44294</c:v>
                </c:pt>
                <c:pt idx="1925">
                  <c:v>44295</c:v>
                </c:pt>
                <c:pt idx="1926">
                  <c:v>44296</c:v>
                </c:pt>
                <c:pt idx="1927">
                  <c:v>44297</c:v>
                </c:pt>
                <c:pt idx="1928">
                  <c:v>44298</c:v>
                </c:pt>
                <c:pt idx="1929">
                  <c:v>44299</c:v>
                </c:pt>
                <c:pt idx="1930">
                  <c:v>44300</c:v>
                </c:pt>
                <c:pt idx="1931">
                  <c:v>44301</c:v>
                </c:pt>
                <c:pt idx="1932">
                  <c:v>44302</c:v>
                </c:pt>
                <c:pt idx="1933">
                  <c:v>44303</c:v>
                </c:pt>
                <c:pt idx="1934">
                  <c:v>44304</c:v>
                </c:pt>
                <c:pt idx="1935">
                  <c:v>44305</c:v>
                </c:pt>
                <c:pt idx="1936">
                  <c:v>44306</c:v>
                </c:pt>
                <c:pt idx="1937">
                  <c:v>44307</c:v>
                </c:pt>
                <c:pt idx="1938">
                  <c:v>44308</c:v>
                </c:pt>
                <c:pt idx="1939">
                  <c:v>44309</c:v>
                </c:pt>
                <c:pt idx="1940">
                  <c:v>44310</c:v>
                </c:pt>
                <c:pt idx="1941">
                  <c:v>44311</c:v>
                </c:pt>
                <c:pt idx="1942">
                  <c:v>44312</c:v>
                </c:pt>
                <c:pt idx="1943">
                  <c:v>44313</c:v>
                </c:pt>
                <c:pt idx="1944">
                  <c:v>44314</c:v>
                </c:pt>
                <c:pt idx="1945">
                  <c:v>44315</c:v>
                </c:pt>
                <c:pt idx="1946">
                  <c:v>44316</c:v>
                </c:pt>
                <c:pt idx="1947">
                  <c:v>44317</c:v>
                </c:pt>
                <c:pt idx="1948">
                  <c:v>44318</c:v>
                </c:pt>
                <c:pt idx="1949">
                  <c:v>44319</c:v>
                </c:pt>
                <c:pt idx="1950">
                  <c:v>44320</c:v>
                </c:pt>
                <c:pt idx="1951">
                  <c:v>44321</c:v>
                </c:pt>
                <c:pt idx="1952">
                  <c:v>44322</c:v>
                </c:pt>
                <c:pt idx="1953">
                  <c:v>44323</c:v>
                </c:pt>
                <c:pt idx="1954">
                  <c:v>44324</c:v>
                </c:pt>
                <c:pt idx="1955">
                  <c:v>44325</c:v>
                </c:pt>
                <c:pt idx="1956">
                  <c:v>44326</c:v>
                </c:pt>
                <c:pt idx="1957">
                  <c:v>44327</c:v>
                </c:pt>
                <c:pt idx="1958">
                  <c:v>44328</c:v>
                </c:pt>
                <c:pt idx="1959">
                  <c:v>44329</c:v>
                </c:pt>
                <c:pt idx="1960">
                  <c:v>44330</c:v>
                </c:pt>
                <c:pt idx="1961">
                  <c:v>44331</c:v>
                </c:pt>
                <c:pt idx="1962">
                  <c:v>44332</c:v>
                </c:pt>
                <c:pt idx="1963">
                  <c:v>44333</c:v>
                </c:pt>
                <c:pt idx="1964">
                  <c:v>44334</c:v>
                </c:pt>
                <c:pt idx="1965">
                  <c:v>44335</c:v>
                </c:pt>
                <c:pt idx="1966">
                  <c:v>44336</c:v>
                </c:pt>
                <c:pt idx="1967">
                  <c:v>44337</c:v>
                </c:pt>
                <c:pt idx="1968">
                  <c:v>44338</c:v>
                </c:pt>
                <c:pt idx="1969">
                  <c:v>44339</c:v>
                </c:pt>
                <c:pt idx="1970">
                  <c:v>44340</c:v>
                </c:pt>
                <c:pt idx="1971">
                  <c:v>44341</c:v>
                </c:pt>
                <c:pt idx="1972">
                  <c:v>44342</c:v>
                </c:pt>
                <c:pt idx="1973">
                  <c:v>44343</c:v>
                </c:pt>
                <c:pt idx="1974">
                  <c:v>44344</c:v>
                </c:pt>
                <c:pt idx="1975">
                  <c:v>44345</c:v>
                </c:pt>
                <c:pt idx="1976">
                  <c:v>44346</c:v>
                </c:pt>
                <c:pt idx="1977">
                  <c:v>44347</c:v>
                </c:pt>
                <c:pt idx="1978">
                  <c:v>44348</c:v>
                </c:pt>
                <c:pt idx="1979">
                  <c:v>44349</c:v>
                </c:pt>
                <c:pt idx="1980">
                  <c:v>44350</c:v>
                </c:pt>
                <c:pt idx="1981">
                  <c:v>44351</c:v>
                </c:pt>
                <c:pt idx="1982">
                  <c:v>44352</c:v>
                </c:pt>
                <c:pt idx="1983">
                  <c:v>44353</c:v>
                </c:pt>
                <c:pt idx="1984">
                  <c:v>44354</c:v>
                </c:pt>
                <c:pt idx="1985">
                  <c:v>44355</c:v>
                </c:pt>
                <c:pt idx="1986">
                  <c:v>44356</c:v>
                </c:pt>
                <c:pt idx="1987">
                  <c:v>44357</c:v>
                </c:pt>
                <c:pt idx="1988">
                  <c:v>44358</c:v>
                </c:pt>
                <c:pt idx="1989">
                  <c:v>44359</c:v>
                </c:pt>
                <c:pt idx="1990">
                  <c:v>44360</c:v>
                </c:pt>
                <c:pt idx="1991">
                  <c:v>44361</c:v>
                </c:pt>
                <c:pt idx="1992">
                  <c:v>44362</c:v>
                </c:pt>
                <c:pt idx="1993">
                  <c:v>44363</c:v>
                </c:pt>
                <c:pt idx="1994">
                  <c:v>44364</c:v>
                </c:pt>
                <c:pt idx="1995">
                  <c:v>44365</c:v>
                </c:pt>
                <c:pt idx="1996">
                  <c:v>44366</c:v>
                </c:pt>
                <c:pt idx="1997">
                  <c:v>44367</c:v>
                </c:pt>
                <c:pt idx="1998">
                  <c:v>44368</c:v>
                </c:pt>
                <c:pt idx="1999">
                  <c:v>44369</c:v>
                </c:pt>
                <c:pt idx="2000">
                  <c:v>44370</c:v>
                </c:pt>
                <c:pt idx="2001">
                  <c:v>44371</c:v>
                </c:pt>
                <c:pt idx="2002">
                  <c:v>44372</c:v>
                </c:pt>
                <c:pt idx="2003">
                  <c:v>44373</c:v>
                </c:pt>
                <c:pt idx="2004">
                  <c:v>44374</c:v>
                </c:pt>
                <c:pt idx="2005">
                  <c:v>44375</c:v>
                </c:pt>
                <c:pt idx="2006">
                  <c:v>44376</c:v>
                </c:pt>
                <c:pt idx="2007">
                  <c:v>44377</c:v>
                </c:pt>
                <c:pt idx="2008">
                  <c:v>44378</c:v>
                </c:pt>
                <c:pt idx="2009">
                  <c:v>44379</c:v>
                </c:pt>
                <c:pt idx="2010">
                  <c:v>44380</c:v>
                </c:pt>
                <c:pt idx="2011">
                  <c:v>44381</c:v>
                </c:pt>
                <c:pt idx="2012">
                  <c:v>44382</c:v>
                </c:pt>
                <c:pt idx="2013">
                  <c:v>44383</c:v>
                </c:pt>
                <c:pt idx="2014">
                  <c:v>44384</c:v>
                </c:pt>
                <c:pt idx="2015">
                  <c:v>44385</c:v>
                </c:pt>
                <c:pt idx="2016">
                  <c:v>44386</c:v>
                </c:pt>
                <c:pt idx="2017">
                  <c:v>44387</c:v>
                </c:pt>
                <c:pt idx="2018">
                  <c:v>44388</c:v>
                </c:pt>
                <c:pt idx="2019">
                  <c:v>44389</c:v>
                </c:pt>
                <c:pt idx="2020">
                  <c:v>44390</c:v>
                </c:pt>
                <c:pt idx="2021">
                  <c:v>44391</c:v>
                </c:pt>
                <c:pt idx="2022">
                  <c:v>44392</c:v>
                </c:pt>
                <c:pt idx="2023">
                  <c:v>44393</c:v>
                </c:pt>
                <c:pt idx="2024">
                  <c:v>44394</c:v>
                </c:pt>
                <c:pt idx="2025">
                  <c:v>44395</c:v>
                </c:pt>
                <c:pt idx="2026">
                  <c:v>44396</c:v>
                </c:pt>
                <c:pt idx="2027">
                  <c:v>44397</c:v>
                </c:pt>
                <c:pt idx="2028">
                  <c:v>44398</c:v>
                </c:pt>
                <c:pt idx="2029">
                  <c:v>44399</c:v>
                </c:pt>
                <c:pt idx="2030">
                  <c:v>44400</c:v>
                </c:pt>
                <c:pt idx="2031">
                  <c:v>44401</c:v>
                </c:pt>
                <c:pt idx="2032">
                  <c:v>44402</c:v>
                </c:pt>
                <c:pt idx="2033">
                  <c:v>44403</c:v>
                </c:pt>
                <c:pt idx="2034">
                  <c:v>44404</c:v>
                </c:pt>
                <c:pt idx="2035">
                  <c:v>44405</c:v>
                </c:pt>
                <c:pt idx="2036">
                  <c:v>44406</c:v>
                </c:pt>
                <c:pt idx="2037">
                  <c:v>44407</c:v>
                </c:pt>
                <c:pt idx="2038">
                  <c:v>44408</c:v>
                </c:pt>
                <c:pt idx="2039">
                  <c:v>44409</c:v>
                </c:pt>
                <c:pt idx="2040">
                  <c:v>44410</c:v>
                </c:pt>
                <c:pt idx="2041">
                  <c:v>44411</c:v>
                </c:pt>
                <c:pt idx="2042">
                  <c:v>44412</c:v>
                </c:pt>
                <c:pt idx="2043">
                  <c:v>44413</c:v>
                </c:pt>
                <c:pt idx="2044">
                  <c:v>44414</c:v>
                </c:pt>
                <c:pt idx="2045">
                  <c:v>44415</c:v>
                </c:pt>
                <c:pt idx="2046">
                  <c:v>44416</c:v>
                </c:pt>
                <c:pt idx="2047">
                  <c:v>44417</c:v>
                </c:pt>
                <c:pt idx="2048">
                  <c:v>44418</c:v>
                </c:pt>
                <c:pt idx="2049">
                  <c:v>44419</c:v>
                </c:pt>
                <c:pt idx="2050">
                  <c:v>44420</c:v>
                </c:pt>
                <c:pt idx="2051">
                  <c:v>44421</c:v>
                </c:pt>
                <c:pt idx="2052">
                  <c:v>44422</c:v>
                </c:pt>
                <c:pt idx="2053">
                  <c:v>44423</c:v>
                </c:pt>
                <c:pt idx="2054">
                  <c:v>44424</c:v>
                </c:pt>
                <c:pt idx="2055">
                  <c:v>44425</c:v>
                </c:pt>
                <c:pt idx="2056">
                  <c:v>44426</c:v>
                </c:pt>
                <c:pt idx="2057">
                  <c:v>44427</c:v>
                </c:pt>
                <c:pt idx="2058">
                  <c:v>44428</c:v>
                </c:pt>
                <c:pt idx="2059">
                  <c:v>44429</c:v>
                </c:pt>
                <c:pt idx="2060">
                  <c:v>44430</c:v>
                </c:pt>
                <c:pt idx="2061">
                  <c:v>44431</c:v>
                </c:pt>
                <c:pt idx="2062">
                  <c:v>44432</c:v>
                </c:pt>
                <c:pt idx="2063">
                  <c:v>44433</c:v>
                </c:pt>
                <c:pt idx="2064">
                  <c:v>44434</c:v>
                </c:pt>
                <c:pt idx="2065">
                  <c:v>44435</c:v>
                </c:pt>
                <c:pt idx="2066">
                  <c:v>44436</c:v>
                </c:pt>
                <c:pt idx="2067">
                  <c:v>44437</c:v>
                </c:pt>
                <c:pt idx="2068">
                  <c:v>44438</c:v>
                </c:pt>
                <c:pt idx="2069">
                  <c:v>44439</c:v>
                </c:pt>
                <c:pt idx="2070">
                  <c:v>44440</c:v>
                </c:pt>
                <c:pt idx="2071">
                  <c:v>44441</c:v>
                </c:pt>
                <c:pt idx="2072">
                  <c:v>44442</c:v>
                </c:pt>
                <c:pt idx="2073">
                  <c:v>44443</c:v>
                </c:pt>
                <c:pt idx="2074">
                  <c:v>44444</c:v>
                </c:pt>
                <c:pt idx="2075">
                  <c:v>44445</c:v>
                </c:pt>
                <c:pt idx="2076">
                  <c:v>44446</c:v>
                </c:pt>
                <c:pt idx="2077">
                  <c:v>44447</c:v>
                </c:pt>
                <c:pt idx="2078">
                  <c:v>44448</c:v>
                </c:pt>
                <c:pt idx="2079">
                  <c:v>44449</c:v>
                </c:pt>
                <c:pt idx="2080">
                  <c:v>44450</c:v>
                </c:pt>
                <c:pt idx="2081">
                  <c:v>44451</c:v>
                </c:pt>
                <c:pt idx="2082">
                  <c:v>44452</c:v>
                </c:pt>
                <c:pt idx="2083">
                  <c:v>44453</c:v>
                </c:pt>
                <c:pt idx="2084">
                  <c:v>44454</c:v>
                </c:pt>
                <c:pt idx="2085">
                  <c:v>44455</c:v>
                </c:pt>
                <c:pt idx="2086">
                  <c:v>44456</c:v>
                </c:pt>
                <c:pt idx="2087">
                  <c:v>44457</c:v>
                </c:pt>
                <c:pt idx="2088">
                  <c:v>44458</c:v>
                </c:pt>
                <c:pt idx="2089">
                  <c:v>44459</c:v>
                </c:pt>
                <c:pt idx="2090">
                  <c:v>44460</c:v>
                </c:pt>
                <c:pt idx="2091">
                  <c:v>44461</c:v>
                </c:pt>
                <c:pt idx="2092">
                  <c:v>44462</c:v>
                </c:pt>
                <c:pt idx="2093">
                  <c:v>44463</c:v>
                </c:pt>
                <c:pt idx="2094">
                  <c:v>44464</c:v>
                </c:pt>
                <c:pt idx="2095">
                  <c:v>44465</c:v>
                </c:pt>
                <c:pt idx="2096">
                  <c:v>44466</c:v>
                </c:pt>
                <c:pt idx="2097">
                  <c:v>44467</c:v>
                </c:pt>
                <c:pt idx="2098">
                  <c:v>44468</c:v>
                </c:pt>
                <c:pt idx="2099">
                  <c:v>44469</c:v>
                </c:pt>
                <c:pt idx="2100">
                  <c:v>44470</c:v>
                </c:pt>
                <c:pt idx="2101">
                  <c:v>44471</c:v>
                </c:pt>
                <c:pt idx="2102">
                  <c:v>44472</c:v>
                </c:pt>
                <c:pt idx="2103">
                  <c:v>44473</c:v>
                </c:pt>
                <c:pt idx="2104">
                  <c:v>44474</c:v>
                </c:pt>
                <c:pt idx="2105">
                  <c:v>44475</c:v>
                </c:pt>
                <c:pt idx="2106">
                  <c:v>44476</c:v>
                </c:pt>
                <c:pt idx="2107">
                  <c:v>44477</c:v>
                </c:pt>
                <c:pt idx="2108">
                  <c:v>44478</c:v>
                </c:pt>
                <c:pt idx="2109">
                  <c:v>44479</c:v>
                </c:pt>
                <c:pt idx="2110">
                  <c:v>44480</c:v>
                </c:pt>
                <c:pt idx="2111">
                  <c:v>44481</c:v>
                </c:pt>
                <c:pt idx="2112">
                  <c:v>44482</c:v>
                </c:pt>
                <c:pt idx="2113">
                  <c:v>44483</c:v>
                </c:pt>
                <c:pt idx="2114">
                  <c:v>44484</c:v>
                </c:pt>
                <c:pt idx="2115">
                  <c:v>44485</c:v>
                </c:pt>
                <c:pt idx="2116">
                  <c:v>44486</c:v>
                </c:pt>
                <c:pt idx="2117">
                  <c:v>44487</c:v>
                </c:pt>
                <c:pt idx="2118">
                  <c:v>44488</c:v>
                </c:pt>
                <c:pt idx="2119">
                  <c:v>44489</c:v>
                </c:pt>
                <c:pt idx="2120">
                  <c:v>44490</c:v>
                </c:pt>
                <c:pt idx="2121">
                  <c:v>44491</c:v>
                </c:pt>
                <c:pt idx="2122">
                  <c:v>44492</c:v>
                </c:pt>
                <c:pt idx="2123">
                  <c:v>44493</c:v>
                </c:pt>
                <c:pt idx="2124">
                  <c:v>44494</c:v>
                </c:pt>
                <c:pt idx="2125">
                  <c:v>44495</c:v>
                </c:pt>
                <c:pt idx="2126">
                  <c:v>44496</c:v>
                </c:pt>
                <c:pt idx="2127">
                  <c:v>44497</c:v>
                </c:pt>
                <c:pt idx="2128">
                  <c:v>44498</c:v>
                </c:pt>
                <c:pt idx="2129">
                  <c:v>44499</c:v>
                </c:pt>
                <c:pt idx="2130">
                  <c:v>44500</c:v>
                </c:pt>
                <c:pt idx="2131">
                  <c:v>44501</c:v>
                </c:pt>
                <c:pt idx="2132">
                  <c:v>44502</c:v>
                </c:pt>
                <c:pt idx="2133">
                  <c:v>44503</c:v>
                </c:pt>
                <c:pt idx="2134">
                  <c:v>44504</c:v>
                </c:pt>
                <c:pt idx="2135">
                  <c:v>44505</c:v>
                </c:pt>
                <c:pt idx="2136">
                  <c:v>44506</c:v>
                </c:pt>
                <c:pt idx="2137">
                  <c:v>44507</c:v>
                </c:pt>
                <c:pt idx="2138">
                  <c:v>44508</c:v>
                </c:pt>
                <c:pt idx="2139">
                  <c:v>44509</c:v>
                </c:pt>
                <c:pt idx="2140">
                  <c:v>44510</c:v>
                </c:pt>
                <c:pt idx="2141">
                  <c:v>44511</c:v>
                </c:pt>
                <c:pt idx="2142">
                  <c:v>44512</c:v>
                </c:pt>
                <c:pt idx="2143">
                  <c:v>44513</c:v>
                </c:pt>
                <c:pt idx="2144">
                  <c:v>44514</c:v>
                </c:pt>
                <c:pt idx="2145">
                  <c:v>44515</c:v>
                </c:pt>
                <c:pt idx="2146">
                  <c:v>44516</c:v>
                </c:pt>
                <c:pt idx="2147">
                  <c:v>44517</c:v>
                </c:pt>
                <c:pt idx="2148">
                  <c:v>44518</c:v>
                </c:pt>
                <c:pt idx="2149">
                  <c:v>44519</c:v>
                </c:pt>
                <c:pt idx="2150">
                  <c:v>44520</c:v>
                </c:pt>
                <c:pt idx="2151">
                  <c:v>44521</c:v>
                </c:pt>
                <c:pt idx="2152">
                  <c:v>44522</c:v>
                </c:pt>
                <c:pt idx="2153">
                  <c:v>44523</c:v>
                </c:pt>
                <c:pt idx="2154">
                  <c:v>44524</c:v>
                </c:pt>
                <c:pt idx="2155">
                  <c:v>44525</c:v>
                </c:pt>
                <c:pt idx="2156">
                  <c:v>44526</c:v>
                </c:pt>
                <c:pt idx="2157">
                  <c:v>44527</c:v>
                </c:pt>
                <c:pt idx="2158">
                  <c:v>44528</c:v>
                </c:pt>
                <c:pt idx="2159">
                  <c:v>44529</c:v>
                </c:pt>
                <c:pt idx="2160">
                  <c:v>44530</c:v>
                </c:pt>
                <c:pt idx="2161">
                  <c:v>44531</c:v>
                </c:pt>
                <c:pt idx="2162">
                  <c:v>44532</c:v>
                </c:pt>
                <c:pt idx="2163">
                  <c:v>44533</c:v>
                </c:pt>
                <c:pt idx="2164">
                  <c:v>44534</c:v>
                </c:pt>
                <c:pt idx="2165">
                  <c:v>44535</c:v>
                </c:pt>
                <c:pt idx="2166">
                  <c:v>44536</c:v>
                </c:pt>
                <c:pt idx="2167">
                  <c:v>44537</c:v>
                </c:pt>
                <c:pt idx="2168">
                  <c:v>44538</c:v>
                </c:pt>
                <c:pt idx="2169">
                  <c:v>44539</c:v>
                </c:pt>
                <c:pt idx="2170">
                  <c:v>44540</c:v>
                </c:pt>
                <c:pt idx="2171">
                  <c:v>44541</c:v>
                </c:pt>
                <c:pt idx="2172">
                  <c:v>44542</c:v>
                </c:pt>
                <c:pt idx="2173">
                  <c:v>44543</c:v>
                </c:pt>
                <c:pt idx="2174">
                  <c:v>44544</c:v>
                </c:pt>
                <c:pt idx="2175">
                  <c:v>44545</c:v>
                </c:pt>
                <c:pt idx="2176">
                  <c:v>44546</c:v>
                </c:pt>
                <c:pt idx="2177">
                  <c:v>44547</c:v>
                </c:pt>
                <c:pt idx="2178">
                  <c:v>44548</c:v>
                </c:pt>
                <c:pt idx="2179">
                  <c:v>44549</c:v>
                </c:pt>
                <c:pt idx="2180">
                  <c:v>44550</c:v>
                </c:pt>
                <c:pt idx="2181">
                  <c:v>44551</c:v>
                </c:pt>
                <c:pt idx="2182">
                  <c:v>44552</c:v>
                </c:pt>
                <c:pt idx="2183">
                  <c:v>44553</c:v>
                </c:pt>
                <c:pt idx="2184">
                  <c:v>44554</c:v>
                </c:pt>
                <c:pt idx="2185">
                  <c:v>44555</c:v>
                </c:pt>
                <c:pt idx="2186">
                  <c:v>44556</c:v>
                </c:pt>
                <c:pt idx="2187">
                  <c:v>44557</c:v>
                </c:pt>
                <c:pt idx="2188">
                  <c:v>44558</c:v>
                </c:pt>
                <c:pt idx="2189">
                  <c:v>44559</c:v>
                </c:pt>
                <c:pt idx="2190">
                  <c:v>44560</c:v>
                </c:pt>
                <c:pt idx="2191">
                  <c:v>44561</c:v>
                </c:pt>
                <c:pt idx="2192">
                  <c:v>44562</c:v>
                </c:pt>
                <c:pt idx="2193">
                  <c:v>44563</c:v>
                </c:pt>
                <c:pt idx="2194">
                  <c:v>44564</c:v>
                </c:pt>
                <c:pt idx="2195">
                  <c:v>44565</c:v>
                </c:pt>
                <c:pt idx="2196">
                  <c:v>44566</c:v>
                </c:pt>
                <c:pt idx="2197">
                  <c:v>44567</c:v>
                </c:pt>
                <c:pt idx="2198">
                  <c:v>44568</c:v>
                </c:pt>
                <c:pt idx="2199">
                  <c:v>44569</c:v>
                </c:pt>
                <c:pt idx="2200">
                  <c:v>44570</c:v>
                </c:pt>
                <c:pt idx="2201">
                  <c:v>44571</c:v>
                </c:pt>
                <c:pt idx="2202">
                  <c:v>44572</c:v>
                </c:pt>
                <c:pt idx="2203">
                  <c:v>44573</c:v>
                </c:pt>
                <c:pt idx="2204">
                  <c:v>44574</c:v>
                </c:pt>
                <c:pt idx="2205">
                  <c:v>44575</c:v>
                </c:pt>
                <c:pt idx="2206">
                  <c:v>44576</c:v>
                </c:pt>
                <c:pt idx="2207">
                  <c:v>44577</c:v>
                </c:pt>
                <c:pt idx="2208">
                  <c:v>44578</c:v>
                </c:pt>
                <c:pt idx="2209">
                  <c:v>44579</c:v>
                </c:pt>
                <c:pt idx="2210">
                  <c:v>44580</c:v>
                </c:pt>
                <c:pt idx="2211">
                  <c:v>44581</c:v>
                </c:pt>
                <c:pt idx="2212">
                  <c:v>44582</c:v>
                </c:pt>
                <c:pt idx="2213">
                  <c:v>44583</c:v>
                </c:pt>
                <c:pt idx="2214">
                  <c:v>44584</c:v>
                </c:pt>
                <c:pt idx="2215">
                  <c:v>44585</c:v>
                </c:pt>
                <c:pt idx="2216">
                  <c:v>44586</c:v>
                </c:pt>
                <c:pt idx="2217">
                  <c:v>44587</c:v>
                </c:pt>
                <c:pt idx="2218">
                  <c:v>44588</c:v>
                </c:pt>
                <c:pt idx="2219">
                  <c:v>44589</c:v>
                </c:pt>
                <c:pt idx="2220">
                  <c:v>44590</c:v>
                </c:pt>
                <c:pt idx="2221">
                  <c:v>44591</c:v>
                </c:pt>
                <c:pt idx="2222">
                  <c:v>44592</c:v>
                </c:pt>
                <c:pt idx="2223">
                  <c:v>44593</c:v>
                </c:pt>
                <c:pt idx="2224">
                  <c:v>44594</c:v>
                </c:pt>
                <c:pt idx="2225">
                  <c:v>44595</c:v>
                </c:pt>
                <c:pt idx="2226">
                  <c:v>44596</c:v>
                </c:pt>
                <c:pt idx="2227">
                  <c:v>44597</c:v>
                </c:pt>
                <c:pt idx="2228">
                  <c:v>44598</c:v>
                </c:pt>
                <c:pt idx="2229">
                  <c:v>44599</c:v>
                </c:pt>
                <c:pt idx="2230">
                  <c:v>44600</c:v>
                </c:pt>
                <c:pt idx="2231">
                  <c:v>44601</c:v>
                </c:pt>
                <c:pt idx="2232">
                  <c:v>44602</c:v>
                </c:pt>
                <c:pt idx="2233">
                  <c:v>44603</c:v>
                </c:pt>
                <c:pt idx="2234">
                  <c:v>44604</c:v>
                </c:pt>
                <c:pt idx="2235">
                  <c:v>44605</c:v>
                </c:pt>
                <c:pt idx="2236">
                  <c:v>44606</c:v>
                </c:pt>
                <c:pt idx="2237">
                  <c:v>44607</c:v>
                </c:pt>
                <c:pt idx="2238">
                  <c:v>44608</c:v>
                </c:pt>
                <c:pt idx="2239">
                  <c:v>44609</c:v>
                </c:pt>
                <c:pt idx="2240">
                  <c:v>44610</c:v>
                </c:pt>
                <c:pt idx="2241">
                  <c:v>44611</c:v>
                </c:pt>
                <c:pt idx="2242">
                  <c:v>44612</c:v>
                </c:pt>
                <c:pt idx="2243">
                  <c:v>44613</c:v>
                </c:pt>
                <c:pt idx="2244">
                  <c:v>44614</c:v>
                </c:pt>
                <c:pt idx="2245">
                  <c:v>44615</c:v>
                </c:pt>
                <c:pt idx="2246">
                  <c:v>44616</c:v>
                </c:pt>
                <c:pt idx="2247">
                  <c:v>44617</c:v>
                </c:pt>
                <c:pt idx="2248">
                  <c:v>44618</c:v>
                </c:pt>
                <c:pt idx="2249">
                  <c:v>44619</c:v>
                </c:pt>
                <c:pt idx="2250">
                  <c:v>44620</c:v>
                </c:pt>
                <c:pt idx="2251">
                  <c:v>44621</c:v>
                </c:pt>
                <c:pt idx="2252">
                  <c:v>44622</c:v>
                </c:pt>
                <c:pt idx="2253">
                  <c:v>44623</c:v>
                </c:pt>
                <c:pt idx="2254">
                  <c:v>44624</c:v>
                </c:pt>
                <c:pt idx="2255">
                  <c:v>44625</c:v>
                </c:pt>
                <c:pt idx="2256">
                  <c:v>44626</c:v>
                </c:pt>
                <c:pt idx="2257">
                  <c:v>44627</c:v>
                </c:pt>
                <c:pt idx="2258">
                  <c:v>44628</c:v>
                </c:pt>
                <c:pt idx="2259">
                  <c:v>44629</c:v>
                </c:pt>
                <c:pt idx="2260">
                  <c:v>44630</c:v>
                </c:pt>
                <c:pt idx="2261">
                  <c:v>44631</c:v>
                </c:pt>
                <c:pt idx="2262">
                  <c:v>44632</c:v>
                </c:pt>
                <c:pt idx="2263">
                  <c:v>44633</c:v>
                </c:pt>
                <c:pt idx="2264">
                  <c:v>44634</c:v>
                </c:pt>
                <c:pt idx="2265">
                  <c:v>44635</c:v>
                </c:pt>
                <c:pt idx="2266">
                  <c:v>44636</c:v>
                </c:pt>
                <c:pt idx="2267">
                  <c:v>44637</c:v>
                </c:pt>
                <c:pt idx="2268">
                  <c:v>44638</c:v>
                </c:pt>
                <c:pt idx="2269">
                  <c:v>44639</c:v>
                </c:pt>
                <c:pt idx="2270">
                  <c:v>44640</c:v>
                </c:pt>
                <c:pt idx="2271">
                  <c:v>44641</c:v>
                </c:pt>
                <c:pt idx="2272">
                  <c:v>44642</c:v>
                </c:pt>
                <c:pt idx="2273">
                  <c:v>44643</c:v>
                </c:pt>
                <c:pt idx="2274">
                  <c:v>44644</c:v>
                </c:pt>
                <c:pt idx="2275">
                  <c:v>44645</c:v>
                </c:pt>
                <c:pt idx="2276">
                  <c:v>44646</c:v>
                </c:pt>
                <c:pt idx="2277">
                  <c:v>44647</c:v>
                </c:pt>
                <c:pt idx="2278">
                  <c:v>44648</c:v>
                </c:pt>
                <c:pt idx="2279">
                  <c:v>44649</c:v>
                </c:pt>
                <c:pt idx="2280">
                  <c:v>44650</c:v>
                </c:pt>
                <c:pt idx="2281">
                  <c:v>44651</c:v>
                </c:pt>
                <c:pt idx="2282">
                  <c:v>44652</c:v>
                </c:pt>
                <c:pt idx="2283">
                  <c:v>44653</c:v>
                </c:pt>
                <c:pt idx="2284">
                  <c:v>44654</c:v>
                </c:pt>
                <c:pt idx="2285">
                  <c:v>44655</c:v>
                </c:pt>
                <c:pt idx="2286">
                  <c:v>44656</c:v>
                </c:pt>
                <c:pt idx="2287">
                  <c:v>44657</c:v>
                </c:pt>
                <c:pt idx="2288">
                  <c:v>44658</c:v>
                </c:pt>
                <c:pt idx="2289">
                  <c:v>44659</c:v>
                </c:pt>
                <c:pt idx="2290">
                  <c:v>44660</c:v>
                </c:pt>
                <c:pt idx="2291">
                  <c:v>44661</c:v>
                </c:pt>
                <c:pt idx="2292">
                  <c:v>44662</c:v>
                </c:pt>
                <c:pt idx="2293">
                  <c:v>44663</c:v>
                </c:pt>
                <c:pt idx="2294">
                  <c:v>44664</c:v>
                </c:pt>
                <c:pt idx="2295">
                  <c:v>44665</c:v>
                </c:pt>
                <c:pt idx="2296">
                  <c:v>44666</c:v>
                </c:pt>
                <c:pt idx="2297">
                  <c:v>44667</c:v>
                </c:pt>
                <c:pt idx="2298">
                  <c:v>44668</c:v>
                </c:pt>
                <c:pt idx="2299">
                  <c:v>44669</c:v>
                </c:pt>
                <c:pt idx="2300">
                  <c:v>44670</c:v>
                </c:pt>
                <c:pt idx="2301">
                  <c:v>44671</c:v>
                </c:pt>
                <c:pt idx="2302">
                  <c:v>44672</c:v>
                </c:pt>
                <c:pt idx="2303">
                  <c:v>44673</c:v>
                </c:pt>
                <c:pt idx="2304">
                  <c:v>44674</c:v>
                </c:pt>
                <c:pt idx="2305">
                  <c:v>44675</c:v>
                </c:pt>
                <c:pt idx="2306">
                  <c:v>44676</c:v>
                </c:pt>
                <c:pt idx="2307">
                  <c:v>44677</c:v>
                </c:pt>
                <c:pt idx="2308">
                  <c:v>44678</c:v>
                </c:pt>
                <c:pt idx="2309">
                  <c:v>44679</c:v>
                </c:pt>
                <c:pt idx="2310">
                  <c:v>44680</c:v>
                </c:pt>
                <c:pt idx="2311">
                  <c:v>44681</c:v>
                </c:pt>
                <c:pt idx="2312">
                  <c:v>44682</c:v>
                </c:pt>
                <c:pt idx="2313">
                  <c:v>44683</c:v>
                </c:pt>
                <c:pt idx="2314">
                  <c:v>44684</c:v>
                </c:pt>
                <c:pt idx="2315">
                  <c:v>44685</c:v>
                </c:pt>
                <c:pt idx="2316">
                  <c:v>44686</c:v>
                </c:pt>
                <c:pt idx="2317">
                  <c:v>44687</c:v>
                </c:pt>
                <c:pt idx="2318">
                  <c:v>44688</c:v>
                </c:pt>
                <c:pt idx="2319">
                  <c:v>44689</c:v>
                </c:pt>
                <c:pt idx="2320">
                  <c:v>44690</c:v>
                </c:pt>
                <c:pt idx="2321">
                  <c:v>44691</c:v>
                </c:pt>
                <c:pt idx="2322">
                  <c:v>44692</c:v>
                </c:pt>
                <c:pt idx="2323">
                  <c:v>44693</c:v>
                </c:pt>
                <c:pt idx="2324">
                  <c:v>44694</c:v>
                </c:pt>
                <c:pt idx="2325">
                  <c:v>44695</c:v>
                </c:pt>
                <c:pt idx="2326">
                  <c:v>44696</c:v>
                </c:pt>
                <c:pt idx="2327">
                  <c:v>44697</c:v>
                </c:pt>
                <c:pt idx="2328">
                  <c:v>44698</c:v>
                </c:pt>
                <c:pt idx="2329">
                  <c:v>44699</c:v>
                </c:pt>
                <c:pt idx="2330">
                  <c:v>44700</c:v>
                </c:pt>
                <c:pt idx="2331">
                  <c:v>44701</c:v>
                </c:pt>
                <c:pt idx="2332">
                  <c:v>44702</c:v>
                </c:pt>
                <c:pt idx="2333">
                  <c:v>44703</c:v>
                </c:pt>
                <c:pt idx="2334">
                  <c:v>44704</c:v>
                </c:pt>
                <c:pt idx="2335">
                  <c:v>44705</c:v>
                </c:pt>
                <c:pt idx="2336">
                  <c:v>44706</c:v>
                </c:pt>
                <c:pt idx="2337">
                  <c:v>44707</c:v>
                </c:pt>
                <c:pt idx="2338">
                  <c:v>44708</c:v>
                </c:pt>
                <c:pt idx="2339">
                  <c:v>44709</c:v>
                </c:pt>
                <c:pt idx="2340">
                  <c:v>44710</c:v>
                </c:pt>
                <c:pt idx="2341">
                  <c:v>44711</c:v>
                </c:pt>
                <c:pt idx="2342">
                  <c:v>44712</c:v>
                </c:pt>
                <c:pt idx="2343">
                  <c:v>44713</c:v>
                </c:pt>
                <c:pt idx="2344">
                  <c:v>44714</c:v>
                </c:pt>
                <c:pt idx="2345">
                  <c:v>44715</c:v>
                </c:pt>
                <c:pt idx="2346">
                  <c:v>44716</c:v>
                </c:pt>
                <c:pt idx="2347">
                  <c:v>44717</c:v>
                </c:pt>
                <c:pt idx="2348">
                  <c:v>44718</c:v>
                </c:pt>
                <c:pt idx="2349">
                  <c:v>44719</c:v>
                </c:pt>
                <c:pt idx="2350">
                  <c:v>44720</c:v>
                </c:pt>
                <c:pt idx="2351">
                  <c:v>44721</c:v>
                </c:pt>
                <c:pt idx="2352">
                  <c:v>44722</c:v>
                </c:pt>
                <c:pt idx="2353">
                  <c:v>44723</c:v>
                </c:pt>
                <c:pt idx="2354">
                  <c:v>44724</c:v>
                </c:pt>
                <c:pt idx="2355">
                  <c:v>44725</c:v>
                </c:pt>
                <c:pt idx="2356">
                  <c:v>44726</c:v>
                </c:pt>
                <c:pt idx="2357">
                  <c:v>44727</c:v>
                </c:pt>
                <c:pt idx="2358">
                  <c:v>44728</c:v>
                </c:pt>
                <c:pt idx="2359">
                  <c:v>44729</c:v>
                </c:pt>
                <c:pt idx="2360">
                  <c:v>44730</c:v>
                </c:pt>
                <c:pt idx="2361">
                  <c:v>44731</c:v>
                </c:pt>
                <c:pt idx="2362">
                  <c:v>44732</c:v>
                </c:pt>
                <c:pt idx="2363">
                  <c:v>44733</c:v>
                </c:pt>
                <c:pt idx="2364">
                  <c:v>44734</c:v>
                </c:pt>
                <c:pt idx="2365">
                  <c:v>44735</c:v>
                </c:pt>
                <c:pt idx="2366">
                  <c:v>44736</c:v>
                </c:pt>
                <c:pt idx="2367">
                  <c:v>44737</c:v>
                </c:pt>
                <c:pt idx="2368">
                  <c:v>44738</c:v>
                </c:pt>
                <c:pt idx="2369">
                  <c:v>44739</c:v>
                </c:pt>
                <c:pt idx="2370">
                  <c:v>44740</c:v>
                </c:pt>
                <c:pt idx="2371">
                  <c:v>44741</c:v>
                </c:pt>
                <c:pt idx="2372">
                  <c:v>44742</c:v>
                </c:pt>
                <c:pt idx="2373">
                  <c:v>44743</c:v>
                </c:pt>
                <c:pt idx="2374">
                  <c:v>44744</c:v>
                </c:pt>
                <c:pt idx="2375">
                  <c:v>44745</c:v>
                </c:pt>
                <c:pt idx="2376">
                  <c:v>44746</c:v>
                </c:pt>
                <c:pt idx="2377">
                  <c:v>44747</c:v>
                </c:pt>
                <c:pt idx="2378">
                  <c:v>44748</c:v>
                </c:pt>
                <c:pt idx="2379">
                  <c:v>44749</c:v>
                </c:pt>
                <c:pt idx="2380">
                  <c:v>44750</c:v>
                </c:pt>
                <c:pt idx="2381">
                  <c:v>44751</c:v>
                </c:pt>
                <c:pt idx="2382">
                  <c:v>44752</c:v>
                </c:pt>
                <c:pt idx="2383">
                  <c:v>44753</c:v>
                </c:pt>
                <c:pt idx="2384">
                  <c:v>44754</c:v>
                </c:pt>
                <c:pt idx="2385">
                  <c:v>44755</c:v>
                </c:pt>
                <c:pt idx="2386">
                  <c:v>44756</c:v>
                </c:pt>
                <c:pt idx="2387">
                  <c:v>44757</c:v>
                </c:pt>
                <c:pt idx="2388">
                  <c:v>44758</c:v>
                </c:pt>
                <c:pt idx="2389">
                  <c:v>44759</c:v>
                </c:pt>
                <c:pt idx="2390">
                  <c:v>44760</c:v>
                </c:pt>
                <c:pt idx="2391">
                  <c:v>44761</c:v>
                </c:pt>
                <c:pt idx="2392">
                  <c:v>44762</c:v>
                </c:pt>
                <c:pt idx="2393">
                  <c:v>44763</c:v>
                </c:pt>
                <c:pt idx="2394">
                  <c:v>44764</c:v>
                </c:pt>
                <c:pt idx="2395">
                  <c:v>44765</c:v>
                </c:pt>
                <c:pt idx="2396">
                  <c:v>44766</c:v>
                </c:pt>
                <c:pt idx="2397">
                  <c:v>44767</c:v>
                </c:pt>
                <c:pt idx="2398">
                  <c:v>44768</c:v>
                </c:pt>
                <c:pt idx="2399">
                  <c:v>44769</c:v>
                </c:pt>
                <c:pt idx="2400">
                  <c:v>44770</c:v>
                </c:pt>
                <c:pt idx="2401">
                  <c:v>44771</c:v>
                </c:pt>
                <c:pt idx="2402">
                  <c:v>44772</c:v>
                </c:pt>
                <c:pt idx="2403">
                  <c:v>44773</c:v>
                </c:pt>
                <c:pt idx="2404">
                  <c:v>44774</c:v>
                </c:pt>
                <c:pt idx="2405">
                  <c:v>44775</c:v>
                </c:pt>
                <c:pt idx="2406">
                  <c:v>44776</c:v>
                </c:pt>
                <c:pt idx="2407">
                  <c:v>44777</c:v>
                </c:pt>
                <c:pt idx="2408">
                  <c:v>44778</c:v>
                </c:pt>
                <c:pt idx="2409">
                  <c:v>44779</c:v>
                </c:pt>
                <c:pt idx="2410">
                  <c:v>44780</c:v>
                </c:pt>
                <c:pt idx="2411">
                  <c:v>44781</c:v>
                </c:pt>
                <c:pt idx="2412">
                  <c:v>44782</c:v>
                </c:pt>
                <c:pt idx="2413">
                  <c:v>44783</c:v>
                </c:pt>
                <c:pt idx="2414">
                  <c:v>44784</c:v>
                </c:pt>
                <c:pt idx="2415">
                  <c:v>44785</c:v>
                </c:pt>
                <c:pt idx="2416">
                  <c:v>44786</c:v>
                </c:pt>
                <c:pt idx="2417">
                  <c:v>44787</c:v>
                </c:pt>
                <c:pt idx="2418">
                  <c:v>44788</c:v>
                </c:pt>
                <c:pt idx="2419">
                  <c:v>44789</c:v>
                </c:pt>
                <c:pt idx="2420">
                  <c:v>44790</c:v>
                </c:pt>
                <c:pt idx="2421">
                  <c:v>44791</c:v>
                </c:pt>
                <c:pt idx="2422">
                  <c:v>44792</c:v>
                </c:pt>
                <c:pt idx="2423">
                  <c:v>44793</c:v>
                </c:pt>
                <c:pt idx="2424">
                  <c:v>44794</c:v>
                </c:pt>
                <c:pt idx="2425">
                  <c:v>44795</c:v>
                </c:pt>
                <c:pt idx="2426">
                  <c:v>44796</c:v>
                </c:pt>
                <c:pt idx="2427">
                  <c:v>44797</c:v>
                </c:pt>
                <c:pt idx="2428">
                  <c:v>44798</c:v>
                </c:pt>
                <c:pt idx="2429">
                  <c:v>44799</c:v>
                </c:pt>
                <c:pt idx="2430">
                  <c:v>44800</c:v>
                </c:pt>
                <c:pt idx="2431">
                  <c:v>44801</c:v>
                </c:pt>
                <c:pt idx="2432">
                  <c:v>44802</c:v>
                </c:pt>
                <c:pt idx="2433">
                  <c:v>44803</c:v>
                </c:pt>
                <c:pt idx="2434">
                  <c:v>44804</c:v>
                </c:pt>
                <c:pt idx="2435">
                  <c:v>44805</c:v>
                </c:pt>
                <c:pt idx="2436">
                  <c:v>44806</c:v>
                </c:pt>
                <c:pt idx="2437">
                  <c:v>44807</c:v>
                </c:pt>
                <c:pt idx="2438">
                  <c:v>44808</c:v>
                </c:pt>
                <c:pt idx="2439">
                  <c:v>44809</c:v>
                </c:pt>
                <c:pt idx="2440">
                  <c:v>44810</c:v>
                </c:pt>
                <c:pt idx="2441">
                  <c:v>44811</c:v>
                </c:pt>
                <c:pt idx="2442">
                  <c:v>44812</c:v>
                </c:pt>
                <c:pt idx="2443">
                  <c:v>44813</c:v>
                </c:pt>
                <c:pt idx="2444">
                  <c:v>44814</c:v>
                </c:pt>
                <c:pt idx="2445">
                  <c:v>44815</c:v>
                </c:pt>
                <c:pt idx="2446">
                  <c:v>44816</c:v>
                </c:pt>
                <c:pt idx="2447">
                  <c:v>44817</c:v>
                </c:pt>
                <c:pt idx="2448">
                  <c:v>44818</c:v>
                </c:pt>
                <c:pt idx="2449">
                  <c:v>44819</c:v>
                </c:pt>
                <c:pt idx="2450">
                  <c:v>44820</c:v>
                </c:pt>
                <c:pt idx="2451">
                  <c:v>44821</c:v>
                </c:pt>
                <c:pt idx="2452">
                  <c:v>44822</c:v>
                </c:pt>
                <c:pt idx="2453">
                  <c:v>44823</c:v>
                </c:pt>
                <c:pt idx="2454">
                  <c:v>44824</c:v>
                </c:pt>
                <c:pt idx="2455">
                  <c:v>44825</c:v>
                </c:pt>
                <c:pt idx="2456">
                  <c:v>44826</c:v>
                </c:pt>
                <c:pt idx="2457">
                  <c:v>44827</c:v>
                </c:pt>
                <c:pt idx="2458">
                  <c:v>44828</c:v>
                </c:pt>
                <c:pt idx="2459">
                  <c:v>44829</c:v>
                </c:pt>
                <c:pt idx="2460">
                  <c:v>44830</c:v>
                </c:pt>
                <c:pt idx="2461">
                  <c:v>44831</c:v>
                </c:pt>
                <c:pt idx="2462">
                  <c:v>44832</c:v>
                </c:pt>
                <c:pt idx="2463">
                  <c:v>44833</c:v>
                </c:pt>
                <c:pt idx="2464">
                  <c:v>44834</c:v>
                </c:pt>
                <c:pt idx="2465">
                  <c:v>44835</c:v>
                </c:pt>
                <c:pt idx="2466">
                  <c:v>44836</c:v>
                </c:pt>
                <c:pt idx="2467">
                  <c:v>44837</c:v>
                </c:pt>
                <c:pt idx="2468">
                  <c:v>44838</c:v>
                </c:pt>
                <c:pt idx="2469">
                  <c:v>44839</c:v>
                </c:pt>
                <c:pt idx="2470">
                  <c:v>44840</c:v>
                </c:pt>
                <c:pt idx="2471">
                  <c:v>44841</c:v>
                </c:pt>
                <c:pt idx="2472">
                  <c:v>44842</c:v>
                </c:pt>
                <c:pt idx="2473">
                  <c:v>44843</c:v>
                </c:pt>
                <c:pt idx="2474">
                  <c:v>44844</c:v>
                </c:pt>
                <c:pt idx="2475">
                  <c:v>44845</c:v>
                </c:pt>
                <c:pt idx="2476">
                  <c:v>44846</c:v>
                </c:pt>
                <c:pt idx="2477">
                  <c:v>44847</c:v>
                </c:pt>
                <c:pt idx="2478">
                  <c:v>44848</c:v>
                </c:pt>
                <c:pt idx="2479">
                  <c:v>44849</c:v>
                </c:pt>
                <c:pt idx="2480">
                  <c:v>44850</c:v>
                </c:pt>
                <c:pt idx="2481">
                  <c:v>44851</c:v>
                </c:pt>
                <c:pt idx="2482">
                  <c:v>44852</c:v>
                </c:pt>
                <c:pt idx="2483">
                  <c:v>44853</c:v>
                </c:pt>
                <c:pt idx="2484">
                  <c:v>44854</c:v>
                </c:pt>
                <c:pt idx="2485">
                  <c:v>44855</c:v>
                </c:pt>
                <c:pt idx="2486">
                  <c:v>44856</c:v>
                </c:pt>
                <c:pt idx="2487">
                  <c:v>44857</c:v>
                </c:pt>
                <c:pt idx="2488">
                  <c:v>44858</c:v>
                </c:pt>
                <c:pt idx="2489">
                  <c:v>44859</c:v>
                </c:pt>
                <c:pt idx="2490">
                  <c:v>44860</c:v>
                </c:pt>
                <c:pt idx="2491">
                  <c:v>44861</c:v>
                </c:pt>
                <c:pt idx="2492">
                  <c:v>44862</c:v>
                </c:pt>
                <c:pt idx="2493">
                  <c:v>44863</c:v>
                </c:pt>
                <c:pt idx="2494">
                  <c:v>44864</c:v>
                </c:pt>
                <c:pt idx="2495">
                  <c:v>44865</c:v>
                </c:pt>
                <c:pt idx="2496">
                  <c:v>44866</c:v>
                </c:pt>
                <c:pt idx="2497">
                  <c:v>44867</c:v>
                </c:pt>
                <c:pt idx="2498">
                  <c:v>44868</c:v>
                </c:pt>
                <c:pt idx="2499">
                  <c:v>44869</c:v>
                </c:pt>
                <c:pt idx="2500">
                  <c:v>44870</c:v>
                </c:pt>
                <c:pt idx="2501">
                  <c:v>44871</c:v>
                </c:pt>
                <c:pt idx="2502">
                  <c:v>44872</c:v>
                </c:pt>
                <c:pt idx="2503">
                  <c:v>44873</c:v>
                </c:pt>
                <c:pt idx="2504">
                  <c:v>44874</c:v>
                </c:pt>
                <c:pt idx="2505">
                  <c:v>44875</c:v>
                </c:pt>
                <c:pt idx="2506">
                  <c:v>44876</c:v>
                </c:pt>
                <c:pt idx="2507">
                  <c:v>44877</c:v>
                </c:pt>
                <c:pt idx="2508">
                  <c:v>44878</c:v>
                </c:pt>
                <c:pt idx="2509">
                  <c:v>44879</c:v>
                </c:pt>
                <c:pt idx="2510">
                  <c:v>44880</c:v>
                </c:pt>
                <c:pt idx="2511">
                  <c:v>44881</c:v>
                </c:pt>
                <c:pt idx="2512">
                  <c:v>44882</c:v>
                </c:pt>
                <c:pt idx="2513">
                  <c:v>44883</c:v>
                </c:pt>
                <c:pt idx="2514">
                  <c:v>44884</c:v>
                </c:pt>
                <c:pt idx="2515">
                  <c:v>44885</c:v>
                </c:pt>
                <c:pt idx="2516">
                  <c:v>44886</c:v>
                </c:pt>
                <c:pt idx="2517">
                  <c:v>44887</c:v>
                </c:pt>
                <c:pt idx="2518">
                  <c:v>44888</c:v>
                </c:pt>
                <c:pt idx="2519">
                  <c:v>44889</c:v>
                </c:pt>
                <c:pt idx="2520">
                  <c:v>44890</c:v>
                </c:pt>
                <c:pt idx="2521">
                  <c:v>44891</c:v>
                </c:pt>
                <c:pt idx="2522">
                  <c:v>44892</c:v>
                </c:pt>
                <c:pt idx="2523">
                  <c:v>44893</c:v>
                </c:pt>
                <c:pt idx="2524">
                  <c:v>44894</c:v>
                </c:pt>
                <c:pt idx="2525">
                  <c:v>44895</c:v>
                </c:pt>
                <c:pt idx="2526">
                  <c:v>44896</c:v>
                </c:pt>
                <c:pt idx="2527">
                  <c:v>44897</c:v>
                </c:pt>
                <c:pt idx="2528">
                  <c:v>44898</c:v>
                </c:pt>
                <c:pt idx="2529">
                  <c:v>44899</c:v>
                </c:pt>
                <c:pt idx="2530">
                  <c:v>44900</c:v>
                </c:pt>
                <c:pt idx="2531">
                  <c:v>44901</c:v>
                </c:pt>
                <c:pt idx="2532">
                  <c:v>44902</c:v>
                </c:pt>
                <c:pt idx="2533">
                  <c:v>44903</c:v>
                </c:pt>
                <c:pt idx="2534">
                  <c:v>44904</c:v>
                </c:pt>
                <c:pt idx="2535">
                  <c:v>44905</c:v>
                </c:pt>
                <c:pt idx="2536">
                  <c:v>44906</c:v>
                </c:pt>
                <c:pt idx="2537">
                  <c:v>44907</c:v>
                </c:pt>
                <c:pt idx="2538">
                  <c:v>44908</c:v>
                </c:pt>
                <c:pt idx="2539">
                  <c:v>44909</c:v>
                </c:pt>
                <c:pt idx="2540">
                  <c:v>44910</c:v>
                </c:pt>
                <c:pt idx="2541">
                  <c:v>44911</c:v>
                </c:pt>
                <c:pt idx="2542">
                  <c:v>44912</c:v>
                </c:pt>
                <c:pt idx="2543">
                  <c:v>44913</c:v>
                </c:pt>
                <c:pt idx="2544">
                  <c:v>44914</c:v>
                </c:pt>
                <c:pt idx="2545">
                  <c:v>44915</c:v>
                </c:pt>
                <c:pt idx="2546">
                  <c:v>44916</c:v>
                </c:pt>
                <c:pt idx="2547">
                  <c:v>44917</c:v>
                </c:pt>
                <c:pt idx="2548">
                  <c:v>44918</c:v>
                </c:pt>
                <c:pt idx="2549">
                  <c:v>44919</c:v>
                </c:pt>
                <c:pt idx="2550">
                  <c:v>44920</c:v>
                </c:pt>
                <c:pt idx="2551">
                  <c:v>44921</c:v>
                </c:pt>
                <c:pt idx="2552">
                  <c:v>44922</c:v>
                </c:pt>
                <c:pt idx="2553">
                  <c:v>44923</c:v>
                </c:pt>
                <c:pt idx="2554">
                  <c:v>44924</c:v>
                </c:pt>
                <c:pt idx="2555">
                  <c:v>44925</c:v>
                </c:pt>
                <c:pt idx="2556">
                  <c:v>44926</c:v>
                </c:pt>
                <c:pt idx="2557">
                  <c:v>44927</c:v>
                </c:pt>
                <c:pt idx="2558">
                  <c:v>44928</c:v>
                </c:pt>
                <c:pt idx="2559">
                  <c:v>44929</c:v>
                </c:pt>
                <c:pt idx="2560">
                  <c:v>44930</c:v>
                </c:pt>
                <c:pt idx="2561">
                  <c:v>44931</c:v>
                </c:pt>
                <c:pt idx="2562">
                  <c:v>44932</c:v>
                </c:pt>
                <c:pt idx="2563">
                  <c:v>44933</c:v>
                </c:pt>
                <c:pt idx="2564">
                  <c:v>44934</c:v>
                </c:pt>
                <c:pt idx="2565">
                  <c:v>44935</c:v>
                </c:pt>
                <c:pt idx="2566">
                  <c:v>44936</c:v>
                </c:pt>
                <c:pt idx="2567">
                  <c:v>44937</c:v>
                </c:pt>
                <c:pt idx="2568">
                  <c:v>44938</c:v>
                </c:pt>
                <c:pt idx="2569">
                  <c:v>44939</c:v>
                </c:pt>
                <c:pt idx="2570">
                  <c:v>44940</c:v>
                </c:pt>
                <c:pt idx="2571">
                  <c:v>44941</c:v>
                </c:pt>
                <c:pt idx="2572">
                  <c:v>44942</c:v>
                </c:pt>
                <c:pt idx="2573">
                  <c:v>44943</c:v>
                </c:pt>
                <c:pt idx="2574">
                  <c:v>44944</c:v>
                </c:pt>
                <c:pt idx="2575">
                  <c:v>44945</c:v>
                </c:pt>
                <c:pt idx="2576">
                  <c:v>44946</c:v>
                </c:pt>
                <c:pt idx="2577">
                  <c:v>44947</c:v>
                </c:pt>
                <c:pt idx="2578">
                  <c:v>44948</c:v>
                </c:pt>
                <c:pt idx="2579">
                  <c:v>44949</c:v>
                </c:pt>
                <c:pt idx="2580">
                  <c:v>44950</c:v>
                </c:pt>
                <c:pt idx="2581">
                  <c:v>44951</c:v>
                </c:pt>
                <c:pt idx="2582">
                  <c:v>44952</c:v>
                </c:pt>
                <c:pt idx="2583">
                  <c:v>44953</c:v>
                </c:pt>
                <c:pt idx="2584">
                  <c:v>44954</c:v>
                </c:pt>
                <c:pt idx="2585">
                  <c:v>44955</c:v>
                </c:pt>
                <c:pt idx="2586">
                  <c:v>44956</c:v>
                </c:pt>
                <c:pt idx="2587">
                  <c:v>44957</c:v>
                </c:pt>
                <c:pt idx="2588">
                  <c:v>44958</c:v>
                </c:pt>
                <c:pt idx="2589">
                  <c:v>44959</c:v>
                </c:pt>
                <c:pt idx="2590">
                  <c:v>44960</c:v>
                </c:pt>
                <c:pt idx="2591">
                  <c:v>44961</c:v>
                </c:pt>
                <c:pt idx="2592">
                  <c:v>44962</c:v>
                </c:pt>
                <c:pt idx="2593">
                  <c:v>44963</c:v>
                </c:pt>
                <c:pt idx="2594">
                  <c:v>44964</c:v>
                </c:pt>
                <c:pt idx="2595">
                  <c:v>44965</c:v>
                </c:pt>
                <c:pt idx="2596">
                  <c:v>44966</c:v>
                </c:pt>
                <c:pt idx="2597">
                  <c:v>44967</c:v>
                </c:pt>
                <c:pt idx="2598">
                  <c:v>44968</c:v>
                </c:pt>
                <c:pt idx="2599">
                  <c:v>44969</c:v>
                </c:pt>
                <c:pt idx="2600">
                  <c:v>44970</c:v>
                </c:pt>
                <c:pt idx="2601">
                  <c:v>44971</c:v>
                </c:pt>
                <c:pt idx="2602">
                  <c:v>44972</c:v>
                </c:pt>
                <c:pt idx="2603">
                  <c:v>44973</c:v>
                </c:pt>
                <c:pt idx="2604">
                  <c:v>44974</c:v>
                </c:pt>
                <c:pt idx="2605">
                  <c:v>44975</c:v>
                </c:pt>
                <c:pt idx="2606">
                  <c:v>44976</c:v>
                </c:pt>
                <c:pt idx="2607">
                  <c:v>44977</c:v>
                </c:pt>
                <c:pt idx="2608">
                  <c:v>44978</c:v>
                </c:pt>
                <c:pt idx="2609">
                  <c:v>44979</c:v>
                </c:pt>
                <c:pt idx="2610">
                  <c:v>44980</c:v>
                </c:pt>
                <c:pt idx="2611">
                  <c:v>44981</c:v>
                </c:pt>
                <c:pt idx="2612">
                  <c:v>44982</c:v>
                </c:pt>
                <c:pt idx="2613">
                  <c:v>44983</c:v>
                </c:pt>
                <c:pt idx="2614">
                  <c:v>44984</c:v>
                </c:pt>
                <c:pt idx="2615">
                  <c:v>44985</c:v>
                </c:pt>
                <c:pt idx="2616">
                  <c:v>44986</c:v>
                </c:pt>
                <c:pt idx="2617">
                  <c:v>44987</c:v>
                </c:pt>
                <c:pt idx="2618">
                  <c:v>44988</c:v>
                </c:pt>
                <c:pt idx="2619">
                  <c:v>44989</c:v>
                </c:pt>
                <c:pt idx="2620">
                  <c:v>44990</c:v>
                </c:pt>
                <c:pt idx="2621">
                  <c:v>44991</c:v>
                </c:pt>
                <c:pt idx="2622">
                  <c:v>44992</c:v>
                </c:pt>
                <c:pt idx="2623">
                  <c:v>44993</c:v>
                </c:pt>
                <c:pt idx="2624">
                  <c:v>44994</c:v>
                </c:pt>
                <c:pt idx="2625">
                  <c:v>44995</c:v>
                </c:pt>
                <c:pt idx="2626">
                  <c:v>44996</c:v>
                </c:pt>
                <c:pt idx="2627">
                  <c:v>44997</c:v>
                </c:pt>
                <c:pt idx="2628">
                  <c:v>44998</c:v>
                </c:pt>
                <c:pt idx="2629">
                  <c:v>44999</c:v>
                </c:pt>
                <c:pt idx="2630">
                  <c:v>45000</c:v>
                </c:pt>
                <c:pt idx="2631">
                  <c:v>45001</c:v>
                </c:pt>
                <c:pt idx="2632">
                  <c:v>45002</c:v>
                </c:pt>
                <c:pt idx="2633">
                  <c:v>45003</c:v>
                </c:pt>
                <c:pt idx="2634">
                  <c:v>45004</c:v>
                </c:pt>
                <c:pt idx="2635">
                  <c:v>45005</c:v>
                </c:pt>
                <c:pt idx="2636">
                  <c:v>45006</c:v>
                </c:pt>
                <c:pt idx="2637">
                  <c:v>45007</c:v>
                </c:pt>
                <c:pt idx="2638">
                  <c:v>45008</c:v>
                </c:pt>
                <c:pt idx="2639">
                  <c:v>45009</c:v>
                </c:pt>
                <c:pt idx="2640">
                  <c:v>45010</c:v>
                </c:pt>
                <c:pt idx="2641">
                  <c:v>45011</c:v>
                </c:pt>
                <c:pt idx="2642">
                  <c:v>45012</c:v>
                </c:pt>
                <c:pt idx="2643">
                  <c:v>45013</c:v>
                </c:pt>
                <c:pt idx="2644">
                  <c:v>45014</c:v>
                </c:pt>
                <c:pt idx="2645">
                  <c:v>45015</c:v>
                </c:pt>
                <c:pt idx="2646">
                  <c:v>45016</c:v>
                </c:pt>
                <c:pt idx="2647">
                  <c:v>45017</c:v>
                </c:pt>
                <c:pt idx="2648">
                  <c:v>45018</c:v>
                </c:pt>
                <c:pt idx="2649">
                  <c:v>45019</c:v>
                </c:pt>
                <c:pt idx="2650">
                  <c:v>45020</c:v>
                </c:pt>
                <c:pt idx="2651">
                  <c:v>45021</c:v>
                </c:pt>
                <c:pt idx="2652">
                  <c:v>45022</c:v>
                </c:pt>
                <c:pt idx="2653">
                  <c:v>45023</c:v>
                </c:pt>
                <c:pt idx="2654">
                  <c:v>45024</c:v>
                </c:pt>
                <c:pt idx="2655">
                  <c:v>45025</c:v>
                </c:pt>
                <c:pt idx="2656">
                  <c:v>45026</c:v>
                </c:pt>
                <c:pt idx="2657">
                  <c:v>45027</c:v>
                </c:pt>
                <c:pt idx="2658">
                  <c:v>45028</c:v>
                </c:pt>
                <c:pt idx="2659">
                  <c:v>45029</c:v>
                </c:pt>
                <c:pt idx="2660">
                  <c:v>45030</c:v>
                </c:pt>
                <c:pt idx="2661">
                  <c:v>45031</c:v>
                </c:pt>
                <c:pt idx="2662">
                  <c:v>45032</c:v>
                </c:pt>
                <c:pt idx="2663">
                  <c:v>45033</c:v>
                </c:pt>
                <c:pt idx="2664">
                  <c:v>45034</c:v>
                </c:pt>
                <c:pt idx="2665">
                  <c:v>45035</c:v>
                </c:pt>
                <c:pt idx="2666">
                  <c:v>45036</c:v>
                </c:pt>
                <c:pt idx="2667">
                  <c:v>45037</c:v>
                </c:pt>
                <c:pt idx="2668">
                  <c:v>45038</c:v>
                </c:pt>
                <c:pt idx="2669">
                  <c:v>45039</c:v>
                </c:pt>
                <c:pt idx="2670">
                  <c:v>45040</c:v>
                </c:pt>
                <c:pt idx="2671">
                  <c:v>45041</c:v>
                </c:pt>
                <c:pt idx="2672">
                  <c:v>45042</c:v>
                </c:pt>
                <c:pt idx="2673">
                  <c:v>45043</c:v>
                </c:pt>
                <c:pt idx="2674">
                  <c:v>45044</c:v>
                </c:pt>
                <c:pt idx="2675">
                  <c:v>45045</c:v>
                </c:pt>
                <c:pt idx="2676">
                  <c:v>45046</c:v>
                </c:pt>
                <c:pt idx="2677">
                  <c:v>45047</c:v>
                </c:pt>
                <c:pt idx="2678">
                  <c:v>45048</c:v>
                </c:pt>
                <c:pt idx="2679">
                  <c:v>45049</c:v>
                </c:pt>
                <c:pt idx="2680">
                  <c:v>45050</c:v>
                </c:pt>
                <c:pt idx="2681">
                  <c:v>45051</c:v>
                </c:pt>
                <c:pt idx="2682">
                  <c:v>45052</c:v>
                </c:pt>
                <c:pt idx="2683">
                  <c:v>45053</c:v>
                </c:pt>
                <c:pt idx="2684">
                  <c:v>45054</c:v>
                </c:pt>
                <c:pt idx="2685">
                  <c:v>45055</c:v>
                </c:pt>
                <c:pt idx="2686">
                  <c:v>45056</c:v>
                </c:pt>
                <c:pt idx="2687">
                  <c:v>45057</c:v>
                </c:pt>
                <c:pt idx="2688">
                  <c:v>45058</c:v>
                </c:pt>
                <c:pt idx="2689">
                  <c:v>45059</c:v>
                </c:pt>
                <c:pt idx="2690">
                  <c:v>45060</c:v>
                </c:pt>
                <c:pt idx="2691">
                  <c:v>45061</c:v>
                </c:pt>
                <c:pt idx="2692">
                  <c:v>45062</c:v>
                </c:pt>
                <c:pt idx="2693">
                  <c:v>45063</c:v>
                </c:pt>
                <c:pt idx="2694">
                  <c:v>45064</c:v>
                </c:pt>
                <c:pt idx="2695">
                  <c:v>45065</c:v>
                </c:pt>
                <c:pt idx="2696">
                  <c:v>45066</c:v>
                </c:pt>
                <c:pt idx="2697">
                  <c:v>45067</c:v>
                </c:pt>
              </c:numCache>
            </c:numRef>
          </c:cat>
          <c:val>
            <c:numRef>
              <c:f>'איור 7 נתונים'!$G$4:$G$4000</c:f>
              <c:numCache>
                <c:formatCode>General</c:formatCode>
                <c:ptCount val="3997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3</c:v>
                </c:pt>
                <c:pt idx="71">
                  <c:v>3</c:v>
                </c:pt>
                <c:pt idx="72">
                  <c:v>3</c:v>
                </c:pt>
                <c:pt idx="73">
                  <c:v>3</c:v>
                </c:pt>
                <c:pt idx="74">
                  <c:v>3</c:v>
                </c:pt>
                <c:pt idx="75">
                  <c:v>3</c:v>
                </c:pt>
                <c:pt idx="76">
                  <c:v>3</c:v>
                </c:pt>
                <c:pt idx="77">
                  <c:v>3</c:v>
                </c:pt>
                <c:pt idx="78">
                  <c:v>3</c:v>
                </c:pt>
                <c:pt idx="79">
                  <c:v>3</c:v>
                </c:pt>
                <c:pt idx="80">
                  <c:v>3</c:v>
                </c:pt>
                <c:pt idx="81">
                  <c:v>3</c:v>
                </c:pt>
                <c:pt idx="82">
                  <c:v>3</c:v>
                </c:pt>
                <c:pt idx="83">
                  <c:v>3</c:v>
                </c:pt>
                <c:pt idx="84">
                  <c:v>3</c:v>
                </c:pt>
                <c:pt idx="85">
                  <c:v>3</c:v>
                </c:pt>
                <c:pt idx="86">
                  <c:v>3</c:v>
                </c:pt>
                <c:pt idx="87">
                  <c:v>3</c:v>
                </c:pt>
                <c:pt idx="88">
                  <c:v>3</c:v>
                </c:pt>
                <c:pt idx="89">
                  <c:v>3</c:v>
                </c:pt>
                <c:pt idx="90">
                  <c:v>3</c:v>
                </c:pt>
                <c:pt idx="91">
                  <c:v>3</c:v>
                </c:pt>
                <c:pt idx="92">
                  <c:v>3</c:v>
                </c:pt>
                <c:pt idx="93">
                  <c:v>3</c:v>
                </c:pt>
                <c:pt idx="94">
                  <c:v>3</c:v>
                </c:pt>
                <c:pt idx="95">
                  <c:v>3</c:v>
                </c:pt>
                <c:pt idx="96">
                  <c:v>3</c:v>
                </c:pt>
                <c:pt idx="97">
                  <c:v>3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  <c:pt idx="102">
                  <c:v>3</c:v>
                </c:pt>
                <c:pt idx="103">
                  <c:v>3</c:v>
                </c:pt>
                <c:pt idx="104">
                  <c:v>3</c:v>
                </c:pt>
                <c:pt idx="105">
                  <c:v>3</c:v>
                </c:pt>
                <c:pt idx="106">
                  <c:v>3</c:v>
                </c:pt>
                <c:pt idx="107">
                  <c:v>3</c:v>
                </c:pt>
                <c:pt idx="108">
                  <c:v>3</c:v>
                </c:pt>
                <c:pt idx="109">
                  <c:v>3</c:v>
                </c:pt>
                <c:pt idx="110">
                  <c:v>3</c:v>
                </c:pt>
                <c:pt idx="111">
                  <c:v>3</c:v>
                </c:pt>
                <c:pt idx="112">
                  <c:v>3</c:v>
                </c:pt>
                <c:pt idx="113">
                  <c:v>3</c:v>
                </c:pt>
                <c:pt idx="114">
                  <c:v>3</c:v>
                </c:pt>
                <c:pt idx="115">
                  <c:v>3</c:v>
                </c:pt>
                <c:pt idx="116">
                  <c:v>3</c:v>
                </c:pt>
                <c:pt idx="117">
                  <c:v>3</c:v>
                </c:pt>
                <c:pt idx="118">
                  <c:v>3</c:v>
                </c:pt>
                <c:pt idx="119">
                  <c:v>3</c:v>
                </c:pt>
                <c:pt idx="120">
                  <c:v>3</c:v>
                </c:pt>
                <c:pt idx="121">
                  <c:v>3</c:v>
                </c:pt>
                <c:pt idx="122">
                  <c:v>3</c:v>
                </c:pt>
                <c:pt idx="123">
                  <c:v>3</c:v>
                </c:pt>
                <c:pt idx="124">
                  <c:v>3</c:v>
                </c:pt>
                <c:pt idx="125">
                  <c:v>3</c:v>
                </c:pt>
                <c:pt idx="126">
                  <c:v>3</c:v>
                </c:pt>
                <c:pt idx="127">
                  <c:v>3</c:v>
                </c:pt>
                <c:pt idx="128">
                  <c:v>3</c:v>
                </c:pt>
                <c:pt idx="129">
                  <c:v>3</c:v>
                </c:pt>
                <c:pt idx="130">
                  <c:v>3</c:v>
                </c:pt>
                <c:pt idx="131">
                  <c:v>3</c:v>
                </c:pt>
                <c:pt idx="132">
                  <c:v>3</c:v>
                </c:pt>
                <c:pt idx="133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3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  <c:pt idx="140">
                  <c:v>3</c:v>
                </c:pt>
                <c:pt idx="141">
                  <c:v>3</c:v>
                </c:pt>
                <c:pt idx="142">
                  <c:v>3</c:v>
                </c:pt>
                <c:pt idx="143">
                  <c:v>3</c:v>
                </c:pt>
                <c:pt idx="144">
                  <c:v>3</c:v>
                </c:pt>
                <c:pt idx="145">
                  <c:v>3</c:v>
                </c:pt>
                <c:pt idx="146">
                  <c:v>3</c:v>
                </c:pt>
                <c:pt idx="147">
                  <c:v>3</c:v>
                </c:pt>
                <c:pt idx="148">
                  <c:v>3</c:v>
                </c:pt>
                <c:pt idx="149">
                  <c:v>3</c:v>
                </c:pt>
                <c:pt idx="150">
                  <c:v>3</c:v>
                </c:pt>
                <c:pt idx="151">
                  <c:v>3</c:v>
                </c:pt>
                <c:pt idx="152">
                  <c:v>3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3</c:v>
                </c:pt>
                <c:pt idx="157">
                  <c:v>3</c:v>
                </c:pt>
                <c:pt idx="158">
                  <c:v>3</c:v>
                </c:pt>
                <c:pt idx="159">
                  <c:v>3</c:v>
                </c:pt>
                <c:pt idx="160">
                  <c:v>3</c:v>
                </c:pt>
                <c:pt idx="161">
                  <c:v>3</c:v>
                </c:pt>
                <c:pt idx="162">
                  <c:v>3</c:v>
                </c:pt>
                <c:pt idx="163">
                  <c:v>3</c:v>
                </c:pt>
                <c:pt idx="164">
                  <c:v>3</c:v>
                </c:pt>
                <c:pt idx="165">
                  <c:v>3</c:v>
                </c:pt>
                <c:pt idx="166">
                  <c:v>3</c:v>
                </c:pt>
                <c:pt idx="167">
                  <c:v>3</c:v>
                </c:pt>
                <c:pt idx="168">
                  <c:v>3</c:v>
                </c:pt>
                <c:pt idx="169">
                  <c:v>3</c:v>
                </c:pt>
                <c:pt idx="170">
                  <c:v>3</c:v>
                </c:pt>
                <c:pt idx="171">
                  <c:v>3</c:v>
                </c:pt>
                <c:pt idx="172">
                  <c:v>3</c:v>
                </c:pt>
                <c:pt idx="173">
                  <c:v>3</c:v>
                </c:pt>
                <c:pt idx="174">
                  <c:v>3</c:v>
                </c:pt>
                <c:pt idx="175">
                  <c:v>3</c:v>
                </c:pt>
                <c:pt idx="176">
                  <c:v>3</c:v>
                </c:pt>
                <c:pt idx="177">
                  <c:v>3</c:v>
                </c:pt>
                <c:pt idx="178">
                  <c:v>3</c:v>
                </c:pt>
                <c:pt idx="179">
                  <c:v>3</c:v>
                </c:pt>
                <c:pt idx="180">
                  <c:v>3</c:v>
                </c:pt>
                <c:pt idx="181">
                  <c:v>3</c:v>
                </c:pt>
                <c:pt idx="182">
                  <c:v>3</c:v>
                </c:pt>
                <c:pt idx="183">
                  <c:v>3</c:v>
                </c:pt>
                <c:pt idx="184">
                  <c:v>3</c:v>
                </c:pt>
                <c:pt idx="185">
                  <c:v>3</c:v>
                </c:pt>
                <c:pt idx="186">
                  <c:v>3</c:v>
                </c:pt>
                <c:pt idx="187">
                  <c:v>3</c:v>
                </c:pt>
                <c:pt idx="188">
                  <c:v>3</c:v>
                </c:pt>
                <c:pt idx="189">
                  <c:v>3</c:v>
                </c:pt>
                <c:pt idx="190">
                  <c:v>3</c:v>
                </c:pt>
                <c:pt idx="191">
                  <c:v>3</c:v>
                </c:pt>
                <c:pt idx="192">
                  <c:v>3</c:v>
                </c:pt>
                <c:pt idx="193">
                  <c:v>3</c:v>
                </c:pt>
                <c:pt idx="194">
                  <c:v>3</c:v>
                </c:pt>
                <c:pt idx="195">
                  <c:v>3</c:v>
                </c:pt>
                <c:pt idx="196">
                  <c:v>3</c:v>
                </c:pt>
                <c:pt idx="197">
                  <c:v>3</c:v>
                </c:pt>
                <c:pt idx="198">
                  <c:v>3</c:v>
                </c:pt>
                <c:pt idx="199">
                  <c:v>3</c:v>
                </c:pt>
                <c:pt idx="200">
                  <c:v>3</c:v>
                </c:pt>
                <c:pt idx="201">
                  <c:v>3</c:v>
                </c:pt>
                <c:pt idx="202">
                  <c:v>3</c:v>
                </c:pt>
                <c:pt idx="203">
                  <c:v>3</c:v>
                </c:pt>
                <c:pt idx="204">
                  <c:v>3</c:v>
                </c:pt>
                <c:pt idx="205">
                  <c:v>3</c:v>
                </c:pt>
                <c:pt idx="206">
                  <c:v>3</c:v>
                </c:pt>
                <c:pt idx="207">
                  <c:v>3</c:v>
                </c:pt>
                <c:pt idx="208">
                  <c:v>3</c:v>
                </c:pt>
                <c:pt idx="209">
                  <c:v>3</c:v>
                </c:pt>
                <c:pt idx="210">
                  <c:v>3</c:v>
                </c:pt>
                <c:pt idx="211">
                  <c:v>3</c:v>
                </c:pt>
                <c:pt idx="212">
                  <c:v>3</c:v>
                </c:pt>
                <c:pt idx="213">
                  <c:v>3</c:v>
                </c:pt>
                <c:pt idx="214">
                  <c:v>3</c:v>
                </c:pt>
                <c:pt idx="215">
                  <c:v>3</c:v>
                </c:pt>
                <c:pt idx="216">
                  <c:v>3</c:v>
                </c:pt>
                <c:pt idx="217">
                  <c:v>3</c:v>
                </c:pt>
                <c:pt idx="218">
                  <c:v>3</c:v>
                </c:pt>
                <c:pt idx="219">
                  <c:v>3</c:v>
                </c:pt>
                <c:pt idx="220">
                  <c:v>3</c:v>
                </c:pt>
                <c:pt idx="221">
                  <c:v>3</c:v>
                </c:pt>
                <c:pt idx="222">
                  <c:v>3</c:v>
                </c:pt>
                <c:pt idx="223">
                  <c:v>3</c:v>
                </c:pt>
                <c:pt idx="224">
                  <c:v>3</c:v>
                </c:pt>
                <c:pt idx="225">
                  <c:v>3</c:v>
                </c:pt>
                <c:pt idx="226">
                  <c:v>3</c:v>
                </c:pt>
                <c:pt idx="227">
                  <c:v>3</c:v>
                </c:pt>
                <c:pt idx="228">
                  <c:v>3</c:v>
                </c:pt>
                <c:pt idx="229">
                  <c:v>3</c:v>
                </c:pt>
                <c:pt idx="230">
                  <c:v>3</c:v>
                </c:pt>
                <c:pt idx="231">
                  <c:v>3</c:v>
                </c:pt>
                <c:pt idx="232">
                  <c:v>3</c:v>
                </c:pt>
                <c:pt idx="233">
                  <c:v>3</c:v>
                </c:pt>
                <c:pt idx="234">
                  <c:v>3</c:v>
                </c:pt>
                <c:pt idx="235">
                  <c:v>3</c:v>
                </c:pt>
                <c:pt idx="236">
                  <c:v>3</c:v>
                </c:pt>
                <c:pt idx="237">
                  <c:v>3</c:v>
                </c:pt>
                <c:pt idx="238">
                  <c:v>3</c:v>
                </c:pt>
                <c:pt idx="239">
                  <c:v>3</c:v>
                </c:pt>
                <c:pt idx="240">
                  <c:v>3</c:v>
                </c:pt>
                <c:pt idx="241">
                  <c:v>3</c:v>
                </c:pt>
                <c:pt idx="242">
                  <c:v>3</c:v>
                </c:pt>
                <c:pt idx="243">
                  <c:v>3</c:v>
                </c:pt>
                <c:pt idx="244">
                  <c:v>3</c:v>
                </c:pt>
                <c:pt idx="245">
                  <c:v>3</c:v>
                </c:pt>
                <c:pt idx="246">
                  <c:v>3</c:v>
                </c:pt>
                <c:pt idx="247">
                  <c:v>3</c:v>
                </c:pt>
                <c:pt idx="248">
                  <c:v>3</c:v>
                </c:pt>
                <c:pt idx="249">
                  <c:v>3</c:v>
                </c:pt>
                <c:pt idx="250">
                  <c:v>3</c:v>
                </c:pt>
                <c:pt idx="251">
                  <c:v>3</c:v>
                </c:pt>
                <c:pt idx="252">
                  <c:v>3</c:v>
                </c:pt>
                <c:pt idx="253">
                  <c:v>3</c:v>
                </c:pt>
                <c:pt idx="254">
                  <c:v>3</c:v>
                </c:pt>
                <c:pt idx="255">
                  <c:v>3</c:v>
                </c:pt>
                <c:pt idx="256">
                  <c:v>3</c:v>
                </c:pt>
                <c:pt idx="257">
                  <c:v>3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3</c:v>
                </c:pt>
                <c:pt idx="386">
                  <c:v>3</c:v>
                </c:pt>
                <c:pt idx="387">
                  <c:v>3</c:v>
                </c:pt>
                <c:pt idx="388">
                  <c:v>3</c:v>
                </c:pt>
                <c:pt idx="389">
                  <c:v>3</c:v>
                </c:pt>
                <c:pt idx="390">
                  <c:v>3</c:v>
                </c:pt>
                <c:pt idx="391">
                  <c:v>3</c:v>
                </c:pt>
                <c:pt idx="392">
                  <c:v>3</c:v>
                </c:pt>
                <c:pt idx="393">
                  <c:v>3</c:v>
                </c:pt>
                <c:pt idx="394">
                  <c:v>3</c:v>
                </c:pt>
                <c:pt idx="395">
                  <c:v>3</c:v>
                </c:pt>
                <c:pt idx="396">
                  <c:v>3</c:v>
                </c:pt>
                <c:pt idx="397">
                  <c:v>3</c:v>
                </c:pt>
                <c:pt idx="398">
                  <c:v>3</c:v>
                </c:pt>
                <c:pt idx="399">
                  <c:v>3</c:v>
                </c:pt>
                <c:pt idx="400">
                  <c:v>3</c:v>
                </c:pt>
                <c:pt idx="401">
                  <c:v>3</c:v>
                </c:pt>
                <c:pt idx="402">
                  <c:v>3</c:v>
                </c:pt>
                <c:pt idx="403">
                  <c:v>3</c:v>
                </c:pt>
                <c:pt idx="404">
                  <c:v>3</c:v>
                </c:pt>
                <c:pt idx="405">
                  <c:v>3</c:v>
                </c:pt>
                <c:pt idx="406">
                  <c:v>3</c:v>
                </c:pt>
                <c:pt idx="407">
                  <c:v>3</c:v>
                </c:pt>
                <c:pt idx="408">
                  <c:v>3</c:v>
                </c:pt>
                <c:pt idx="409">
                  <c:v>3</c:v>
                </c:pt>
                <c:pt idx="410">
                  <c:v>3</c:v>
                </c:pt>
                <c:pt idx="411">
                  <c:v>3</c:v>
                </c:pt>
                <c:pt idx="412">
                  <c:v>3</c:v>
                </c:pt>
                <c:pt idx="413">
                  <c:v>3</c:v>
                </c:pt>
                <c:pt idx="414">
                  <c:v>3</c:v>
                </c:pt>
                <c:pt idx="415">
                  <c:v>3</c:v>
                </c:pt>
                <c:pt idx="416">
                  <c:v>3</c:v>
                </c:pt>
                <c:pt idx="417">
                  <c:v>3</c:v>
                </c:pt>
                <c:pt idx="418">
                  <c:v>3</c:v>
                </c:pt>
                <c:pt idx="419">
                  <c:v>3</c:v>
                </c:pt>
                <c:pt idx="420">
                  <c:v>3</c:v>
                </c:pt>
                <c:pt idx="421">
                  <c:v>3</c:v>
                </c:pt>
                <c:pt idx="422">
                  <c:v>3</c:v>
                </c:pt>
                <c:pt idx="423">
                  <c:v>3</c:v>
                </c:pt>
                <c:pt idx="424">
                  <c:v>3</c:v>
                </c:pt>
                <c:pt idx="425">
                  <c:v>3</c:v>
                </c:pt>
                <c:pt idx="426">
                  <c:v>3</c:v>
                </c:pt>
                <c:pt idx="427">
                  <c:v>3</c:v>
                </c:pt>
                <c:pt idx="428">
                  <c:v>3</c:v>
                </c:pt>
                <c:pt idx="429">
                  <c:v>3</c:v>
                </c:pt>
                <c:pt idx="430">
                  <c:v>3</c:v>
                </c:pt>
                <c:pt idx="431">
                  <c:v>3</c:v>
                </c:pt>
                <c:pt idx="432">
                  <c:v>3</c:v>
                </c:pt>
                <c:pt idx="433">
                  <c:v>3</c:v>
                </c:pt>
                <c:pt idx="434">
                  <c:v>3</c:v>
                </c:pt>
                <c:pt idx="435">
                  <c:v>3</c:v>
                </c:pt>
                <c:pt idx="436">
                  <c:v>3</c:v>
                </c:pt>
                <c:pt idx="437">
                  <c:v>3</c:v>
                </c:pt>
                <c:pt idx="438">
                  <c:v>3</c:v>
                </c:pt>
                <c:pt idx="439">
                  <c:v>3</c:v>
                </c:pt>
                <c:pt idx="440">
                  <c:v>3</c:v>
                </c:pt>
                <c:pt idx="441">
                  <c:v>3</c:v>
                </c:pt>
                <c:pt idx="442">
                  <c:v>3</c:v>
                </c:pt>
                <c:pt idx="443">
                  <c:v>3</c:v>
                </c:pt>
                <c:pt idx="444">
                  <c:v>3</c:v>
                </c:pt>
                <c:pt idx="445">
                  <c:v>3</c:v>
                </c:pt>
                <c:pt idx="446">
                  <c:v>3</c:v>
                </c:pt>
                <c:pt idx="447">
                  <c:v>3</c:v>
                </c:pt>
                <c:pt idx="448">
                  <c:v>3</c:v>
                </c:pt>
                <c:pt idx="449">
                  <c:v>3</c:v>
                </c:pt>
                <c:pt idx="450">
                  <c:v>3</c:v>
                </c:pt>
                <c:pt idx="451">
                  <c:v>3</c:v>
                </c:pt>
                <c:pt idx="452">
                  <c:v>3</c:v>
                </c:pt>
                <c:pt idx="453">
                  <c:v>3</c:v>
                </c:pt>
                <c:pt idx="454">
                  <c:v>3</c:v>
                </c:pt>
                <c:pt idx="455">
                  <c:v>3</c:v>
                </c:pt>
                <c:pt idx="456">
                  <c:v>3</c:v>
                </c:pt>
                <c:pt idx="457">
                  <c:v>3</c:v>
                </c:pt>
                <c:pt idx="458">
                  <c:v>3</c:v>
                </c:pt>
                <c:pt idx="459">
                  <c:v>3</c:v>
                </c:pt>
                <c:pt idx="460">
                  <c:v>3</c:v>
                </c:pt>
                <c:pt idx="461">
                  <c:v>3</c:v>
                </c:pt>
                <c:pt idx="462">
                  <c:v>3</c:v>
                </c:pt>
                <c:pt idx="463">
                  <c:v>3</c:v>
                </c:pt>
                <c:pt idx="464">
                  <c:v>3</c:v>
                </c:pt>
                <c:pt idx="465">
                  <c:v>3</c:v>
                </c:pt>
                <c:pt idx="466">
                  <c:v>3</c:v>
                </c:pt>
                <c:pt idx="467">
                  <c:v>3</c:v>
                </c:pt>
                <c:pt idx="468">
                  <c:v>3</c:v>
                </c:pt>
                <c:pt idx="469">
                  <c:v>3</c:v>
                </c:pt>
                <c:pt idx="470">
                  <c:v>3</c:v>
                </c:pt>
                <c:pt idx="471">
                  <c:v>3</c:v>
                </c:pt>
                <c:pt idx="472">
                  <c:v>3</c:v>
                </c:pt>
                <c:pt idx="473">
                  <c:v>3</c:v>
                </c:pt>
                <c:pt idx="474">
                  <c:v>3</c:v>
                </c:pt>
                <c:pt idx="475">
                  <c:v>3</c:v>
                </c:pt>
                <c:pt idx="476">
                  <c:v>3</c:v>
                </c:pt>
                <c:pt idx="477">
                  <c:v>3</c:v>
                </c:pt>
                <c:pt idx="478">
                  <c:v>3</c:v>
                </c:pt>
                <c:pt idx="479">
                  <c:v>3</c:v>
                </c:pt>
                <c:pt idx="480">
                  <c:v>3</c:v>
                </c:pt>
                <c:pt idx="481">
                  <c:v>3</c:v>
                </c:pt>
                <c:pt idx="482">
                  <c:v>3</c:v>
                </c:pt>
                <c:pt idx="483">
                  <c:v>3</c:v>
                </c:pt>
                <c:pt idx="484">
                  <c:v>3</c:v>
                </c:pt>
                <c:pt idx="485">
                  <c:v>3</c:v>
                </c:pt>
                <c:pt idx="486">
                  <c:v>3</c:v>
                </c:pt>
                <c:pt idx="487">
                  <c:v>3</c:v>
                </c:pt>
                <c:pt idx="488">
                  <c:v>3</c:v>
                </c:pt>
                <c:pt idx="489">
                  <c:v>3</c:v>
                </c:pt>
                <c:pt idx="490">
                  <c:v>3</c:v>
                </c:pt>
                <c:pt idx="491">
                  <c:v>3</c:v>
                </c:pt>
                <c:pt idx="492">
                  <c:v>3</c:v>
                </c:pt>
                <c:pt idx="493">
                  <c:v>3</c:v>
                </c:pt>
                <c:pt idx="494">
                  <c:v>3</c:v>
                </c:pt>
                <c:pt idx="495">
                  <c:v>3</c:v>
                </c:pt>
                <c:pt idx="496">
                  <c:v>3</c:v>
                </c:pt>
                <c:pt idx="497">
                  <c:v>3</c:v>
                </c:pt>
                <c:pt idx="498">
                  <c:v>3</c:v>
                </c:pt>
                <c:pt idx="499">
                  <c:v>3</c:v>
                </c:pt>
                <c:pt idx="500">
                  <c:v>3</c:v>
                </c:pt>
                <c:pt idx="501">
                  <c:v>3</c:v>
                </c:pt>
                <c:pt idx="502">
                  <c:v>3</c:v>
                </c:pt>
                <c:pt idx="503">
                  <c:v>3</c:v>
                </c:pt>
                <c:pt idx="504">
                  <c:v>3</c:v>
                </c:pt>
                <c:pt idx="505">
                  <c:v>3</c:v>
                </c:pt>
                <c:pt idx="506">
                  <c:v>3</c:v>
                </c:pt>
                <c:pt idx="507">
                  <c:v>3</c:v>
                </c:pt>
                <c:pt idx="508">
                  <c:v>3</c:v>
                </c:pt>
                <c:pt idx="509">
                  <c:v>3</c:v>
                </c:pt>
                <c:pt idx="510">
                  <c:v>3</c:v>
                </c:pt>
                <c:pt idx="511">
                  <c:v>3</c:v>
                </c:pt>
                <c:pt idx="512">
                  <c:v>3</c:v>
                </c:pt>
                <c:pt idx="513">
                  <c:v>3</c:v>
                </c:pt>
                <c:pt idx="514">
                  <c:v>3</c:v>
                </c:pt>
                <c:pt idx="515">
                  <c:v>3</c:v>
                </c:pt>
                <c:pt idx="516">
                  <c:v>3</c:v>
                </c:pt>
                <c:pt idx="517">
                  <c:v>3</c:v>
                </c:pt>
                <c:pt idx="518">
                  <c:v>3</c:v>
                </c:pt>
                <c:pt idx="519">
                  <c:v>3</c:v>
                </c:pt>
                <c:pt idx="520">
                  <c:v>3</c:v>
                </c:pt>
                <c:pt idx="521">
                  <c:v>3</c:v>
                </c:pt>
                <c:pt idx="522">
                  <c:v>3</c:v>
                </c:pt>
                <c:pt idx="523">
                  <c:v>3</c:v>
                </c:pt>
                <c:pt idx="524">
                  <c:v>3</c:v>
                </c:pt>
                <c:pt idx="525">
                  <c:v>3</c:v>
                </c:pt>
                <c:pt idx="526">
                  <c:v>3</c:v>
                </c:pt>
                <c:pt idx="527">
                  <c:v>3</c:v>
                </c:pt>
                <c:pt idx="528">
                  <c:v>3</c:v>
                </c:pt>
                <c:pt idx="529">
                  <c:v>3</c:v>
                </c:pt>
                <c:pt idx="530">
                  <c:v>3</c:v>
                </c:pt>
                <c:pt idx="531">
                  <c:v>3</c:v>
                </c:pt>
                <c:pt idx="532">
                  <c:v>3</c:v>
                </c:pt>
                <c:pt idx="533">
                  <c:v>3</c:v>
                </c:pt>
                <c:pt idx="534">
                  <c:v>3</c:v>
                </c:pt>
                <c:pt idx="535">
                  <c:v>3</c:v>
                </c:pt>
                <c:pt idx="536">
                  <c:v>3</c:v>
                </c:pt>
                <c:pt idx="537">
                  <c:v>3</c:v>
                </c:pt>
                <c:pt idx="538">
                  <c:v>3</c:v>
                </c:pt>
                <c:pt idx="539">
                  <c:v>3</c:v>
                </c:pt>
                <c:pt idx="540">
                  <c:v>3</c:v>
                </c:pt>
                <c:pt idx="541">
                  <c:v>3</c:v>
                </c:pt>
                <c:pt idx="542">
                  <c:v>3</c:v>
                </c:pt>
                <c:pt idx="543">
                  <c:v>3</c:v>
                </c:pt>
                <c:pt idx="544">
                  <c:v>3</c:v>
                </c:pt>
                <c:pt idx="545">
                  <c:v>3</c:v>
                </c:pt>
                <c:pt idx="546">
                  <c:v>3</c:v>
                </c:pt>
                <c:pt idx="547">
                  <c:v>3</c:v>
                </c:pt>
                <c:pt idx="548">
                  <c:v>3</c:v>
                </c:pt>
                <c:pt idx="549">
                  <c:v>3</c:v>
                </c:pt>
                <c:pt idx="550">
                  <c:v>3</c:v>
                </c:pt>
                <c:pt idx="551">
                  <c:v>3</c:v>
                </c:pt>
                <c:pt idx="552">
                  <c:v>3</c:v>
                </c:pt>
                <c:pt idx="553">
                  <c:v>3</c:v>
                </c:pt>
                <c:pt idx="554">
                  <c:v>3</c:v>
                </c:pt>
                <c:pt idx="555">
                  <c:v>3</c:v>
                </c:pt>
                <c:pt idx="556">
                  <c:v>3</c:v>
                </c:pt>
                <c:pt idx="557">
                  <c:v>3</c:v>
                </c:pt>
                <c:pt idx="558">
                  <c:v>3</c:v>
                </c:pt>
                <c:pt idx="559">
                  <c:v>3</c:v>
                </c:pt>
                <c:pt idx="560">
                  <c:v>3</c:v>
                </c:pt>
                <c:pt idx="561">
                  <c:v>3</c:v>
                </c:pt>
                <c:pt idx="562">
                  <c:v>3</c:v>
                </c:pt>
                <c:pt idx="563">
                  <c:v>3</c:v>
                </c:pt>
                <c:pt idx="564">
                  <c:v>3</c:v>
                </c:pt>
                <c:pt idx="565">
                  <c:v>3</c:v>
                </c:pt>
                <c:pt idx="566">
                  <c:v>3</c:v>
                </c:pt>
                <c:pt idx="567">
                  <c:v>3</c:v>
                </c:pt>
                <c:pt idx="568">
                  <c:v>3</c:v>
                </c:pt>
                <c:pt idx="569">
                  <c:v>3</c:v>
                </c:pt>
                <c:pt idx="570">
                  <c:v>3</c:v>
                </c:pt>
                <c:pt idx="571">
                  <c:v>3</c:v>
                </c:pt>
                <c:pt idx="572">
                  <c:v>3</c:v>
                </c:pt>
                <c:pt idx="573">
                  <c:v>3</c:v>
                </c:pt>
                <c:pt idx="574">
                  <c:v>3</c:v>
                </c:pt>
                <c:pt idx="575">
                  <c:v>3</c:v>
                </c:pt>
                <c:pt idx="576">
                  <c:v>3</c:v>
                </c:pt>
                <c:pt idx="577">
                  <c:v>3</c:v>
                </c:pt>
                <c:pt idx="578">
                  <c:v>3</c:v>
                </c:pt>
                <c:pt idx="579">
                  <c:v>3</c:v>
                </c:pt>
                <c:pt idx="580">
                  <c:v>3</c:v>
                </c:pt>
                <c:pt idx="581">
                  <c:v>3</c:v>
                </c:pt>
                <c:pt idx="582">
                  <c:v>3</c:v>
                </c:pt>
                <c:pt idx="583">
                  <c:v>3</c:v>
                </c:pt>
                <c:pt idx="584">
                  <c:v>3</c:v>
                </c:pt>
                <c:pt idx="585">
                  <c:v>3</c:v>
                </c:pt>
                <c:pt idx="586">
                  <c:v>3</c:v>
                </c:pt>
                <c:pt idx="587">
                  <c:v>3</c:v>
                </c:pt>
                <c:pt idx="588">
                  <c:v>3</c:v>
                </c:pt>
                <c:pt idx="589">
                  <c:v>3</c:v>
                </c:pt>
                <c:pt idx="590">
                  <c:v>3</c:v>
                </c:pt>
                <c:pt idx="591">
                  <c:v>3</c:v>
                </c:pt>
                <c:pt idx="592">
                  <c:v>3</c:v>
                </c:pt>
                <c:pt idx="593">
                  <c:v>3</c:v>
                </c:pt>
                <c:pt idx="594">
                  <c:v>3</c:v>
                </c:pt>
                <c:pt idx="595">
                  <c:v>3</c:v>
                </c:pt>
                <c:pt idx="596">
                  <c:v>3</c:v>
                </c:pt>
                <c:pt idx="597">
                  <c:v>3</c:v>
                </c:pt>
                <c:pt idx="598">
                  <c:v>3</c:v>
                </c:pt>
                <c:pt idx="599">
                  <c:v>3</c:v>
                </c:pt>
                <c:pt idx="600">
                  <c:v>3</c:v>
                </c:pt>
                <c:pt idx="601">
                  <c:v>3</c:v>
                </c:pt>
                <c:pt idx="602">
                  <c:v>3</c:v>
                </c:pt>
                <c:pt idx="603">
                  <c:v>3</c:v>
                </c:pt>
                <c:pt idx="604">
                  <c:v>3</c:v>
                </c:pt>
                <c:pt idx="605">
                  <c:v>3</c:v>
                </c:pt>
                <c:pt idx="606">
                  <c:v>3</c:v>
                </c:pt>
                <c:pt idx="607">
                  <c:v>3</c:v>
                </c:pt>
                <c:pt idx="608">
                  <c:v>3</c:v>
                </c:pt>
                <c:pt idx="609">
                  <c:v>3</c:v>
                </c:pt>
                <c:pt idx="610">
                  <c:v>3</c:v>
                </c:pt>
                <c:pt idx="611">
                  <c:v>3</c:v>
                </c:pt>
                <c:pt idx="612">
                  <c:v>3</c:v>
                </c:pt>
                <c:pt idx="613">
                  <c:v>3</c:v>
                </c:pt>
                <c:pt idx="614">
                  <c:v>3</c:v>
                </c:pt>
                <c:pt idx="615">
                  <c:v>3</c:v>
                </c:pt>
                <c:pt idx="616">
                  <c:v>3</c:v>
                </c:pt>
                <c:pt idx="617">
                  <c:v>3</c:v>
                </c:pt>
                <c:pt idx="618">
                  <c:v>3</c:v>
                </c:pt>
                <c:pt idx="619">
                  <c:v>3</c:v>
                </c:pt>
                <c:pt idx="620">
                  <c:v>3</c:v>
                </c:pt>
                <c:pt idx="621">
                  <c:v>3</c:v>
                </c:pt>
                <c:pt idx="622">
                  <c:v>3</c:v>
                </c:pt>
                <c:pt idx="623">
                  <c:v>3</c:v>
                </c:pt>
                <c:pt idx="624">
                  <c:v>3</c:v>
                </c:pt>
                <c:pt idx="625">
                  <c:v>3</c:v>
                </c:pt>
                <c:pt idx="626">
                  <c:v>3</c:v>
                </c:pt>
                <c:pt idx="627">
                  <c:v>3</c:v>
                </c:pt>
                <c:pt idx="628">
                  <c:v>3</c:v>
                </c:pt>
                <c:pt idx="629">
                  <c:v>3</c:v>
                </c:pt>
                <c:pt idx="630">
                  <c:v>3</c:v>
                </c:pt>
                <c:pt idx="631">
                  <c:v>3</c:v>
                </c:pt>
                <c:pt idx="632">
                  <c:v>3</c:v>
                </c:pt>
                <c:pt idx="633">
                  <c:v>3</c:v>
                </c:pt>
                <c:pt idx="634">
                  <c:v>3</c:v>
                </c:pt>
                <c:pt idx="635">
                  <c:v>3</c:v>
                </c:pt>
                <c:pt idx="636">
                  <c:v>3</c:v>
                </c:pt>
                <c:pt idx="637">
                  <c:v>3</c:v>
                </c:pt>
                <c:pt idx="638">
                  <c:v>3</c:v>
                </c:pt>
                <c:pt idx="639">
                  <c:v>3</c:v>
                </c:pt>
                <c:pt idx="640">
                  <c:v>3</c:v>
                </c:pt>
                <c:pt idx="641">
                  <c:v>3</c:v>
                </c:pt>
                <c:pt idx="642">
                  <c:v>3</c:v>
                </c:pt>
                <c:pt idx="643">
                  <c:v>3</c:v>
                </c:pt>
                <c:pt idx="644">
                  <c:v>3</c:v>
                </c:pt>
                <c:pt idx="645">
                  <c:v>3</c:v>
                </c:pt>
                <c:pt idx="646">
                  <c:v>3</c:v>
                </c:pt>
                <c:pt idx="647">
                  <c:v>3</c:v>
                </c:pt>
                <c:pt idx="648">
                  <c:v>3</c:v>
                </c:pt>
                <c:pt idx="649">
                  <c:v>3</c:v>
                </c:pt>
                <c:pt idx="650">
                  <c:v>3</c:v>
                </c:pt>
                <c:pt idx="651">
                  <c:v>3</c:v>
                </c:pt>
                <c:pt idx="652">
                  <c:v>3</c:v>
                </c:pt>
                <c:pt idx="653">
                  <c:v>3</c:v>
                </c:pt>
                <c:pt idx="654">
                  <c:v>3</c:v>
                </c:pt>
                <c:pt idx="655">
                  <c:v>3</c:v>
                </c:pt>
                <c:pt idx="656">
                  <c:v>3</c:v>
                </c:pt>
                <c:pt idx="657">
                  <c:v>3</c:v>
                </c:pt>
                <c:pt idx="658">
                  <c:v>3</c:v>
                </c:pt>
                <c:pt idx="659">
                  <c:v>3</c:v>
                </c:pt>
                <c:pt idx="660">
                  <c:v>3</c:v>
                </c:pt>
                <c:pt idx="661">
                  <c:v>3</c:v>
                </c:pt>
                <c:pt idx="662">
                  <c:v>3</c:v>
                </c:pt>
                <c:pt idx="663">
                  <c:v>3</c:v>
                </c:pt>
                <c:pt idx="664">
                  <c:v>3</c:v>
                </c:pt>
                <c:pt idx="665">
                  <c:v>3</c:v>
                </c:pt>
                <c:pt idx="666">
                  <c:v>3</c:v>
                </c:pt>
                <c:pt idx="667">
                  <c:v>3</c:v>
                </c:pt>
                <c:pt idx="668">
                  <c:v>3</c:v>
                </c:pt>
                <c:pt idx="669">
                  <c:v>3</c:v>
                </c:pt>
                <c:pt idx="670">
                  <c:v>3</c:v>
                </c:pt>
                <c:pt idx="671">
                  <c:v>3</c:v>
                </c:pt>
                <c:pt idx="672">
                  <c:v>3</c:v>
                </c:pt>
                <c:pt idx="673">
                  <c:v>3</c:v>
                </c:pt>
                <c:pt idx="674">
                  <c:v>3</c:v>
                </c:pt>
                <c:pt idx="675">
                  <c:v>3</c:v>
                </c:pt>
                <c:pt idx="676">
                  <c:v>3</c:v>
                </c:pt>
                <c:pt idx="677">
                  <c:v>3</c:v>
                </c:pt>
                <c:pt idx="678">
                  <c:v>3</c:v>
                </c:pt>
                <c:pt idx="679">
                  <c:v>3</c:v>
                </c:pt>
                <c:pt idx="680">
                  <c:v>3</c:v>
                </c:pt>
                <c:pt idx="681">
                  <c:v>3</c:v>
                </c:pt>
                <c:pt idx="682">
                  <c:v>3</c:v>
                </c:pt>
                <c:pt idx="683">
                  <c:v>3</c:v>
                </c:pt>
                <c:pt idx="684">
                  <c:v>3</c:v>
                </c:pt>
                <c:pt idx="685">
                  <c:v>3</c:v>
                </c:pt>
                <c:pt idx="686">
                  <c:v>3</c:v>
                </c:pt>
                <c:pt idx="687">
                  <c:v>3</c:v>
                </c:pt>
                <c:pt idx="688">
                  <c:v>3</c:v>
                </c:pt>
                <c:pt idx="689">
                  <c:v>3</c:v>
                </c:pt>
                <c:pt idx="690">
                  <c:v>3</c:v>
                </c:pt>
                <c:pt idx="691">
                  <c:v>3</c:v>
                </c:pt>
                <c:pt idx="692">
                  <c:v>3</c:v>
                </c:pt>
                <c:pt idx="693">
                  <c:v>3</c:v>
                </c:pt>
                <c:pt idx="694">
                  <c:v>3</c:v>
                </c:pt>
                <c:pt idx="695">
                  <c:v>3</c:v>
                </c:pt>
                <c:pt idx="696">
                  <c:v>3</c:v>
                </c:pt>
                <c:pt idx="697">
                  <c:v>3</c:v>
                </c:pt>
                <c:pt idx="698">
                  <c:v>3</c:v>
                </c:pt>
                <c:pt idx="699">
                  <c:v>3</c:v>
                </c:pt>
                <c:pt idx="700">
                  <c:v>3</c:v>
                </c:pt>
                <c:pt idx="701">
                  <c:v>3</c:v>
                </c:pt>
                <c:pt idx="702">
                  <c:v>3</c:v>
                </c:pt>
                <c:pt idx="703">
                  <c:v>3</c:v>
                </c:pt>
                <c:pt idx="704">
                  <c:v>3</c:v>
                </c:pt>
                <c:pt idx="705">
                  <c:v>3</c:v>
                </c:pt>
                <c:pt idx="706">
                  <c:v>3</c:v>
                </c:pt>
                <c:pt idx="707">
                  <c:v>3</c:v>
                </c:pt>
                <c:pt idx="708">
                  <c:v>3</c:v>
                </c:pt>
                <c:pt idx="709">
                  <c:v>3</c:v>
                </c:pt>
                <c:pt idx="710">
                  <c:v>3</c:v>
                </c:pt>
                <c:pt idx="711">
                  <c:v>3</c:v>
                </c:pt>
                <c:pt idx="712">
                  <c:v>3</c:v>
                </c:pt>
                <c:pt idx="713">
                  <c:v>3</c:v>
                </c:pt>
                <c:pt idx="714">
                  <c:v>3</c:v>
                </c:pt>
                <c:pt idx="715">
                  <c:v>3</c:v>
                </c:pt>
                <c:pt idx="716">
                  <c:v>3</c:v>
                </c:pt>
                <c:pt idx="717">
                  <c:v>3</c:v>
                </c:pt>
                <c:pt idx="718">
                  <c:v>3</c:v>
                </c:pt>
                <c:pt idx="719">
                  <c:v>3</c:v>
                </c:pt>
                <c:pt idx="720">
                  <c:v>3</c:v>
                </c:pt>
                <c:pt idx="721">
                  <c:v>3</c:v>
                </c:pt>
                <c:pt idx="722">
                  <c:v>3</c:v>
                </c:pt>
                <c:pt idx="723">
                  <c:v>3</c:v>
                </c:pt>
                <c:pt idx="724">
                  <c:v>3</c:v>
                </c:pt>
                <c:pt idx="725">
                  <c:v>3</c:v>
                </c:pt>
                <c:pt idx="726">
                  <c:v>3</c:v>
                </c:pt>
                <c:pt idx="727">
                  <c:v>3</c:v>
                </c:pt>
                <c:pt idx="728">
                  <c:v>3</c:v>
                </c:pt>
                <c:pt idx="729">
                  <c:v>3</c:v>
                </c:pt>
                <c:pt idx="730">
                  <c:v>3</c:v>
                </c:pt>
                <c:pt idx="731">
                  <c:v>3</c:v>
                </c:pt>
                <c:pt idx="732">
                  <c:v>3</c:v>
                </c:pt>
                <c:pt idx="733">
                  <c:v>3</c:v>
                </c:pt>
                <c:pt idx="734">
                  <c:v>3</c:v>
                </c:pt>
                <c:pt idx="735">
                  <c:v>3</c:v>
                </c:pt>
                <c:pt idx="736">
                  <c:v>3</c:v>
                </c:pt>
                <c:pt idx="737">
                  <c:v>3</c:v>
                </c:pt>
                <c:pt idx="738">
                  <c:v>3</c:v>
                </c:pt>
                <c:pt idx="739">
                  <c:v>3</c:v>
                </c:pt>
                <c:pt idx="740">
                  <c:v>3</c:v>
                </c:pt>
                <c:pt idx="741">
                  <c:v>3</c:v>
                </c:pt>
                <c:pt idx="742">
                  <c:v>3</c:v>
                </c:pt>
                <c:pt idx="743">
                  <c:v>3</c:v>
                </c:pt>
                <c:pt idx="744">
                  <c:v>3</c:v>
                </c:pt>
                <c:pt idx="745">
                  <c:v>3</c:v>
                </c:pt>
                <c:pt idx="746">
                  <c:v>3</c:v>
                </c:pt>
                <c:pt idx="747">
                  <c:v>3</c:v>
                </c:pt>
                <c:pt idx="748">
                  <c:v>3</c:v>
                </c:pt>
                <c:pt idx="749">
                  <c:v>3</c:v>
                </c:pt>
                <c:pt idx="750">
                  <c:v>3</c:v>
                </c:pt>
                <c:pt idx="751">
                  <c:v>3</c:v>
                </c:pt>
                <c:pt idx="752">
                  <c:v>3</c:v>
                </c:pt>
                <c:pt idx="753">
                  <c:v>3</c:v>
                </c:pt>
                <c:pt idx="754">
                  <c:v>3</c:v>
                </c:pt>
                <c:pt idx="755">
                  <c:v>3</c:v>
                </c:pt>
                <c:pt idx="756">
                  <c:v>3</c:v>
                </c:pt>
                <c:pt idx="757">
                  <c:v>3</c:v>
                </c:pt>
                <c:pt idx="758">
                  <c:v>3</c:v>
                </c:pt>
                <c:pt idx="759">
                  <c:v>3</c:v>
                </c:pt>
                <c:pt idx="760">
                  <c:v>3</c:v>
                </c:pt>
                <c:pt idx="761">
                  <c:v>3</c:v>
                </c:pt>
                <c:pt idx="762">
                  <c:v>3</c:v>
                </c:pt>
                <c:pt idx="763">
                  <c:v>3</c:v>
                </c:pt>
                <c:pt idx="764">
                  <c:v>3</c:v>
                </c:pt>
                <c:pt idx="765">
                  <c:v>3</c:v>
                </c:pt>
                <c:pt idx="766">
                  <c:v>3</c:v>
                </c:pt>
                <c:pt idx="767">
                  <c:v>3</c:v>
                </c:pt>
                <c:pt idx="768">
                  <c:v>3</c:v>
                </c:pt>
                <c:pt idx="769">
                  <c:v>3</c:v>
                </c:pt>
                <c:pt idx="770">
                  <c:v>3</c:v>
                </c:pt>
                <c:pt idx="771">
                  <c:v>3</c:v>
                </c:pt>
                <c:pt idx="772">
                  <c:v>3</c:v>
                </c:pt>
                <c:pt idx="773">
                  <c:v>3</c:v>
                </c:pt>
                <c:pt idx="774">
                  <c:v>3</c:v>
                </c:pt>
                <c:pt idx="775">
                  <c:v>3</c:v>
                </c:pt>
                <c:pt idx="776">
                  <c:v>3</c:v>
                </c:pt>
                <c:pt idx="777">
                  <c:v>3</c:v>
                </c:pt>
                <c:pt idx="778">
                  <c:v>3</c:v>
                </c:pt>
                <c:pt idx="779">
                  <c:v>3</c:v>
                </c:pt>
                <c:pt idx="780">
                  <c:v>3</c:v>
                </c:pt>
                <c:pt idx="781">
                  <c:v>3</c:v>
                </c:pt>
                <c:pt idx="782">
                  <c:v>3</c:v>
                </c:pt>
                <c:pt idx="783">
                  <c:v>3</c:v>
                </c:pt>
                <c:pt idx="784">
                  <c:v>3</c:v>
                </c:pt>
                <c:pt idx="785">
                  <c:v>3</c:v>
                </c:pt>
                <c:pt idx="786">
                  <c:v>3</c:v>
                </c:pt>
                <c:pt idx="787">
                  <c:v>3</c:v>
                </c:pt>
                <c:pt idx="788">
                  <c:v>3</c:v>
                </c:pt>
                <c:pt idx="789">
                  <c:v>3</c:v>
                </c:pt>
                <c:pt idx="790">
                  <c:v>3</c:v>
                </c:pt>
                <c:pt idx="791">
                  <c:v>3</c:v>
                </c:pt>
                <c:pt idx="792">
                  <c:v>3</c:v>
                </c:pt>
                <c:pt idx="793">
                  <c:v>3</c:v>
                </c:pt>
                <c:pt idx="794">
                  <c:v>3</c:v>
                </c:pt>
                <c:pt idx="795">
                  <c:v>3</c:v>
                </c:pt>
                <c:pt idx="796">
                  <c:v>3</c:v>
                </c:pt>
                <c:pt idx="797">
                  <c:v>3</c:v>
                </c:pt>
                <c:pt idx="798">
                  <c:v>3</c:v>
                </c:pt>
                <c:pt idx="799">
                  <c:v>3</c:v>
                </c:pt>
                <c:pt idx="800">
                  <c:v>3</c:v>
                </c:pt>
                <c:pt idx="801">
                  <c:v>3</c:v>
                </c:pt>
                <c:pt idx="802">
                  <c:v>3</c:v>
                </c:pt>
                <c:pt idx="803">
                  <c:v>3</c:v>
                </c:pt>
                <c:pt idx="804">
                  <c:v>3</c:v>
                </c:pt>
                <c:pt idx="805">
                  <c:v>3</c:v>
                </c:pt>
                <c:pt idx="806">
                  <c:v>3</c:v>
                </c:pt>
                <c:pt idx="807">
                  <c:v>3</c:v>
                </c:pt>
                <c:pt idx="808">
                  <c:v>3</c:v>
                </c:pt>
                <c:pt idx="809">
                  <c:v>3</c:v>
                </c:pt>
                <c:pt idx="810">
                  <c:v>3</c:v>
                </c:pt>
                <c:pt idx="811">
                  <c:v>3</c:v>
                </c:pt>
                <c:pt idx="812">
                  <c:v>3</c:v>
                </c:pt>
                <c:pt idx="813">
                  <c:v>3</c:v>
                </c:pt>
                <c:pt idx="814">
                  <c:v>3</c:v>
                </c:pt>
                <c:pt idx="815">
                  <c:v>3</c:v>
                </c:pt>
                <c:pt idx="816">
                  <c:v>3</c:v>
                </c:pt>
                <c:pt idx="817">
                  <c:v>3</c:v>
                </c:pt>
                <c:pt idx="818">
                  <c:v>3</c:v>
                </c:pt>
                <c:pt idx="819">
                  <c:v>3</c:v>
                </c:pt>
                <c:pt idx="820">
                  <c:v>3</c:v>
                </c:pt>
                <c:pt idx="821">
                  <c:v>3</c:v>
                </c:pt>
                <c:pt idx="822">
                  <c:v>3</c:v>
                </c:pt>
                <c:pt idx="823">
                  <c:v>3</c:v>
                </c:pt>
                <c:pt idx="824">
                  <c:v>3</c:v>
                </c:pt>
                <c:pt idx="825">
                  <c:v>3</c:v>
                </c:pt>
                <c:pt idx="826">
                  <c:v>3</c:v>
                </c:pt>
                <c:pt idx="827">
                  <c:v>3</c:v>
                </c:pt>
                <c:pt idx="828">
                  <c:v>3</c:v>
                </c:pt>
                <c:pt idx="829">
                  <c:v>3</c:v>
                </c:pt>
                <c:pt idx="830">
                  <c:v>3</c:v>
                </c:pt>
                <c:pt idx="831">
                  <c:v>3</c:v>
                </c:pt>
                <c:pt idx="832">
                  <c:v>3</c:v>
                </c:pt>
                <c:pt idx="833">
                  <c:v>3</c:v>
                </c:pt>
                <c:pt idx="834">
                  <c:v>3</c:v>
                </c:pt>
                <c:pt idx="835">
                  <c:v>3</c:v>
                </c:pt>
                <c:pt idx="836">
                  <c:v>3</c:v>
                </c:pt>
                <c:pt idx="837">
                  <c:v>3</c:v>
                </c:pt>
                <c:pt idx="838">
                  <c:v>3</c:v>
                </c:pt>
                <c:pt idx="839">
                  <c:v>3</c:v>
                </c:pt>
                <c:pt idx="840">
                  <c:v>3</c:v>
                </c:pt>
                <c:pt idx="841">
                  <c:v>3</c:v>
                </c:pt>
                <c:pt idx="842">
                  <c:v>3</c:v>
                </c:pt>
                <c:pt idx="843">
                  <c:v>3</c:v>
                </c:pt>
                <c:pt idx="844">
                  <c:v>3</c:v>
                </c:pt>
                <c:pt idx="845">
                  <c:v>3</c:v>
                </c:pt>
                <c:pt idx="846">
                  <c:v>3</c:v>
                </c:pt>
                <c:pt idx="847">
                  <c:v>3</c:v>
                </c:pt>
                <c:pt idx="848">
                  <c:v>3</c:v>
                </c:pt>
                <c:pt idx="849">
                  <c:v>3</c:v>
                </c:pt>
                <c:pt idx="850">
                  <c:v>3</c:v>
                </c:pt>
                <c:pt idx="851">
                  <c:v>3</c:v>
                </c:pt>
                <c:pt idx="852">
                  <c:v>3</c:v>
                </c:pt>
                <c:pt idx="853">
                  <c:v>3</c:v>
                </c:pt>
                <c:pt idx="854">
                  <c:v>3</c:v>
                </c:pt>
                <c:pt idx="855">
                  <c:v>3</c:v>
                </c:pt>
                <c:pt idx="856">
                  <c:v>3</c:v>
                </c:pt>
                <c:pt idx="857">
                  <c:v>3</c:v>
                </c:pt>
                <c:pt idx="858">
                  <c:v>3</c:v>
                </c:pt>
                <c:pt idx="859">
                  <c:v>3</c:v>
                </c:pt>
                <c:pt idx="860">
                  <c:v>3</c:v>
                </c:pt>
                <c:pt idx="861">
                  <c:v>3</c:v>
                </c:pt>
                <c:pt idx="862">
                  <c:v>3</c:v>
                </c:pt>
                <c:pt idx="863">
                  <c:v>3</c:v>
                </c:pt>
                <c:pt idx="864">
                  <c:v>3</c:v>
                </c:pt>
                <c:pt idx="865">
                  <c:v>3</c:v>
                </c:pt>
                <c:pt idx="866">
                  <c:v>3</c:v>
                </c:pt>
                <c:pt idx="867">
                  <c:v>3</c:v>
                </c:pt>
                <c:pt idx="868">
                  <c:v>3</c:v>
                </c:pt>
                <c:pt idx="869">
                  <c:v>3</c:v>
                </c:pt>
                <c:pt idx="870">
                  <c:v>3</c:v>
                </c:pt>
                <c:pt idx="871">
                  <c:v>3</c:v>
                </c:pt>
                <c:pt idx="872">
                  <c:v>3</c:v>
                </c:pt>
                <c:pt idx="873">
                  <c:v>3</c:v>
                </c:pt>
                <c:pt idx="874">
                  <c:v>3</c:v>
                </c:pt>
                <c:pt idx="875">
                  <c:v>3</c:v>
                </c:pt>
                <c:pt idx="876">
                  <c:v>3</c:v>
                </c:pt>
                <c:pt idx="877">
                  <c:v>3</c:v>
                </c:pt>
                <c:pt idx="878">
                  <c:v>3</c:v>
                </c:pt>
                <c:pt idx="879">
                  <c:v>3</c:v>
                </c:pt>
                <c:pt idx="880">
                  <c:v>3</c:v>
                </c:pt>
                <c:pt idx="881">
                  <c:v>3</c:v>
                </c:pt>
                <c:pt idx="882">
                  <c:v>3</c:v>
                </c:pt>
                <c:pt idx="883">
                  <c:v>3</c:v>
                </c:pt>
                <c:pt idx="884">
                  <c:v>3</c:v>
                </c:pt>
                <c:pt idx="885">
                  <c:v>3</c:v>
                </c:pt>
                <c:pt idx="886">
                  <c:v>3</c:v>
                </c:pt>
                <c:pt idx="887">
                  <c:v>3</c:v>
                </c:pt>
                <c:pt idx="888">
                  <c:v>3</c:v>
                </c:pt>
                <c:pt idx="889">
                  <c:v>3</c:v>
                </c:pt>
                <c:pt idx="890">
                  <c:v>3</c:v>
                </c:pt>
                <c:pt idx="891">
                  <c:v>3</c:v>
                </c:pt>
                <c:pt idx="892">
                  <c:v>3</c:v>
                </c:pt>
                <c:pt idx="893">
                  <c:v>3</c:v>
                </c:pt>
                <c:pt idx="894">
                  <c:v>3</c:v>
                </c:pt>
                <c:pt idx="895">
                  <c:v>3</c:v>
                </c:pt>
                <c:pt idx="896">
                  <c:v>3</c:v>
                </c:pt>
                <c:pt idx="897">
                  <c:v>3</c:v>
                </c:pt>
                <c:pt idx="898">
                  <c:v>3</c:v>
                </c:pt>
                <c:pt idx="899">
                  <c:v>3</c:v>
                </c:pt>
                <c:pt idx="900">
                  <c:v>3</c:v>
                </c:pt>
                <c:pt idx="901">
                  <c:v>3</c:v>
                </c:pt>
                <c:pt idx="902">
                  <c:v>3</c:v>
                </c:pt>
                <c:pt idx="903">
                  <c:v>3</c:v>
                </c:pt>
                <c:pt idx="904">
                  <c:v>3</c:v>
                </c:pt>
                <c:pt idx="905">
                  <c:v>3</c:v>
                </c:pt>
                <c:pt idx="906">
                  <c:v>3</c:v>
                </c:pt>
                <c:pt idx="907">
                  <c:v>3</c:v>
                </c:pt>
                <c:pt idx="908">
                  <c:v>3</c:v>
                </c:pt>
                <c:pt idx="909">
                  <c:v>3</c:v>
                </c:pt>
                <c:pt idx="910">
                  <c:v>3</c:v>
                </c:pt>
                <c:pt idx="911">
                  <c:v>3</c:v>
                </c:pt>
                <c:pt idx="912">
                  <c:v>3</c:v>
                </c:pt>
                <c:pt idx="913">
                  <c:v>3</c:v>
                </c:pt>
                <c:pt idx="914">
                  <c:v>3</c:v>
                </c:pt>
                <c:pt idx="915">
                  <c:v>3</c:v>
                </c:pt>
                <c:pt idx="916">
                  <c:v>3</c:v>
                </c:pt>
                <c:pt idx="917">
                  <c:v>3</c:v>
                </c:pt>
                <c:pt idx="918">
                  <c:v>3</c:v>
                </c:pt>
                <c:pt idx="919">
                  <c:v>3</c:v>
                </c:pt>
                <c:pt idx="920">
                  <c:v>3</c:v>
                </c:pt>
                <c:pt idx="921">
                  <c:v>3</c:v>
                </c:pt>
                <c:pt idx="922">
                  <c:v>3</c:v>
                </c:pt>
                <c:pt idx="923">
                  <c:v>3</c:v>
                </c:pt>
                <c:pt idx="924">
                  <c:v>3</c:v>
                </c:pt>
                <c:pt idx="925">
                  <c:v>3</c:v>
                </c:pt>
                <c:pt idx="926">
                  <c:v>3</c:v>
                </c:pt>
                <c:pt idx="927">
                  <c:v>3</c:v>
                </c:pt>
                <c:pt idx="928">
                  <c:v>3</c:v>
                </c:pt>
                <c:pt idx="929">
                  <c:v>3</c:v>
                </c:pt>
                <c:pt idx="930">
                  <c:v>3</c:v>
                </c:pt>
                <c:pt idx="931">
                  <c:v>3</c:v>
                </c:pt>
                <c:pt idx="932">
                  <c:v>3</c:v>
                </c:pt>
                <c:pt idx="933">
                  <c:v>3</c:v>
                </c:pt>
                <c:pt idx="934">
                  <c:v>3</c:v>
                </c:pt>
                <c:pt idx="935">
                  <c:v>3</c:v>
                </c:pt>
                <c:pt idx="936">
                  <c:v>3</c:v>
                </c:pt>
                <c:pt idx="937">
                  <c:v>3</c:v>
                </c:pt>
                <c:pt idx="938">
                  <c:v>3</c:v>
                </c:pt>
                <c:pt idx="939">
                  <c:v>3</c:v>
                </c:pt>
                <c:pt idx="940">
                  <c:v>3</c:v>
                </c:pt>
                <c:pt idx="941">
                  <c:v>3</c:v>
                </c:pt>
                <c:pt idx="942">
                  <c:v>3</c:v>
                </c:pt>
                <c:pt idx="943">
                  <c:v>3</c:v>
                </c:pt>
                <c:pt idx="944">
                  <c:v>3</c:v>
                </c:pt>
                <c:pt idx="945">
                  <c:v>3</c:v>
                </c:pt>
                <c:pt idx="946">
                  <c:v>3</c:v>
                </c:pt>
                <c:pt idx="947">
                  <c:v>3</c:v>
                </c:pt>
                <c:pt idx="948">
                  <c:v>3</c:v>
                </c:pt>
                <c:pt idx="949">
                  <c:v>3</c:v>
                </c:pt>
                <c:pt idx="950">
                  <c:v>3</c:v>
                </c:pt>
                <c:pt idx="951">
                  <c:v>3</c:v>
                </c:pt>
                <c:pt idx="952">
                  <c:v>3</c:v>
                </c:pt>
                <c:pt idx="953">
                  <c:v>3</c:v>
                </c:pt>
                <c:pt idx="954">
                  <c:v>3</c:v>
                </c:pt>
                <c:pt idx="955">
                  <c:v>3</c:v>
                </c:pt>
                <c:pt idx="956">
                  <c:v>3</c:v>
                </c:pt>
                <c:pt idx="957">
                  <c:v>3</c:v>
                </c:pt>
                <c:pt idx="958">
                  <c:v>3</c:v>
                </c:pt>
                <c:pt idx="959">
                  <c:v>3</c:v>
                </c:pt>
                <c:pt idx="960">
                  <c:v>3</c:v>
                </c:pt>
                <c:pt idx="961">
                  <c:v>3</c:v>
                </c:pt>
                <c:pt idx="962">
                  <c:v>3</c:v>
                </c:pt>
                <c:pt idx="963">
                  <c:v>3</c:v>
                </c:pt>
                <c:pt idx="964">
                  <c:v>3</c:v>
                </c:pt>
                <c:pt idx="965">
                  <c:v>3</c:v>
                </c:pt>
                <c:pt idx="966">
                  <c:v>3</c:v>
                </c:pt>
                <c:pt idx="967">
                  <c:v>3</c:v>
                </c:pt>
                <c:pt idx="968">
                  <c:v>3</c:v>
                </c:pt>
                <c:pt idx="969">
                  <c:v>3</c:v>
                </c:pt>
                <c:pt idx="970">
                  <c:v>3</c:v>
                </c:pt>
                <c:pt idx="971">
                  <c:v>3</c:v>
                </c:pt>
                <c:pt idx="972">
                  <c:v>3</c:v>
                </c:pt>
                <c:pt idx="973">
                  <c:v>3</c:v>
                </c:pt>
                <c:pt idx="974">
                  <c:v>3</c:v>
                </c:pt>
                <c:pt idx="975">
                  <c:v>3</c:v>
                </c:pt>
                <c:pt idx="976">
                  <c:v>3</c:v>
                </c:pt>
                <c:pt idx="977">
                  <c:v>3</c:v>
                </c:pt>
                <c:pt idx="978">
                  <c:v>3</c:v>
                </c:pt>
                <c:pt idx="979">
                  <c:v>3</c:v>
                </c:pt>
                <c:pt idx="980">
                  <c:v>3</c:v>
                </c:pt>
                <c:pt idx="981">
                  <c:v>3</c:v>
                </c:pt>
                <c:pt idx="982">
                  <c:v>3</c:v>
                </c:pt>
                <c:pt idx="983">
                  <c:v>3</c:v>
                </c:pt>
                <c:pt idx="984">
                  <c:v>3</c:v>
                </c:pt>
                <c:pt idx="985">
                  <c:v>3</c:v>
                </c:pt>
                <c:pt idx="986">
                  <c:v>3</c:v>
                </c:pt>
                <c:pt idx="987">
                  <c:v>3</c:v>
                </c:pt>
                <c:pt idx="988">
                  <c:v>3</c:v>
                </c:pt>
                <c:pt idx="989">
                  <c:v>3</c:v>
                </c:pt>
                <c:pt idx="990">
                  <c:v>3</c:v>
                </c:pt>
                <c:pt idx="991">
                  <c:v>3</c:v>
                </c:pt>
                <c:pt idx="992">
                  <c:v>3</c:v>
                </c:pt>
                <c:pt idx="993">
                  <c:v>3</c:v>
                </c:pt>
                <c:pt idx="994">
                  <c:v>3</c:v>
                </c:pt>
                <c:pt idx="995">
                  <c:v>3</c:v>
                </c:pt>
                <c:pt idx="996">
                  <c:v>3</c:v>
                </c:pt>
                <c:pt idx="997">
                  <c:v>3</c:v>
                </c:pt>
                <c:pt idx="998">
                  <c:v>3</c:v>
                </c:pt>
                <c:pt idx="999">
                  <c:v>3</c:v>
                </c:pt>
                <c:pt idx="1000">
                  <c:v>3</c:v>
                </c:pt>
                <c:pt idx="1001">
                  <c:v>3</c:v>
                </c:pt>
                <c:pt idx="1002">
                  <c:v>3</c:v>
                </c:pt>
                <c:pt idx="1003">
                  <c:v>3</c:v>
                </c:pt>
                <c:pt idx="1004">
                  <c:v>3</c:v>
                </c:pt>
                <c:pt idx="1005">
                  <c:v>3</c:v>
                </c:pt>
                <c:pt idx="1006">
                  <c:v>3</c:v>
                </c:pt>
                <c:pt idx="1007">
                  <c:v>3</c:v>
                </c:pt>
                <c:pt idx="1008">
                  <c:v>3</c:v>
                </c:pt>
                <c:pt idx="1009">
                  <c:v>3</c:v>
                </c:pt>
                <c:pt idx="1010">
                  <c:v>3</c:v>
                </c:pt>
                <c:pt idx="1011">
                  <c:v>3</c:v>
                </c:pt>
                <c:pt idx="1012">
                  <c:v>3</c:v>
                </c:pt>
                <c:pt idx="1013">
                  <c:v>3</c:v>
                </c:pt>
                <c:pt idx="1014">
                  <c:v>3</c:v>
                </c:pt>
                <c:pt idx="1015">
                  <c:v>3</c:v>
                </c:pt>
                <c:pt idx="1016">
                  <c:v>3</c:v>
                </c:pt>
                <c:pt idx="1017">
                  <c:v>3</c:v>
                </c:pt>
                <c:pt idx="1018">
                  <c:v>3</c:v>
                </c:pt>
                <c:pt idx="1019">
                  <c:v>3</c:v>
                </c:pt>
                <c:pt idx="1020">
                  <c:v>3</c:v>
                </c:pt>
                <c:pt idx="1021">
                  <c:v>3</c:v>
                </c:pt>
                <c:pt idx="1022">
                  <c:v>3</c:v>
                </c:pt>
                <c:pt idx="1023">
                  <c:v>3</c:v>
                </c:pt>
                <c:pt idx="1024">
                  <c:v>3</c:v>
                </c:pt>
                <c:pt idx="1025">
                  <c:v>3</c:v>
                </c:pt>
                <c:pt idx="1026">
                  <c:v>3</c:v>
                </c:pt>
                <c:pt idx="1027">
                  <c:v>3</c:v>
                </c:pt>
                <c:pt idx="1028">
                  <c:v>3</c:v>
                </c:pt>
                <c:pt idx="1029">
                  <c:v>3</c:v>
                </c:pt>
                <c:pt idx="1030">
                  <c:v>3</c:v>
                </c:pt>
                <c:pt idx="1031">
                  <c:v>3</c:v>
                </c:pt>
                <c:pt idx="1032">
                  <c:v>3</c:v>
                </c:pt>
                <c:pt idx="1033">
                  <c:v>3</c:v>
                </c:pt>
                <c:pt idx="1034">
                  <c:v>3</c:v>
                </c:pt>
                <c:pt idx="1035">
                  <c:v>3</c:v>
                </c:pt>
                <c:pt idx="1036">
                  <c:v>3</c:v>
                </c:pt>
                <c:pt idx="1037">
                  <c:v>3</c:v>
                </c:pt>
                <c:pt idx="1038">
                  <c:v>3</c:v>
                </c:pt>
                <c:pt idx="1039">
                  <c:v>3</c:v>
                </c:pt>
                <c:pt idx="1040">
                  <c:v>3</c:v>
                </c:pt>
                <c:pt idx="1041">
                  <c:v>3</c:v>
                </c:pt>
                <c:pt idx="1042">
                  <c:v>3</c:v>
                </c:pt>
                <c:pt idx="1043">
                  <c:v>3</c:v>
                </c:pt>
                <c:pt idx="1044">
                  <c:v>3</c:v>
                </c:pt>
                <c:pt idx="1045">
                  <c:v>3</c:v>
                </c:pt>
                <c:pt idx="1046">
                  <c:v>3</c:v>
                </c:pt>
                <c:pt idx="1047">
                  <c:v>3</c:v>
                </c:pt>
                <c:pt idx="1048">
                  <c:v>3</c:v>
                </c:pt>
                <c:pt idx="1049">
                  <c:v>3</c:v>
                </c:pt>
                <c:pt idx="1050">
                  <c:v>3</c:v>
                </c:pt>
                <c:pt idx="1051">
                  <c:v>3</c:v>
                </c:pt>
                <c:pt idx="1052">
                  <c:v>3</c:v>
                </c:pt>
                <c:pt idx="1053">
                  <c:v>3</c:v>
                </c:pt>
                <c:pt idx="1054">
                  <c:v>3</c:v>
                </c:pt>
                <c:pt idx="1055">
                  <c:v>3</c:v>
                </c:pt>
                <c:pt idx="1056">
                  <c:v>3</c:v>
                </c:pt>
                <c:pt idx="1057">
                  <c:v>3</c:v>
                </c:pt>
                <c:pt idx="1058">
                  <c:v>3</c:v>
                </c:pt>
                <c:pt idx="1059">
                  <c:v>3</c:v>
                </c:pt>
                <c:pt idx="1060">
                  <c:v>3</c:v>
                </c:pt>
                <c:pt idx="1061">
                  <c:v>3</c:v>
                </c:pt>
                <c:pt idx="1062">
                  <c:v>3</c:v>
                </c:pt>
                <c:pt idx="1063">
                  <c:v>3</c:v>
                </c:pt>
                <c:pt idx="1064">
                  <c:v>3</c:v>
                </c:pt>
                <c:pt idx="1065">
                  <c:v>3</c:v>
                </c:pt>
                <c:pt idx="1066">
                  <c:v>3</c:v>
                </c:pt>
                <c:pt idx="1067">
                  <c:v>3</c:v>
                </c:pt>
                <c:pt idx="1068">
                  <c:v>3</c:v>
                </c:pt>
                <c:pt idx="1069">
                  <c:v>3</c:v>
                </c:pt>
                <c:pt idx="1070">
                  <c:v>3</c:v>
                </c:pt>
                <c:pt idx="1071">
                  <c:v>3</c:v>
                </c:pt>
                <c:pt idx="1072">
                  <c:v>3</c:v>
                </c:pt>
                <c:pt idx="1073">
                  <c:v>3</c:v>
                </c:pt>
                <c:pt idx="1074">
                  <c:v>3</c:v>
                </c:pt>
                <c:pt idx="1075">
                  <c:v>3</c:v>
                </c:pt>
                <c:pt idx="1076">
                  <c:v>3</c:v>
                </c:pt>
                <c:pt idx="1077">
                  <c:v>3</c:v>
                </c:pt>
                <c:pt idx="1078">
                  <c:v>3</c:v>
                </c:pt>
                <c:pt idx="1079">
                  <c:v>3</c:v>
                </c:pt>
                <c:pt idx="1080">
                  <c:v>3</c:v>
                </c:pt>
                <c:pt idx="1081">
                  <c:v>3</c:v>
                </c:pt>
                <c:pt idx="1082">
                  <c:v>3</c:v>
                </c:pt>
                <c:pt idx="1083">
                  <c:v>3</c:v>
                </c:pt>
                <c:pt idx="1084">
                  <c:v>3</c:v>
                </c:pt>
                <c:pt idx="1085">
                  <c:v>3</c:v>
                </c:pt>
                <c:pt idx="1086">
                  <c:v>3</c:v>
                </c:pt>
                <c:pt idx="1087">
                  <c:v>3</c:v>
                </c:pt>
                <c:pt idx="1088">
                  <c:v>3</c:v>
                </c:pt>
                <c:pt idx="1089">
                  <c:v>3</c:v>
                </c:pt>
                <c:pt idx="1090">
                  <c:v>3</c:v>
                </c:pt>
                <c:pt idx="1091">
                  <c:v>3</c:v>
                </c:pt>
                <c:pt idx="1092">
                  <c:v>3</c:v>
                </c:pt>
                <c:pt idx="1093">
                  <c:v>3</c:v>
                </c:pt>
                <c:pt idx="1094">
                  <c:v>3</c:v>
                </c:pt>
                <c:pt idx="1095">
                  <c:v>3</c:v>
                </c:pt>
                <c:pt idx="1096">
                  <c:v>3</c:v>
                </c:pt>
                <c:pt idx="1097">
                  <c:v>3</c:v>
                </c:pt>
                <c:pt idx="1098">
                  <c:v>3</c:v>
                </c:pt>
                <c:pt idx="1099">
                  <c:v>3</c:v>
                </c:pt>
                <c:pt idx="1100">
                  <c:v>3</c:v>
                </c:pt>
                <c:pt idx="1101">
                  <c:v>3</c:v>
                </c:pt>
                <c:pt idx="1102">
                  <c:v>3</c:v>
                </c:pt>
                <c:pt idx="1103">
                  <c:v>3</c:v>
                </c:pt>
                <c:pt idx="1104">
                  <c:v>3</c:v>
                </c:pt>
                <c:pt idx="1105">
                  <c:v>3</c:v>
                </c:pt>
                <c:pt idx="1106">
                  <c:v>3</c:v>
                </c:pt>
                <c:pt idx="1107">
                  <c:v>3</c:v>
                </c:pt>
                <c:pt idx="1108">
                  <c:v>3</c:v>
                </c:pt>
                <c:pt idx="1109">
                  <c:v>3</c:v>
                </c:pt>
                <c:pt idx="1110">
                  <c:v>3</c:v>
                </c:pt>
                <c:pt idx="1111">
                  <c:v>3</c:v>
                </c:pt>
                <c:pt idx="1112">
                  <c:v>3</c:v>
                </c:pt>
                <c:pt idx="1113">
                  <c:v>3</c:v>
                </c:pt>
                <c:pt idx="1114">
                  <c:v>3</c:v>
                </c:pt>
                <c:pt idx="1115">
                  <c:v>3</c:v>
                </c:pt>
                <c:pt idx="1116">
                  <c:v>3</c:v>
                </c:pt>
                <c:pt idx="1117">
                  <c:v>3</c:v>
                </c:pt>
                <c:pt idx="1118">
                  <c:v>3</c:v>
                </c:pt>
                <c:pt idx="1119">
                  <c:v>3</c:v>
                </c:pt>
                <c:pt idx="1120">
                  <c:v>3</c:v>
                </c:pt>
                <c:pt idx="1121">
                  <c:v>3</c:v>
                </c:pt>
                <c:pt idx="1122">
                  <c:v>3</c:v>
                </c:pt>
                <c:pt idx="1123">
                  <c:v>3</c:v>
                </c:pt>
                <c:pt idx="1124">
                  <c:v>3</c:v>
                </c:pt>
                <c:pt idx="1125">
                  <c:v>3</c:v>
                </c:pt>
                <c:pt idx="1126">
                  <c:v>3</c:v>
                </c:pt>
                <c:pt idx="1127">
                  <c:v>3</c:v>
                </c:pt>
                <c:pt idx="1128">
                  <c:v>3</c:v>
                </c:pt>
                <c:pt idx="1129">
                  <c:v>3</c:v>
                </c:pt>
                <c:pt idx="1130">
                  <c:v>3</c:v>
                </c:pt>
                <c:pt idx="1131">
                  <c:v>3</c:v>
                </c:pt>
                <c:pt idx="1132">
                  <c:v>3</c:v>
                </c:pt>
                <c:pt idx="1133">
                  <c:v>3</c:v>
                </c:pt>
                <c:pt idx="1134">
                  <c:v>3</c:v>
                </c:pt>
                <c:pt idx="1135">
                  <c:v>3</c:v>
                </c:pt>
                <c:pt idx="1136">
                  <c:v>3</c:v>
                </c:pt>
                <c:pt idx="1137">
                  <c:v>3</c:v>
                </c:pt>
                <c:pt idx="1138">
                  <c:v>3</c:v>
                </c:pt>
                <c:pt idx="1139">
                  <c:v>3</c:v>
                </c:pt>
                <c:pt idx="1140">
                  <c:v>3</c:v>
                </c:pt>
                <c:pt idx="1141">
                  <c:v>3</c:v>
                </c:pt>
                <c:pt idx="1142">
                  <c:v>3</c:v>
                </c:pt>
                <c:pt idx="1143">
                  <c:v>3</c:v>
                </c:pt>
                <c:pt idx="1144">
                  <c:v>3</c:v>
                </c:pt>
                <c:pt idx="1145">
                  <c:v>3</c:v>
                </c:pt>
                <c:pt idx="1146">
                  <c:v>3</c:v>
                </c:pt>
                <c:pt idx="1147">
                  <c:v>3</c:v>
                </c:pt>
                <c:pt idx="1148">
                  <c:v>3</c:v>
                </c:pt>
                <c:pt idx="1149">
                  <c:v>3</c:v>
                </c:pt>
                <c:pt idx="1150">
                  <c:v>3</c:v>
                </c:pt>
                <c:pt idx="1151">
                  <c:v>3</c:v>
                </c:pt>
                <c:pt idx="1152">
                  <c:v>3</c:v>
                </c:pt>
                <c:pt idx="1153">
                  <c:v>3</c:v>
                </c:pt>
                <c:pt idx="1154">
                  <c:v>3</c:v>
                </c:pt>
                <c:pt idx="1155">
                  <c:v>3</c:v>
                </c:pt>
                <c:pt idx="1156">
                  <c:v>3</c:v>
                </c:pt>
                <c:pt idx="1157">
                  <c:v>3</c:v>
                </c:pt>
                <c:pt idx="1158">
                  <c:v>3</c:v>
                </c:pt>
                <c:pt idx="1159">
                  <c:v>3</c:v>
                </c:pt>
                <c:pt idx="1160">
                  <c:v>3</c:v>
                </c:pt>
                <c:pt idx="1161">
                  <c:v>3</c:v>
                </c:pt>
                <c:pt idx="1162">
                  <c:v>3</c:v>
                </c:pt>
                <c:pt idx="1163">
                  <c:v>3</c:v>
                </c:pt>
                <c:pt idx="1164">
                  <c:v>3</c:v>
                </c:pt>
                <c:pt idx="1165">
                  <c:v>3</c:v>
                </c:pt>
                <c:pt idx="1166">
                  <c:v>3</c:v>
                </c:pt>
                <c:pt idx="1167">
                  <c:v>3</c:v>
                </c:pt>
                <c:pt idx="1168">
                  <c:v>3</c:v>
                </c:pt>
                <c:pt idx="1169">
                  <c:v>3</c:v>
                </c:pt>
                <c:pt idx="1170">
                  <c:v>3</c:v>
                </c:pt>
                <c:pt idx="1171">
                  <c:v>3</c:v>
                </c:pt>
                <c:pt idx="1172">
                  <c:v>3</c:v>
                </c:pt>
                <c:pt idx="1173">
                  <c:v>3</c:v>
                </c:pt>
                <c:pt idx="1174">
                  <c:v>3</c:v>
                </c:pt>
                <c:pt idx="1175">
                  <c:v>3</c:v>
                </c:pt>
                <c:pt idx="1176">
                  <c:v>3</c:v>
                </c:pt>
                <c:pt idx="1177">
                  <c:v>3</c:v>
                </c:pt>
                <c:pt idx="1178">
                  <c:v>3</c:v>
                </c:pt>
                <c:pt idx="1179">
                  <c:v>3</c:v>
                </c:pt>
                <c:pt idx="1180">
                  <c:v>3</c:v>
                </c:pt>
                <c:pt idx="1181">
                  <c:v>3</c:v>
                </c:pt>
                <c:pt idx="1182">
                  <c:v>3</c:v>
                </c:pt>
                <c:pt idx="1183">
                  <c:v>3</c:v>
                </c:pt>
                <c:pt idx="1184">
                  <c:v>3</c:v>
                </c:pt>
                <c:pt idx="1185">
                  <c:v>3</c:v>
                </c:pt>
                <c:pt idx="1186">
                  <c:v>3</c:v>
                </c:pt>
                <c:pt idx="1187">
                  <c:v>3</c:v>
                </c:pt>
                <c:pt idx="1188">
                  <c:v>3</c:v>
                </c:pt>
                <c:pt idx="1189">
                  <c:v>3</c:v>
                </c:pt>
                <c:pt idx="1190">
                  <c:v>3</c:v>
                </c:pt>
                <c:pt idx="1191">
                  <c:v>3</c:v>
                </c:pt>
                <c:pt idx="1192">
                  <c:v>3</c:v>
                </c:pt>
                <c:pt idx="1193">
                  <c:v>3</c:v>
                </c:pt>
                <c:pt idx="1194">
                  <c:v>3</c:v>
                </c:pt>
                <c:pt idx="1195">
                  <c:v>3</c:v>
                </c:pt>
                <c:pt idx="1196">
                  <c:v>3</c:v>
                </c:pt>
                <c:pt idx="1197">
                  <c:v>3</c:v>
                </c:pt>
                <c:pt idx="1198">
                  <c:v>3</c:v>
                </c:pt>
                <c:pt idx="1199">
                  <c:v>3</c:v>
                </c:pt>
                <c:pt idx="1200">
                  <c:v>3</c:v>
                </c:pt>
                <c:pt idx="1201">
                  <c:v>3</c:v>
                </c:pt>
                <c:pt idx="1202">
                  <c:v>3</c:v>
                </c:pt>
                <c:pt idx="1203">
                  <c:v>3</c:v>
                </c:pt>
                <c:pt idx="1204">
                  <c:v>3</c:v>
                </c:pt>
                <c:pt idx="1205">
                  <c:v>3</c:v>
                </c:pt>
                <c:pt idx="1206">
                  <c:v>3</c:v>
                </c:pt>
                <c:pt idx="1207">
                  <c:v>3</c:v>
                </c:pt>
                <c:pt idx="1208">
                  <c:v>3</c:v>
                </c:pt>
                <c:pt idx="1209">
                  <c:v>3</c:v>
                </c:pt>
                <c:pt idx="1210">
                  <c:v>3</c:v>
                </c:pt>
                <c:pt idx="1211">
                  <c:v>3</c:v>
                </c:pt>
                <c:pt idx="1212">
                  <c:v>3</c:v>
                </c:pt>
                <c:pt idx="1213">
                  <c:v>3</c:v>
                </c:pt>
                <c:pt idx="1214">
                  <c:v>3</c:v>
                </c:pt>
                <c:pt idx="1215">
                  <c:v>3</c:v>
                </c:pt>
                <c:pt idx="1216">
                  <c:v>3</c:v>
                </c:pt>
                <c:pt idx="1217">
                  <c:v>3</c:v>
                </c:pt>
                <c:pt idx="1218">
                  <c:v>3</c:v>
                </c:pt>
                <c:pt idx="1219">
                  <c:v>3</c:v>
                </c:pt>
                <c:pt idx="1220">
                  <c:v>3</c:v>
                </c:pt>
                <c:pt idx="1221">
                  <c:v>3</c:v>
                </c:pt>
                <c:pt idx="1222">
                  <c:v>3</c:v>
                </c:pt>
                <c:pt idx="1223">
                  <c:v>3</c:v>
                </c:pt>
                <c:pt idx="1224">
                  <c:v>3</c:v>
                </c:pt>
                <c:pt idx="1225">
                  <c:v>3</c:v>
                </c:pt>
                <c:pt idx="1226">
                  <c:v>3</c:v>
                </c:pt>
                <c:pt idx="1227">
                  <c:v>3</c:v>
                </c:pt>
                <c:pt idx="1228">
                  <c:v>3</c:v>
                </c:pt>
                <c:pt idx="1229">
                  <c:v>3</c:v>
                </c:pt>
                <c:pt idx="1230">
                  <c:v>3</c:v>
                </c:pt>
                <c:pt idx="1231">
                  <c:v>3</c:v>
                </c:pt>
                <c:pt idx="1232">
                  <c:v>3</c:v>
                </c:pt>
                <c:pt idx="1233">
                  <c:v>3</c:v>
                </c:pt>
                <c:pt idx="1234">
                  <c:v>3</c:v>
                </c:pt>
                <c:pt idx="1235">
                  <c:v>3</c:v>
                </c:pt>
                <c:pt idx="1236">
                  <c:v>3</c:v>
                </c:pt>
                <c:pt idx="1237">
                  <c:v>3</c:v>
                </c:pt>
                <c:pt idx="1238">
                  <c:v>3</c:v>
                </c:pt>
                <c:pt idx="1239">
                  <c:v>3</c:v>
                </c:pt>
                <c:pt idx="1240">
                  <c:v>3</c:v>
                </c:pt>
                <c:pt idx="1241">
                  <c:v>3</c:v>
                </c:pt>
                <c:pt idx="1242">
                  <c:v>3</c:v>
                </c:pt>
                <c:pt idx="1243">
                  <c:v>3</c:v>
                </c:pt>
                <c:pt idx="1244">
                  <c:v>3</c:v>
                </c:pt>
                <c:pt idx="1245">
                  <c:v>3</c:v>
                </c:pt>
                <c:pt idx="1246">
                  <c:v>3</c:v>
                </c:pt>
                <c:pt idx="1247">
                  <c:v>3</c:v>
                </c:pt>
                <c:pt idx="1248">
                  <c:v>3</c:v>
                </c:pt>
                <c:pt idx="1249">
                  <c:v>3</c:v>
                </c:pt>
                <c:pt idx="1250">
                  <c:v>3</c:v>
                </c:pt>
                <c:pt idx="1251">
                  <c:v>3</c:v>
                </c:pt>
                <c:pt idx="1252">
                  <c:v>3</c:v>
                </c:pt>
                <c:pt idx="1253">
                  <c:v>3</c:v>
                </c:pt>
                <c:pt idx="1254">
                  <c:v>3</c:v>
                </c:pt>
                <c:pt idx="1255">
                  <c:v>3</c:v>
                </c:pt>
                <c:pt idx="1256">
                  <c:v>3</c:v>
                </c:pt>
                <c:pt idx="1257">
                  <c:v>3</c:v>
                </c:pt>
                <c:pt idx="1258">
                  <c:v>3</c:v>
                </c:pt>
                <c:pt idx="1259">
                  <c:v>3</c:v>
                </c:pt>
                <c:pt idx="1260">
                  <c:v>3</c:v>
                </c:pt>
                <c:pt idx="1261">
                  <c:v>3</c:v>
                </c:pt>
                <c:pt idx="1262">
                  <c:v>3</c:v>
                </c:pt>
                <c:pt idx="1263">
                  <c:v>3</c:v>
                </c:pt>
                <c:pt idx="1264">
                  <c:v>3</c:v>
                </c:pt>
                <c:pt idx="1265">
                  <c:v>3</c:v>
                </c:pt>
                <c:pt idx="1266">
                  <c:v>3</c:v>
                </c:pt>
                <c:pt idx="1267">
                  <c:v>3</c:v>
                </c:pt>
                <c:pt idx="1268">
                  <c:v>3</c:v>
                </c:pt>
                <c:pt idx="1269">
                  <c:v>3</c:v>
                </c:pt>
                <c:pt idx="1270">
                  <c:v>3</c:v>
                </c:pt>
                <c:pt idx="1271">
                  <c:v>3</c:v>
                </c:pt>
                <c:pt idx="1272">
                  <c:v>3</c:v>
                </c:pt>
                <c:pt idx="1273">
                  <c:v>3</c:v>
                </c:pt>
                <c:pt idx="1274">
                  <c:v>3</c:v>
                </c:pt>
                <c:pt idx="1275">
                  <c:v>3</c:v>
                </c:pt>
                <c:pt idx="1276">
                  <c:v>3</c:v>
                </c:pt>
                <c:pt idx="1277">
                  <c:v>3</c:v>
                </c:pt>
                <c:pt idx="1278">
                  <c:v>3</c:v>
                </c:pt>
                <c:pt idx="1279">
                  <c:v>3</c:v>
                </c:pt>
                <c:pt idx="1280">
                  <c:v>3</c:v>
                </c:pt>
                <c:pt idx="1281">
                  <c:v>3</c:v>
                </c:pt>
                <c:pt idx="1282">
                  <c:v>3</c:v>
                </c:pt>
                <c:pt idx="1283">
                  <c:v>3</c:v>
                </c:pt>
                <c:pt idx="1284">
                  <c:v>3</c:v>
                </c:pt>
                <c:pt idx="1285">
                  <c:v>3</c:v>
                </c:pt>
                <c:pt idx="1286">
                  <c:v>3</c:v>
                </c:pt>
                <c:pt idx="1287">
                  <c:v>3</c:v>
                </c:pt>
                <c:pt idx="1288">
                  <c:v>3</c:v>
                </c:pt>
                <c:pt idx="1289">
                  <c:v>3</c:v>
                </c:pt>
                <c:pt idx="1290">
                  <c:v>3</c:v>
                </c:pt>
                <c:pt idx="1291">
                  <c:v>3</c:v>
                </c:pt>
                <c:pt idx="1292">
                  <c:v>3</c:v>
                </c:pt>
                <c:pt idx="1293">
                  <c:v>3</c:v>
                </c:pt>
                <c:pt idx="1294">
                  <c:v>3</c:v>
                </c:pt>
                <c:pt idx="1295">
                  <c:v>3</c:v>
                </c:pt>
                <c:pt idx="1296">
                  <c:v>3</c:v>
                </c:pt>
                <c:pt idx="1297">
                  <c:v>3</c:v>
                </c:pt>
                <c:pt idx="1298">
                  <c:v>3</c:v>
                </c:pt>
                <c:pt idx="1299">
                  <c:v>3</c:v>
                </c:pt>
                <c:pt idx="1300">
                  <c:v>3</c:v>
                </c:pt>
                <c:pt idx="1301">
                  <c:v>3</c:v>
                </c:pt>
                <c:pt idx="1302">
                  <c:v>3</c:v>
                </c:pt>
                <c:pt idx="1303">
                  <c:v>3</c:v>
                </c:pt>
                <c:pt idx="1304">
                  <c:v>3</c:v>
                </c:pt>
                <c:pt idx="1305">
                  <c:v>3</c:v>
                </c:pt>
                <c:pt idx="1306">
                  <c:v>3</c:v>
                </c:pt>
                <c:pt idx="1307">
                  <c:v>3</c:v>
                </c:pt>
                <c:pt idx="1308">
                  <c:v>3</c:v>
                </c:pt>
                <c:pt idx="1309">
                  <c:v>3</c:v>
                </c:pt>
                <c:pt idx="1310">
                  <c:v>3</c:v>
                </c:pt>
                <c:pt idx="1311">
                  <c:v>3</c:v>
                </c:pt>
                <c:pt idx="1312">
                  <c:v>3</c:v>
                </c:pt>
                <c:pt idx="1313">
                  <c:v>3</c:v>
                </c:pt>
                <c:pt idx="1314">
                  <c:v>3</c:v>
                </c:pt>
                <c:pt idx="1315">
                  <c:v>3</c:v>
                </c:pt>
                <c:pt idx="1316">
                  <c:v>3</c:v>
                </c:pt>
                <c:pt idx="1317">
                  <c:v>3</c:v>
                </c:pt>
                <c:pt idx="1318">
                  <c:v>3</c:v>
                </c:pt>
                <c:pt idx="1319">
                  <c:v>3</c:v>
                </c:pt>
                <c:pt idx="1320">
                  <c:v>3</c:v>
                </c:pt>
                <c:pt idx="1321">
                  <c:v>3</c:v>
                </c:pt>
                <c:pt idx="1322">
                  <c:v>3</c:v>
                </c:pt>
                <c:pt idx="1323">
                  <c:v>3</c:v>
                </c:pt>
                <c:pt idx="1324">
                  <c:v>3</c:v>
                </c:pt>
                <c:pt idx="1325">
                  <c:v>3</c:v>
                </c:pt>
                <c:pt idx="1326">
                  <c:v>3</c:v>
                </c:pt>
                <c:pt idx="1327">
                  <c:v>3</c:v>
                </c:pt>
                <c:pt idx="1328">
                  <c:v>3</c:v>
                </c:pt>
                <c:pt idx="1329">
                  <c:v>3</c:v>
                </c:pt>
                <c:pt idx="1330">
                  <c:v>3</c:v>
                </c:pt>
                <c:pt idx="1331">
                  <c:v>3</c:v>
                </c:pt>
                <c:pt idx="1332">
                  <c:v>3</c:v>
                </c:pt>
                <c:pt idx="1333">
                  <c:v>3</c:v>
                </c:pt>
                <c:pt idx="1334">
                  <c:v>3</c:v>
                </c:pt>
                <c:pt idx="1335">
                  <c:v>3</c:v>
                </c:pt>
                <c:pt idx="1336">
                  <c:v>3</c:v>
                </c:pt>
                <c:pt idx="1337">
                  <c:v>3</c:v>
                </c:pt>
                <c:pt idx="1338">
                  <c:v>3</c:v>
                </c:pt>
                <c:pt idx="1339">
                  <c:v>3</c:v>
                </c:pt>
                <c:pt idx="1340">
                  <c:v>3</c:v>
                </c:pt>
                <c:pt idx="1341">
                  <c:v>3</c:v>
                </c:pt>
                <c:pt idx="1342">
                  <c:v>3</c:v>
                </c:pt>
                <c:pt idx="1343">
                  <c:v>3</c:v>
                </c:pt>
                <c:pt idx="1344">
                  <c:v>3</c:v>
                </c:pt>
                <c:pt idx="1345">
                  <c:v>3</c:v>
                </c:pt>
                <c:pt idx="1346">
                  <c:v>3</c:v>
                </c:pt>
                <c:pt idx="1347">
                  <c:v>3</c:v>
                </c:pt>
                <c:pt idx="1348">
                  <c:v>3</c:v>
                </c:pt>
                <c:pt idx="1349">
                  <c:v>3</c:v>
                </c:pt>
                <c:pt idx="1350">
                  <c:v>3</c:v>
                </c:pt>
                <c:pt idx="1351">
                  <c:v>3</c:v>
                </c:pt>
                <c:pt idx="1352">
                  <c:v>3</c:v>
                </c:pt>
                <c:pt idx="1353">
                  <c:v>3</c:v>
                </c:pt>
                <c:pt idx="1354">
                  <c:v>3</c:v>
                </c:pt>
                <c:pt idx="1355">
                  <c:v>3</c:v>
                </c:pt>
                <c:pt idx="1356">
                  <c:v>3</c:v>
                </c:pt>
                <c:pt idx="1357">
                  <c:v>3</c:v>
                </c:pt>
                <c:pt idx="1358">
                  <c:v>3</c:v>
                </c:pt>
                <c:pt idx="1359">
                  <c:v>3</c:v>
                </c:pt>
                <c:pt idx="1360">
                  <c:v>3</c:v>
                </c:pt>
                <c:pt idx="1361">
                  <c:v>3</c:v>
                </c:pt>
                <c:pt idx="1362">
                  <c:v>3</c:v>
                </c:pt>
                <c:pt idx="1363">
                  <c:v>3</c:v>
                </c:pt>
                <c:pt idx="1364">
                  <c:v>3</c:v>
                </c:pt>
                <c:pt idx="1365">
                  <c:v>3</c:v>
                </c:pt>
                <c:pt idx="1366">
                  <c:v>3</c:v>
                </c:pt>
                <c:pt idx="1367">
                  <c:v>3</c:v>
                </c:pt>
                <c:pt idx="1368">
                  <c:v>3</c:v>
                </c:pt>
                <c:pt idx="1369">
                  <c:v>3</c:v>
                </c:pt>
                <c:pt idx="1370">
                  <c:v>3</c:v>
                </c:pt>
                <c:pt idx="1371">
                  <c:v>3</c:v>
                </c:pt>
                <c:pt idx="1372">
                  <c:v>3</c:v>
                </c:pt>
                <c:pt idx="1373">
                  <c:v>3</c:v>
                </c:pt>
                <c:pt idx="1374">
                  <c:v>3</c:v>
                </c:pt>
                <c:pt idx="1375">
                  <c:v>3</c:v>
                </c:pt>
                <c:pt idx="1376">
                  <c:v>3</c:v>
                </c:pt>
                <c:pt idx="1377">
                  <c:v>3</c:v>
                </c:pt>
                <c:pt idx="1378">
                  <c:v>3</c:v>
                </c:pt>
                <c:pt idx="1379">
                  <c:v>3</c:v>
                </c:pt>
                <c:pt idx="1380">
                  <c:v>3</c:v>
                </c:pt>
                <c:pt idx="1381">
                  <c:v>3</c:v>
                </c:pt>
                <c:pt idx="1382">
                  <c:v>3</c:v>
                </c:pt>
                <c:pt idx="1383">
                  <c:v>3</c:v>
                </c:pt>
                <c:pt idx="1384">
                  <c:v>3</c:v>
                </c:pt>
                <c:pt idx="1385">
                  <c:v>3</c:v>
                </c:pt>
                <c:pt idx="1386">
                  <c:v>3</c:v>
                </c:pt>
                <c:pt idx="1387">
                  <c:v>3</c:v>
                </c:pt>
                <c:pt idx="1388">
                  <c:v>3</c:v>
                </c:pt>
                <c:pt idx="1389">
                  <c:v>3</c:v>
                </c:pt>
                <c:pt idx="1390">
                  <c:v>3</c:v>
                </c:pt>
                <c:pt idx="1391">
                  <c:v>3</c:v>
                </c:pt>
                <c:pt idx="1392">
                  <c:v>3</c:v>
                </c:pt>
                <c:pt idx="1393">
                  <c:v>3</c:v>
                </c:pt>
                <c:pt idx="1394">
                  <c:v>3</c:v>
                </c:pt>
                <c:pt idx="1395">
                  <c:v>3</c:v>
                </c:pt>
                <c:pt idx="1396">
                  <c:v>3</c:v>
                </c:pt>
                <c:pt idx="1397">
                  <c:v>3</c:v>
                </c:pt>
                <c:pt idx="1398">
                  <c:v>3</c:v>
                </c:pt>
                <c:pt idx="1399">
                  <c:v>3</c:v>
                </c:pt>
                <c:pt idx="1400">
                  <c:v>3</c:v>
                </c:pt>
                <c:pt idx="1401">
                  <c:v>3</c:v>
                </c:pt>
                <c:pt idx="1402">
                  <c:v>3</c:v>
                </c:pt>
                <c:pt idx="1403">
                  <c:v>3</c:v>
                </c:pt>
                <c:pt idx="1404">
                  <c:v>3</c:v>
                </c:pt>
                <c:pt idx="1405">
                  <c:v>3</c:v>
                </c:pt>
                <c:pt idx="1406">
                  <c:v>3</c:v>
                </c:pt>
                <c:pt idx="1407">
                  <c:v>3</c:v>
                </c:pt>
                <c:pt idx="1408">
                  <c:v>3</c:v>
                </c:pt>
                <c:pt idx="1409">
                  <c:v>3</c:v>
                </c:pt>
                <c:pt idx="1410">
                  <c:v>3</c:v>
                </c:pt>
                <c:pt idx="1411">
                  <c:v>3</c:v>
                </c:pt>
                <c:pt idx="1412">
                  <c:v>3</c:v>
                </c:pt>
                <c:pt idx="1413">
                  <c:v>3</c:v>
                </c:pt>
                <c:pt idx="1414">
                  <c:v>3</c:v>
                </c:pt>
                <c:pt idx="1415">
                  <c:v>3</c:v>
                </c:pt>
                <c:pt idx="1416">
                  <c:v>3</c:v>
                </c:pt>
                <c:pt idx="1417">
                  <c:v>3</c:v>
                </c:pt>
                <c:pt idx="1418">
                  <c:v>3</c:v>
                </c:pt>
                <c:pt idx="1419">
                  <c:v>3</c:v>
                </c:pt>
                <c:pt idx="1420">
                  <c:v>3</c:v>
                </c:pt>
                <c:pt idx="1421">
                  <c:v>3</c:v>
                </c:pt>
                <c:pt idx="1422">
                  <c:v>3</c:v>
                </c:pt>
                <c:pt idx="1423">
                  <c:v>3</c:v>
                </c:pt>
                <c:pt idx="1424">
                  <c:v>3</c:v>
                </c:pt>
                <c:pt idx="1425">
                  <c:v>3</c:v>
                </c:pt>
                <c:pt idx="1426">
                  <c:v>3</c:v>
                </c:pt>
                <c:pt idx="1427">
                  <c:v>3</c:v>
                </c:pt>
                <c:pt idx="1428">
                  <c:v>3</c:v>
                </c:pt>
                <c:pt idx="1429">
                  <c:v>3</c:v>
                </c:pt>
                <c:pt idx="1430">
                  <c:v>3</c:v>
                </c:pt>
                <c:pt idx="1431">
                  <c:v>3</c:v>
                </c:pt>
                <c:pt idx="1432">
                  <c:v>3</c:v>
                </c:pt>
                <c:pt idx="1433">
                  <c:v>3</c:v>
                </c:pt>
                <c:pt idx="1434">
                  <c:v>3</c:v>
                </c:pt>
                <c:pt idx="1435">
                  <c:v>3</c:v>
                </c:pt>
                <c:pt idx="1436">
                  <c:v>3</c:v>
                </c:pt>
                <c:pt idx="1437">
                  <c:v>3</c:v>
                </c:pt>
                <c:pt idx="1438">
                  <c:v>3</c:v>
                </c:pt>
                <c:pt idx="1439">
                  <c:v>3</c:v>
                </c:pt>
                <c:pt idx="1440">
                  <c:v>3</c:v>
                </c:pt>
                <c:pt idx="1441">
                  <c:v>3</c:v>
                </c:pt>
                <c:pt idx="1442">
                  <c:v>3</c:v>
                </c:pt>
                <c:pt idx="1443">
                  <c:v>3</c:v>
                </c:pt>
                <c:pt idx="1444">
                  <c:v>3</c:v>
                </c:pt>
                <c:pt idx="1445">
                  <c:v>3</c:v>
                </c:pt>
                <c:pt idx="1446">
                  <c:v>3</c:v>
                </c:pt>
                <c:pt idx="1447">
                  <c:v>3</c:v>
                </c:pt>
                <c:pt idx="1448">
                  <c:v>3</c:v>
                </c:pt>
                <c:pt idx="1449">
                  <c:v>3</c:v>
                </c:pt>
                <c:pt idx="1450">
                  <c:v>3</c:v>
                </c:pt>
                <c:pt idx="1451">
                  <c:v>3</c:v>
                </c:pt>
                <c:pt idx="1452">
                  <c:v>3</c:v>
                </c:pt>
                <c:pt idx="1453">
                  <c:v>3</c:v>
                </c:pt>
                <c:pt idx="1454">
                  <c:v>3</c:v>
                </c:pt>
                <c:pt idx="1455">
                  <c:v>3</c:v>
                </c:pt>
                <c:pt idx="1456">
                  <c:v>3</c:v>
                </c:pt>
                <c:pt idx="1457">
                  <c:v>3</c:v>
                </c:pt>
                <c:pt idx="1458">
                  <c:v>3</c:v>
                </c:pt>
                <c:pt idx="1459">
                  <c:v>3</c:v>
                </c:pt>
                <c:pt idx="1460">
                  <c:v>3</c:v>
                </c:pt>
                <c:pt idx="1461">
                  <c:v>3</c:v>
                </c:pt>
                <c:pt idx="1462">
                  <c:v>3</c:v>
                </c:pt>
                <c:pt idx="1463">
                  <c:v>3</c:v>
                </c:pt>
                <c:pt idx="1464">
                  <c:v>3</c:v>
                </c:pt>
                <c:pt idx="1465">
                  <c:v>3</c:v>
                </c:pt>
                <c:pt idx="1466">
                  <c:v>3</c:v>
                </c:pt>
                <c:pt idx="1467">
                  <c:v>3</c:v>
                </c:pt>
                <c:pt idx="1468">
                  <c:v>3</c:v>
                </c:pt>
                <c:pt idx="1469">
                  <c:v>3</c:v>
                </c:pt>
                <c:pt idx="1470">
                  <c:v>3</c:v>
                </c:pt>
                <c:pt idx="1471">
                  <c:v>3</c:v>
                </c:pt>
                <c:pt idx="1472">
                  <c:v>3</c:v>
                </c:pt>
                <c:pt idx="1473">
                  <c:v>3</c:v>
                </c:pt>
                <c:pt idx="1474">
                  <c:v>3</c:v>
                </c:pt>
                <c:pt idx="1475">
                  <c:v>3</c:v>
                </c:pt>
                <c:pt idx="1476">
                  <c:v>3</c:v>
                </c:pt>
                <c:pt idx="1477">
                  <c:v>3</c:v>
                </c:pt>
                <c:pt idx="1478">
                  <c:v>3</c:v>
                </c:pt>
                <c:pt idx="1479">
                  <c:v>3</c:v>
                </c:pt>
                <c:pt idx="1480">
                  <c:v>3</c:v>
                </c:pt>
                <c:pt idx="1481">
                  <c:v>3</c:v>
                </c:pt>
                <c:pt idx="1482">
                  <c:v>3</c:v>
                </c:pt>
                <c:pt idx="1483">
                  <c:v>3</c:v>
                </c:pt>
                <c:pt idx="1484">
                  <c:v>3</c:v>
                </c:pt>
                <c:pt idx="1485">
                  <c:v>3</c:v>
                </c:pt>
                <c:pt idx="1486">
                  <c:v>3</c:v>
                </c:pt>
                <c:pt idx="1487">
                  <c:v>3</c:v>
                </c:pt>
                <c:pt idx="1488">
                  <c:v>3</c:v>
                </c:pt>
                <c:pt idx="1489">
                  <c:v>3</c:v>
                </c:pt>
                <c:pt idx="1490">
                  <c:v>3</c:v>
                </c:pt>
                <c:pt idx="1491">
                  <c:v>3</c:v>
                </c:pt>
                <c:pt idx="1492">
                  <c:v>3</c:v>
                </c:pt>
                <c:pt idx="1493">
                  <c:v>3</c:v>
                </c:pt>
                <c:pt idx="1494">
                  <c:v>3</c:v>
                </c:pt>
                <c:pt idx="1495">
                  <c:v>3</c:v>
                </c:pt>
                <c:pt idx="1496">
                  <c:v>3</c:v>
                </c:pt>
                <c:pt idx="1497">
                  <c:v>3</c:v>
                </c:pt>
                <c:pt idx="1498">
                  <c:v>3</c:v>
                </c:pt>
                <c:pt idx="1499">
                  <c:v>3</c:v>
                </c:pt>
                <c:pt idx="1500">
                  <c:v>3</c:v>
                </c:pt>
                <c:pt idx="1501">
                  <c:v>3</c:v>
                </c:pt>
                <c:pt idx="1502">
                  <c:v>3</c:v>
                </c:pt>
                <c:pt idx="1503">
                  <c:v>3</c:v>
                </c:pt>
                <c:pt idx="1504">
                  <c:v>3</c:v>
                </c:pt>
                <c:pt idx="1505">
                  <c:v>3</c:v>
                </c:pt>
                <c:pt idx="1506">
                  <c:v>3</c:v>
                </c:pt>
                <c:pt idx="1507">
                  <c:v>3</c:v>
                </c:pt>
                <c:pt idx="1508">
                  <c:v>3</c:v>
                </c:pt>
                <c:pt idx="1509">
                  <c:v>3</c:v>
                </c:pt>
                <c:pt idx="1510">
                  <c:v>3</c:v>
                </c:pt>
                <c:pt idx="1511">
                  <c:v>3</c:v>
                </c:pt>
                <c:pt idx="1512">
                  <c:v>3</c:v>
                </c:pt>
                <c:pt idx="1513">
                  <c:v>3</c:v>
                </c:pt>
                <c:pt idx="1514">
                  <c:v>3</c:v>
                </c:pt>
                <c:pt idx="1515">
                  <c:v>3</c:v>
                </c:pt>
                <c:pt idx="1516">
                  <c:v>3</c:v>
                </c:pt>
                <c:pt idx="1517">
                  <c:v>3</c:v>
                </c:pt>
                <c:pt idx="1518">
                  <c:v>3</c:v>
                </c:pt>
                <c:pt idx="1519">
                  <c:v>3</c:v>
                </c:pt>
                <c:pt idx="1520">
                  <c:v>3</c:v>
                </c:pt>
                <c:pt idx="1521">
                  <c:v>3</c:v>
                </c:pt>
                <c:pt idx="1522">
                  <c:v>3</c:v>
                </c:pt>
                <c:pt idx="1523">
                  <c:v>3</c:v>
                </c:pt>
                <c:pt idx="1524">
                  <c:v>3</c:v>
                </c:pt>
                <c:pt idx="1525">
                  <c:v>3</c:v>
                </c:pt>
                <c:pt idx="1526">
                  <c:v>3</c:v>
                </c:pt>
                <c:pt idx="1527">
                  <c:v>3</c:v>
                </c:pt>
                <c:pt idx="1528">
                  <c:v>3</c:v>
                </c:pt>
                <c:pt idx="1529">
                  <c:v>3</c:v>
                </c:pt>
                <c:pt idx="1530">
                  <c:v>3</c:v>
                </c:pt>
                <c:pt idx="1531">
                  <c:v>3</c:v>
                </c:pt>
                <c:pt idx="1532">
                  <c:v>3</c:v>
                </c:pt>
                <c:pt idx="1533">
                  <c:v>3</c:v>
                </c:pt>
                <c:pt idx="1534">
                  <c:v>3</c:v>
                </c:pt>
                <c:pt idx="1535">
                  <c:v>3</c:v>
                </c:pt>
                <c:pt idx="1536">
                  <c:v>3</c:v>
                </c:pt>
                <c:pt idx="1537">
                  <c:v>3</c:v>
                </c:pt>
                <c:pt idx="1538">
                  <c:v>3</c:v>
                </c:pt>
                <c:pt idx="1539">
                  <c:v>3</c:v>
                </c:pt>
                <c:pt idx="1540">
                  <c:v>3</c:v>
                </c:pt>
                <c:pt idx="1541">
                  <c:v>3</c:v>
                </c:pt>
                <c:pt idx="1542">
                  <c:v>3</c:v>
                </c:pt>
                <c:pt idx="1543">
                  <c:v>3</c:v>
                </c:pt>
                <c:pt idx="1544">
                  <c:v>3</c:v>
                </c:pt>
                <c:pt idx="1545">
                  <c:v>3</c:v>
                </c:pt>
                <c:pt idx="1546">
                  <c:v>3</c:v>
                </c:pt>
                <c:pt idx="1547">
                  <c:v>3</c:v>
                </c:pt>
                <c:pt idx="1548">
                  <c:v>3</c:v>
                </c:pt>
                <c:pt idx="1549">
                  <c:v>3</c:v>
                </c:pt>
                <c:pt idx="1550">
                  <c:v>3</c:v>
                </c:pt>
                <c:pt idx="1551">
                  <c:v>3</c:v>
                </c:pt>
                <c:pt idx="1552">
                  <c:v>3</c:v>
                </c:pt>
                <c:pt idx="1553">
                  <c:v>3</c:v>
                </c:pt>
                <c:pt idx="1554">
                  <c:v>3</c:v>
                </c:pt>
                <c:pt idx="1555">
                  <c:v>3</c:v>
                </c:pt>
                <c:pt idx="1556">
                  <c:v>3</c:v>
                </c:pt>
                <c:pt idx="1557">
                  <c:v>3</c:v>
                </c:pt>
                <c:pt idx="1558">
                  <c:v>3</c:v>
                </c:pt>
                <c:pt idx="1559">
                  <c:v>3</c:v>
                </c:pt>
                <c:pt idx="1560">
                  <c:v>3</c:v>
                </c:pt>
                <c:pt idx="1561">
                  <c:v>3</c:v>
                </c:pt>
                <c:pt idx="1562">
                  <c:v>3</c:v>
                </c:pt>
                <c:pt idx="1563">
                  <c:v>3</c:v>
                </c:pt>
                <c:pt idx="1564">
                  <c:v>3</c:v>
                </c:pt>
                <c:pt idx="1565">
                  <c:v>3</c:v>
                </c:pt>
                <c:pt idx="1566">
                  <c:v>3</c:v>
                </c:pt>
                <c:pt idx="1567">
                  <c:v>3</c:v>
                </c:pt>
                <c:pt idx="1568">
                  <c:v>3</c:v>
                </c:pt>
                <c:pt idx="1569">
                  <c:v>3</c:v>
                </c:pt>
                <c:pt idx="1570">
                  <c:v>3</c:v>
                </c:pt>
                <c:pt idx="1571">
                  <c:v>3</c:v>
                </c:pt>
                <c:pt idx="1572">
                  <c:v>3</c:v>
                </c:pt>
                <c:pt idx="1573">
                  <c:v>3</c:v>
                </c:pt>
                <c:pt idx="1574">
                  <c:v>3</c:v>
                </c:pt>
                <c:pt idx="1575">
                  <c:v>3</c:v>
                </c:pt>
                <c:pt idx="1576">
                  <c:v>3</c:v>
                </c:pt>
                <c:pt idx="1577">
                  <c:v>3</c:v>
                </c:pt>
                <c:pt idx="1578">
                  <c:v>3</c:v>
                </c:pt>
                <c:pt idx="1579">
                  <c:v>3</c:v>
                </c:pt>
                <c:pt idx="1580">
                  <c:v>3</c:v>
                </c:pt>
                <c:pt idx="1581">
                  <c:v>3</c:v>
                </c:pt>
                <c:pt idx="1582">
                  <c:v>3</c:v>
                </c:pt>
                <c:pt idx="1583">
                  <c:v>3</c:v>
                </c:pt>
                <c:pt idx="1584">
                  <c:v>3</c:v>
                </c:pt>
                <c:pt idx="1585">
                  <c:v>3</c:v>
                </c:pt>
                <c:pt idx="1586">
                  <c:v>3</c:v>
                </c:pt>
                <c:pt idx="1587">
                  <c:v>3</c:v>
                </c:pt>
                <c:pt idx="1588">
                  <c:v>3</c:v>
                </c:pt>
                <c:pt idx="1589">
                  <c:v>3</c:v>
                </c:pt>
                <c:pt idx="1590">
                  <c:v>3</c:v>
                </c:pt>
                <c:pt idx="1591">
                  <c:v>3</c:v>
                </c:pt>
                <c:pt idx="1592">
                  <c:v>3</c:v>
                </c:pt>
                <c:pt idx="1593">
                  <c:v>3</c:v>
                </c:pt>
                <c:pt idx="1594">
                  <c:v>3</c:v>
                </c:pt>
                <c:pt idx="1595">
                  <c:v>3</c:v>
                </c:pt>
                <c:pt idx="1596">
                  <c:v>3</c:v>
                </c:pt>
                <c:pt idx="1597">
                  <c:v>3</c:v>
                </c:pt>
                <c:pt idx="1598">
                  <c:v>3</c:v>
                </c:pt>
                <c:pt idx="1599">
                  <c:v>3</c:v>
                </c:pt>
                <c:pt idx="1600">
                  <c:v>3</c:v>
                </c:pt>
                <c:pt idx="1601">
                  <c:v>3</c:v>
                </c:pt>
                <c:pt idx="1602">
                  <c:v>3</c:v>
                </c:pt>
                <c:pt idx="1603">
                  <c:v>3</c:v>
                </c:pt>
                <c:pt idx="1604">
                  <c:v>3</c:v>
                </c:pt>
                <c:pt idx="1605">
                  <c:v>3</c:v>
                </c:pt>
                <c:pt idx="1606">
                  <c:v>3</c:v>
                </c:pt>
                <c:pt idx="1607">
                  <c:v>3</c:v>
                </c:pt>
                <c:pt idx="1608">
                  <c:v>3</c:v>
                </c:pt>
                <c:pt idx="1609">
                  <c:v>3</c:v>
                </c:pt>
                <c:pt idx="1610">
                  <c:v>3</c:v>
                </c:pt>
                <c:pt idx="1611">
                  <c:v>3</c:v>
                </c:pt>
                <c:pt idx="1612">
                  <c:v>3</c:v>
                </c:pt>
                <c:pt idx="1613">
                  <c:v>3</c:v>
                </c:pt>
                <c:pt idx="1614">
                  <c:v>3</c:v>
                </c:pt>
                <c:pt idx="1615">
                  <c:v>3</c:v>
                </c:pt>
                <c:pt idx="1616">
                  <c:v>3</c:v>
                </c:pt>
                <c:pt idx="1617">
                  <c:v>3</c:v>
                </c:pt>
                <c:pt idx="1618">
                  <c:v>3</c:v>
                </c:pt>
                <c:pt idx="1619">
                  <c:v>3</c:v>
                </c:pt>
                <c:pt idx="1620">
                  <c:v>3</c:v>
                </c:pt>
                <c:pt idx="1621">
                  <c:v>3</c:v>
                </c:pt>
                <c:pt idx="1622">
                  <c:v>3</c:v>
                </c:pt>
                <c:pt idx="1623">
                  <c:v>3</c:v>
                </c:pt>
                <c:pt idx="1624">
                  <c:v>3</c:v>
                </c:pt>
                <c:pt idx="1625">
                  <c:v>3</c:v>
                </c:pt>
                <c:pt idx="1626">
                  <c:v>3</c:v>
                </c:pt>
                <c:pt idx="1627">
                  <c:v>3</c:v>
                </c:pt>
                <c:pt idx="1628">
                  <c:v>3</c:v>
                </c:pt>
                <c:pt idx="1629">
                  <c:v>3</c:v>
                </c:pt>
                <c:pt idx="1630">
                  <c:v>3</c:v>
                </c:pt>
                <c:pt idx="1631">
                  <c:v>3</c:v>
                </c:pt>
                <c:pt idx="1632">
                  <c:v>3</c:v>
                </c:pt>
                <c:pt idx="1633">
                  <c:v>3</c:v>
                </c:pt>
                <c:pt idx="1634">
                  <c:v>3</c:v>
                </c:pt>
                <c:pt idx="1635">
                  <c:v>3</c:v>
                </c:pt>
                <c:pt idx="1636">
                  <c:v>3</c:v>
                </c:pt>
                <c:pt idx="1637">
                  <c:v>3</c:v>
                </c:pt>
                <c:pt idx="1638">
                  <c:v>3</c:v>
                </c:pt>
                <c:pt idx="1639">
                  <c:v>3</c:v>
                </c:pt>
                <c:pt idx="1640">
                  <c:v>3</c:v>
                </c:pt>
                <c:pt idx="1641">
                  <c:v>3</c:v>
                </c:pt>
                <c:pt idx="1642">
                  <c:v>3</c:v>
                </c:pt>
                <c:pt idx="1643">
                  <c:v>3</c:v>
                </c:pt>
                <c:pt idx="1644">
                  <c:v>3</c:v>
                </c:pt>
                <c:pt idx="1645">
                  <c:v>3</c:v>
                </c:pt>
                <c:pt idx="1646">
                  <c:v>3</c:v>
                </c:pt>
                <c:pt idx="1647">
                  <c:v>3</c:v>
                </c:pt>
                <c:pt idx="1648">
                  <c:v>3</c:v>
                </c:pt>
                <c:pt idx="1649">
                  <c:v>3</c:v>
                </c:pt>
                <c:pt idx="1650">
                  <c:v>3</c:v>
                </c:pt>
                <c:pt idx="1651">
                  <c:v>3</c:v>
                </c:pt>
                <c:pt idx="1652">
                  <c:v>3</c:v>
                </c:pt>
                <c:pt idx="1653">
                  <c:v>3</c:v>
                </c:pt>
                <c:pt idx="1654">
                  <c:v>3</c:v>
                </c:pt>
                <c:pt idx="1655">
                  <c:v>3</c:v>
                </c:pt>
                <c:pt idx="1656">
                  <c:v>3</c:v>
                </c:pt>
                <c:pt idx="1657">
                  <c:v>3</c:v>
                </c:pt>
                <c:pt idx="1658">
                  <c:v>3</c:v>
                </c:pt>
                <c:pt idx="1659">
                  <c:v>3</c:v>
                </c:pt>
                <c:pt idx="1660">
                  <c:v>3</c:v>
                </c:pt>
                <c:pt idx="1661">
                  <c:v>3</c:v>
                </c:pt>
                <c:pt idx="1662">
                  <c:v>3</c:v>
                </c:pt>
                <c:pt idx="1663">
                  <c:v>3</c:v>
                </c:pt>
                <c:pt idx="1664">
                  <c:v>3</c:v>
                </c:pt>
                <c:pt idx="1665">
                  <c:v>3</c:v>
                </c:pt>
                <c:pt idx="1666">
                  <c:v>3</c:v>
                </c:pt>
                <c:pt idx="1667">
                  <c:v>3</c:v>
                </c:pt>
                <c:pt idx="1668">
                  <c:v>3</c:v>
                </c:pt>
                <c:pt idx="1669">
                  <c:v>3</c:v>
                </c:pt>
                <c:pt idx="1670">
                  <c:v>3</c:v>
                </c:pt>
                <c:pt idx="1671">
                  <c:v>3</c:v>
                </c:pt>
                <c:pt idx="1672">
                  <c:v>3</c:v>
                </c:pt>
                <c:pt idx="1673">
                  <c:v>3</c:v>
                </c:pt>
                <c:pt idx="1674">
                  <c:v>3</c:v>
                </c:pt>
                <c:pt idx="1675">
                  <c:v>3</c:v>
                </c:pt>
                <c:pt idx="1676">
                  <c:v>3</c:v>
                </c:pt>
                <c:pt idx="1677">
                  <c:v>3</c:v>
                </c:pt>
                <c:pt idx="1678">
                  <c:v>3</c:v>
                </c:pt>
                <c:pt idx="1679">
                  <c:v>3</c:v>
                </c:pt>
                <c:pt idx="1680">
                  <c:v>3</c:v>
                </c:pt>
                <c:pt idx="1681">
                  <c:v>3</c:v>
                </c:pt>
                <c:pt idx="1682">
                  <c:v>3</c:v>
                </c:pt>
                <c:pt idx="1683">
                  <c:v>3</c:v>
                </c:pt>
                <c:pt idx="1684">
                  <c:v>3</c:v>
                </c:pt>
                <c:pt idx="1685">
                  <c:v>3</c:v>
                </c:pt>
                <c:pt idx="1686">
                  <c:v>3</c:v>
                </c:pt>
                <c:pt idx="1687">
                  <c:v>3</c:v>
                </c:pt>
                <c:pt idx="1688">
                  <c:v>3</c:v>
                </c:pt>
                <c:pt idx="1689">
                  <c:v>3</c:v>
                </c:pt>
                <c:pt idx="1690">
                  <c:v>3</c:v>
                </c:pt>
                <c:pt idx="1691">
                  <c:v>3</c:v>
                </c:pt>
                <c:pt idx="1692">
                  <c:v>3</c:v>
                </c:pt>
                <c:pt idx="1693">
                  <c:v>3</c:v>
                </c:pt>
                <c:pt idx="1694">
                  <c:v>3</c:v>
                </c:pt>
                <c:pt idx="1695">
                  <c:v>3</c:v>
                </c:pt>
                <c:pt idx="1696">
                  <c:v>3</c:v>
                </c:pt>
                <c:pt idx="1697">
                  <c:v>3</c:v>
                </c:pt>
                <c:pt idx="1698">
                  <c:v>3</c:v>
                </c:pt>
                <c:pt idx="1699">
                  <c:v>3</c:v>
                </c:pt>
                <c:pt idx="1700">
                  <c:v>3</c:v>
                </c:pt>
                <c:pt idx="1701">
                  <c:v>3</c:v>
                </c:pt>
                <c:pt idx="1702">
                  <c:v>3</c:v>
                </c:pt>
                <c:pt idx="1703">
                  <c:v>3</c:v>
                </c:pt>
                <c:pt idx="1704">
                  <c:v>3</c:v>
                </c:pt>
                <c:pt idx="1705">
                  <c:v>3</c:v>
                </c:pt>
                <c:pt idx="1706">
                  <c:v>3</c:v>
                </c:pt>
                <c:pt idx="1707">
                  <c:v>3</c:v>
                </c:pt>
                <c:pt idx="1708">
                  <c:v>3</c:v>
                </c:pt>
                <c:pt idx="1709">
                  <c:v>3</c:v>
                </c:pt>
                <c:pt idx="1710">
                  <c:v>3</c:v>
                </c:pt>
                <c:pt idx="1711">
                  <c:v>3</c:v>
                </c:pt>
                <c:pt idx="1712">
                  <c:v>3</c:v>
                </c:pt>
                <c:pt idx="1713">
                  <c:v>3</c:v>
                </c:pt>
                <c:pt idx="1714">
                  <c:v>3</c:v>
                </c:pt>
                <c:pt idx="1715">
                  <c:v>3</c:v>
                </c:pt>
                <c:pt idx="1716">
                  <c:v>3</c:v>
                </c:pt>
                <c:pt idx="1717">
                  <c:v>3</c:v>
                </c:pt>
                <c:pt idx="1718">
                  <c:v>3</c:v>
                </c:pt>
                <c:pt idx="1719">
                  <c:v>3</c:v>
                </c:pt>
                <c:pt idx="1720">
                  <c:v>3</c:v>
                </c:pt>
                <c:pt idx="1721">
                  <c:v>3</c:v>
                </c:pt>
                <c:pt idx="1722">
                  <c:v>3</c:v>
                </c:pt>
                <c:pt idx="1723">
                  <c:v>3</c:v>
                </c:pt>
                <c:pt idx="1724">
                  <c:v>3</c:v>
                </c:pt>
                <c:pt idx="1725">
                  <c:v>3</c:v>
                </c:pt>
                <c:pt idx="1726">
                  <c:v>3</c:v>
                </c:pt>
                <c:pt idx="1727">
                  <c:v>3</c:v>
                </c:pt>
                <c:pt idx="1728">
                  <c:v>3</c:v>
                </c:pt>
                <c:pt idx="1729">
                  <c:v>3</c:v>
                </c:pt>
                <c:pt idx="1730">
                  <c:v>3</c:v>
                </c:pt>
                <c:pt idx="1731">
                  <c:v>3</c:v>
                </c:pt>
                <c:pt idx="1732">
                  <c:v>3</c:v>
                </c:pt>
                <c:pt idx="1733">
                  <c:v>3</c:v>
                </c:pt>
                <c:pt idx="1734">
                  <c:v>3</c:v>
                </c:pt>
                <c:pt idx="1735">
                  <c:v>3</c:v>
                </c:pt>
                <c:pt idx="1736">
                  <c:v>3</c:v>
                </c:pt>
                <c:pt idx="1737">
                  <c:v>3</c:v>
                </c:pt>
                <c:pt idx="1738">
                  <c:v>3</c:v>
                </c:pt>
                <c:pt idx="1739">
                  <c:v>3</c:v>
                </c:pt>
                <c:pt idx="1740">
                  <c:v>3</c:v>
                </c:pt>
                <c:pt idx="1741">
                  <c:v>3</c:v>
                </c:pt>
                <c:pt idx="1742">
                  <c:v>3</c:v>
                </c:pt>
                <c:pt idx="1743">
                  <c:v>3</c:v>
                </c:pt>
                <c:pt idx="1744">
                  <c:v>3</c:v>
                </c:pt>
                <c:pt idx="1745">
                  <c:v>3</c:v>
                </c:pt>
                <c:pt idx="1746">
                  <c:v>3</c:v>
                </c:pt>
                <c:pt idx="1747">
                  <c:v>3</c:v>
                </c:pt>
                <c:pt idx="1748">
                  <c:v>3</c:v>
                </c:pt>
                <c:pt idx="1749">
                  <c:v>3</c:v>
                </c:pt>
                <c:pt idx="1750">
                  <c:v>3</c:v>
                </c:pt>
                <c:pt idx="1751">
                  <c:v>3</c:v>
                </c:pt>
                <c:pt idx="1752">
                  <c:v>3</c:v>
                </c:pt>
                <c:pt idx="1753">
                  <c:v>3</c:v>
                </c:pt>
                <c:pt idx="1754">
                  <c:v>3</c:v>
                </c:pt>
                <c:pt idx="1755">
                  <c:v>3</c:v>
                </c:pt>
                <c:pt idx="1756">
                  <c:v>3</c:v>
                </c:pt>
                <c:pt idx="1757">
                  <c:v>3</c:v>
                </c:pt>
                <c:pt idx="1758">
                  <c:v>3</c:v>
                </c:pt>
                <c:pt idx="1759">
                  <c:v>3</c:v>
                </c:pt>
                <c:pt idx="1760">
                  <c:v>3</c:v>
                </c:pt>
                <c:pt idx="1761">
                  <c:v>3</c:v>
                </c:pt>
                <c:pt idx="1762">
                  <c:v>3</c:v>
                </c:pt>
                <c:pt idx="1763">
                  <c:v>3</c:v>
                </c:pt>
                <c:pt idx="1764">
                  <c:v>3</c:v>
                </c:pt>
                <c:pt idx="1765">
                  <c:v>3</c:v>
                </c:pt>
                <c:pt idx="1766">
                  <c:v>3</c:v>
                </c:pt>
                <c:pt idx="1767">
                  <c:v>3</c:v>
                </c:pt>
                <c:pt idx="1768">
                  <c:v>3</c:v>
                </c:pt>
                <c:pt idx="1769">
                  <c:v>3</c:v>
                </c:pt>
                <c:pt idx="1770">
                  <c:v>3</c:v>
                </c:pt>
                <c:pt idx="1771">
                  <c:v>3</c:v>
                </c:pt>
                <c:pt idx="1772">
                  <c:v>3</c:v>
                </c:pt>
                <c:pt idx="1773">
                  <c:v>3</c:v>
                </c:pt>
                <c:pt idx="1774">
                  <c:v>3</c:v>
                </c:pt>
                <c:pt idx="1775">
                  <c:v>3</c:v>
                </c:pt>
                <c:pt idx="1776">
                  <c:v>3</c:v>
                </c:pt>
                <c:pt idx="1777">
                  <c:v>3</c:v>
                </c:pt>
                <c:pt idx="1778">
                  <c:v>3</c:v>
                </c:pt>
                <c:pt idx="1779">
                  <c:v>3</c:v>
                </c:pt>
                <c:pt idx="1780">
                  <c:v>3</c:v>
                </c:pt>
                <c:pt idx="1781">
                  <c:v>3</c:v>
                </c:pt>
                <c:pt idx="1782">
                  <c:v>3</c:v>
                </c:pt>
                <c:pt idx="1783">
                  <c:v>3</c:v>
                </c:pt>
                <c:pt idx="1784">
                  <c:v>3</c:v>
                </c:pt>
                <c:pt idx="1785">
                  <c:v>3</c:v>
                </c:pt>
                <c:pt idx="1786">
                  <c:v>3</c:v>
                </c:pt>
                <c:pt idx="1787">
                  <c:v>3</c:v>
                </c:pt>
                <c:pt idx="1788">
                  <c:v>3</c:v>
                </c:pt>
                <c:pt idx="1789">
                  <c:v>3</c:v>
                </c:pt>
                <c:pt idx="1790">
                  <c:v>3</c:v>
                </c:pt>
                <c:pt idx="1791">
                  <c:v>3</c:v>
                </c:pt>
                <c:pt idx="1792">
                  <c:v>3</c:v>
                </c:pt>
                <c:pt idx="1793">
                  <c:v>3</c:v>
                </c:pt>
                <c:pt idx="1794">
                  <c:v>3</c:v>
                </c:pt>
                <c:pt idx="1795">
                  <c:v>3</c:v>
                </c:pt>
                <c:pt idx="1796">
                  <c:v>3</c:v>
                </c:pt>
                <c:pt idx="1797">
                  <c:v>3</c:v>
                </c:pt>
                <c:pt idx="1798">
                  <c:v>3</c:v>
                </c:pt>
                <c:pt idx="1799">
                  <c:v>3</c:v>
                </c:pt>
                <c:pt idx="1800">
                  <c:v>3</c:v>
                </c:pt>
                <c:pt idx="1801">
                  <c:v>3</c:v>
                </c:pt>
                <c:pt idx="1802">
                  <c:v>3</c:v>
                </c:pt>
                <c:pt idx="1803">
                  <c:v>3</c:v>
                </c:pt>
                <c:pt idx="1804">
                  <c:v>3</c:v>
                </c:pt>
                <c:pt idx="1805">
                  <c:v>3</c:v>
                </c:pt>
                <c:pt idx="1806">
                  <c:v>3</c:v>
                </c:pt>
                <c:pt idx="1807">
                  <c:v>3</c:v>
                </c:pt>
                <c:pt idx="1808">
                  <c:v>3</c:v>
                </c:pt>
                <c:pt idx="1809">
                  <c:v>3</c:v>
                </c:pt>
                <c:pt idx="1810">
                  <c:v>3</c:v>
                </c:pt>
                <c:pt idx="1811">
                  <c:v>3</c:v>
                </c:pt>
                <c:pt idx="1812">
                  <c:v>3</c:v>
                </c:pt>
                <c:pt idx="1813">
                  <c:v>3</c:v>
                </c:pt>
                <c:pt idx="1814">
                  <c:v>3</c:v>
                </c:pt>
                <c:pt idx="1815">
                  <c:v>3</c:v>
                </c:pt>
                <c:pt idx="1816">
                  <c:v>3</c:v>
                </c:pt>
                <c:pt idx="1817">
                  <c:v>3</c:v>
                </c:pt>
                <c:pt idx="1818">
                  <c:v>3</c:v>
                </c:pt>
                <c:pt idx="1819">
                  <c:v>3</c:v>
                </c:pt>
                <c:pt idx="1820">
                  <c:v>3</c:v>
                </c:pt>
                <c:pt idx="1821">
                  <c:v>3</c:v>
                </c:pt>
                <c:pt idx="1822">
                  <c:v>3</c:v>
                </c:pt>
                <c:pt idx="1823">
                  <c:v>3</c:v>
                </c:pt>
                <c:pt idx="1824">
                  <c:v>3</c:v>
                </c:pt>
                <c:pt idx="1825">
                  <c:v>3</c:v>
                </c:pt>
                <c:pt idx="1826">
                  <c:v>3</c:v>
                </c:pt>
                <c:pt idx="1827">
                  <c:v>3</c:v>
                </c:pt>
                <c:pt idx="1828">
                  <c:v>3</c:v>
                </c:pt>
                <c:pt idx="1829">
                  <c:v>3</c:v>
                </c:pt>
                <c:pt idx="1830">
                  <c:v>3</c:v>
                </c:pt>
                <c:pt idx="1831">
                  <c:v>3</c:v>
                </c:pt>
                <c:pt idx="1832">
                  <c:v>3</c:v>
                </c:pt>
                <c:pt idx="1833">
                  <c:v>3</c:v>
                </c:pt>
                <c:pt idx="1834">
                  <c:v>3</c:v>
                </c:pt>
                <c:pt idx="1835">
                  <c:v>3</c:v>
                </c:pt>
                <c:pt idx="1836">
                  <c:v>3</c:v>
                </c:pt>
                <c:pt idx="1837">
                  <c:v>3</c:v>
                </c:pt>
                <c:pt idx="1838">
                  <c:v>3</c:v>
                </c:pt>
                <c:pt idx="1839">
                  <c:v>3</c:v>
                </c:pt>
                <c:pt idx="1840">
                  <c:v>3</c:v>
                </c:pt>
                <c:pt idx="1841">
                  <c:v>3</c:v>
                </c:pt>
                <c:pt idx="1842">
                  <c:v>3</c:v>
                </c:pt>
                <c:pt idx="1843">
                  <c:v>3</c:v>
                </c:pt>
                <c:pt idx="1844">
                  <c:v>3</c:v>
                </c:pt>
                <c:pt idx="1845">
                  <c:v>3</c:v>
                </c:pt>
                <c:pt idx="1846">
                  <c:v>3</c:v>
                </c:pt>
                <c:pt idx="1847">
                  <c:v>3</c:v>
                </c:pt>
                <c:pt idx="1848">
                  <c:v>3</c:v>
                </c:pt>
                <c:pt idx="1849">
                  <c:v>3</c:v>
                </c:pt>
                <c:pt idx="1850">
                  <c:v>3</c:v>
                </c:pt>
                <c:pt idx="1851">
                  <c:v>3</c:v>
                </c:pt>
                <c:pt idx="1852">
                  <c:v>3</c:v>
                </c:pt>
                <c:pt idx="1853">
                  <c:v>3</c:v>
                </c:pt>
                <c:pt idx="1854">
                  <c:v>3</c:v>
                </c:pt>
                <c:pt idx="1855">
                  <c:v>3</c:v>
                </c:pt>
                <c:pt idx="1856">
                  <c:v>3</c:v>
                </c:pt>
                <c:pt idx="1857">
                  <c:v>3</c:v>
                </c:pt>
                <c:pt idx="1858">
                  <c:v>3</c:v>
                </c:pt>
                <c:pt idx="1859">
                  <c:v>3</c:v>
                </c:pt>
                <c:pt idx="1860">
                  <c:v>3</c:v>
                </c:pt>
                <c:pt idx="1861">
                  <c:v>3</c:v>
                </c:pt>
                <c:pt idx="1862">
                  <c:v>3</c:v>
                </c:pt>
                <c:pt idx="1863">
                  <c:v>3</c:v>
                </c:pt>
                <c:pt idx="1864">
                  <c:v>3</c:v>
                </c:pt>
                <c:pt idx="1865">
                  <c:v>3</c:v>
                </c:pt>
                <c:pt idx="1866">
                  <c:v>3</c:v>
                </c:pt>
                <c:pt idx="1867">
                  <c:v>3</c:v>
                </c:pt>
                <c:pt idx="1868">
                  <c:v>3</c:v>
                </c:pt>
                <c:pt idx="1869">
                  <c:v>3</c:v>
                </c:pt>
                <c:pt idx="1870">
                  <c:v>3</c:v>
                </c:pt>
                <c:pt idx="1871">
                  <c:v>3</c:v>
                </c:pt>
                <c:pt idx="1872">
                  <c:v>3</c:v>
                </c:pt>
                <c:pt idx="1873">
                  <c:v>3</c:v>
                </c:pt>
                <c:pt idx="1874">
                  <c:v>3</c:v>
                </c:pt>
                <c:pt idx="1875">
                  <c:v>3</c:v>
                </c:pt>
                <c:pt idx="1876">
                  <c:v>3</c:v>
                </c:pt>
                <c:pt idx="1877">
                  <c:v>3</c:v>
                </c:pt>
                <c:pt idx="1878">
                  <c:v>3</c:v>
                </c:pt>
                <c:pt idx="1879">
                  <c:v>3</c:v>
                </c:pt>
                <c:pt idx="1880">
                  <c:v>3</c:v>
                </c:pt>
                <c:pt idx="1881">
                  <c:v>3</c:v>
                </c:pt>
                <c:pt idx="1882">
                  <c:v>3</c:v>
                </c:pt>
                <c:pt idx="1883">
                  <c:v>3</c:v>
                </c:pt>
                <c:pt idx="1884">
                  <c:v>3</c:v>
                </c:pt>
                <c:pt idx="1885">
                  <c:v>3</c:v>
                </c:pt>
                <c:pt idx="1886">
                  <c:v>3</c:v>
                </c:pt>
                <c:pt idx="1887">
                  <c:v>3</c:v>
                </c:pt>
                <c:pt idx="1888">
                  <c:v>3</c:v>
                </c:pt>
                <c:pt idx="1889">
                  <c:v>3</c:v>
                </c:pt>
                <c:pt idx="1890">
                  <c:v>3</c:v>
                </c:pt>
                <c:pt idx="1891">
                  <c:v>3</c:v>
                </c:pt>
                <c:pt idx="1892">
                  <c:v>3</c:v>
                </c:pt>
                <c:pt idx="1893">
                  <c:v>3</c:v>
                </c:pt>
                <c:pt idx="1894">
                  <c:v>3</c:v>
                </c:pt>
                <c:pt idx="1895">
                  <c:v>3</c:v>
                </c:pt>
                <c:pt idx="1896">
                  <c:v>3</c:v>
                </c:pt>
                <c:pt idx="1897">
                  <c:v>3</c:v>
                </c:pt>
                <c:pt idx="1898">
                  <c:v>3</c:v>
                </c:pt>
                <c:pt idx="1899">
                  <c:v>3</c:v>
                </c:pt>
                <c:pt idx="1900">
                  <c:v>3</c:v>
                </c:pt>
                <c:pt idx="1901">
                  <c:v>3</c:v>
                </c:pt>
                <c:pt idx="1902">
                  <c:v>3</c:v>
                </c:pt>
                <c:pt idx="1903">
                  <c:v>3</c:v>
                </c:pt>
                <c:pt idx="1904">
                  <c:v>3</c:v>
                </c:pt>
                <c:pt idx="1905">
                  <c:v>3</c:v>
                </c:pt>
                <c:pt idx="1906">
                  <c:v>3</c:v>
                </c:pt>
                <c:pt idx="1907">
                  <c:v>3</c:v>
                </c:pt>
                <c:pt idx="1908">
                  <c:v>3</c:v>
                </c:pt>
                <c:pt idx="1909">
                  <c:v>3</c:v>
                </c:pt>
                <c:pt idx="1910">
                  <c:v>3</c:v>
                </c:pt>
                <c:pt idx="1911">
                  <c:v>3</c:v>
                </c:pt>
                <c:pt idx="1912">
                  <c:v>3</c:v>
                </c:pt>
                <c:pt idx="1913">
                  <c:v>3</c:v>
                </c:pt>
                <c:pt idx="1914">
                  <c:v>3</c:v>
                </c:pt>
                <c:pt idx="1915">
                  <c:v>3</c:v>
                </c:pt>
                <c:pt idx="1916">
                  <c:v>3</c:v>
                </c:pt>
                <c:pt idx="1917">
                  <c:v>3</c:v>
                </c:pt>
                <c:pt idx="1918">
                  <c:v>3</c:v>
                </c:pt>
                <c:pt idx="1919">
                  <c:v>3</c:v>
                </c:pt>
                <c:pt idx="1920">
                  <c:v>3</c:v>
                </c:pt>
                <c:pt idx="1921">
                  <c:v>3</c:v>
                </c:pt>
                <c:pt idx="1922">
                  <c:v>3</c:v>
                </c:pt>
                <c:pt idx="1923">
                  <c:v>3</c:v>
                </c:pt>
                <c:pt idx="1924">
                  <c:v>3</c:v>
                </c:pt>
                <c:pt idx="1925">
                  <c:v>3</c:v>
                </c:pt>
                <c:pt idx="1926">
                  <c:v>3</c:v>
                </c:pt>
                <c:pt idx="1927">
                  <c:v>3</c:v>
                </c:pt>
                <c:pt idx="1928">
                  <c:v>3</c:v>
                </c:pt>
                <c:pt idx="1929">
                  <c:v>3</c:v>
                </c:pt>
                <c:pt idx="1930">
                  <c:v>3</c:v>
                </c:pt>
                <c:pt idx="1931">
                  <c:v>3</c:v>
                </c:pt>
                <c:pt idx="1932">
                  <c:v>3</c:v>
                </c:pt>
                <c:pt idx="1933">
                  <c:v>3</c:v>
                </c:pt>
                <c:pt idx="1934">
                  <c:v>3</c:v>
                </c:pt>
                <c:pt idx="1935">
                  <c:v>3</c:v>
                </c:pt>
                <c:pt idx="1936">
                  <c:v>3</c:v>
                </c:pt>
                <c:pt idx="1937">
                  <c:v>3</c:v>
                </c:pt>
                <c:pt idx="1938">
                  <c:v>3</c:v>
                </c:pt>
                <c:pt idx="1939">
                  <c:v>3</c:v>
                </c:pt>
                <c:pt idx="1940">
                  <c:v>3</c:v>
                </c:pt>
                <c:pt idx="1941">
                  <c:v>3</c:v>
                </c:pt>
                <c:pt idx="1942">
                  <c:v>3</c:v>
                </c:pt>
                <c:pt idx="1943">
                  <c:v>3</c:v>
                </c:pt>
                <c:pt idx="1944">
                  <c:v>3</c:v>
                </c:pt>
                <c:pt idx="1945">
                  <c:v>3</c:v>
                </c:pt>
                <c:pt idx="1946">
                  <c:v>3</c:v>
                </c:pt>
                <c:pt idx="1947">
                  <c:v>3</c:v>
                </c:pt>
                <c:pt idx="1948">
                  <c:v>3</c:v>
                </c:pt>
                <c:pt idx="1949">
                  <c:v>3</c:v>
                </c:pt>
                <c:pt idx="1950">
                  <c:v>3</c:v>
                </c:pt>
                <c:pt idx="1951">
                  <c:v>3</c:v>
                </c:pt>
                <c:pt idx="1952">
                  <c:v>3</c:v>
                </c:pt>
                <c:pt idx="1953">
                  <c:v>3</c:v>
                </c:pt>
                <c:pt idx="1954">
                  <c:v>3</c:v>
                </c:pt>
                <c:pt idx="1955">
                  <c:v>3</c:v>
                </c:pt>
                <c:pt idx="1956">
                  <c:v>3</c:v>
                </c:pt>
                <c:pt idx="1957">
                  <c:v>3</c:v>
                </c:pt>
                <c:pt idx="1958">
                  <c:v>3</c:v>
                </c:pt>
                <c:pt idx="1959">
                  <c:v>3</c:v>
                </c:pt>
                <c:pt idx="1960">
                  <c:v>3</c:v>
                </c:pt>
                <c:pt idx="1961">
                  <c:v>3</c:v>
                </c:pt>
                <c:pt idx="1962">
                  <c:v>3</c:v>
                </c:pt>
                <c:pt idx="1963">
                  <c:v>3</c:v>
                </c:pt>
                <c:pt idx="1964">
                  <c:v>3</c:v>
                </c:pt>
                <c:pt idx="1965">
                  <c:v>3</c:v>
                </c:pt>
                <c:pt idx="1966">
                  <c:v>3</c:v>
                </c:pt>
                <c:pt idx="1967">
                  <c:v>3</c:v>
                </c:pt>
                <c:pt idx="1968">
                  <c:v>3</c:v>
                </c:pt>
                <c:pt idx="1969">
                  <c:v>3</c:v>
                </c:pt>
                <c:pt idx="1970">
                  <c:v>3</c:v>
                </c:pt>
                <c:pt idx="1971">
                  <c:v>3</c:v>
                </c:pt>
                <c:pt idx="1972">
                  <c:v>3</c:v>
                </c:pt>
                <c:pt idx="1973">
                  <c:v>3</c:v>
                </c:pt>
                <c:pt idx="1974">
                  <c:v>3</c:v>
                </c:pt>
                <c:pt idx="1975">
                  <c:v>3</c:v>
                </c:pt>
                <c:pt idx="1976">
                  <c:v>3</c:v>
                </c:pt>
                <c:pt idx="1977">
                  <c:v>3</c:v>
                </c:pt>
                <c:pt idx="1978">
                  <c:v>3</c:v>
                </c:pt>
                <c:pt idx="1979">
                  <c:v>3</c:v>
                </c:pt>
                <c:pt idx="1980">
                  <c:v>3</c:v>
                </c:pt>
                <c:pt idx="1981">
                  <c:v>3</c:v>
                </c:pt>
                <c:pt idx="1982">
                  <c:v>3</c:v>
                </c:pt>
                <c:pt idx="1983">
                  <c:v>3</c:v>
                </c:pt>
                <c:pt idx="1984">
                  <c:v>3</c:v>
                </c:pt>
                <c:pt idx="1985">
                  <c:v>3</c:v>
                </c:pt>
                <c:pt idx="1986">
                  <c:v>3</c:v>
                </c:pt>
                <c:pt idx="1987">
                  <c:v>3</c:v>
                </c:pt>
                <c:pt idx="1988">
                  <c:v>3</c:v>
                </c:pt>
                <c:pt idx="1989">
                  <c:v>3</c:v>
                </c:pt>
                <c:pt idx="1990">
                  <c:v>3</c:v>
                </c:pt>
                <c:pt idx="1991">
                  <c:v>3</c:v>
                </c:pt>
                <c:pt idx="1992">
                  <c:v>3</c:v>
                </c:pt>
                <c:pt idx="1993">
                  <c:v>3</c:v>
                </c:pt>
                <c:pt idx="1994">
                  <c:v>3</c:v>
                </c:pt>
                <c:pt idx="1995">
                  <c:v>3</c:v>
                </c:pt>
                <c:pt idx="1996">
                  <c:v>3</c:v>
                </c:pt>
                <c:pt idx="1997">
                  <c:v>3</c:v>
                </c:pt>
                <c:pt idx="1998">
                  <c:v>3</c:v>
                </c:pt>
                <c:pt idx="1999">
                  <c:v>3</c:v>
                </c:pt>
                <c:pt idx="2000">
                  <c:v>3</c:v>
                </c:pt>
                <c:pt idx="2001">
                  <c:v>3</c:v>
                </c:pt>
                <c:pt idx="2002">
                  <c:v>3</c:v>
                </c:pt>
                <c:pt idx="2003">
                  <c:v>3</c:v>
                </c:pt>
                <c:pt idx="2004">
                  <c:v>3</c:v>
                </c:pt>
                <c:pt idx="2005">
                  <c:v>3</c:v>
                </c:pt>
                <c:pt idx="2006">
                  <c:v>3</c:v>
                </c:pt>
                <c:pt idx="2007">
                  <c:v>3</c:v>
                </c:pt>
                <c:pt idx="2008">
                  <c:v>3</c:v>
                </c:pt>
                <c:pt idx="2009">
                  <c:v>3</c:v>
                </c:pt>
                <c:pt idx="2010">
                  <c:v>3</c:v>
                </c:pt>
                <c:pt idx="2011">
                  <c:v>3</c:v>
                </c:pt>
                <c:pt idx="2012">
                  <c:v>3</c:v>
                </c:pt>
                <c:pt idx="2013">
                  <c:v>3</c:v>
                </c:pt>
                <c:pt idx="2014">
                  <c:v>3</c:v>
                </c:pt>
                <c:pt idx="2015">
                  <c:v>3</c:v>
                </c:pt>
                <c:pt idx="2016">
                  <c:v>3</c:v>
                </c:pt>
                <c:pt idx="2017">
                  <c:v>3</c:v>
                </c:pt>
                <c:pt idx="2018">
                  <c:v>3</c:v>
                </c:pt>
                <c:pt idx="2019">
                  <c:v>3</c:v>
                </c:pt>
                <c:pt idx="2020">
                  <c:v>3</c:v>
                </c:pt>
                <c:pt idx="2021">
                  <c:v>3</c:v>
                </c:pt>
                <c:pt idx="2022">
                  <c:v>3</c:v>
                </c:pt>
                <c:pt idx="2023">
                  <c:v>3</c:v>
                </c:pt>
                <c:pt idx="2024">
                  <c:v>3</c:v>
                </c:pt>
                <c:pt idx="2025">
                  <c:v>3</c:v>
                </c:pt>
                <c:pt idx="2026">
                  <c:v>3</c:v>
                </c:pt>
                <c:pt idx="2027">
                  <c:v>3</c:v>
                </c:pt>
                <c:pt idx="2028">
                  <c:v>3</c:v>
                </c:pt>
                <c:pt idx="2029">
                  <c:v>3</c:v>
                </c:pt>
                <c:pt idx="2030">
                  <c:v>3</c:v>
                </c:pt>
                <c:pt idx="2031">
                  <c:v>3</c:v>
                </c:pt>
                <c:pt idx="2032">
                  <c:v>3</c:v>
                </c:pt>
                <c:pt idx="2033">
                  <c:v>3</c:v>
                </c:pt>
                <c:pt idx="2034">
                  <c:v>3</c:v>
                </c:pt>
                <c:pt idx="2035">
                  <c:v>3</c:v>
                </c:pt>
                <c:pt idx="2036">
                  <c:v>3</c:v>
                </c:pt>
                <c:pt idx="2037">
                  <c:v>3</c:v>
                </c:pt>
                <c:pt idx="2038">
                  <c:v>3</c:v>
                </c:pt>
                <c:pt idx="2039">
                  <c:v>3</c:v>
                </c:pt>
                <c:pt idx="2040">
                  <c:v>3</c:v>
                </c:pt>
                <c:pt idx="2041">
                  <c:v>3</c:v>
                </c:pt>
                <c:pt idx="2042">
                  <c:v>3</c:v>
                </c:pt>
                <c:pt idx="2043">
                  <c:v>3</c:v>
                </c:pt>
                <c:pt idx="2044">
                  <c:v>3</c:v>
                </c:pt>
                <c:pt idx="2045">
                  <c:v>3</c:v>
                </c:pt>
                <c:pt idx="2046">
                  <c:v>3</c:v>
                </c:pt>
                <c:pt idx="2047">
                  <c:v>3</c:v>
                </c:pt>
                <c:pt idx="2048">
                  <c:v>3</c:v>
                </c:pt>
                <c:pt idx="2049">
                  <c:v>3</c:v>
                </c:pt>
                <c:pt idx="2050">
                  <c:v>3</c:v>
                </c:pt>
                <c:pt idx="2051">
                  <c:v>3</c:v>
                </c:pt>
                <c:pt idx="2052">
                  <c:v>3</c:v>
                </c:pt>
                <c:pt idx="2053">
                  <c:v>3</c:v>
                </c:pt>
                <c:pt idx="2054">
                  <c:v>3</c:v>
                </c:pt>
                <c:pt idx="2055">
                  <c:v>3</c:v>
                </c:pt>
                <c:pt idx="2056">
                  <c:v>3</c:v>
                </c:pt>
                <c:pt idx="2057">
                  <c:v>3</c:v>
                </c:pt>
                <c:pt idx="2058">
                  <c:v>3</c:v>
                </c:pt>
                <c:pt idx="2059">
                  <c:v>3</c:v>
                </c:pt>
                <c:pt idx="2060">
                  <c:v>3</c:v>
                </c:pt>
                <c:pt idx="2061">
                  <c:v>3</c:v>
                </c:pt>
                <c:pt idx="2062">
                  <c:v>3</c:v>
                </c:pt>
                <c:pt idx="2063">
                  <c:v>3</c:v>
                </c:pt>
                <c:pt idx="2064">
                  <c:v>3</c:v>
                </c:pt>
                <c:pt idx="2065">
                  <c:v>3</c:v>
                </c:pt>
                <c:pt idx="2066">
                  <c:v>3</c:v>
                </c:pt>
                <c:pt idx="2067">
                  <c:v>3</c:v>
                </c:pt>
                <c:pt idx="2068">
                  <c:v>3</c:v>
                </c:pt>
                <c:pt idx="2069">
                  <c:v>3</c:v>
                </c:pt>
                <c:pt idx="2070">
                  <c:v>3</c:v>
                </c:pt>
                <c:pt idx="2071">
                  <c:v>3</c:v>
                </c:pt>
                <c:pt idx="2072">
                  <c:v>3</c:v>
                </c:pt>
                <c:pt idx="2073">
                  <c:v>3</c:v>
                </c:pt>
                <c:pt idx="2074">
                  <c:v>3</c:v>
                </c:pt>
                <c:pt idx="2075">
                  <c:v>3</c:v>
                </c:pt>
                <c:pt idx="2076">
                  <c:v>3</c:v>
                </c:pt>
                <c:pt idx="2077">
                  <c:v>3</c:v>
                </c:pt>
                <c:pt idx="2078">
                  <c:v>3</c:v>
                </c:pt>
                <c:pt idx="2079">
                  <c:v>3</c:v>
                </c:pt>
                <c:pt idx="2080">
                  <c:v>3</c:v>
                </c:pt>
                <c:pt idx="2081">
                  <c:v>3</c:v>
                </c:pt>
                <c:pt idx="2082">
                  <c:v>3</c:v>
                </c:pt>
                <c:pt idx="2083">
                  <c:v>3</c:v>
                </c:pt>
                <c:pt idx="2084">
                  <c:v>3</c:v>
                </c:pt>
                <c:pt idx="2085">
                  <c:v>3</c:v>
                </c:pt>
                <c:pt idx="2086">
                  <c:v>3</c:v>
                </c:pt>
                <c:pt idx="2087">
                  <c:v>3</c:v>
                </c:pt>
                <c:pt idx="2088">
                  <c:v>3</c:v>
                </c:pt>
                <c:pt idx="2089">
                  <c:v>3</c:v>
                </c:pt>
                <c:pt idx="2090">
                  <c:v>3</c:v>
                </c:pt>
                <c:pt idx="2091">
                  <c:v>3</c:v>
                </c:pt>
                <c:pt idx="2092">
                  <c:v>3</c:v>
                </c:pt>
                <c:pt idx="2093">
                  <c:v>3</c:v>
                </c:pt>
                <c:pt idx="2094">
                  <c:v>3</c:v>
                </c:pt>
                <c:pt idx="2095">
                  <c:v>3</c:v>
                </c:pt>
                <c:pt idx="2096">
                  <c:v>3</c:v>
                </c:pt>
                <c:pt idx="2097">
                  <c:v>3</c:v>
                </c:pt>
                <c:pt idx="2098">
                  <c:v>3</c:v>
                </c:pt>
                <c:pt idx="2099">
                  <c:v>3</c:v>
                </c:pt>
                <c:pt idx="2100">
                  <c:v>3</c:v>
                </c:pt>
                <c:pt idx="2101">
                  <c:v>3</c:v>
                </c:pt>
                <c:pt idx="2102">
                  <c:v>3</c:v>
                </c:pt>
                <c:pt idx="2103">
                  <c:v>3</c:v>
                </c:pt>
                <c:pt idx="2104">
                  <c:v>3</c:v>
                </c:pt>
                <c:pt idx="2105">
                  <c:v>3</c:v>
                </c:pt>
                <c:pt idx="2106">
                  <c:v>3</c:v>
                </c:pt>
                <c:pt idx="2107">
                  <c:v>3</c:v>
                </c:pt>
                <c:pt idx="2108">
                  <c:v>3</c:v>
                </c:pt>
                <c:pt idx="2109">
                  <c:v>3</c:v>
                </c:pt>
                <c:pt idx="2110">
                  <c:v>3</c:v>
                </c:pt>
                <c:pt idx="2111">
                  <c:v>3</c:v>
                </c:pt>
                <c:pt idx="2112">
                  <c:v>3</c:v>
                </c:pt>
                <c:pt idx="2113">
                  <c:v>3</c:v>
                </c:pt>
                <c:pt idx="2114">
                  <c:v>3</c:v>
                </c:pt>
                <c:pt idx="2115">
                  <c:v>3</c:v>
                </c:pt>
                <c:pt idx="2116">
                  <c:v>3</c:v>
                </c:pt>
                <c:pt idx="2117">
                  <c:v>3</c:v>
                </c:pt>
                <c:pt idx="2118">
                  <c:v>3</c:v>
                </c:pt>
                <c:pt idx="2119">
                  <c:v>3</c:v>
                </c:pt>
                <c:pt idx="2120">
                  <c:v>3</c:v>
                </c:pt>
                <c:pt idx="2121">
                  <c:v>3</c:v>
                </c:pt>
                <c:pt idx="2122">
                  <c:v>3</c:v>
                </c:pt>
                <c:pt idx="2123">
                  <c:v>3</c:v>
                </c:pt>
                <c:pt idx="2124">
                  <c:v>3</c:v>
                </c:pt>
                <c:pt idx="2125">
                  <c:v>3</c:v>
                </c:pt>
                <c:pt idx="2126">
                  <c:v>3</c:v>
                </c:pt>
                <c:pt idx="2127">
                  <c:v>3</c:v>
                </c:pt>
                <c:pt idx="2128">
                  <c:v>3</c:v>
                </c:pt>
                <c:pt idx="2129">
                  <c:v>3</c:v>
                </c:pt>
                <c:pt idx="2130">
                  <c:v>3</c:v>
                </c:pt>
                <c:pt idx="2131">
                  <c:v>3</c:v>
                </c:pt>
                <c:pt idx="2132">
                  <c:v>3</c:v>
                </c:pt>
                <c:pt idx="2133">
                  <c:v>3</c:v>
                </c:pt>
                <c:pt idx="2134">
                  <c:v>3</c:v>
                </c:pt>
                <c:pt idx="2135">
                  <c:v>3</c:v>
                </c:pt>
                <c:pt idx="2136">
                  <c:v>3</c:v>
                </c:pt>
                <c:pt idx="2137">
                  <c:v>3</c:v>
                </c:pt>
                <c:pt idx="2138">
                  <c:v>3</c:v>
                </c:pt>
                <c:pt idx="2139">
                  <c:v>3</c:v>
                </c:pt>
                <c:pt idx="2140">
                  <c:v>3</c:v>
                </c:pt>
                <c:pt idx="2141">
                  <c:v>3</c:v>
                </c:pt>
                <c:pt idx="2142">
                  <c:v>3</c:v>
                </c:pt>
                <c:pt idx="2143">
                  <c:v>3</c:v>
                </c:pt>
                <c:pt idx="2144">
                  <c:v>3</c:v>
                </c:pt>
                <c:pt idx="2145">
                  <c:v>3</c:v>
                </c:pt>
                <c:pt idx="2146">
                  <c:v>3</c:v>
                </c:pt>
                <c:pt idx="2147">
                  <c:v>3</c:v>
                </c:pt>
                <c:pt idx="2148">
                  <c:v>3</c:v>
                </c:pt>
                <c:pt idx="2149">
                  <c:v>3</c:v>
                </c:pt>
                <c:pt idx="2150">
                  <c:v>3</c:v>
                </c:pt>
                <c:pt idx="2151">
                  <c:v>3</c:v>
                </c:pt>
                <c:pt idx="2152">
                  <c:v>3</c:v>
                </c:pt>
                <c:pt idx="2153">
                  <c:v>3</c:v>
                </c:pt>
                <c:pt idx="2154">
                  <c:v>3</c:v>
                </c:pt>
                <c:pt idx="2155">
                  <c:v>3</c:v>
                </c:pt>
                <c:pt idx="2156">
                  <c:v>3</c:v>
                </c:pt>
                <c:pt idx="2157">
                  <c:v>3</c:v>
                </c:pt>
                <c:pt idx="2158">
                  <c:v>3</c:v>
                </c:pt>
                <c:pt idx="2159">
                  <c:v>3</c:v>
                </c:pt>
                <c:pt idx="2160">
                  <c:v>3</c:v>
                </c:pt>
                <c:pt idx="2161">
                  <c:v>3</c:v>
                </c:pt>
                <c:pt idx="2162">
                  <c:v>3</c:v>
                </c:pt>
                <c:pt idx="2163">
                  <c:v>3</c:v>
                </c:pt>
                <c:pt idx="2164">
                  <c:v>3</c:v>
                </c:pt>
                <c:pt idx="2165">
                  <c:v>3</c:v>
                </c:pt>
                <c:pt idx="2166">
                  <c:v>3</c:v>
                </c:pt>
                <c:pt idx="2167">
                  <c:v>3</c:v>
                </c:pt>
                <c:pt idx="2168">
                  <c:v>3</c:v>
                </c:pt>
                <c:pt idx="2169">
                  <c:v>3</c:v>
                </c:pt>
                <c:pt idx="2170">
                  <c:v>3</c:v>
                </c:pt>
                <c:pt idx="2171">
                  <c:v>3</c:v>
                </c:pt>
                <c:pt idx="2172">
                  <c:v>3</c:v>
                </c:pt>
                <c:pt idx="2173">
                  <c:v>3</c:v>
                </c:pt>
                <c:pt idx="2174">
                  <c:v>3</c:v>
                </c:pt>
                <c:pt idx="2175">
                  <c:v>3</c:v>
                </c:pt>
                <c:pt idx="2176">
                  <c:v>3</c:v>
                </c:pt>
                <c:pt idx="2177">
                  <c:v>3</c:v>
                </c:pt>
                <c:pt idx="2178">
                  <c:v>3</c:v>
                </c:pt>
                <c:pt idx="2179">
                  <c:v>3</c:v>
                </c:pt>
                <c:pt idx="2180">
                  <c:v>3</c:v>
                </c:pt>
                <c:pt idx="2181">
                  <c:v>3</c:v>
                </c:pt>
                <c:pt idx="2182">
                  <c:v>3</c:v>
                </c:pt>
                <c:pt idx="2183">
                  <c:v>3</c:v>
                </c:pt>
                <c:pt idx="2184">
                  <c:v>3</c:v>
                </c:pt>
                <c:pt idx="2185">
                  <c:v>3</c:v>
                </c:pt>
                <c:pt idx="2186">
                  <c:v>3</c:v>
                </c:pt>
                <c:pt idx="2187">
                  <c:v>3</c:v>
                </c:pt>
                <c:pt idx="2188">
                  <c:v>3</c:v>
                </c:pt>
                <c:pt idx="2189">
                  <c:v>3</c:v>
                </c:pt>
                <c:pt idx="2190">
                  <c:v>3</c:v>
                </c:pt>
                <c:pt idx="2191">
                  <c:v>3</c:v>
                </c:pt>
                <c:pt idx="2192">
                  <c:v>3</c:v>
                </c:pt>
                <c:pt idx="2193">
                  <c:v>3</c:v>
                </c:pt>
                <c:pt idx="2194">
                  <c:v>3</c:v>
                </c:pt>
                <c:pt idx="2195">
                  <c:v>3</c:v>
                </c:pt>
                <c:pt idx="2196">
                  <c:v>3</c:v>
                </c:pt>
                <c:pt idx="2197">
                  <c:v>3</c:v>
                </c:pt>
                <c:pt idx="2198">
                  <c:v>3</c:v>
                </c:pt>
                <c:pt idx="2199">
                  <c:v>3</c:v>
                </c:pt>
                <c:pt idx="2200">
                  <c:v>3</c:v>
                </c:pt>
                <c:pt idx="2201">
                  <c:v>3</c:v>
                </c:pt>
                <c:pt idx="2202">
                  <c:v>3</c:v>
                </c:pt>
                <c:pt idx="2203">
                  <c:v>3</c:v>
                </c:pt>
                <c:pt idx="2204">
                  <c:v>3</c:v>
                </c:pt>
                <c:pt idx="2205">
                  <c:v>3</c:v>
                </c:pt>
                <c:pt idx="2206">
                  <c:v>3</c:v>
                </c:pt>
                <c:pt idx="2207">
                  <c:v>3</c:v>
                </c:pt>
                <c:pt idx="2208">
                  <c:v>3</c:v>
                </c:pt>
                <c:pt idx="2209">
                  <c:v>3</c:v>
                </c:pt>
                <c:pt idx="2210">
                  <c:v>3</c:v>
                </c:pt>
                <c:pt idx="2211">
                  <c:v>3</c:v>
                </c:pt>
                <c:pt idx="2212">
                  <c:v>3</c:v>
                </c:pt>
                <c:pt idx="2213">
                  <c:v>3</c:v>
                </c:pt>
                <c:pt idx="2214">
                  <c:v>3</c:v>
                </c:pt>
                <c:pt idx="2215">
                  <c:v>3</c:v>
                </c:pt>
                <c:pt idx="2216">
                  <c:v>3</c:v>
                </c:pt>
                <c:pt idx="2217">
                  <c:v>3</c:v>
                </c:pt>
                <c:pt idx="2218">
                  <c:v>3</c:v>
                </c:pt>
                <c:pt idx="2219">
                  <c:v>3</c:v>
                </c:pt>
                <c:pt idx="2220">
                  <c:v>3</c:v>
                </c:pt>
                <c:pt idx="2221">
                  <c:v>3</c:v>
                </c:pt>
                <c:pt idx="2222">
                  <c:v>3</c:v>
                </c:pt>
                <c:pt idx="2223">
                  <c:v>3</c:v>
                </c:pt>
                <c:pt idx="2224">
                  <c:v>3</c:v>
                </c:pt>
                <c:pt idx="2225">
                  <c:v>3</c:v>
                </c:pt>
                <c:pt idx="2226">
                  <c:v>3</c:v>
                </c:pt>
                <c:pt idx="2227">
                  <c:v>3</c:v>
                </c:pt>
                <c:pt idx="2228">
                  <c:v>3</c:v>
                </c:pt>
                <c:pt idx="2229">
                  <c:v>3</c:v>
                </c:pt>
                <c:pt idx="2230">
                  <c:v>3</c:v>
                </c:pt>
                <c:pt idx="2231">
                  <c:v>3</c:v>
                </c:pt>
                <c:pt idx="2232">
                  <c:v>3</c:v>
                </c:pt>
                <c:pt idx="2233">
                  <c:v>3</c:v>
                </c:pt>
                <c:pt idx="2234">
                  <c:v>3</c:v>
                </c:pt>
                <c:pt idx="2235">
                  <c:v>3</c:v>
                </c:pt>
                <c:pt idx="2236">
                  <c:v>3</c:v>
                </c:pt>
                <c:pt idx="2237">
                  <c:v>3</c:v>
                </c:pt>
                <c:pt idx="2238">
                  <c:v>3</c:v>
                </c:pt>
                <c:pt idx="2239">
                  <c:v>3</c:v>
                </c:pt>
                <c:pt idx="2240">
                  <c:v>3</c:v>
                </c:pt>
                <c:pt idx="2241">
                  <c:v>3</c:v>
                </c:pt>
                <c:pt idx="2242">
                  <c:v>3</c:v>
                </c:pt>
                <c:pt idx="2243">
                  <c:v>3</c:v>
                </c:pt>
                <c:pt idx="2244">
                  <c:v>3</c:v>
                </c:pt>
                <c:pt idx="2245">
                  <c:v>3</c:v>
                </c:pt>
                <c:pt idx="2246">
                  <c:v>3</c:v>
                </c:pt>
                <c:pt idx="2247">
                  <c:v>3</c:v>
                </c:pt>
                <c:pt idx="2248">
                  <c:v>3</c:v>
                </c:pt>
                <c:pt idx="2249">
                  <c:v>3</c:v>
                </c:pt>
                <c:pt idx="2250">
                  <c:v>3</c:v>
                </c:pt>
                <c:pt idx="2251">
                  <c:v>3</c:v>
                </c:pt>
                <c:pt idx="2252">
                  <c:v>3</c:v>
                </c:pt>
                <c:pt idx="2253">
                  <c:v>3</c:v>
                </c:pt>
                <c:pt idx="2254">
                  <c:v>3</c:v>
                </c:pt>
                <c:pt idx="2255">
                  <c:v>3</c:v>
                </c:pt>
                <c:pt idx="2256">
                  <c:v>3</c:v>
                </c:pt>
                <c:pt idx="2257">
                  <c:v>3</c:v>
                </c:pt>
                <c:pt idx="2258">
                  <c:v>3</c:v>
                </c:pt>
                <c:pt idx="2259">
                  <c:v>3</c:v>
                </c:pt>
                <c:pt idx="2260">
                  <c:v>3</c:v>
                </c:pt>
                <c:pt idx="2261">
                  <c:v>3</c:v>
                </c:pt>
                <c:pt idx="2262">
                  <c:v>3</c:v>
                </c:pt>
                <c:pt idx="2263">
                  <c:v>3</c:v>
                </c:pt>
                <c:pt idx="2264">
                  <c:v>3</c:v>
                </c:pt>
                <c:pt idx="2265">
                  <c:v>3</c:v>
                </c:pt>
                <c:pt idx="2266">
                  <c:v>3</c:v>
                </c:pt>
                <c:pt idx="2267">
                  <c:v>3</c:v>
                </c:pt>
                <c:pt idx="2268">
                  <c:v>3</c:v>
                </c:pt>
                <c:pt idx="2269">
                  <c:v>3</c:v>
                </c:pt>
                <c:pt idx="2270">
                  <c:v>3</c:v>
                </c:pt>
                <c:pt idx="2271">
                  <c:v>3</c:v>
                </c:pt>
                <c:pt idx="2272">
                  <c:v>3</c:v>
                </c:pt>
                <c:pt idx="2273">
                  <c:v>3</c:v>
                </c:pt>
                <c:pt idx="2274">
                  <c:v>3</c:v>
                </c:pt>
                <c:pt idx="2275">
                  <c:v>3</c:v>
                </c:pt>
                <c:pt idx="2276">
                  <c:v>3</c:v>
                </c:pt>
                <c:pt idx="2277">
                  <c:v>3</c:v>
                </c:pt>
                <c:pt idx="2278">
                  <c:v>3</c:v>
                </c:pt>
                <c:pt idx="2279">
                  <c:v>3</c:v>
                </c:pt>
                <c:pt idx="2280">
                  <c:v>3</c:v>
                </c:pt>
                <c:pt idx="2281">
                  <c:v>3</c:v>
                </c:pt>
                <c:pt idx="2282">
                  <c:v>3</c:v>
                </c:pt>
                <c:pt idx="2283">
                  <c:v>3</c:v>
                </c:pt>
                <c:pt idx="2284">
                  <c:v>3</c:v>
                </c:pt>
                <c:pt idx="2285">
                  <c:v>3</c:v>
                </c:pt>
                <c:pt idx="2286">
                  <c:v>3</c:v>
                </c:pt>
                <c:pt idx="2287">
                  <c:v>3</c:v>
                </c:pt>
                <c:pt idx="2288">
                  <c:v>3</c:v>
                </c:pt>
                <c:pt idx="2289">
                  <c:v>3</c:v>
                </c:pt>
                <c:pt idx="2290">
                  <c:v>3</c:v>
                </c:pt>
                <c:pt idx="2291">
                  <c:v>3</c:v>
                </c:pt>
                <c:pt idx="2292">
                  <c:v>3</c:v>
                </c:pt>
                <c:pt idx="2293">
                  <c:v>3</c:v>
                </c:pt>
                <c:pt idx="2294">
                  <c:v>3</c:v>
                </c:pt>
                <c:pt idx="2295">
                  <c:v>3</c:v>
                </c:pt>
                <c:pt idx="2296">
                  <c:v>3</c:v>
                </c:pt>
                <c:pt idx="2297">
                  <c:v>3</c:v>
                </c:pt>
                <c:pt idx="2298">
                  <c:v>3</c:v>
                </c:pt>
                <c:pt idx="2299">
                  <c:v>3</c:v>
                </c:pt>
                <c:pt idx="2300">
                  <c:v>3</c:v>
                </c:pt>
                <c:pt idx="2301">
                  <c:v>3</c:v>
                </c:pt>
                <c:pt idx="2302">
                  <c:v>3</c:v>
                </c:pt>
                <c:pt idx="2303">
                  <c:v>3</c:v>
                </c:pt>
                <c:pt idx="2304">
                  <c:v>3</c:v>
                </c:pt>
                <c:pt idx="2305">
                  <c:v>3</c:v>
                </c:pt>
                <c:pt idx="2306">
                  <c:v>3</c:v>
                </c:pt>
                <c:pt idx="2307">
                  <c:v>3</c:v>
                </c:pt>
                <c:pt idx="2308">
                  <c:v>3</c:v>
                </c:pt>
                <c:pt idx="2309">
                  <c:v>3</c:v>
                </c:pt>
                <c:pt idx="2310">
                  <c:v>3</c:v>
                </c:pt>
                <c:pt idx="2311">
                  <c:v>3</c:v>
                </c:pt>
                <c:pt idx="2312">
                  <c:v>3</c:v>
                </c:pt>
                <c:pt idx="2313">
                  <c:v>3</c:v>
                </c:pt>
                <c:pt idx="2314">
                  <c:v>3</c:v>
                </c:pt>
                <c:pt idx="2315">
                  <c:v>3</c:v>
                </c:pt>
                <c:pt idx="2316">
                  <c:v>3</c:v>
                </c:pt>
                <c:pt idx="2317">
                  <c:v>3</c:v>
                </c:pt>
                <c:pt idx="2318">
                  <c:v>3</c:v>
                </c:pt>
                <c:pt idx="2319">
                  <c:v>3</c:v>
                </c:pt>
                <c:pt idx="2320">
                  <c:v>3</c:v>
                </c:pt>
                <c:pt idx="2321">
                  <c:v>3</c:v>
                </c:pt>
                <c:pt idx="2322">
                  <c:v>3</c:v>
                </c:pt>
                <c:pt idx="2323">
                  <c:v>3</c:v>
                </c:pt>
                <c:pt idx="2324">
                  <c:v>3</c:v>
                </c:pt>
                <c:pt idx="2325">
                  <c:v>3</c:v>
                </c:pt>
                <c:pt idx="2326">
                  <c:v>3</c:v>
                </c:pt>
                <c:pt idx="2327">
                  <c:v>3</c:v>
                </c:pt>
                <c:pt idx="2328">
                  <c:v>3</c:v>
                </c:pt>
                <c:pt idx="2329">
                  <c:v>3</c:v>
                </c:pt>
                <c:pt idx="2330">
                  <c:v>3</c:v>
                </c:pt>
                <c:pt idx="2331">
                  <c:v>3</c:v>
                </c:pt>
                <c:pt idx="2332">
                  <c:v>3</c:v>
                </c:pt>
                <c:pt idx="2333">
                  <c:v>3</c:v>
                </c:pt>
                <c:pt idx="2334">
                  <c:v>3</c:v>
                </c:pt>
                <c:pt idx="2335">
                  <c:v>3</c:v>
                </c:pt>
                <c:pt idx="2336">
                  <c:v>3</c:v>
                </c:pt>
                <c:pt idx="2337">
                  <c:v>3</c:v>
                </c:pt>
                <c:pt idx="2338">
                  <c:v>3</c:v>
                </c:pt>
                <c:pt idx="2339">
                  <c:v>3</c:v>
                </c:pt>
                <c:pt idx="2340">
                  <c:v>3</c:v>
                </c:pt>
                <c:pt idx="2341">
                  <c:v>3</c:v>
                </c:pt>
                <c:pt idx="2342">
                  <c:v>3</c:v>
                </c:pt>
                <c:pt idx="2343">
                  <c:v>3</c:v>
                </c:pt>
                <c:pt idx="2344">
                  <c:v>3</c:v>
                </c:pt>
                <c:pt idx="2345">
                  <c:v>3</c:v>
                </c:pt>
                <c:pt idx="2346">
                  <c:v>3</c:v>
                </c:pt>
                <c:pt idx="2347">
                  <c:v>3</c:v>
                </c:pt>
                <c:pt idx="2348">
                  <c:v>3</c:v>
                </c:pt>
                <c:pt idx="2349">
                  <c:v>3</c:v>
                </c:pt>
                <c:pt idx="2350">
                  <c:v>3</c:v>
                </c:pt>
                <c:pt idx="2351">
                  <c:v>3</c:v>
                </c:pt>
                <c:pt idx="2352">
                  <c:v>3</c:v>
                </c:pt>
                <c:pt idx="2353">
                  <c:v>3</c:v>
                </c:pt>
                <c:pt idx="2354">
                  <c:v>3</c:v>
                </c:pt>
                <c:pt idx="2355">
                  <c:v>3</c:v>
                </c:pt>
                <c:pt idx="2356">
                  <c:v>3</c:v>
                </c:pt>
                <c:pt idx="2357">
                  <c:v>3</c:v>
                </c:pt>
                <c:pt idx="2358">
                  <c:v>3</c:v>
                </c:pt>
                <c:pt idx="2359">
                  <c:v>3</c:v>
                </c:pt>
                <c:pt idx="2360">
                  <c:v>3</c:v>
                </c:pt>
                <c:pt idx="2361">
                  <c:v>3</c:v>
                </c:pt>
                <c:pt idx="2362">
                  <c:v>3</c:v>
                </c:pt>
                <c:pt idx="2363">
                  <c:v>3</c:v>
                </c:pt>
                <c:pt idx="2364">
                  <c:v>3</c:v>
                </c:pt>
                <c:pt idx="2365">
                  <c:v>3</c:v>
                </c:pt>
                <c:pt idx="2366">
                  <c:v>3</c:v>
                </c:pt>
                <c:pt idx="2367">
                  <c:v>3</c:v>
                </c:pt>
                <c:pt idx="2368">
                  <c:v>3</c:v>
                </c:pt>
                <c:pt idx="2369">
                  <c:v>3</c:v>
                </c:pt>
                <c:pt idx="2370">
                  <c:v>3</c:v>
                </c:pt>
                <c:pt idx="2371">
                  <c:v>3</c:v>
                </c:pt>
                <c:pt idx="2372">
                  <c:v>3</c:v>
                </c:pt>
                <c:pt idx="2373">
                  <c:v>3</c:v>
                </c:pt>
                <c:pt idx="2374">
                  <c:v>3</c:v>
                </c:pt>
                <c:pt idx="2375">
                  <c:v>3</c:v>
                </c:pt>
                <c:pt idx="2376">
                  <c:v>3</c:v>
                </c:pt>
                <c:pt idx="2377">
                  <c:v>3</c:v>
                </c:pt>
                <c:pt idx="2378">
                  <c:v>3</c:v>
                </c:pt>
                <c:pt idx="2379">
                  <c:v>3</c:v>
                </c:pt>
                <c:pt idx="2380">
                  <c:v>3</c:v>
                </c:pt>
                <c:pt idx="2381">
                  <c:v>3</c:v>
                </c:pt>
                <c:pt idx="2382">
                  <c:v>3</c:v>
                </c:pt>
                <c:pt idx="2383">
                  <c:v>3</c:v>
                </c:pt>
                <c:pt idx="2384">
                  <c:v>3</c:v>
                </c:pt>
                <c:pt idx="2385">
                  <c:v>3</c:v>
                </c:pt>
                <c:pt idx="2386">
                  <c:v>3</c:v>
                </c:pt>
                <c:pt idx="2387">
                  <c:v>3</c:v>
                </c:pt>
                <c:pt idx="2388">
                  <c:v>3</c:v>
                </c:pt>
                <c:pt idx="2389">
                  <c:v>3</c:v>
                </c:pt>
                <c:pt idx="2390">
                  <c:v>3</c:v>
                </c:pt>
                <c:pt idx="2391">
                  <c:v>3</c:v>
                </c:pt>
                <c:pt idx="2392">
                  <c:v>3</c:v>
                </c:pt>
                <c:pt idx="2393">
                  <c:v>3</c:v>
                </c:pt>
                <c:pt idx="2394">
                  <c:v>3</c:v>
                </c:pt>
                <c:pt idx="2395">
                  <c:v>3</c:v>
                </c:pt>
                <c:pt idx="2396">
                  <c:v>3</c:v>
                </c:pt>
                <c:pt idx="2397">
                  <c:v>3</c:v>
                </c:pt>
                <c:pt idx="2398">
                  <c:v>3</c:v>
                </c:pt>
                <c:pt idx="2399">
                  <c:v>3</c:v>
                </c:pt>
                <c:pt idx="2400">
                  <c:v>3</c:v>
                </c:pt>
                <c:pt idx="2401">
                  <c:v>3</c:v>
                </c:pt>
                <c:pt idx="2402">
                  <c:v>3</c:v>
                </c:pt>
                <c:pt idx="2403">
                  <c:v>3</c:v>
                </c:pt>
                <c:pt idx="2404">
                  <c:v>3</c:v>
                </c:pt>
                <c:pt idx="2405">
                  <c:v>3</c:v>
                </c:pt>
                <c:pt idx="2406">
                  <c:v>3</c:v>
                </c:pt>
                <c:pt idx="2407">
                  <c:v>3</c:v>
                </c:pt>
                <c:pt idx="2408">
                  <c:v>3</c:v>
                </c:pt>
                <c:pt idx="2409">
                  <c:v>3</c:v>
                </c:pt>
                <c:pt idx="2410">
                  <c:v>3</c:v>
                </c:pt>
                <c:pt idx="2411">
                  <c:v>3</c:v>
                </c:pt>
                <c:pt idx="2412">
                  <c:v>3</c:v>
                </c:pt>
                <c:pt idx="2413">
                  <c:v>3</c:v>
                </c:pt>
                <c:pt idx="2414">
                  <c:v>3</c:v>
                </c:pt>
                <c:pt idx="2415">
                  <c:v>3</c:v>
                </c:pt>
                <c:pt idx="2416">
                  <c:v>3</c:v>
                </c:pt>
                <c:pt idx="2417">
                  <c:v>3</c:v>
                </c:pt>
                <c:pt idx="2418">
                  <c:v>3</c:v>
                </c:pt>
                <c:pt idx="2419">
                  <c:v>3</c:v>
                </c:pt>
                <c:pt idx="2420">
                  <c:v>3</c:v>
                </c:pt>
                <c:pt idx="2421">
                  <c:v>3</c:v>
                </c:pt>
                <c:pt idx="2422">
                  <c:v>3</c:v>
                </c:pt>
                <c:pt idx="2423">
                  <c:v>3</c:v>
                </c:pt>
                <c:pt idx="2424">
                  <c:v>3</c:v>
                </c:pt>
                <c:pt idx="2425">
                  <c:v>3</c:v>
                </c:pt>
                <c:pt idx="2426">
                  <c:v>3</c:v>
                </c:pt>
                <c:pt idx="2427">
                  <c:v>3</c:v>
                </c:pt>
                <c:pt idx="2428">
                  <c:v>3</c:v>
                </c:pt>
                <c:pt idx="2429">
                  <c:v>3</c:v>
                </c:pt>
                <c:pt idx="2430">
                  <c:v>3</c:v>
                </c:pt>
                <c:pt idx="2431">
                  <c:v>3</c:v>
                </c:pt>
                <c:pt idx="2432">
                  <c:v>3</c:v>
                </c:pt>
                <c:pt idx="2433">
                  <c:v>3</c:v>
                </c:pt>
                <c:pt idx="2434">
                  <c:v>3</c:v>
                </c:pt>
                <c:pt idx="2435">
                  <c:v>3</c:v>
                </c:pt>
                <c:pt idx="2436">
                  <c:v>3</c:v>
                </c:pt>
                <c:pt idx="2437">
                  <c:v>3</c:v>
                </c:pt>
                <c:pt idx="2438">
                  <c:v>3</c:v>
                </c:pt>
                <c:pt idx="2439">
                  <c:v>3</c:v>
                </c:pt>
                <c:pt idx="2440">
                  <c:v>3</c:v>
                </c:pt>
                <c:pt idx="2441">
                  <c:v>3</c:v>
                </c:pt>
                <c:pt idx="2442">
                  <c:v>3</c:v>
                </c:pt>
                <c:pt idx="2443">
                  <c:v>3</c:v>
                </c:pt>
                <c:pt idx="2444">
                  <c:v>3</c:v>
                </c:pt>
                <c:pt idx="2445">
                  <c:v>3</c:v>
                </c:pt>
                <c:pt idx="2446">
                  <c:v>3</c:v>
                </c:pt>
                <c:pt idx="2447">
                  <c:v>3</c:v>
                </c:pt>
                <c:pt idx="2448">
                  <c:v>3</c:v>
                </c:pt>
                <c:pt idx="2449">
                  <c:v>3</c:v>
                </c:pt>
                <c:pt idx="2450">
                  <c:v>3</c:v>
                </c:pt>
                <c:pt idx="2451">
                  <c:v>3</c:v>
                </c:pt>
                <c:pt idx="2452">
                  <c:v>3</c:v>
                </c:pt>
                <c:pt idx="2453">
                  <c:v>3</c:v>
                </c:pt>
                <c:pt idx="2454">
                  <c:v>3</c:v>
                </c:pt>
                <c:pt idx="2455">
                  <c:v>3</c:v>
                </c:pt>
                <c:pt idx="2456">
                  <c:v>3</c:v>
                </c:pt>
                <c:pt idx="2457">
                  <c:v>3</c:v>
                </c:pt>
                <c:pt idx="2458">
                  <c:v>3</c:v>
                </c:pt>
                <c:pt idx="2459">
                  <c:v>3</c:v>
                </c:pt>
                <c:pt idx="2460">
                  <c:v>3</c:v>
                </c:pt>
                <c:pt idx="2461">
                  <c:v>3</c:v>
                </c:pt>
                <c:pt idx="2462">
                  <c:v>3</c:v>
                </c:pt>
                <c:pt idx="2463">
                  <c:v>3</c:v>
                </c:pt>
                <c:pt idx="2464">
                  <c:v>3</c:v>
                </c:pt>
                <c:pt idx="2465">
                  <c:v>3</c:v>
                </c:pt>
                <c:pt idx="2466">
                  <c:v>3</c:v>
                </c:pt>
                <c:pt idx="2467">
                  <c:v>3</c:v>
                </c:pt>
                <c:pt idx="2468">
                  <c:v>3</c:v>
                </c:pt>
                <c:pt idx="2469">
                  <c:v>3</c:v>
                </c:pt>
                <c:pt idx="2470">
                  <c:v>3</c:v>
                </c:pt>
                <c:pt idx="2471">
                  <c:v>3</c:v>
                </c:pt>
                <c:pt idx="2472">
                  <c:v>3</c:v>
                </c:pt>
                <c:pt idx="2473">
                  <c:v>3</c:v>
                </c:pt>
                <c:pt idx="2474">
                  <c:v>3</c:v>
                </c:pt>
                <c:pt idx="2475">
                  <c:v>3</c:v>
                </c:pt>
                <c:pt idx="2476">
                  <c:v>3</c:v>
                </c:pt>
                <c:pt idx="2477">
                  <c:v>3</c:v>
                </c:pt>
                <c:pt idx="2478">
                  <c:v>3</c:v>
                </c:pt>
                <c:pt idx="2479">
                  <c:v>3</c:v>
                </c:pt>
                <c:pt idx="2480">
                  <c:v>3</c:v>
                </c:pt>
                <c:pt idx="2481">
                  <c:v>3</c:v>
                </c:pt>
                <c:pt idx="2482">
                  <c:v>3</c:v>
                </c:pt>
                <c:pt idx="2483">
                  <c:v>3</c:v>
                </c:pt>
                <c:pt idx="2484">
                  <c:v>3</c:v>
                </c:pt>
                <c:pt idx="2485">
                  <c:v>3</c:v>
                </c:pt>
                <c:pt idx="2486">
                  <c:v>3</c:v>
                </c:pt>
                <c:pt idx="2487">
                  <c:v>3</c:v>
                </c:pt>
                <c:pt idx="2488">
                  <c:v>3</c:v>
                </c:pt>
                <c:pt idx="2489">
                  <c:v>3</c:v>
                </c:pt>
                <c:pt idx="2490">
                  <c:v>3</c:v>
                </c:pt>
                <c:pt idx="2491">
                  <c:v>3</c:v>
                </c:pt>
                <c:pt idx="2492">
                  <c:v>3</c:v>
                </c:pt>
                <c:pt idx="2493">
                  <c:v>3</c:v>
                </c:pt>
                <c:pt idx="2494">
                  <c:v>3</c:v>
                </c:pt>
                <c:pt idx="2495">
                  <c:v>3</c:v>
                </c:pt>
                <c:pt idx="2496">
                  <c:v>3</c:v>
                </c:pt>
                <c:pt idx="2497">
                  <c:v>3</c:v>
                </c:pt>
                <c:pt idx="2498">
                  <c:v>3</c:v>
                </c:pt>
                <c:pt idx="2499">
                  <c:v>3</c:v>
                </c:pt>
                <c:pt idx="2500">
                  <c:v>3</c:v>
                </c:pt>
                <c:pt idx="2501">
                  <c:v>3</c:v>
                </c:pt>
                <c:pt idx="2502">
                  <c:v>3</c:v>
                </c:pt>
                <c:pt idx="2503">
                  <c:v>3</c:v>
                </c:pt>
                <c:pt idx="2504">
                  <c:v>3</c:v>
                </c:pt>
                <c:pt idx="2505">
                  <c:v>3</c:v>
                </c:pt>
                <c:pt idx="2506">
                  <c:v>3</c:v>
                </c:pt>
                <c:pt idx="2507">
                  <c:v>3</c:v>
                </c:pt>
                <c:pt idx="2508">
                  <c:v>3</c:v>
                </c:pt>
                <c:pt idx="2509">
                  <c:v>3</c:v>
                </c:pt>
                <c:pt idx="2510">
                  <c:v>3</c:v>
                </c:pt>
                <c:pt idx="2511">
                  <c:v>3</c:v>
                </c:pt>
                <c:pt idx="2512">
                  <c:v>3</c:v>
                </c:pt>
                <c:pt idx="2513">
                  <c:v>3</c:v>
                </c:pt>
                <c:pt idx="2514">
                  <c:v>3</c:v>
                </c:pt>
                <c:pt idx="2515">
                  <c:v>3</c:v>
                </c:pt>
                <c:pt idx="2516">
                  <c:v>3</c:v>
                </c:pt>
                <c:pt idx="2517">
                  <c:v>3</c:v>
                </c:pt>
                <c:pt idx="2518">
                  <c:v>3</c:v>
                </c:pt>
                <c:pt idx="2519">
                  <c:v>3</c:v>
                </c:pt>
                <c:pt idx="2520">
                  <c:v>3</c:v>
                </c:pt>
                <c:pt idx="2521">
                  <c:v>3</c:v>
                </c:pt>
                <c:pt idx="2522">
                  <c:v>3</c:v>
                </c:pt>
                <c:pt idx="2523">
                  <c:v>3</c:v>
                </c:pt>
                <c:pt idx="2524">
                  <c:v>3</c:v>
                </c:pt>
                <c:pt idx="2525">
                  <c:v>3</c:v>
                </c:pt>
                <c:pt idx="2526">
                  <c:v>3</c:v>
                </c:pt>
                <c:pt idx="2527">
                  <c:v>3</c:v>
                </c:pt>
                <c:pt idx="2528">
                  <c:v>3</c:v>
                </c:pt>
                <c:pt idx="2529">
                  <c:v>3</c:v>
                </c:pt>
                <c:pt idx="2530">
                  <c:v>3</c:v>
                </c:pt>
                <c:pt idx="2531">
                  <c:v>3</c:v>
                </c:pt>
                <c:pt idx="2532">
                  <c:v>3</c:v>
                </c:pt>
                <c:pt idx="2533">
                  <c:v>3</c:v>
                </c:pt>
                <c:pt idx="2534">
                  <c:v>3</c:v>
                </c:pt>
                <c:pt idx="2535">
                  <c:v>3</c:v>
                </c:pt>
                <c:pt idx="2536">
                  <c:v>3</c:v>
                </c:pt>
                <c:pt idx="2537">
                  <c:v>3</c:v>
                </c:pt>
                <c:pt idx="2538">
                  <c:v>3</c:v>
                </c:pt>
                <c:pt idx="2539">
                  <c:v>3</c:v>
                </c:pt>
                <c:pt idx="2540">
                  <c:v>3</c:v>
                </c:pt>
                <c:pt idx="2541">
                  <c:v>3</c:v>
                </c:pt>
                <c:pt idx="2542">
                  <c:v>3</c:v>
                </c:pt>
                <c:pt idx="2543">
                  <c:v>3</c:v>
                </c:pt>
                <c:pt idx="2544">
                  <c:v>3</c:v>
                </c:pt>
                <c:pt idx="2545">
                  <c:v>3</c:v>
                </c:pt>
                <c:pt idx="2546">
                  <c:v>3</c:v>
                </c:pt>
                <c:pt idx="2547">
                  <c:v>3</c:v>
                </c:pt>
                <c:pt idx="2548">
                  <c:v>3</c:v>
                </c:pt>
                <c:pt idx="2549">
                  <c:v>3</c:v>
                </c:pt>
                <c:pt idx="2550">
                  <c:v>3</c:v>
                </c:pt>
                <c:pt idx="2551">
                  <c:v>3</c:v>
                </c:pt>
                <c:pt idx="2552">
                  <c:v>3</c:v>
                </c:pt>
                <c:pt idx="2553">
                  <c:v>3</c:v>
                </c:pt>
                <c:pt idx="2554">
                  <c:v>3</c:v>
                </c:pt>
                <c:pt idx="2555">
                  <c:v>3</c:v>
                </c:pt>
                <c:pt idx="2556">
                  <c:v>3</c:v>
                </c:pt>
                <c:pt idx="2557">
                  <c:v>3</c:v>
                </c:pt>
                <c:pt idx="2558">
                  <c:v>3</c:v>
                </c:pt>
                <c:pt idx="2559">
                  <c:v>3</c:v>
                </c:pt>
                <c:pt idx="2560">
                  <c:v>3</c:v>
                </c:pt>
                <c:pt idx="2561">
                  <c:v>3</c:v>
                </c:pt>
                <c:pt idx="2562">
                  <c:v>3</c:v>
                </c:pt>
                <c:pt idx="2563">
                  <c:v>3</c:v>
                </c:pt>
                <c:pt idx="2564">
                  <c:v>3</c:v>
                </c:pt>
                <c:pt idx="2565">
                  <c:v>3</c:v>
                </c:pt>
                <c:pt idx="2566">
                  <c:v>3</c:v>
                </c:pt>
                <c:pt idx="2567">
                  <c:v>3</c:v>
                </c:pt>
                <c:pt idx="2568">
                  <c:v>3</c:v>
                </c:pt>
                <c:pt idx="2569">
                  <c:v>3</c:v>
                </c:pt>
                <c:pt idx="2570">
                  <c:v>3</c:v>
                </c:pt>
                <c:pt idx="2571">
                  <c:v>3</c:v>
                </c:pt>
                <c:pt idx="2572">
                  <c:v>3</c:v>
                </c:pt>
                <c:pt idx="2573">
                  <c:v>3</c:v>
                </c:pt>
                <c:pt idx="2574">
                  <c:v>3</c:v>
                </c:pt>
                <c:pt idx="2575">
                  <c:v>3</c:v>
                </c:pt>
                <c:pt idx="2576">
                  <c:v>3</c:v>
                </c:pt>
                <c:pt idx="2577">
                  <c:v>3</c:v>
                </c:pt>
                <c:pt idx="2578">
                  <c:v>3</c:v>
                </c:pt>
                <c:pt idx="2579">
                  <c:v>3</c:v>
                </c:pt>
                <c:pt idx="2580">
                  <c:v>3</c:v>
                </c:pt>
                <c:pt idx="2581">
                  <c:v>3</c:v>
                </c:pt>
                <c:pt idx="2582">
                  <c:v>3</c:v>
                </c:pt>
                <c:pt idx="2583">
                  <c:v>3</c:v>
                </c:pt>
                <c:pt idx="2584">
                  <c:v>3</c:v>
                </c:pt>
                <c:pt idx="2585">
                  <c:v>3</c:v>
                </c:pt>
                <c:pt idx="2586">
                  <c:v>3</c:v>
                </c:pt>
                <c:pt idx="2587">
                  <c:v>3</c:v>
                </c:pt>
                <c:pt idx="2588">
                  <c:v>3</c:v>
                </c:pt>
                <c:pt idx="2589">
                  <c:v>3</c:v>
                </c:pt>
                <c:pt idx="2590">
                  <c:v>3</c:v>
                </c:pt>
                <c:pt idx="2591">
                  <c:v>3</c:v>
                </c:pt>
                <c:pt idx="2592">
                  <c:v>3</c:v>
                </c:pt>
                <c:pt idx="2593">
                  <c:v>3</c:v>
                </c:pt>
                <c:pt idx="2594">
                  <c:v>3</c:v>
                </c:pt>
                <c:pt idx="2595">
                  <c:v>3</c:v>
                </c:pt>
                <c:pt idx="2596">
                  <c:v>3</c:v>
                </c:pt>
                <c:pt idx="2597">
                  <c:v>3</c:v>
                </c:pt>
                <c:pt idx="2598">
                  <c:v>3</c:v>
                </c:pt>
                <c:pt idx="2599">
                  <c:v>3</c:v>
                </c:pt>
                <c:pt idx="2600">
                  <c:v>3</c:v>
                </c:pt>
                <c:pt idx="2601">
                  <c:v>3</c:v>
                </c:pt>
                <c:pt idx="2602">
                  <c:v>3</c:v>
                </c:pt>
                <c:pt idx="2603">
                  <c:v>3</c:v>
                </c:pt>
                <c:pt idx="2604">
                  <c:v>3</c:v>
                </c:pt>
                <c:pt idx="2605">
                  <c:v>3</c:v>
                </c:pt>
                <c:pt idx="2606">
                  <c:v>3</c:v>
                </c:pt>
                <c:pt idx="2607">
                  <c:v>3</c:v>
                </c:pt>
                <c:pt idx="2608">
                  <c:v>3</c:v>
                </c:pt>
                <c:pt idx="2609">
                  <c:v>3</c:v>
                </c:pt>
                <c:pt idx="2610">
                  <c:v>3</c:v>
                </c:pt>
                <c:pt idx="2611">
                  <c:v>3</c:v>
                </c:pt>
                <c:pt idx="2612">
                  <c:v>3</c:v>
                </c:pt>
                <c:pt idx="2613">
                  <c:v>3</c:v>
                </c:pt>
                <c:pt idx="2614">
                  <c:v>3</c:v>
                </c:pt>
                <c:pt idx="2615">
                  <c:v>3</c:v>
                </c:pt>
                <c:pt idx="2616">
                  <c:v>3</c:v>
                </c:pt>
                <c:pt idx="2617">
                  <c:v>3</c:v>
                </c:pt>
                <c:pt idx="2618">
                  <c:v>3</c:v>
                </c:pt>
                <c:pt idx="2619">
                  <c:v>3</c:v>
                </c:pt>
                <c:pt idx="2620">
                  <c:v>3</c:v>
                </c:pt>
                <c:pt idx="2621">
                  <c:v>3</c:v>
                </c:pt>
                <c:pt idx="2622">
                  <c:v>3</c:v>
                </c:pt>
                <c:pt idx="2623">
                  <c:v>3</c:v>
                </c:pt>
                <c:pt idx="2624">
                  <c:v>3</c:v>
                </c:pt>
                <c:pt idx="2625">
                  <c:v>3</c:v>
                </c:pt>
                <c:pt idx="2626">
                  <c:v>3</c:v>
                </c:pt>
                <c:pt idx="2627">
                  <c:v>3</c:v>
                </c:pt>
                <c:pt idx="2628">
                  <c:v>3</c:v>
                </c:pt>
                <c:pt idx="2629">
                  <c:v>3</c:v>
                </c:pt>
                <c:pt idx="2630">
                  <c:v>3</c:v>
                </c:pt>
                <c:pt idx="2631">
                  <c:v>3</c:v>
                </c:pt>
                <c:pt idx="2632">
                  <c:v>3</c:v>
                </c:pt>
                <c:pt idx="2633">
                  <c:v>3</c:v>
                </c:pt>
                <c:pt idx="2634">
                  <c:v>3</c:v>
                </c:pt>
                <c:pt idx="2635">
                  <c:v>3</c:v>
                </c:pt>
                <c:pt idx="2636">
                  <c:v>3</c:v>
                </c:pt>
                <c:pt idx="2637">
                  <c:v>3</c:v>
                </c:pt>
                <c:pt idx="2638">
                  <c:v>3</c:v>
                </c:pt>
                <c:pt idx="2639">
                  <c:v>3</c:v>
                </c:pt>
                <c:pt idx="2640">
                  <c:v>3</c:v>
                </c:pt>
                <c:pt idx="2641">
                  <c:v>3</c:v>
                </c:pt>
                <c:pt idx="2642">
                  <c:v>3</c:v>
                </c:pt>
                <c:pt idx="2643">
                  <c:v>3</c:v>
                </c:pt>
                <c:pt idx="2644">
                  <c:v>3</c:v>
                </c:pt>
                <c:pt idx="2645">
                  <c:v>3</c:v>
                </c:pt>
                <c:pt idx="2646">
                  <c:v>3</c:v>
                </c:pt>
                <c:pt idx="2647">
                  <c:v>3</c:v>
                </c:pt>
                <c:pt idx="2648">
                  <c:v>3</c:v>
                </c:pt>
                <c:pt idx="2649">
                  <c:v>3</c:v>
                </c:pt>
                <c:pt idx="2650">
                  <c:v>3</c:v>
                </c:pt>
                <c:pt idx="2651">
                  <c:v>3</c:v>
                </c:pt>
                <c:pt idx="2652">
                  <c:v>3</c:v>
                </c:pt>
                <c:pt idx="2653">
                  <c:v>3</c:v>
                </c:pt>
                <c:pt idx="2654">
                  <c:v>3</c:v>
                </c:pt>
                <c:pt idx="2655">
                  <c:v>3</c:v>
                </c:pt>
                <c:pt idx="2656">
                  <c:v>3</c:v>
                </c:pt>
                <c:pt idx="2657">
                  <c:v>3</c:v>
                </c:pt>
                <c:pt idx="2658">
                  <c:v>3</c:v>
                </c:pt>
                <c:pt idx="2659">
                  <c:v>3</c:v>
                </c:pt>
                <c:pt idx="2660">
                  <c:v>3</c:v>
                </c:pt>
                <c:pt idx="2661">
                  <c:v>3</c:v>
                </c:pt>
                <c:pt idx="2662">
                  <c:v>3</c:v>
                </c:pt>
                <c:pt idx="2663">
                  <c:v>3</c:v>
                </c:pt>
                <c:pt idx="2664">
                  <c:v>3</c:v>
                </c:pt>
                <c:pt idx="2665">
                  <c:v>3</c:v>
                </c:pt>
                <c:pt idx="2666">
                  <c:v>3</c:v>
                </c:pt>
                <c:pt idx="2667">
                  <c:v>3</c:v>
                </c:pt>
                <c:pt idx="2668">
                  <c:v>3</c:v>
                </c:pt>
                <c:pt idx="2669">
                  <c:v>3</c:v>
                </c:pt>
                <c:pt idx="2670">
                  <c:v>3</c:v>
                </c:pt>
                <c:pt idx="2671">
                  <c:v>3</c:v>
                </c:pt>
                <c:pt idx="2672">
                  <c:v>3</c:v>
                </c:pt>
                <c:pt idx="2673">
                  <c:v>3</c:v>
                </c:pt>
                <c:pt idx="2674">
                  <c:v>3</c:v>
                </c:pt>
                <c:pt idx="2675">
                  <c:v>3</c:v>
                </c:pt>
                <c:pt idx="2676">
                  <c:v>3</c:v>
                </c:pt>
                <c:pt idx="2677">
                  <c:v>3</c:v>
                </c:pt>
                <c:pt idx="2678">
                  <c:v>3</c:v>
                </c:pt>
                <c:pt idx="2679">
                  <c:v>3</c:v>
                </c:pt>
                <c:pt idx="2680">
                  <c:v>3</c:v>
                </c:pt>
                <c:pt idx="2681">
                  <c:v>3</c:v>
                </c:pt>
                <c:pt idx="2682">
                  <c:v>3</c:v>
                </c:pt>
                <c:pt idx="2683">
                  <c:v>3</c:v>
                </c:pt>
                <c:pt idx="2684">
                  <c:v>3</c:v>
                </c:pt>
                <c:pt idx="2685">
                  <c:v>3</c:v>
                </c:pt>
                <c:pt idx="2686">
                  <c:v>3</c:v>
                </c:pt>
                <c:pt idx="2687">
                  <c:v>3</c:v>
                </c:pt>
                <c:pt idx="2688">
                  <c:v>3</c:v>
                </c:pt>
                <c:pt idx="2689">
                  <c:v>3</c:v>
                </c:pt>
                <c:pt idx="2690">
                  <c:v>3</c:v>
                </c:pt>
                <c:pt idx="2691">
                  <c:v>3</c:v>
                </c:pt>
                <c:pt idx="2692">
                  <c:v>3</c:v>
                </c:pt>
                <c:pt idx="2693">
                  <c:v>3</c:v>
                </c:pt>
                <c:pt idx="2694">
                  <c:v>3</c:v>
                </c:pt>
                <c:pt idx="2695">
                  <c:v>3</c:v>
                </c:pt>
                <c:pt idx="2696">
                  <c:v>3</c:v>
                </c:pt>
                <c:pt idx="2697">
                  <c:v>3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EBF-4AD7-B02D-AF3A5E8FDF21}"/>
            </c:ext>
          </c:extLst>
        </c:ser>
        <c:ser>
          <c:idx val="6"/>
          <c:order val="6"/>
          <c:tx>
            <c:strRef>
              <c:f>'איור 7 נתונים'!$H$3</c:f>
              <c:strCache>
                <c:ptCount val="1"/>
                <c:pt idx="0">
                  <c:v>מועד החלטת הריבית</c:v>
                </c:pt>
              </c:strCache>
            </c:strRef>
          </c:tx>
          <c:spPr>
            <a:ln w="38100">
              <a:solidFill>
                <a:schemeClr val="tx1"/>
              </a:solidFill>
              <a:prstDash val="sysDash"/>
            </a:ln>
          </c:spPr>
          <c:marker>
            <c:symbol val="none"/>
          </c:marker>
          <c:cat>
            <c:numRef>
              <c:f>'איור 7 נתונים'!$A$4:$A$4000</c:f>
              <c:numCache>
                <c:formatCode>m/d/yyyy</c:formatCode>
                <c:ptCount val="3997"/>
                <c:pt idx="0">
                  <c:v>42370</c:v>
                </c:pt>
                <c:pt idx="1">
                  <c:v>42371</c:v>
                </c:pt>
                <c:pt idx="2">
                  <c:v>42372</c:v>
                </c:pt>
                <c:pt idx="3">
                  <c:v>42373</c:v>
                </c:pt>
                <c:pt idx="4">
                  <c:v>42374</c:v>
                </c:pt>
                <c:pt idx="5">
                  <c:v>42375</c:v>
                </c:pt>
                <c:pt idx="6">
                  <c:v>42376</c:v>
                </c:pt>
                <c:pt idx="7">
                  <c:v>42377</c:v>
                </c:pt>
                <c:pt idx="8">
                  <c:v>42378</c:v>
                </c:pt>
                <c:pt idx="9">
                  <c:v>42379</c:v>
                </c:pt>
                <c:pt idx="10">
                  <c:v>42380</c:v>
                </c:pt>
                <c:pt idx="11">
                  <c:v>42381</c:v>
                </c:pt>
                <c:pt idx="12">
                  <c:v>42382</c:v>
                </c:pt>
                <c:pt idx="13">
                  <c:v>42383</c:v>
                </c:pt>
                <c:pt idx="14">
                  <c:v>42384</c:v>
                </c:pt>
                <c:pt idx="15">
                  <c:v>42385</c:v>
                </c:pt>
                <c:pt idx="16">
                  <c:v>42386</c:v>
                </c:pt>
                <c:pt idx="17">
                  <c:v>42387</c:v>
                </c:pt>
                <c:pt idx="18">
                  <c:v>42388</c:v>
                </c:pt>
                <c:pt idx="19">
                  <c:v>42389</c:v>
                </c:pt>
                <c:pt idx="20">
                  <c:v>42390</c:v>
                </c:pt>
                <c:pt idx="21">
                  <c:v>42391</c:v>
                </c:pt>
                <c:pt idx="22">
                  <c:v>42392</c:v>
                </c:pt>
                <c:pt idx="23">
                  <c:v>42393</c:v>
                </c:pt>
                <c:pt idx="24">
                  <c:v>42394</c:v>
                </c:pt>
                <c:pt idx="25">
                  <c:v>42395</c:v>
                </c:pt>
                <c:pt idx="26">
                  <c:v>42396</c:v>
                </c:pt>
                <c:pt idx="27">
                  <c:v>42397</c:v>
                </c:pt>
                <c:pt idx="28">
                  <c:v>42398</c:v>
                </c:pt>
                <c:pt idx="29">
                  <c:v>42399</c:v>
                </c:pt>
                <c:pt idx="30">
                  <c:v>42400</c:v>
                </c:pt>
                <c:pt idx="31">
                  <c:v>42401</c:v>
                </c:pt>
                <c:pt idx="32">
                  <c:v>42402</c:v>
                </c:pt>
                <c:pt idx="33">
                  <c:v>42403</c:v>
                </c:pt>
                <c:pt idx="34">
                  <c:v>42404</c:v>
                </c:pt>
                <c:pt idx="35">
                  <c:v>42405</c:v>
                </c:pt>
                <c:pt idx="36">
                  <c:v>42406</c:v>
                </c:pt>
                <c:pt idx="37">
                  <c:v>42407</c:v>
                </c:pt>
                <c:pt idx="38">
                  <c:v>42408</c:v>
                </c:pt>
                <c:pt idx="39">
                  <c:v>42409</c:v>
                </c:pt>
                <c:pt idx="40">
                  <c:v>42410</c:v>
                </c:pt>
                <c:pt idx="41">
                  <c:v>42411</c:v>
                </c:pt>
                <c:pt idx="42">
                  <c:v>42412</c:v>
                </c:pt>
                <c:pt idx="43">
                  <c:v>42413</c:v>
                </c:pt>
                <c:pt idx="44">
                  <c:v>42414</c:v>
                </c:pt>
                <c:pt idx="45">
                  <c:v>42415</c:v>
                </c:pt>
                <c:pt idx="46">
                  <c:v>42416</c:v>
                </c:pt>
                <c:pt idx="47">
                  <c:v>42417</c:v>
                </c:pt>
                <c:pt idx="48">
                  <c:v>42418</c:v>
                </c:pt>
                <c:pt idx="49">
                  <c:v>42419</c:v>
                </c:pt>
                <c:pt idx="50">
                  <c:v>42420</c:v>
                </c:pt>
                <c:pt idx="51">
                  <c:v>42421</c:v>
                </c:pt>
                <c:pt idx="52">
                  <c:v>42422</c:v>
                </c:pt>
                <c:pt idx="53">
                  <c:v>42423</c:v>
                </c:pt>
                <c:pt idx="54">
                  <c:v>42424</c:v>
                </c:pt>
                <c:pt idx="55">
                  <c:v>42425</c:v>
                </c:pt>
                <c:pt idx="56">
                  <c:v>42426</c:v>
                </c:pt>
                <c:pt idx="57">
                  <c:v>42427</c:v>
                </c:pt>
                <c:pt idx="58">
                  <c:v>42428</c:v>
                </c:pt>
                <c:pt idx="59">
                  <c:v>42429</c:v>
                </c:pt>
                <c:pt idx="60">
                  <c:v>42430</c:v>
                </c:pt>
                <c:pt idx="61">
                  <c:v>42431</c:v>
                </c:pt>
                <c:pt idx="62">
                  <c:v>42432</c:v>
                </c:pt>
                <c:pt idx="63">
                  <c:v>42433</c:v>
                </c:pt>
                <c:pt idx="64">
                  <c:v>42434</c:v>
                </c:pt>
                <c:pt idx="65">
                  <c:v>42435</c:v>
                </c:pt>
                <c:pt idx="66">
                  <c:v>42436</c:v>
                </c:pt>
                <c:pt idx="67">
                  <c:v>42437</c:v>
                </c:pt>
                <c:pt idx="68">
                  <c:v>42438</c:v>
                </c:pt>
                <c:pt idx="69">
                  <c:v>42439</c:v>
                </c:pt>
                <c:pt idx="70">
                  <c:v>42440</c:v>
                </c:pt>
                <c:pt idx="71">
                  <c:v>42441</c:v>
                </c:pt>
                <c:pt idx="72">
                  <c:v>42442</c:v>
                </c:pt>
                <c:pt idx="73">
                  <c:v>42443</c:v>
                </c:pt>
                <c:pt idx="74">
                  <c:v>42444</c:v>
                </c:pt>
                <c:pt idx="75">
                  <c:v>42445</c:v>
                </c:pt>
                <c:pt idx="76">
                  <c:v>42446</c:v>
                </c:pt>
                <c:pt idx="77">
                  <c:v>42447</c:v>
                </c:pt>
                <c:pt idx="78">
                  <c:v>42448</c:v>
                </c:pt>
                <c:pt idx="79">
                  <c:v>42449</c:v>
                </c:pt>
                <c:pt idx="80">
                  <c:v>42450</c:v>
                </c:pt>
                <c:pt idx="81">
                  <c:v>42451</c:v>
                </c:pt>
                <c:pt idx="82">
                  <c:v>42452</c:v>
                </c:pt>
                <c:pt idx="83">
                  <c:v>42453</c:v>
                </c:pt>
                <c:pt idx="84">
                  <c:v>42454</c:v>
                </c:pt>
                <c:pt idx="85">
                  <c:v>42455</c:v>
                </c:pt>
                <c:pt idx="86">
                  <c:v>42456</c:v>
                </c:pt>
                <c:pt idx="87">
                  <c:v>42457</c:v>
                </c:pt>
                <c:pt idx="88">
                  <c:v>42458</c:v>
                </c:pt>
                <c:pt idx="89">
                  <c:v>42459</c:v>
                </c:pt>
                <c:pt idx="90">
                  <c:v>42460</c:v>
                </c:pt>
                <c:pt idx="91">
                  <c:v>42461</c:v>
                </c:pt>
                <c:pt idx="92">
                  <c:v>42462</c:v>
                </c:pt>
                <c:pt idx="93">
                  <c:v>42463</c:v>
                </c:pt>
                <c:pt idx="94">
                  <c:v>42464</c:v>
                </c:pt>
                <c:pt idx="95">
                  <c:v>42465</c:v>
                </c:pt>
                <c:pt idx="96">
                  <c:v>42466</c:v>
                </c:pt>
                <c:pt idx="97">
                  <c:v>42467</c:v>
                </c:pt>
                <c:pt idx="98">
                  <c:v>42468</c:v>
                </c:pt>
                <c:pt idx="99">
                  <c:v>42469</c:v>
                </c:pt>
                <c:pt idx="100">
                  <c:v>42470</c:v>
                </c:pt>
                <c:pt idx="101">
                  <c:v>42471</c:v>
                </c:pt>
                <c:pt idx="102">
                  <c:v>42472</c:v>
                </c:pt>
                <c:pt idx="103">
                  <c:v>42473</c:v>
                </c:pt>
                <c:pt idx="104">
                  <c:v>42474</c:v>
                </c:pt>
                <c:pt idx="105">
                  <c:v>42475</c:v>
                </c:pt>
                <c:pt idx="106">
                  <c:v>42476</c:v>
                </c:pt>
                <c:pt idx="107">
                  <c:v>42477</c:v>
                </c:pt>
                <c:pt idx="108">
                  <c:v>42478</c:v>
                </c:pt>
                <c:pt idx="109">
                  <c:v>42479</c:v>
                </c:pt>
                <c:pt idx="110">
                  <c:v>42480</c:v>
                </c:pt>
                <c:pt idx="111">
                  <c:v>42481</c:v>
                </c:pt>
                <c:pt idx="112">
                  <c:v>42482</c:v>
                </c:pt>
                <c:pt idx="113">
                  <c:v>42483</c:v>
                </c:pt>
                <c:pt idx="114">
                  <c:v>42484</c:v>
                </c:pt>
                <c:pt idx="115">
                  <c:v>42485</c:v>
                </c:pt>
                <c:pt idx="116">
                  <c:v>42486</c:v>
                </c:pt>
                <c:pt idx="117">
                  <c:v>42487</c:v>
                </c:pt>
                <c:pt idx="118">
                  <c:v>42488</c:v>
                </c:pt>
                <c:pt idx="119">
                  <c:v>42489</c:v>
                </c:pt>
                <c:pt idx="120">
                  <c:v>42490</c:v>
                </c:pt>
                <c:pt idx="121">
                  <c:v>42491</c:v>
                </c:pt>
                <c:pt idx="122">
                  <c:v>42492</c:v>
                </c:pt>
                <c:pt idx="123">
                  <c:v>42493</c:v>
                </c:pt>
                <c:pt idx="124">
                  <c:v>42494</c:v>
                </c:pt>
                <c:pt idx="125">
                  <c:v>42495</c:v>
                </c:pt>
                <c:pt idx="126">
                  <c:v>42496</c:v>
                </c:pt>
                <c:pt idx="127">
                  <c:v>42497</c:v>
                </c:pt>
                <c:pt idx="128">
                  <c:v>42498</c:v>
                </c:pt>
                <c:pt idx="129">
                  <c:v>42499</c:v>
                </c:pt>
                <c:pt idx="130">
                  <c:v>42500</c:v>
                </c:pt>
                <c:pt idx="131">
                  <c:v>42501</c:v>
                </c:pt>
                <c:pt idx="132">
                  <c:v>42502</c:v>
                </c:pt>
                <c:pt idx="133">
                  <c:v>42503</c:v>
                </c:pt>
                <c:pt idx="134">
                  <c:v>42504</c:v>
                </c:pt>
                <c:pt idx="135">
                  <c:v>42505</c:v>
                </c:pt>
                <c:pt idx="136">
                  <c:v>42506</c:v>
                </c:pt>
                <c:pt idx="137">
                  <c:v>42507</c:v>
                </c:pt>
                <c:pt idx="138">
                  <c:v>42508</c:v>
                </c:pt>
                <c:pt idx="139">
                  <c:v>42509</c:v>
                </c:pt>
                <c:pt idx="140">
                  <c:v>42510</c:v>
                </c:pt>
                <c:pt idx="141">
                  <c:v>42511</c:v>
                </c:pt>
                <c:pt idx="142">
                  <c:v>42512</c:v>
                </c:pt>
                <c:pt idx="143">
                  <c:v>42513</c:v>
                </c:pt>
                <c:pt idx="144">
                  <c:v>42514</c:v>
                </c:pt>
                <c:pt idx="145">
                  <c:v>42515</c:v>
                </c:pt>
                <c:pt idx="146">
                  <c:v>42516</c:v>
                </c:pt>
                <c:pt idx="147">
                  <c:v>42517</c:v>
                </c:pt>
                <c:pt idx="148">
                  <c:v>42518</c:v>
                </c:pt>
                <c:pt idx="149">
                  <c:v>42519</c:v>
                </c:pt>
                <c:pt idx="150">
                  <c:v>42520</c:v>
                </c:pt>
                <c:pt idx="151">
                  <c:v>42521</c:v>
                </c:pt>
                <c:pt idx="152">
                  <c:v>42522</c:v>
                </c:pt>
                <c:pt idx="153">
                  <c:v>42523</c:v>
                </c:pt>
                <c:pt idx="154">
                  <c:v>42524</c:v>
                </c:pt>
                <c:pt idx="155">
                  <c:v>42525</c:v>
                </c:pt>
                <c:pt idx="156">
                  <c:v>42526</c:v>
                </c:pt>
                <c:pt idx="157">
                  <c:v>42527</c:v>
                </c:pt>
                <c:pt idx="158">
                  <c:v>42528</c:v>
                </c:pt>
                <c:pt idx="159">
                  <c:v>42529</c:v>
                </c:pt>
                <c:pt idx="160">
                  <c:v>42530</c:v>
                </c:pt>
                <c:pt idx="161">
                  <c:v>42531</c:v>
                </c:pt>
                <c:pt idx="162">
                  <c:v>42532</c:v>
                </c:pt>
                <c:pt idx="163">
                  <c:v>42533</c:v>
                </c:pt>
                <c:pt idx="164">
                  <c:v>42534</c:v>
                </c:pt>
                <c:pt idx="165">
                  <c:v>42535</c:v>
                </c:pt>
                <c:pt idx="166">
                  <c:v>42536</c:v>
                </c:pt>
                <c:pt idx="167">
                  <c:v>42537</c:v>
                </c:pt>
                <c:pt idx="168">
                  <c:v>42538</c:v>
                </c:pt>
                <c:pt idx="169">
                  <c:v>42539</c:v>
                </c:pt>
                <c:pt idx="170">
                  <c:v>42540</c:v>
                </c:pt>
                <c:pt idx="171">
                  <c:v>42541</c:v>
                </c:pt>
                <c:pt idx="172">
                  <c:v>42542</c:v>
                </c:pt>
                <c:pt idx="173">
                  <c:v>42543</c:v>
                </c:pt>
                <c:pt idx="174">
                  <c:v>42544</c:v>
                </c:pt>
                <c:pt idx="175">
                  <c:v>42545</c:v>
                </c:pt>
                <c:pt idx="176">
                  <c:v>42546</c:v>
                </c:pt>
                <c:pt idx="177">
                  <c:v>42547</c:v>
                </c:pt>
                <c:pt idx="178">
                  <c:v>42548</c:v>
                </c:pt>
                <c:pt idx="179">
                  <c:v>42549</c:v>
                </c:pt>
                <c:pt idx="180">
                  <c:v>42550</c:v>
                </c:pt>
                <c:pt idx="181">
                  <c:v>42551</c:v>
                </c:pt>
                <c:pt idx="182">
                  <c:v>42552</c:v>
                </c:pt>
                <c:pt idx="183">
                  <c:v>42553</c:v>
                </c:pt>
                <c:pt idx="184">
                  <c:v>42554</c:v>
                </c:pt>
                <c:pt idx="185">
                  <c:v>42555</c:v>
                </c:pt>
                <c:pt idx="186">
                  <c:v>42556</c:v>
                </c:pt>
                <c:pt idx="187">
                  <c:v>42557</c:v>
                </c:pt>
                <c:pt idx="188">
                  <c:v>42558</c:v>
                </c:pt>
                <c:pt idx="189">
                  <c:v>42559</c:v>
                </c:pt>
                <c:pt idx="190">
                  <c:v>42560</c:v>
                </c:pt>
                <c:pt idx="191">
                  <c:v>42561</c:v>
                </c:pt>
                <c:pt idx="192">
                  <c:v>42562</c:v>
                </c:pt>
                <c:pt idx="193">
                  <c:v>42563</c:v>
                </c:pt>
                <c:pt idx="194">
                  <c:v>42564</c:v>
                </c:pt>
                <c:pt idx="195">
                  <c:v>42565</c:v>
                </c:pt>
                <c:pt idx="196">
                  <c:v>42566</c:v>
                </c:pt>
                <c:pt idx="197">
                  <c:v>42567</c:v>
                </c:pt>
                <c:pt idx="198">
                  <c:v>42568</c:v>
                </c:pt>
                <c:pt idx="199">
                  <c:v>42569</c:v>
                </c:pt>
                <c:pt idx="200">
                  <c:v>42570</c:v>
                </c:pt>
                <c:pt idx="201">
                  <c:v>42571</c:v>
                </c:pt>
                <c:pt idx="202">
                  <c:v>42572</c:v>
                </c:pt>
                <c:pt idx="203">
                  <c:v>42573</c:v>
                </c:pt>
                <c:pt idx="204">
                  <c:v>42574</c:v>
                </c:pt>
                <c:pt idx="205">
                  <c:v>42575</c:v>
                </c:pt>
                <c:pt idx="206">
                  <c:v>42576</c:v>
                </c:pt>
                <c:pt idx="207">
                  <c:v>42577</c:v>
                </c:pt>
                <c:pt idx="208">
                  <c:v>42578</c:v>
                </c:pt>
                <c:pt idx="209">
                  <c:v>42579</c:v>
                </c:pt>
                <c:pt idx="210">
                  <c:v>42580</c:v>
                </c:pt>
                <c:pt idx="211">
                  <c:v>42581</c:v>
                </c:pt>
                <c:pt idx="212">
                  <c:v>42582</c:v>
                </c:pt>
                <c:pt idx="213">
                  <c:v>42583</c:v>
                </c:pt>
                <c:pt idx="214">
                  <c:v>42584</c:v>
                </c:pt>
                <c:pt idx="215">
                  <c:v>42585</c:v>
                </c:pt>
                <c:pt idx="216">
                  <c:v>42586</c:v>
                </c:pt>
                <c:pt idx="217">
                  <c:v>42587</c:v>
                </c:pt>
                <c:pt idx="218">
                  <c:v>42588</c:v>
                </c:pt>
                <c:pt idx="219">
                  <c:v>42589</c:v>
                </c:pt>
                <c:pt idx="220">
                  <c:v>42590</c:v>
                </c:pt>
                <c:pt idx="221">
                  <c:v>42591</c:v>
                </c:pt>
                <c:pt idx="222">
                  <c:v>42592</c:v>
                </c:pt>
                <c:pt idx="223">
                  <c:v>42593</c:v>
                </c:pt>
                <c:pt idx="224">
                  <c:v>42594</c:v>
                </c:pt>
                <c:pt idx="225">
                  <c:v>42595</c:v>
                </c:pt>
                <c:pt idx="226">
                  <c:v>42596</c:v>
                </c:pt>
                <c:pt idx="227">
                  <c:v>42597</c:v>
                </c:pt>
                <c:pt idx="228">
                  <c:v>42598</c:v>
                </c:pt>
                <c:pt idx="229">
                  <c:v>42599</c:v>
                </c:pt>
                <c:pt idx="230">
                  <c:v>42600</c:v>
                </c:pt>
                <c:pt idx="231">
                  <c:v>42601</c:v>
                </c:pt>
                <c:pt idx="232">
                  <c:v>42602</c:v>
                </c:pt>
                <c:pt idx="233">
                  <c:v>42603</c:v>
                </c:pt>
                <c:pt idx="234">
                  <c:v>42604</c:v>
                </c:pt>
                <c:pt idx="235">
                  <c:v>42605</c:v>
                </c:pt>
                <c:pt idx="236">
                  <c:v>42606</c:v>
                </c:pt>
                <c:pt idx="237">
                  <c:v>42607</c:v>
                </c:pt>
                <c:pt idx="238">
                  <c:v>42608</c:v>
                </c:pt>
                <c:pt idx="239">
                  <c:v>42609</c:v>
                </c:pt>
                <c:pt idx="240">
                  <c:v>42610</c:v>
                </c:pt>
                <c:pt idx="241">
                  <c:v>42611</c:v>
                </c:pt>
                <c:pt idx="242">
                  <c:v>42612</c:v>
                </c:pt>
                <c:pt idx="243">
                  <c:v>42613</c:v>
                </c:pt>
                <c:pt idx="244">
                  <c:v>42614</c:v>
                </c:pt>
                <c:pt idx="245">
                  <c:v>42615</c:v>
                </c:pt>
                <c:pt idx="246">
                  <c:v>42616</c:v>
                </c:pt>
                <c:pt idx="247">
                  <c:v>42617</c:v>
                </c:pt>
                <c:pt idx="248">
                  <c:v>42618</c:v>
                </c:pt>
                <c:pt idx="249">
                  <c:v>42619</c:v>
                </c:pt>
                <c:pt idx="250">
                  <c:v>42620</c:v>
                </c:pt>
                <c:pt idx="251">
                  <c:v>42621</c:v>
                </c:pt>
                <c:pt idx="252">
                  <c:v>42622</c:v>
                </c:pt>
                <c:pt idx="253">
                  <c:v>42623</c:v>
                </c:pt>
                <c:pt idx="254">
                  <c:v>42624</c:v>
                </c:pt>
                <c:pt idx="255">
                  <c:v>42625</c:v>
                </c:pt>
                <c:pt idx="256">
                  <c:v>42626</c:v>
                </c:pt>
                <c:pt idx="257">
                  <c:v>42627</c:v>
                </c:pt>
                <c:pt idx="258">
                  <c:v>42628</c:v>
                </c:pt>
                <c:pt idx="259">
                  <c:v>42629</c:v>
                </c:pt>
                <c:pt idx="260">
                  <c:v>42630</c:v>
                </c:pt>
                <c:pt idx="261">
                  <c:v>42631</c:v>
                </c:pt>
                <c:pt idx="262">
                  <c:v>42632</c:v>
                </c:pt>
                <c:pt idx="263">
                  <c:v>42633</c:v>
                </c:pt>
                <c:pt idx="264">
                  <c:v>42634</c:v>
                </c:pt>
                <c:pt idx="265">
                  <c:v>42635</c:v>
                </c:pt>
                <c:pt idx="266">
                  <c:v>42636</c:v>
                </c:pt>
                <c:pt idx="267">
                  <c:v>42637</c:v>
                </c:pt>
                <c:pt idx="268">
                  <c:v>42638</c:v>
                </c:pt>
                <c:pt idx="269">
                  <c:v>42639</c:v>
                </c:pt>
                <c:pt idx="270">
                  <c:v>42640</c:v>
                </c:pt>
                <c:pt idx="271">
                  <c:v>42641</c:v>
                </c:pt>
                <c:pt idx="272">
                  <c:v>42642</c:v>
                </c:pt>
                <c:pt idx="273">
                  <c:v>42643</c:v>
                </c:pt>
                <c:pt idx="274">
                  <c:v>42644</c:v>
                </c:pt>
                <c:pt idx="275">
                  <c:v>42645</c:v>
                </c:pt>
                <c:pt idx="276">
                  <c:v>42646</c:v>
                </c:pt>
                <c:pt idx="277">
                  <c:v>42647</c:v>
                </c:pt>
                <c:pt idx="278">
                  <c:v>42648</c:v>
                </c:pt>
                <c:pt idx="279">
                  <c:v>42649</c:v>
                </c:pt>
                <c:pt idx="280">
                  <c:v>42650</c:v>
                </c:pt>
                <c:pt idx="281">
                  <c:v>42651</c:v>
                </c:pt>
                <c:pt idx="282">
                  <c:v>42652</c:v>
                </c:pt>
                <c:pt idx="283">
                  <c:v>42653</c:v>
                </c:pt>
                <c:pt idx="284">
                  <c:v>42654</c:v>
                </c:pt>
                <c:pt idx="285">
                  <c:v>42655</c:v>
                </c:pt>
                <c:pt idx="286">
                  <c:v>42656</c:v>
                </c:pt>
                <c:pt idx="287">
                  <c:v>42657</c:v>
                </c:pt>
                <c:pt idx="288">
                  <c:v>42658</c:v>
                </c:pt>
                <c:pt idx="289">
                  <c:v>42659</c:v>
                </c:pt>
                <c:pt idx="290">
                  <c:v>42660</c:v>
                </c:pt>
                <c:pt idx="291">
                  <c:v>42661</c:v>
                </c:pt>
                <c:pt idx="292">
                  <c:v>42662</c:v>
                </c:pt>
                <c:pt idx="293">
                  <c:v>42663</c:v>
                </c:pt>
                <c:pt idx="294">
                  <c:v>42664</c:v>
                </c:pt>
                <c:pt idx="295">
                  <c:v>42665</c:v>
                </c:pt>
                <c:pt idx="296">
                  <c:v>42666</c:v>
                </c:pt>
                <c:pt idx="297">
                  <c:v>42667</c:v>
                </c:pt>
                <c:pt idx="298">
                  <c:v>42668</c:v>
                </c:pt>
                <c:pt idx="299">
                  <c:v>42669</c:v>
                </c:pt>
                <c:pt idx="300">
                  <c:v>42670</c:v>
                </c:pt>
                <c:pt idx="301">
                  <c:v>42671</c:v>
                </c:pt>
                <c:pt idx="302">
                  <c:v>42672</c:v>
                </c:pt>
                <c:pt idx="303">
                  <c:v>42673</c:v>
                </c:pt>
                <c:pt idx="304">
                  <c:v>42674</c:v>
                </c:pt>
                <c:pt idx="305">
                  <c:v>42675</c:v>
                </c:pt>
                <c:pt idx="306">
                  <c:v>42676</c:v>
                </c:pt>
                <c:pt idx="307">
                  <c:v>42677</c:v>
                </c:pt>
                <c:pt idx="308">
                  <c:v>42678</c:v>
                </c:pt>
                <c:pt idx="309">
                  <c:v>42679</c:v>
                </c:pt>
                <c:pt idx="310">
                  <c:v>42680</c:v>
                </c:pt>
                <c:pt idx="311">
                  <c:v>42681</c:v>
                </c:pt>
                <c:pt idx="312">
                  <c:v>42682</c:v>
                </c:pt>
                <c:pt idx="313">
                  <c:v>42683</c:v>
                </c:pt>
                <c:pt idx="314">
                  <c:v>42684</c:v>
                </c:pt>
                <c:pt idx="315">
                  <c:v>42685</c:v>
                </c:pt>
                <c:pt idx="316">
                  <c:v>42686</c:v>
                </c:pt>
                <c:pt idx="317">
                  <c:v>42687</c:v>
                </c:pt>
                <c:pt idx="318">
                  <c:v>42688</c:v>
                </c:pt>
                <c:pt idx="319">
                  <c:v>42689</c:v>
                </c:pt>
                <c:pt idx="320">
                  <c:v>42690</c:v>
                </c:pt>
                <c:pt idx="321">
                  <c:v>42691</c:v>
                </c:pt>
                <c:pt idx="322">
                  <c:v>42692</c:v>
                </c:pt>
                <c:pt idx="323">
                  <c:v>42693</c:v>
                </c:pt>
                <c:pt idx="324">
                  <c:v>42694</c:v>
                </c:pt>
                <c:pt idx="325">
                  <c:v>42695</c:v>
                </c:pt>
                <c:pt idx="326">
                  <c:v>42696</c:v>
                </c:pt>
                <c:pt idx="327">
                  <c:v>42697</c:v>
                </c:pt>
                <c:pt idx="328">
                  <c:v>42698</c:v>
                </c:pt>
                <c:pt idx="329">
                  <c:v>42699</c:v>
                </c:pt>
                <c:pt idx="330">
                  <c:v>42700</c:v>
                </c:pt>
                <c:pt idx="331">
                  <c:v>42701</c:v>
                </c:pt>
                <c:pt idx="332">
                  <c:v>42702</c:v>
                </c:pt>
                <c:pt idx="333">
                  <c:v>42703</c:v>
                </c:pt>
                <c:pt idx="334">
                  <c:v>42704</c:v>
                </c:pt>
                <c:pt idx="335">
                  <c:v>42705</c:v>
                </c:pt>
                <c:pt idx="336">
                  <c:v>42706</c:v>
                </c:pt>
                <c:pt idx="337">
                  <c:v>42707</c:v>
                </c:pt>
                <c:pt idx="338">
                  <c:v>42708</c:v>
                </c:pt>
                <c:pt idx="339">
                  <c:v>42709</c:v>
                </c:pt>
                <c:pt idx="340">
                  <c:v>42710</c:v>
                </c:pt>
                <c:pt idx="341">
                  <c:v>42711</c:v>
                </c:pt>
                <c:pt idx="342">
                  <c:v>42712</c:v>
                </c:pt>
                <c:pt idx="343">
                  <c:v>42713</c:v>
                </c:pt>
                <c:pt idx="344">
                  <c:v>42714</c:v>
                </c:pt>
                <c:pt idx="345">
                  <c:v>42715</c:v>
                </c:pt>
                <c:pt idx="346">
                  <c:v>42716</c:v>
                </c:pt>
                <c:pt idx="347">
                  <c:v>42717</c:v>
                </c:pt>
                <c:pt idx="348">
                  <c:v>42718</c:v>
                </c:pt>
                <c:pt idx="349">
                  <c:v>42719</c:v>
                </c:pt>
                <c:pt idx="350">
                  <c:v>42720</c:v>
                </c:pt>
                <c:pt idx="351">
                  <c:v>42721</c:v>
                </c:pt>
                <c:pt idx="352">
                  <c:v>42722</c:v>
                </c:pt>
                <c:pt idx="353">
                  <c:v>42723</c:v>
                </c:pt>
                <c:pt idx="354">
                  <c:v>42724</c:v>
                </c:pt>
                <c:pt idx="355">
                  <c:v>42725</c:v>
                </c:pt>
                <c:pt idx="356">
                  <c:v>42726</c:v>
                </c:pt>
                <c:pt idx="357">
                  <c:v>42727</c:v>
                </c:pt>
                <c:pt idx="358">
                  <c:v>42728</c:v>
                </c:pt>
                <c:pt idx="359">
                  <c:v>42729</c:v>
                </c:pt>
                <c:pt idx="360">
                  <c:v>42730</c:v>
                </c:pt>
                <c:pt idx="361">
                  <c:v>42731</c:v>
                </c:pt>
                <c:pt idx="362">
                  <c:v>42732</c:v>
                </c:pt>
                <c:pt idx="363">
                  <c:v>42733</c:v>
                </c:pt>
                <c:pt idx="364">
                  <c:v>42734</c:v>
                </c:pt>
                <c:pt idx="365">
                  <c:v>42735</c:v>
                </c:pt>
                <c:pt idx="366">
                  <c:v>42736</c:v>
                </c:pt>
                <c:pt idx="367">
                  <c:v>42737</c:v>
                </c:pt>
                <c:pt idx="368">
                  <c:v>42738</c:v>
                </c:pt>
                <c:pt idx="369">
                  <c:v>42739</c:v>
                </c:pt>
                <c:pt idx="370">
                  <c:v>42740</c:v>
                </c:pt>
                <c:pt idx="371">
                  <c:v>42741</c:v>
                </c:pt>
                <c:pt idx="372">
                  <c:v>42742</c:v>
                </c:pt>
                <c:pt idx="373">
                  <c:v>42743</c:v>
                </c:pt>
                <c:pt idx="374">
                  <c:v>42744</c:v>
                </c:pt>
                <c:pt idx="375">
                  <c:v>42745</c:v>
                </c:pt>
                <c:pt idx="376">
                  <c:v>42746</c:v>
                </c:pt>
                <c:pt idx="377">
                  <c:v>42747</c:v>
                </c:pt>
                <c:pt idx="378">
                  <c:v>42748</c:v>
                </c:pt>
                <c:pt idx="379">
                  <c:v>42749</c:v>
                </c:pt>
                <c:pt idx="380">
                  <c:v>42750</c:v>
                </c:pt>
                <c:pt idx="381">
                  <c:v>42751</c:v>
                </c:pt>
                <c:pt idx="382">
                  <c:v>42752</c:v>
                </c:pt>
                <c:pt idx="383">
                  <c:v>42753</c:v>
                </c:pt>
                <c:pt idx="384">
                  <c:v>42754</c:v>
                </c:pt>
                <c:pt idx="385">
                  <c:v>42755</c:v>
                </c:pt>
                <c:pt idx="386">
                  <c:v>42756</c:v>
                </c:pt>
                <c:pt idx="387">
                  <c:v>42757</c:v>
                </c:pt>
                <c:pt idx="388">
                  <c:v>42758</c:v>
                </c:pt>
                <c:pt idx="389">
                  <c:v>42759</c:v>
                </c:pt>
                <c:pt idx="390">
                  <c:v>42760</c:v>
                </c:pt>
                <c:pt idx="391">
                  <c:v>42761</c:v>
                </c:pt>
                <c:pt idx="392">
                  <c:v>42762</c:v>
                </c:pt>
                <c:pt idx="393">
                  <c:v>42763</c:v>
                </c:pt>
                <c:pt idx="394">
                  <c:v>42764</c:v>
                </c:pt>
                <c:pt idx="395">
                  <c:v>42765</c:v>
                </c:pt>
                <c:pt idx="396">
                  <c:v>42766</c:v>
                </c:pt>
                <c:pt idx="397">
                  <c:v>42767</c:v>
                </c:pt>
                <c:pt idx="398">
                  <c:v>42768</c:v>
                </c:pt>
                <c:pt idx="399">
                  <c:v>42769</c:v>
                </c:pt>
                <c:pt idx="400">
                  <c:v>42770</c:v>
                </c:pt>
                <c:pt idx="401">
                  <c:v>42771</c:v>
                </c:pt>
                <c:pt idx="402">
                  <c:v>42772</c:v>
                </c:pt>
                <c:pt idx="403">
                  <c:v>42773</c:v>
                </c:pt>
                <c:pt idx="404">
                  <c:v>42774</c:v>
                </c:pt>
                <c:pt idx="405">
                  <c:v>42775</c:v>
                </c:pt>
                <c:pt idx="406">
                  <c:v>42776</c:v>
                </c:pt>
                <c:pt idx="407">
                  <c:v>42777</c:v>
                </c:pt>
                <c:pt idx="408">
                  <c:v>42778</c:v>
                </c:pt>
                <c:pt idx="409">
                  <c:v>42779</c:v>
                </c:pt>
                <c:pt idx="410">
                  <c:v>42780</c:v>
                </c:pt>
                <c:pt idx="411">
                  <c:v>42781</c:v>
                </c:pt>
                <c:pt idx="412">
                  <c:v>42782</c:v>
                </c:pt>
                <c:pt idx="413">
                  <c:v>42783</c:v>
                </c:pt>
                <c:pt idx="414">
                  <c:v>42784</c:v>
                </c:pt>
                <c:pt idx="415">
                  <c:v>42785</c:v>
                </c:pt>
                <c:pt idx="416">
                  <c:v>42786</c:v>
                </c:pt>
                <c:pt idx="417">
                  <c:v>42787</c:v>
                </c:pt>
                <c:pt idx="418">
                  <c:v>42788</c:v>
                </c:pt>
                <c:pt idx="419">
                  <c:v>42789</c:v>
                </c:pt>
                <c:pt idx="420">
                  <c:v>42790</c:v>
                </c:pt>
                <c:pt idx="421">
                  <c:v>42791</c:v>
                </c:pt>
                <c:pt idx="422">
                  <c:v>42792</c:v>
                </c:pt>
                <c:pt idx="423">
                  <c:v>42793</c:v>
                </c:pt>
                <c:pt idx="424">
                  <c:v>42794</c:v>
                </c:pt>
                <c:pt idx="425">
                  <c:v>42795</c:v>
                </c:pt>
                <c:pt idx="426">
                  <c:v>42796</c:v>
                </c:pt>
                <c:pt idx="427">
                  <c:v>42797</c:v>
                </c:pt>
                <c:pt idx="428">
                  <c:v>42798</c:v>
                </c:pt>
                <c:pt idx="429">
                  <c:v>42799</c:v>
                </c:pt>
                <c:pt idx="430">
                  <c:v>42800</c:v>
                </c:pt>
                <c:pt idx="431">
                  <c:v>42801</c:v>
                </c:pt>
                <c:pt idx="432">
                  <c:v>42802</c:v>
                </c:pt>
                <c:pt idx="433">
                  <c:v>42803</c:v>
                </c:pt>
                <c:pt idx="434">
                  <c:v>42804</c:v>
                </c:pt>
                <c:pt idx="435">
                  <c:v>42805</c:v>
                </c:pt>
                <c:pt idx="436">
                  <c:v>42806</c:v>
                </c:pt>
                <c:pt idx="437">
                  <c:v>42807</c:v>
                </c:pt>
                <c:pt idx="438">
                  <c:v>42808</c:v>
                </c:pt>
                <c:pt idx="439">
                  <c:v>42809</c:v>
                </c:pt>
                <c:pt idx="440">
                  <c:v>42810</c:v>
                </c:pt>
                <c:pt idx="441">
                  <c:v>42811</c:v>
                </c:pt>
                <c:pt idx="442">
                  <c:v>42812</c:v>
                </c:pt>
                <c:pt idx="443">
                  <c:v>42813</c:v>
                </c:pt>
                <c:pt idx="444">
                  <c:v>42814</c:v>
                </c:pt>
                <c:pt idx="445">
                  <c:v>42815</c:v>
                </c:pt>
                <c:pt idx="446">
                  <c:v>42816</c:v>
                </c:pt>
                <c:pt idx="447">
                  <c:v>42817</c:v>
                </c:pt>
                <c:pt idx="448">
                  <c:v>42818</c:v>
                </c:pt>
                <c:pt idx="449">
                  <c:v>42819</c:v>
                </c:pt>
                <c:pt idx="450">
                  <c:v>42820</c:v>
                </c:pt>
                <c:pt idx="451">
                  <c:v>42821</c:v>
                </c:pt>
                <c:pt idx="452">
                  <c:v>42822</c:v>
                </c:pt>
                <c:pt idx="453">
                  <c:v>42823</c:v>
                </c:pt>
                <c:pt idx="454">
                  <c:v>42824</c:v>
                </c:pt>
                <c:pt idx="455">
                  <c:v>42825</c:v>
                </c:pt>
                <c:pt idx="456">
                  <c:v>42826</c:v>
                </c:pt>
                <c:pt idx="457">
                  <c:v>42827</c:v>
                </c:pt>
                <c:pt idx="458">
                  <c:v>42828</c:v>
                </c:pt>
                <c:pt idx="459">
                  <c:v>42829</c:v>
                </c:pt>
                <c:pt idx="460">
                  <c:v>42830</c:v>
                </c:pt>
                <c:pt idx="461">
                  <c:v>42831</c:v>
                </c:pt>
                <c:pt idx="462">
                  <c:v>42832</c:v>
                </c:pt>
                <c:pt idx="463">
                  <c:v>42833</c:v>
                </c:pt>
                <c:pt idx="464">
                  <c:v>42834</c:v>
                </c:pt>
                <c:pt idx="465">
                  <c:v>42835</c:v>
                </c:pt>
                <c:pt idx="466">
                  <c:v>42836</c:v>
                </c:pt>
                <c:pt idx="467">
                  <c:v>42837</c:v>
                </c:pt>
                <c:pt idx="468">
                  <c:v>42838</c:v>
                </c:pt>
                <c:pt idx="469">
                  <c:v>42839</c:v>
                </c:pt>
                <c:pt idx="470">
                  <c:v>42840</c:v>
                </c:pt>
                <c:pt idx="471">
                  <c:v>42841</c:v>
                </c:pt>
                <c:pt idx="472">
                  <c:v>42842</c:v>
                </c:pt>
                <c:pt idx="473">
                  <c:v>42843</c:v>
                </c:pt>
                <c:pt idx="474">
                  <c:v>42844</c:v>
                </c:pt>
                <c:pt idx="475">
                  <c:v>42845</c:v>
                </c:pt>
                <c:pt idx="476">
                  <c:v>42846</c:v>
                </c:pt>
                <c:pt idx="477">
                  <c:v>42847</c:v>
                </c:pt>
                <c:pt idx="478">
                  <c:v>42848</c:v>
                </c:pt>
                <c:pt idx="479">
                  <c:v>42849</c:v>
                </c:pt>
                <c:pt idx="480">
                  <c:v>42850</c:v>
                </c:pt>
                <c:pt idx="481">
                  <c:v>42851</c:v>
                </c:pt>
                <c:pt idx="482">
                  <c:v>42852</c:v>
                </c:pt>
                <c:pt idx="483">
                  <c:v>42853</c:v>
                </c:pt>
                <c:pt idx="484">
                  <c:v>42854</c:v>
                </c:pt>
                <c:pt idx="485">
                  <c:v>42855</c:v>
                </c:pt>
                <c:pt idx="486">
                  <c:v>42856</c:v>
                </c:pt>
                <c:pt idx="487">
                  <c:v>42857</c:v>
                </c:pt>
                <c:pt idx="488">
                  <c:v>42858</c:v>
                </c:pt>
                <c:pt idx="489">
                  <c:v>42859</c:v>
                </c:pt>
                <c:pt idx="490">
                  <c:v>42860</c:v>
                </c:pt>
                <c:pt idx="491">
                  <c:v>42861</c:v>
                </c:pt>
                <c:pt idx="492">
                  <c:v>42862</c:v>
                </c:pt>
                <c:pt idx="493">
                  <c:v>42863</c:v>
                </c:pt>
                <c:pt idx="494">
                  <c:v>42864</c:v>
                </c:pt>
                <c:pt idx="495">
                  <c:v>42865</c:v>
                </c:pt>
                <c:pt idx="496">
                  <c:v>42866</c:v>
                </c:pt>
                <c:pt idx="497">
                  <c:v>42867</c:v>
                </c:pt>
                <c:pt idx="498">
                  <c:v>42868</c:v>
                </c:pt>
                <c:pt idx="499">
                  <c:v>42869</c:v>
                </c:pt>
                <c:pt idx="500">
                  <c:v>42870</c:v>
                </c:pt>
                <c:pt idx="501">
                  <c:v>42871</c:v>
                </c:pt>
                <c:pt idx="502">
                  <c:v>42872</c:v>
                </c:pt>
                <c:pt idx="503">
                  <c:v>42873</c:v>
                </c:pt>
                <c:pt idx="504">
                  <c:v>42874</c:v>
                </c:pt>
                <c:pt idx="505">
                  <c:v>42875</c:v>
                </c:pt>
                <c:pt idx="506">
                  <c:v>42876</c:v>
                </c:pt>
                <c:pt idx="507">
                  <c:v>42877</c:v>
                </c:pt>
                <c:pt idx="508">
                  <c:v>42878</c:v>
                </c:pt>
                <c:pt idx="509">
                  <c:v>42879</c:v>
                </c:pt>
                <c:pt idx="510">
                  <c:v>42880</c:v>
                </c:pt>
                <c:pt idx="511">
                  <c:v>42881</c:v>
                </c:pt>
                <c:pt idx="512">
                  <c:v>42882</c:v>
                </c:pt>
                <c:pt idx="513">
                  <c:v>42883</c:v>
                </c:pt>
                <c:pt idx="514">
                  <c:v>42884</c:v>
                </c:pt>
                <c:pt idx="515">
                  <c:v>42885</c:v>
                </c:pt>
                <c:pt idx="516">
                  <c:v>42886</c:v>
                </c:pt>
                <c:pt idx="517">
                  <c:v>42887</c:v>
                </c:pt>
                <c:pt idx="518">
                  <c:v>42888</c:v>
                </c:pt>
                <c:pt idx="519">
                  <c:v>42889</c:v>
                </c:pt>
                <c:pt idx="520">
                  <c:v>42890</c:v>
                </c:pt>
                <c:pt idx="521">
                  <c:v>42891</c:v>
                </c:pt>
                <c:pt idx="522">
                  <c:v>42892</c:v>
                </c:pt>
                <c:pt idx="523">
                  <c:v>42893</c:v>
                </c:pt>
                <c:pt idx="524">
                  <c:v>42894</c:v>
                </c:pt>
                <c:pt idx="525">
                  <c:v>42895</c:v>
                </c:pt>
                <c:pt idx="526">
                  <c:v>42896</c:v>
                </c:pt>
                <c:pt idx="527">
                  <c:v>42897</c:v>
                </c:pt>
                <c:pt idx="528">
                  <c:v>42898</c:v>
                </c:pt>
                <c:pt idx="529">
                  <c:v>42899</c:v>
                </c:pt>
                <c:pt idx="530">
                  <c:v>42900</c:v>
                </c:pt>
                <c:pt idx="531">
                  <c:v>42901</c:v>
                </c:pt>
                <c:pt idx="532">
                  <c:v>42902</c:v>
                </c:pt>
                <c:pt idx="533">
                  <c:v>42903</c:v>
                </c:pt>
                <c:pt idx="534">
                  <c:v>42904</c:v>
                </c:pt>
                <c:pt idx="535">
                  <c:v>42905</c:v>
                </c:pt>
                <c:pt idx="536">
                  <c:v>42906</c:v>
                </c:pt>
                <c:pt idx="537">
                  <c:v>42907</c:v>
                </c:pt>
                <c:pt idx="538">
                  <c:v>42908</c:v>
                </c:pt>
                <c:pt idx="539">
                  <c:v>42909</c:v>
                </c:pt>
                <c:pt idx="540">
                  <c:v>42910</c:v>
                </c:pt>
                <c:pt idx="541">
                  <c:v>42911</c:v>
                </c:pt>
                <c:pt idx="542">
                  <c:v>42912</c:v>
                </c:pt>
                <c:pt idx="543">
                  <c:v>42913</c:v>
                </c:pt>
                <c:pt idx="544">
                  <c:v>42914</c:v>
                </c:pt>
                <c:pt idx="545">
                  <c:v>42915</c:v>
                </c:pt>
                <c:pt idx="546">
                  <c:v>42916</c:v>
                </c:pt>
                <c:pt idx="547">
                  <c:v>42917</c:v>
                </c:pt>
                <c:pt idx="548">
                  <c:v>42918</c:v>
                </c:pt>
                <c:pt idx="549">
                  <c:v>42919</c:v>
                </c:pt>
                <c:pt idx="550">
                  <c:v>42920</c:v>
                </c:pt>
                <c:pt idx="551">
                  <c:v>42921</c:v>
                </c:pt>
                <c:pt idx="552">
                  <c:v>42922</c:v>
                </c:pt>
                <c:pt idx="553">
                  <c:v>42923</c:v>
                </c:pt>
                <c:pt idx="554">
                  <c:v>42924</c:v>
                </c:pt>
                <c:pt idx="555">
                  <c:v>42925</c:v>
                </c:pt>
                <c:pt idx="556">
                  <c:v>42926</c:v>
                </c:pt>
                <c:pt idx="557">
                  <c:v>42927</c:v>
                </c:pt>
                <c:pt idx="558">
                  <c:v>42928</c:v>
                </c:pt>
                <c:pt idx="559">
                  <c:v>42929</c:v>
                </c:pt>
                <c:pt idx="560">
                  <c:v>42930</c:v>
                </c:pt>
                <c:pt idx="561">
                  <c:v>42931</c:v>
                </c:pt>
                <c:pt idx="562">
                  <c:v>42932</c:v>
                </c:pt>
                <c:pt idx="563">
                  <c:v>42933</c:v>
                </c:pt>
                <c:pt idx="564">
                  <c:v>42934</c:v>
                </c:pt>
                <c:pt idx="565">
                  <c:v>42935</c:v>
                </c:pt>
                <c:pt idx="566">
                  <c:v>42936</c:v>
                </c:pt>
                <c:pt idx="567">
                  <c:v>42937</c:v>
                </c:pt>
                <c:pt idx="568">
                  <c:v>42938</c:v>
                </c:pt>
                <c:pt idx="569">
                  <c:v>42939</c:v>
                </c:pt>
                <c:pt idx="570">
                  <c:v>42940</c:v>
                </c:pt>
                <c:pt idx="571">
                  <c:v>42941</c:v>
                </c:pt>
                <c:pt idx="572">
                  <c:v>42942</c:v>
                </c:pt>
                <c:pt idx="573">
                  <c:v>42943</c:v>
                </c:pt>
                <c:pt idx="574">
                  <c:v>42944</c:v>
                </c:pt>
                <c:pt idx="575">
                  <c:v>42945</c:v>
                </c:pt>
                <c:pt idx="576">
                  <c:v>42946</c:v>
                </c:pt>
                <c:pt idx="577">
                  <c:v>42947</c:v>
                </c:pt>
                <c:pt idx="578">
                  <c:v>42948</c:v>
                </c:pt>
                <c:pt idx="579">
                  <c:v>42949</c:v>
                </c:pt>
                <c:pt idx="580">
                  <c:v>42950</c:v>
                </c:pt>
                <c:pt idx="581">
                  <c:v>42951</c:v>
                </c:pt>
                <c:pt idx="582">
                  <c:v>42952</c:v>
                </c:pt>
                <c:pt idx="583">
                  <c:v>42953</c:v>
                </c:pt>
                <c:pt idx="584">
                  <c:v>42954</c:v>
                </c:pt>
                <c:pt idx="585">
                  <c:v>42955</c:v>
                </c:pt>
                <c:pt idx="586">
                  <c:v>42956</c:v>
                </c:pt>
                <c:pt idx="587">
                  <c:v>42957</c:v>
                </c:pt>
                <c:pt idx="588">
                  <c:v>42958</c:v>
                </c:pt>
                <c:pt idx="589">
                  <c:v>42959</c:v>
                </c:pt>
                <c:pt idx="590">
                  <c:v>42960</c:v>
                </c:pt>
                <c:pt idx="591">
                  <c:v>42961</c:v>
                </c:pt>
                <c:pt idx="592">
                  <c:v>42962</c:v>
                </c:pt>
                <c:pt idx="593">
                  <c:v>42963</c:v>
                </c:pt>
                <c:pt idx="594">
                  <c:v>42964</c:v>
                </c:pt>
                <c:pt idx="595">
                  <c:v>42965</c:v>
                </c:pt>
                <c:pt idx="596">
                  <c:v>42966</c:v>
                </c:pt>
                <c:pt idx="597">
                  <c:v>42967</c:v>
                </c:pt>
                <c:pt idx="598">
                  <c:v>42968</c:v>
                </c:pt>
                <c:pt idx="599">
                  <c:v>42969</c:v>
                </c:pt>
                <c:pt idx="600">
                  <c:v>42970</c:v>
                </c:pt>
                <c:pt idx="601">
                  <c:v>42971</c:v>
                </c:pt>
                <c:pt idx="602">
                  <c:v>42972</c:v>
                </c:pt>
                <c:pt idx="603">
                  <c:v>42973</c:v>
                </c:pt>
                <c:pt idx="604">
                  <c:v>42974</c:v>
                </c:pt>
                <c:pt idx="605">
                  <c:v>42975</c:v>
                </c:pt>
                <c:pt idx="606">
                  <c:v>42976</c:v>
                </c:pt>
                <c:pt idx="607">
                  <c:v>42977</c:v>
                </c:pt>
                <c:pt idx="608">
                  <c:v>42978</c:v>
                </c:pt>
                <c:pt idx="609">
                  <c:v>42979</c:v>
                </c:pt>
                <c:pt idx="610">
                  <c:v>42980</c:v>
                </c:pt>
                <c:pt idx="611">
                  <c:v>42981</c:v>
                </c:pt>
                <c:pt idx="612">
                  <c:v>42982</c:v>
                </c:pt>
                <c:pt idx="613">
                  <c:v>42983</c:v>
                </c:pt>
                <c:pt idx="614">
                  <c:v>42984</c:v>
                </c:pt>
                <c:pt idx="615">
                  <c:v>42985</c:v>
                </c:pt>
                <c:pt idx="616">
                  <c:v>42986</c:v>
                </c:pt>
                <c:pt idx="617">
                  <c:v>42987</c:v>
                </c:pt>
                <c:pt idx="618">
                  <c:v>42988</c:v>
                </c:pt>
                <c:pt idx="619">
                  <c:v>42989</c:v>
                </c:pt>
                <c:pt idx="620">
                  <c:v>42990</c:v>
                </c:pt>
                <c:pt idx="621">
                  <c:v>42991</c:v>
                </c:pt>
                <c:pt idx="622">
                  <c:v>42992</c:v>
                </c:pt>
                <c:pt idx="623">
                  <c:v>42993</c:v>
                </c:pt>
                <c:pt idx="624">
                  <c:v>42994</c:v>
                </c:pt>
                <c:pt idx="625">
                  <c:v>42995</c:v>
                </c:pt>
                <c:pt idx="626">
                  <c:v>42996</c:v>
                </c:pt>
                <c:pt idx="627">
                  <c:v>42997</c:v>
                </c:pt>
                <c:pt idx="628">
                  <c:v>42998</c:v>
                </c:pt>
                <c:pt idx="629">
                  <c:v>42999</c:v>
                </c:pt>
                <c:pt idx="630">
                  <c:v>43000</c:v>
                </c:pt>
                <c:pt idx="631">
                  <c:v>43001</c:v>
                </c:pt>
                <c:pt idx="632">
                  <c:v>43002</c:v>
                </c:pt>
                <c:pt idx="633">
                  <c:v>43003</c:v>
                </c:pt>
                <c:pt idx="634">
                  <c:v>43004</c:v>
                </c:pt>
                <c:pt idx="635">
                  <c:v>43005</c:v>
                </c:pt>
                <c:pt idx="636">
                  <c:v>43006</c:v>
                </c:pt>
                <c:pt idx="637">
                  <c:v>43007</c:v>
                </c:pt>
                <c:pt idx="638">
                  <c:v>43008</c:v>
                </c:pt>
                <c:pt idx="639">
                  <c:v>43009</c:v>
                </c:pt>
                <c:pt idx="640">
                  <c:v>43010</c:v>
                </c:pt>
                <c:pt idx="641">
                  <c:v>43011</c:v>
                </c:pt>
                <c:pt idx="642">
                  <c:v>43012</c:v>
                </c:pt>
                <c:pt idx="643">
                  <c:v>43013</c:v>
                </c:pt>
                <c:pt idx="644">
                  <c:v>43014</c:v>
                </c:pt>
                <c:pt idx="645">
                  <c:v>43015</c:v>
                </c:pt>
                <c:pt idx="646">
                  <c:v>43016</c:v>
                </c:pt>
                <c:pt idx="647">
                  <c:v>43017</c:v>
                </c:pt>
                <c:pt idx="648">
                  <c:v>43018</c:v>
                </c:pt>
                <c:pt idx="649">
                  <c:v>43019</c:v>
                </c:pt>
                <c:pt idx="650">
                  <c:v>43020</c:v>
                </c:pt>
                <c:pt idx="651">
                  <c:v>43021</c:v>
                </c:pt>
                <c:pt idx="652">
                  <c:v>43022</c:v>
                </c:pt>
                <c:pt idx="653">
                  <c:v>43023</c:v>
                </c:pt>
                <c:pt idx="654">
                  <c:v>43024</c:v>
                </c:pt>
                <c:pt idx="655">
                  <c:v>43025</c:v>
                </c:pt>
                <c:pt idx="656">
                  <c:v>43026</c:v>
                </c:pt>
                <c:pt idx="657">
                  <c:v>43027</c:v>
                </c:pt>
                <c:pt idx="658">
                  <c:v>43028</c:v>
                </c:pt>
                <c:pt idx="659">
                  <c:v>43029</c:v>
                </c:pt>
                <c:pt idx="660">
                  <c:v>43030</c:v>
                </c:pt>
                <c:pt idx="661">
                  <c:v>43031</c:v>
                </c:pt>
                <c:pt idx="662">
                  <c:v>43032</c:v>
                </c:pt>
                <c:pt idx="663">
                  <c:v>43033</c:v>
                </c:pt>
                <c:pt idx="664">
                  <c:v>43034</c:v>
                </c:pt>
                <c:pt idx="665">
                  <c:v>43035</c:v>
                </c:pt>
                <c:pt idx="666">
                  <c:v>43036</c:v>
                </c:pt>
                <c:pt idx="667">
                  <c:v>43037</c:v>
                </c:pt>
                <c:pt idx="668">
                  <c:v>43038</c:v>
                </c:pt>
                <c:pt idx="669">
                  <c:v>43039</c:v>
                </c:pt>
                <c:pt idx="670">
                  <c:v>43040</c:v>
                </c:pt>
                <c:pt idx="671">
                  <c:v>43041</c:v>
                </c:pt>
                <c:pt idx="672">
                  <c:v>43042</c:v>
                </c:pt>
                <c:pt idx="673">
                  <c:v>43043</c:v>
                </c:pt>
                <c:pt idx="674">
                  <c:v>43044</c:v>
                </c:pt>
                <c:pt idx="675">
                  <c:v>43045</c:v>
                </c:pt>
                <c:pt idx="676">
                  <c:v>43046</c:v>
                </c:pt>
                <c:pt idx="677">
                  <c:v>43047</c:v>
                </c:pt>
                <c:pt idx="678">
                  <c:v>43048</c:v>
                </c:pt>
                <c:pt idx="679">
                  <c:v>43049</c:v>
                </c:pt>
                <c:pt idx="680">
                  <c:v>43050</c:v>
                </c:pt>
                <c:pt idx="681">
                  <c:v>43051</c:v>
                </c:pt>
                <c:pt idx="682">
                  <c:v>43052</c:v>
                </c:pt>
                <c:pt idx="683">
                  <c:v>43053</c:v>
                </c:pt>
                <c:pt idx="684">
                  <c:v>43054</c:v>
                </c:pt>
                <c:pt idx="685">
                  <c:v>43055</c:v>
                </c:pt>
                <c:pt idx="686">
                  <c:v>43056</c:v>
                </c:pt>
                <c:pt idx="687">
                  <c:v>43057</c:v>
                </c:pt>
                <c:pt idx="688">
                  <c:v>43058</c:v>
                </c:pt>
                <c:pt idx="689">
                  <c:v>43059</c:v>
                </c:pt>
                <c:pt idx="690">
                  <c:v>43060</c:v>
                </c:pt>
                <c:pt idx="691">
                  <c:v>43061</c:v>
                </c:pt>
                <c:pt idx="692">
                  <c:v>43062</c:v>
                </c:pt>
                <c:pt idx="693">
                  <c:v>43063</c:v>
                </c:pt>
                <c:pt idx="694">
                  <c:v>43064</c:v>
                </c:pt>
                <c:pt idx="695">
                  <c:v>43065</c:v>
                </c:pt>
                <c:pt idx="696">
                  <c:v>43066</c:v>
                </c:pt>
                <c:pt idx="697">
                  <c:v>43067</c:v>
                </c:pt>
                <c:pt idx="698">
                  <c:v>43068</c:v>
                </c:pt>
                <c:pt idx="699">
                  <c:v>43069</c:v>
                </c:pt>
                <c:pt idx="700">
                  <c:v>43070</c:v>
                </c:pt>
                <c:pt idx="701">
                  <c:v>43071</c:v>
                </c:pt>
                <c:pt idx="702">
                  <c:v>43072</c:v>
                </c:pt>
                <c:pt idx="703">
                  <c:v>43073</c:v>
                </c:pt>
                <c:pt idx="704">
                  <c:v>43074</c:v>
                </c:pt>
                <c:pt idx="705">
                  <c:v>43075</c:v>
                </c:pt>
                <c:pt idx="706">
                  <c:v>43076</c:v>
                </c:pt>
                <c:pt idx="707">
                  <c:v>43077</c:v>
                </c:pt>
                <c:pt idx="708">
                  <c:v>43078</c:v>
                </c:pt>
                <c:pt idx="709">
                  <c:v>43079</c:v>
                </c:pt>
                <c:pt idx="710">
                  <c:v>43080</c:v>
                </c:pt>
                <c:pt idx="711">
                  <c:v>43081</c:v>
                </c:pt>
                <c:pt idx="712">
                  <c:v>43082</c:v>
                </c:pt>
                <c:pt idx="713">
                  <c:v>43083</c:v>
                </c:pt>
                <c:pt idx="714">
                  <c:v>43084</c:v>
                </c:pt>
                <c:pt idx="715">
                  <c:v>43085</c:v>
                </c:pt>
                <c:pt idx="716">
                  <c:v>43086</c:v>
                </c:pt>
                <c:pt idx="717">
                  <c:v>43087</c:v>
                </c:pt>
                <c:pt idx="718">
                  <c:v>43088</c:v>
                </c:pt>
                <c:pt idx="719">
                  <c:v>43089</c:v>
                </c:pt>
                <c:pt idx="720">
                  <c:v>43090</c:v>
                </c:pt>
                <c:pt idx="721">
                  <c:v>43091</c:v>
                </c:pt>
                <c:pt idx="722">
                  <c:v>43092</c:v>
                </c:pt>
                <c:pt idx="723">
                  <c:v>43093</c:v>
                </c:pt>
                <c:pt idx="724">
                  <c:v>43094</c:v>
                </c:pt>
                <c:pt idx="725">
                  <c:v>43095</c:v>
                </c:pt>
                <c:pt idx="726">
                  <c:v>43096</c:v>
                </c:pt>
                <c:pt idx="727">
                  <c:v>43097</c:v>
                </c:pt>
                <c:pt idx="728">
                  <c:v>43098</c:v>
                </c:pt>
                <c:pt idx="729">
                  <c:v>43099</c:v>
                </c:pt>
                <c:pt idx="730">
                  <c:v>43100</c:v>
                </c:pt>
                <c:pt idx="731">
                  <c:v>43101</c:v>
                </c:pt>
                <c:pt idx="732">
                  <c:v>43102</c:v>
                </c:pt>
                <c:pt idx="733">
                  <c:v>43103</c:v>
                </c:pt>
                <c:pt idx="734">
                  <c:v>43104</c:v>
                </c:pt>
                <c:pt idx="735">
                  <c:v>43105</c:v>
                </c:pt>
                <c:pt idx="736">
                  <c:v>43106</c:v>
                </c:pt>
                <c:pt idx="737">
                  <c:v>43107</c:v>
                </c:pt>
                <c:pt idx="738">
                  <c:v>43108</c:v>
                </c:pt>
                <c:pt idx="739">
                  <c:v>43109</c:v>
                </c:pt>
                <c:pt idx="740">
                  <c:v>43110</c:v>
                </c:pt>
                <c:pt idx="741">
                  <c:v>43111</c:v>
                </c:pt>
                <c:pt idx="742">
                  <c:v>43112</c:v>
                </c:pt>
                <c:pt idx="743">
                  <c:v>43113</c:v>
                </c:pt>
                <c:pt idx="744">
                  <c:v>43114</c:v>
                </c:pt>
                <c:pt idx="745">
                  <c:v>43115</c:v>
                </c:pt>
                <c:pt idx="746">
                  <c:v>43116</c:v>
                </c:pt>
                <c:pt idx="747">
                  <c:v>43117</c:v>
                </c:pt>
                <c:pt idx="748">
                  <c:v>43118</c:v>
                </c:pt>
                <c:pt idx="749">
                  <c:v>43119</c:v>
                </c:pt>
                <c:pt idx="750">
                  <c:v>43120</c:v>
                </c:pt>
                <c:pt idx="751">
                  <c:v>43121</c:v>
                </c:pt>
                <c:pt idx="752">
                  <c:v>43122</c:v>
                </c:pt>
                <c:pt idx="753">
                  <c:v>43123</c:v>
                </c:pt>
                <c:pt idx="754">
                  <c:v>43124</c:v>
                </c:pt>
                <c:pt idx="755">
                  <c:v>43125</c:v>
                </c:pt>
                <c:pt idx="756">
                  <c:v>43126</c:v>
                </c:pt>
                <c:pt idx="757">
                  <c:v>43127</c:v>
                </c:pt>
                <c:pt idx="758">
                  <c:v>43128</c:v>
                </c:pt>
                <c:pt idx="759">
                  <c:v>43129</c:v>
                </c:pt>
                <c:pt idx="760">
                  <c:v>43130</c:v>
                </c:pt>
                <c:pt idx="761">
                  <c:v>43131</c:v>
                </c:pt>
                <c:pt idx="762">
                  <c:v>43132</c:v>
                </c:pt>
                <c:pt idx="763">
                  <c:v>43133</c:v>
                </c:pt>
                <c:pt idx="764">
                  <c:v>43134</c:v>
                </c:pt>
                <c:pt idx="765">
                  <c:v>43135</c:v>
                </c:pt>
                <c:pt idx="766">
                  <c:v>43136</c:v>
                </c:pt>
                <c:pt idx="767">
                  <c:v>43137</c:v>
                </c:pt>
                <c:pt idx="768">
                  <c:v>43138</c:v>
                </c:pt>
                <c:pt idx="769">
                  <c:v>43139</c:v>
                </c:pt>
                <c:pt idx="770">
                  <c:v>43140</c:v>
                </c:pt>
                <c:pt idx="771">
                  <c:v>43141</c:v>
                </c:pt>
                <c:pt idx="772">
                  <c:v>43142</c:v>
                </c:pt>
                <c:pt idx="773">
                  <c:v>43143</c:v>
                </c:pt>
                <c:pt idx="774">
                  <c:v>43144</c:v>
                </c:pt>
                <c:pt idx="775">
                  <c:v>43145</c:v>
                </c:pt>
                <c:pt idx="776">
                  <c:v>43146</c:v>
                </c:pt>
                <c:pt idx="777">
                  <c:v>43147</c:v>
                </c:pt>
                <c:pt idx="778">
                  <c:v>43148</c:v>
                </c:pt>
                <c:pt idx="779">
                  <c:v>43149</c:v>
                </c:pt>
                <c:pt idx="780">
                  <c:v>43150</c:v>
                </c:pt>
                <c:pt idx="781">
                  <c:v>43151</c:v>
                </c:pt>
                <c:pt idx="782">
                  <c:v>43152</c:v>
                </c:pt>
                <c:pt idx="783">
                  <c:v>43153</c:v>
                </c:pt>
                <c:pt idx="784">
                  <c:v>43154</c:v>
                </c:pt>
                <c:pt idx="785">
                  <c:v>43155</c:v>
                </c:pt>
                <c:pt idx="786">
                  <c:v>43156</c:v>
                </c:pt>
                <c:pt idx="787">
                  <c:v>43157</c:v>
                </c:pt>
                <c:pt idx="788">
                  <c:v>43158</c:v>
                </c:pt>
                <c:pt idx="789">
                  <c:v>43159</c:v>
                </c:pt>
                <c:pt idx="790">
                  <c:v>43160</c:v>
                </c:pt>
                <c:pt idx="791">
                  <c:v>43161</c:v>
                </c:pt>
                <c:pt idx="792">
                  <c:v>43162</c:v>
                </c:pt>
                <c:pt idx="793">
                  <c:v>43163</c:v>
                </c:pt>
                <c:pt idx="794">
                  <c:v>43164</c:v>
                </c:pt>
                <c:pt idx="795">
                  <c:v>43165</c:v>
                </c:pt>
                <c:pt idx="796">
                  <c:v>43166</c:v>
                </c:pt>
                <c:pt idx="797">
                  <c:v>43167</c:v>
                </c:pt>
                <c:pt idx="798">
                  <c:v>43168</c:v>
                </c:pt>
                <c:pt idx="799">
                  <c:v>43169</c:v>
                </c:pt>
                <c:pt idx="800">
                  <c:v>43170</c:v>
                </c:pt>
                <c:pt idx="801">
                  <c:v>43171</c:v>
                </c:pt>
                <c:pt idx="802">
                  <c:v>43172</c:v>
                </c:pt>
                <c:pt idx="803">
                  <c:v>43173</c:v>
                </c:pt>
                <c:pt idx="804">
                  <c:v>43174</c:v>
                </c:pt>
                <c:pt idx="805">
                  <c:v>43175</c:v>
                </c:pt>
                <c:pt idx="806">
                  <c:v>43176</c:v>
                </c:pt>
                <c:pt idx="807">
                  <c:v>43177</c:v>
                </c:pt>
                <c:pt idx="808">
                  <c:v>43178</c:v>
                </c:pt>
                <c:pt idx="809">
                  <c:v>43179</c:v>
                </c:pt>
                <c:pt idx="810">
                  <c:v>43180</c:v>
                </c:pt>
                <c:pt idx="811">
                  <c:v>43181</c:v>
                </c:pt>
                <c:pt idx="812">
                  <c:v>43182</c:v>
                </c:pt>
                <c:pt idx="813">
                  <c:v>43183</c:v>
                </c:pt>
                <c:pt idx="814">
                  <c:v>43184</c:v>
                </c:pt>
                <c:pt idx="815">
                  <c:v>43185</c:v>
                </c:pt>
                <c:pt idx="816">
                  <c:v>43186</c:v>
                </c:pt>
                <c:pt idx="817">
                  <c:v>43187</c:v>
                </c:pt>
                <c:pt idx="818">
                  <c:v>43188</c:v>
                </c:pt>
                <c:pt idx="819">
                  <c:v>43189</c:v>
                </c:pt>
                <c:pt idx="820">
                  <c:v>43190</c:v>
                </c:pt>
                <c:pt idx="821">
                  <c:v>43191</c:v>
                </c:pt>
                <c:pt idx="822">
                  <c:v>43192</c:v>
                </c:pt>
                <c:pt idx="823">
                  <c:v>43193</c:v>
                </c:pt>
                <c:pt idx="824">
                  <c:v>43194</c:v>
                </c:pt>
                <c:pt idx="825">
                  <c:v>43195</c:v>
                </c:pt>
                <c:pt idx="826">
                  <c:v>43196</c:v>
                </c:pt>
                <c:pt idx="827">
                  <c:v>43197</c:v>
                </c:pt>
                <c:pt idx="828">
                  <c:v>43198</c:v>
                </c:pt>
                <c:pt idx="829">
                  <c:v>43199</c:v>
                </c:pt>
                <c:pt idx="830">
                  <c:v>43200</c:v>
                </c:pt>
                <c:pt idx="831">
                  <c:v>43201</c:v>
                </c:pt>
                <c:pt idx="832">
                  <c:v>43202</c:v>
                </c:pt>
                <c:pt idx="833">
                  <c:v>43203</c:v>
                </c:pt>
                <c:pt idx="834">
                  <c:v>43204</c:v>
                </c:pt>
                <c:pt idx="835">
                  <c:v>43205</c:v>
                </c:pt>
                <c:pt idx="836">
                  <c:v>43206</c:v>
                </c:pt>
                <c:pt idx="837">
                  <c:v>43207</c:v>
                </c:pt>
                <c:pt idx="838">
                  <c:v>43208</c:v>
                </c:pt>
                <c:pt idx="839">
                  <c:v>43209</c:v>
                </c:pt>
                <c:pt idx="840">
                  <c:v>43210</c:v>
                </c:pt>
                <c:pt idx="841">
                  <c:v>43211</c:v>
                </c:pt>
                <c:pt idx="842">
                  <c:v>43212</c:v>
                </c:pt>
                <c:pt idx="843">
                  <c:v>43213</c:v>
                </c:pt>
                <c:pt idx="844">
                  <c:v>43214</c:v>
                </c:pt>
                <c:pt idx="845">
                  <c:v>43215</c:v>
                </c:pt>
                <c:pt idx="846">
                  <c:v>43216</c:v>
                </c:pt>
                <c:pt idx="847">
                  <c:v>43217</c:v>
                </c:pt>
                <c:pt idx="848">
                  <c:v>43218</c:v>
                </c:pt>
                <c:pt idx="849">
                  <c:v>43219</c:v>
                </c:pt>
                <c:pt idx="850">
                  <c:v>43220</c:v>
                </c:pt>
                <c:pt idx="851">
                  <c:v>43221</c:v>
                </c:pt>
                <c:pt idx="852">
                  <c:v>43222</c:v>
                </c:pt>
                <c:pt idx="853">
                  <c:v>43223</c:v>
                </c:pt>
                <c:pt idx="854">
                  <c:v>43224</c:v>
                </c:pt>
                <c:pt idx="855">
                  <c:v>43225</c:v>
                </c:pt>
                <c:pt idx="856">
                  <c:v>43226</c:v>
                </c:pt>
                <c:pt idx="857">
                  <c:v>43227</c:v>
                </c:pt>
                <c:pt idx="858">
                  <c:v>43228</c:v>
                </c:pt>
                <c:pt idx="859">
                  <c:v>43229</c:v>
                </c:pt>
                <c:pt idx="860">
                  <c:v>43230</c:v>
                </c:pt>
                <c:pt idx="861">
                  <c:v>43231</c:v>
                </c:pt>
                <c:pt idx="862">
                  <c:v>43232</c:v>
                </c:pt>
                <c:pt idx="863">
                  <c:v>43233</c:v>
                </c:pt>
                <c:pt idx="864">
                  <c:v>43234</c:v>
                </c:pt>
                <c:pt idx="865">
                  <c:v>43235</c:v>
                </c:pt>
                <c:pt idx="866">
                  <c:v>43236</c:v>
                </c:pt>
                <c:pt idx="867">
                  <c:v>43237</c:v>
                </c:pt>
                <c:pt idx="868">
                  <c:v>43238</c:v>
                </c:pt>
                <c:pt idx="869">
                  <c:v>43239</c:v>
                </c:pt>
                <c:pt idx="870">
                  <c:v>43240</c:v>
                </c:pt>
                <c:pt idx="871">
                  <c:v>43241</c:v>
                </c:pt>
                <c:pt idx="872">
                  <c:v>43242</c:v>
                </c:pt>
                <c:pt idx="873">
                  <c:v>43243</c:v>
                </c:pt>
                <c:pt idx="874">
                  <c:v>43244</c:v>
                </c:pt>
                <c:pt idx="875">
                  <c:v>43245</c:v>
                </c:pt>
                <c:pt idx="876">
                  <c:v>43246</c:v>
                </c:pt>
                <c:pt idx="877">
                  <c:v>43247</c:v>
                </c:pt>
                <c:pt idx="878">
                  <c:v>43248</c:v>
                </c:pt>
                <c:pt idx="879">
                  <c:v>43249</c:v>
                </c:pt>
                <c:pt idx="880">
                  <c:v>43250</c:v>
                </c:pt>
                <c:pt idx="881">
                  <c:v>43251</c:v>
                </c:pt>
                <c:pt idx="882">
                  <c:v>43252</c:v>
                </c:pt>
                <c:pt idx="883">
                  <c:v>43253</c:v>
                </c:pt>
                <c:pt idx="884">
                  <c:v>43254</c:v>
                </c:pt>
                <c:pt idx="885">
                  <c:v>43255</c:v>
                </c:pt>
                <c:pt idx="886">
                  <c:v>43256</c:v>
                </c:pt>
                <c:pt idx="887">
                  <c:v>43257</c:v>
                </c:pt>
                <c:pt idx="888">
                  <c:v>43258</c:v>
                </c:pt>
                <c:pt idx="889">
                  <c:v>43259</c:v>
                </c:pt>
                <c:pt idx="890">
                  <c:v>43260</c:v>
                </c:pt>
                <c:pt idx="891">
                  <c:v>43261</c:v>
                </c:pt>
                <c:pt idx="892">
                  <c:v>43262</c:v>
                </c:pt>
                <c:pt idx="893">
                  <c:v>43263</c:v>
                </c:pt>
                <c:pt idx="894">
                  <c:v>43264</c:v>
                </c:pt>
                <c:pt idx="895">
                  <c:v>43265</c:v>
                </c:pt>
                <c:pt idx="896">
                  <c:v>43266</c:v>
                </c:pt>
                <c:pt idx="897">
                  <c:v>43267</c:v>
                </c:pt>
                <c:pt idx="898">
                  <c:v>43268</c:v>
                </c:pt>
                <c:pt idx="899">
                  <c:v>43269</c:v>
                </c:pt>
                <c:pt idx="900">
                  <c:v>43270</c:v>
                </c:pt>
                <c:pt idx="901">
                  <c:v>43271</c:v>
                </c:pt>
                <c:pt idx="902">
                  <c:v>43272</c:v>
                </c:pt>
                <c:pt idx="903">
                  <c:v>43273</c:v>
                </c:pt>
                <c:pt idx="904">
                  <c:v>43274</c:v>
                </c:pt>
                <c:pt idx="905">
                  <c:v>43275</c:v>
                </c:pt>
                <c:pt idx="906">
                  <c:v>43276</c:v>
                </c:pt>
                <c:pt idx="907">
                  <c:v>43277</c:v>
                </c:pt>
                <c:pt idx="908">
                  <c:v>43278</c:v>
                </c:pt>
                <c:pt idx="909">
                  <c:v>43279</c:v>
                </c:pt>
                <c:pt idx="910">
                  <c:v>43280</c:v>
                </c:pt>
                <c:pt idx="911">
                  <c:v>43281</c:v>
                </c:pt>
                <c:pt idx="912">
                  <c:v>43282</c:v>
                </c:pt>
                <c:pt idx="913">
                  <c:v>43283</c:v>
                </c:pt>
                <c:pt idx="914">
                  <c:v>43284</c:v>
                </c:pt>
                <c:pt idx="915">
                  <c:v>43285</c:v>
                </c:pt>
                <c:pt idx="916">
                  <c:v>43286</c:v>
                </c:pt>
                <c:pt idx="917">
                  <c:v>43287</c:v>
                </c:pt>
                <c:pt idx="918">
                  <c:v>43288</c:v>
                </c:pt>
                <c:pt idx="919">
                  <c:v>43289</c:v>
                </c:pt>
                <c:pt idx="920">
                  <c:v>43290</c:v>
                </c:pt>
                <c:pt idx="921">
                  <c:v>43291</c:v>
                </c:pt>
                <c:pt idx="922">
                  <c:v>43292</c:v>
                </c:pt>
                <c:pt idx="923">
                  <c:v>43293</c:v>
                </c:pt>
                <c:pt idx="924">
                  <c:v>43294</c:v>
                </c:pt>
                <c:pt idx="925">
                  <c:v>43295</c:v>
                </c:pt>
                <c:pt idx="926">
                  <c:v>43296</c:v>
                </c:pt>
                <c:pt idx="927">
                  <c:v>43297</c:v>
                </c:pt>
                <c:pt idx="928">
                  <c:v>43298</c:v>
                </c:pt>
                <c:pt idx="929">
                  <c:v>43299</c:v>
                </c:pt>
                <c:pt idx="930">
                  <c:v>43300</c:v>
                </c:pt>
                <c:pt idx="931">
                  <c:v>43301</c:v>
                </c:pt>
                <c:pt idx="932">
                  <c:v>43302</c:v>
                </c:pt>
                <c:pt idx="933">
                  <c:v>43303</c:v>
                </c:pt>
                <c:pt idx="934">
                  <c:v>43304</c:v>
                </c:pt>
                <c:pt idx="935">
                  <c:v>43305</c:v>
                </c:pt>
                <c:pt idx="936">
                  <c:v>43306</c:v>
                </c:pt>
                <c:pt idx="937">
                  <c:v>43307</c:v>
                </c:pt>
                <c:pt idx="938">
                  <c:v>43308</c:v>
                </c:pt>
                <c:pt idx="939">
                  <c:v>43309</c:v>
                </c:pt>
                <c:pt idx="940">
                  <c:v>43310</c:v>
                </c:pt>
                <c:pt idx="941">
                  <c:v>43311</c:v>
                </c:pt>
                <c:pt idx="942">
                  <c:v>43312</c:v>
                </c:pt>
                <c:pt idx="943">
                  <c:v>43313</c:v>
                </c:pt>
                <c:pt idx="944">
                  <c:v>43314</c:v>
                </c:pt>
                <c:pt idx="945">
                  <c:v>43315</c:v>
                </c:pt>
                <c:pt idx="946">
                  <c:v>43316</c:v>
                </c:pt>
                <c:pt idx="947">
                  <c:v>43317</c:v>
                </c:pt>
                <c:pt idx="948">
                  <c:v>43318</c:v>
                </c:pt>
                <c:pt idx="949">
                  <c:v>43319</c:v>
                </c:pt>
                <c:pt idx="950">
                  <c:v>43320</c:v>
                </c:pt>
                <c:pt idx="951">
                  <c:v>43321</c:v>
                </c:pt>
                <c:pt idx="952">
                  <c:v>43322</c:v>
                </c:pt>
                <c:pt idx="953">
                  <c:v>43323</c:v>
                </c:pt>
                <c:pt idx="954">
                  <c:v>43324</c:v>
                </c:pt>
                <c:pt idx="955">
                  <c:v>43325</c:v>
                </c:pt>
                <c:pt idx="956">
                  <c:v>43326</c:v>
                </c:pt>
                <c:pt idx="957">
                  <c:v>43327</c:v>
                </c:pt>
                <c:pt idx="958">
                  <c:v>43328</c:v>
                </c:pt>
                <c:pt idx="959">
                  <c:v>43329</c:v>
                </c:pt>
                <c:pt idx="960">
                  <c:v>43330</c:v>
                </c:pt>
                <c:pt idx="961">
                  <c:v>43331</c:v>
                </c:pt>
                <c:pt idx="962">
                  <c:v>43332</c:v>
                </c:pt>
                <c:pt idx="963">
                  <c:v>43333</c:v>
                </c:pt>
                <c:pt idx="964">
                  <c:v>43334</c:v>
                </c:pt>
                <c:pt idx="965">
                  <c:v>43335</c:v>
                </c:pt>
                <c:pt idx="966">
                  <c:v>43336</c:v>
                </c:pt>
                <c:pt idx="967">
                  <c:v>43337</c:v>
                </c:pt>
                <c:pt idx="968">
                  <c:v>43338</c:v>
                </c:pt>
                <c:pt idx="969">
                  <c:v>43339</c:v>
                </c:pt>
                <c:pt idx="970">
                  <c:v>43340</c:v>
                </c:pt>
                <c:pt idx="971">
                  <c:v>43341</c:v>
                </c:pt>
                <c:pt idx="972">
                  <c:v>43342</c:v>
                </c:pt>
                <c:pt idx="973">
                  <c:v>43343</c:v>
                </c:pt>
                <c:pt idx="974">
                  <c:v>43344</c:v>
                </c:pt>
                <c:pt idx="975">
                  <c:v>43345</c:v>
                </c:pt>
                <c:pt idx="976">
                  <c:v>43346</c:v>
                </c:pt>
                <c:pt idx="977">
                  <c:v>43347</c:v>
                </c:pt>
                <c:pt idx="978">
                  <c:v>43348</c:v>
                </c:pt>
                <c:pt idx="979">
                  <c:v>43349</c:v>
                </c:pt>
                <c:pt idx="980">
                  <c:v>43350</c:v>
                </c:pt>
                <c:pt idx="981">
                  <c:v>43351</c:v>
                </c:pt>
                <c:pt idx="982">
                  <c:v>43352</c:v>
                </c:pt>
                <c:pt idx="983">
                  <c:v>43353</c:v>
                </c:pt>
                <c:pt idx="984">
                  <c:v>43354</c:v>
                </c:pt>
                <c:pt idx="985">
                  <c:v>43355</c:v>
                </c:pt>
                <c:pt idx="986">
                  <c:v>43356</c:v>
                </c:pt>
                <c:pt idx="987">
                  <c:v>43357</c:v>
                </c:pt>
                <c:pt idx="988">
                  <c:v>43358</c:v>
                </c:pt>
                <c:pt idx="989">
                  <c:v>43359</c:v>
                </c:pt>
                <c:pt idx="990">
                  <c:v>43360</c:v>
                </c:pt>
                <c:pt idx="991">
                  <c:v>43361</c:v>
                </c:pt>
                <c:pt idx="992">
                  <c:v>43362</c:v>
                </c:pt>
                <c:pt idx="993">
                  <c:v>43363</c:v>
                </c:pt>
                <c:pt idx="994">
                  <c:v>43364</c:v>
                </c:pt>
                <c:pt idx="995">
                  <c:v>43365</c:v>
                </c:pt>
                <c:pt idx="996">
                  <c:v>43366</c:v>
                </c:pt>
                <c:pt idx="997">
                  <c:v>43367</c:v>
                </c:pt>
                <c:pt idx="998">
                  <c:v>43368</c:v>
                </c:pt>
                <c:pt idx="999">
                  <c:v>43369</c:v>
                </c:pt>
                <c:pt idx="1000">
                  <c:v>43370</c:v>
                </c:pt>
                <c:pt idx="1001">
                  <c:v>43371</c:v>
                </c:pt>
                <c:pt idx="1002">
                  <c:v>43372</c:v>
                </c:pt>
                <c:pt idx="1003">
                  <c:v>43373</c:v>
                </c:pt>
                <c:pt idx="1004">
                  <c:v>43374</c:v>
                </c:pt>
                <c:pt idx="1005">
                  <c:v>43375</c:v>
                </c:pt>
                <c:pt idx="1006">
                  <c:v>43376</c:v>
                </c:pt>
                <c:pt idx="1007">
                  <c:v>43377</c:v>
                </c:pt>
                <c:pt idx="1008">
                  <c:v>43378</c:v>
                </c:pt>
                <c:pt idx="1009">
                  <c:v>43379</c:v>
                </c:pt>
                <c:pt idx="1010">
                  <c:v>43380</c:v>
                </c:pt>
                <c:pt idx="1011">
                  <c:v>43381</c:v>
                </c:pt>
                <c:pt idx="1012">
                  <c:v>43382</c:v>
                </c:pt>
                <c:pt idx="1013">
                  <c:v>43383</c:v>
                </c:pt>
                <c:pt idx="1014">
                  <c:v>43384</c:v>
                </c:pt>
                <c:pt idx="1015">
                  <c:v>43385</c:v>
                </c:pt>
                <c:pt idx="1016">
                  <c:v>43386</c:v>
                </c:pt>
                <c:pt idx="1017">
                  <c:v>43387</c:v>
                </c:pt>
                <c:pt idx="1018">
                  <c:v>43388</c:v>
                </c:pt>
                <c:pt idx="1019">
                  <c:v>43389</c:v>
                </c:pt>
                <c:pt idx="1020">
                  <c:v>43390</c:v>
                </c:pt>
                <c:pt idx="1021">
                  <c:v>43391</c:v>
                </c:pt>
                <c:pt idx="1022">
                  <c:v>43392</c:v>
                </c:pt>
                <c:pt idx="1023">
                  <c:v>43393</c:v>
                </c:pt>
                <c:pt idx="1024">
                  <c:v>43394</c:v>
                </c:pt>
                <c:pt idx="1025">
                  <c:v>43395</c:v>
                </c:pt>
                <c:pt idx="1026">
                  <c:v>43396</c:v>
                </c:pt>
                <c:pt idx="1027">
                  <c:v>43397</c:v>
                </c:pt>
                <c:pt idx="1028">
                  <c:v>43398</c:v>
                </c:pt>
                <c:pt idx="1029">
                  <c:v>43399</c:v>
                </c:pt>
                <c:pt idx="1030">
                  <c:v>43400</c:v>
                </c:pt>
                <c:pt idx="1031">
                  <c:v>43401</c:v>
                </c:pt>
                <c:pt idx="1032">
                  <c:v>43402</c:v>
                </c:pt>
                <c:pt idx="1033">
                  <c:v>43403</c:v>
                </c:pt>
                <c:pt idx="1034">
                  <c:v>43404</c:v>
                </c:pt>
                <c:pt idx="1035">
                  <c:v>43405</c:v>
                </c:pt>
                <c:pt idx="1036">
                  <c:v>43406</c:v>
                </c:pt>
                <c:pt idx="1037">
                  <c:v>43407</c:v>
                </c:pt>
                <c:pt idx="1038">
                  <c:v>43408</c:v>
                </c:pt>
                <c:pt idx="1039">
                  <c:v>43409</c:v>
                </c:pt>
                <c:pt idx="1040">
                  <c:v>43410</c:v>
                </c:pt>
                <c:pt idx="1041">
                  <c:v>43411</c:v>
                </c:pt>
                <c:pt idx="1042">
                  <c:v>43412</c:v>
                </c:pt>
                <c:pt idx="1043">
                  <c:v>43413</c:v>
                </c:pt>
                <c:pt idx="1044">
                  <c:v>43414</c:v>
                </c:pt>
                <c:pt idx="1045">
                  <c:v>43415</c:v>
                </c:pt>
                <c:pt idx="1046">
                  <c:v>43416</c:v>
                </c:pt>
                <c:pt idx="1047">
                  <c:v>43417</c:v>
                </c:pt>
                <c:pt idx="1048">
                  <c:v>43418</c:v>
                </c:pt>
                <c:pt idx="1049">
                  <c:v>43419</c:v>
                </c:pt>
                <c:pt idx="1050">
                  <c:v>43420</c:v>
                </c:pt>
                <c:pt idx="1051">
                  <c:v>43421</c:v>
                </c:pt>
                <c:pt idx="1052">
                  <c:v>43422</c:v>
                </c:pt>
                <c:pt idx="1053">
                  <c:v>43423</c:v>
                </c:pt>
                <c:pt idx="1054">
                  <c:v>43424</c:v>
                </c:pt>
                <c:pt idx="1055">
                  <c:v>43425</c:v>
                </c:pt>
                <c:pt idx="1056">
                  <c:v>43426</c:v>
                </c:pt>
                <c:pt idx="1057">
                  <c:v>43427</c:v>
                </c:pt>
                <c:pt idx="1058">
                  <c:v>43428</c:v>
                </c:pt>
                <c:pt idx="1059">
                  <c:v>43429</c:v>
                </c:pt>
                <c:pt idx="1060">
                  <c:v>43430</c:v>
                </c:pt>
                <c:pt idx="1061">
                  <c:v>43431</c:v>
                </c:pt>
                <c:pt idx="1062">
                  <c:v>43432</c:v>
                </c:pt>
                <c:pt idx="1063">
                  <c:v>43433</c:v>
                </c:pt>
                <c:pt idx="1064">
                  <c:v>43434</c:v>
                </c:pt>
                <c:pt idx="1065">
                  <c:v>43435</c:v>
                </c:pt>
                <c:pt idx="1066">
                  <c:v>43436</c:v>
                </c:pt>
                <c:pt idx="1067">
                  <c:v>43437</c:v>
                </c:pt>
                <c:pt idx="1068">
                  <c:v>43438</c:v>
                </c:pt>
                <c:pt idx="1069">
                  <c:v>43439</c:v>
                </c:pt>
                <c:pt idx="1070">
                  <c:v>43440</c:v>
                </c:pt>
                <c:pt idx="1071">
                  <c:v>43441</c:v>
                </c:pt>
                <c:pt idx="1072">
                  <c:v>43442</c:v>
                </c:pt>
                <c:pt idx="1073">
                  <c:v>43443</c:v>
                </c:pt>
                <c:pt idx="1074">
                  <c:v>43444</c:v>
                </c:pt>
                <c:pt idx="1075">
                  <c:v>43445</c:v>
                </c:pt>
                <c:pt idx="1076">
                  <c:v>43446</c:v>
                </c:pt>
                <c:pt idx="1077">
                  <c:v>43447</c:v>
                </c:pt>
                <c:pt idx="1078">
                  <c:v>43448</c:v>
                </c:pt>
                <c:pt idx="1079">
                  <c:v>43449</c:v>
                </c:pt>
                <c:pt idx="1080">
                  <c:v>43450</c:v>
                </c:pt>
                <c:pt idx="1081">
                  <c:v>43451</c:v>
                </c:pt>
                <c:pt idx="1082">
                  <c:v>43452</c:v>
                </c:pt>
                <c:pt idx="1083">
                  <c:v>43453</c:v>
                </c:pt>
                <c:pt idx="1084">
                  <c:v>43454</c:v>
                </c:pt>
                <c:pt idx="1085">
                  <c:v>43455</c:v>
                </c:pt>
                <c:pt idx="1086">
                  <c:v>43456</c:v>
                </c:pt>
                <c:pt idx="1087">
                  <c:v>43457</c:v>
                </c:pt>
                <c:pt idx="1088">
                  <c:v>43458</c:v>
                </c:pt>
                <c:pt idx="1089">
                  <c:v>43459</c:v>
                </c:pt>
                <c:pt idx="1090">
                  <c:v>43460</c:v>
                </c:pt>
                <c:pt idx="1091">
                  <c:v>43461</c:v>
                </c:pt>
                <c:pt idx="1092">
                  <c:v>43462</c:v>
                </c:pt>
                <c:pt idx="1093">
                  <c:v>43463</c:v>
                </c:pt>
                <c:pt idx="1094">
                  <c:v>43464</c:v>
                </c:pt>
                <c:pt idx="1095">
                  <c:v>43465</c:v>
                </c:pt>
                <c:pt idx="1096">
                  <c:v>43466</c:v>
                </c:pt>
                <c:pt idx="1097">
                  <c:v>43467</c:v>
                </c:pt>
                <c:pt idx="1098">
                  <c:v>43468</c:v>
                </c:pt>
                <c:pt idx="1099">
                  <c:v>43469</c:v>
                </c:pt>
                <c:pt idx="1100">
                  <c:v>43470</c:v>
                </c:pt>
                <c:pt idx="1101">
                  <c:v>43471</c:v>
                </c:pt>
                <c:pt idx="1102">
                  <c:v>43472</c:v>
                </c:pt>
                <c:pt idx="1103">
                  <c:v>43473</c:v>
                </c:pt>
                <c:pt idx="1104">
                  <c:v>43474</c:v>
                </c:pt>
                <c:pt idx="1105">
                  <c:v>43475</c:v>
                </c:pt>
                <c:pt idx="1106">
                  <c:v>43476</c:v>
                </c:pt>
                <c:pt idx="1107">
                  <c:v>43477</c:v>
                </c:pt>
                <c:pt idx="1108">
                  <c:v>43478</c:v>
                </c:pt>
                <c:pt idx="1109">
                  <c:v>43479</c:v>
                </c:pt>
                <c:pt idx="1110">
                  <c:v>43480</c:v>
                </c:pt>
                <c:pt idx="1111">
                  <c:v>43481</c:v>
                </c:pt>
                <c:pt idx="1112">
                  <c:v>43482</c:v>
                </c:pt>
                <c:pt idx="1113">
                  <c:v>43483</c:v>
                </c:pt>
                <c:pt idx="1114">
                  <c:v>43484</c:v>
                </c:pt>
                <c:pt idx="1115">
                  <c:v>43485</c:v>
                </c:pt>
                <c:pt idx="1116">
                  <c:v>43486</c:v>
                </c:pt>
                <c:pt idx="1117">
                  <c:v>43487</c:v>
                </c:pt>
                <c:pt idx="1118">
                  <c:v>43488</c:v>
                </c:pt>
                <c:pt idx="1119">
                  <c:v>43489</c:v>
                </c:pt>
                <c:pt idx="1120">
                  <c:v>43490</c:v>
                </c:pt>
                <c:pt idx="1121">
                  <c:v>43491</c:v>
                </c:pt>
                <c:pt idx="1122">
                  <c:v>43492</c:v>
                </c:pt>
                <c:pt idx="1123">
                  <c:v>43493</c:v>
                </c:pt>
                <c:pt idx="1124">
                  <c:v>43494</c:v>
                </c:pt>
                <c:pt idx="1125">
                  <c:v>43495</c:v>
                </c:pt>
                <c:pt idx="1126">
                  <c:v>43496</c:v>
                </c:pt>
                <c:pt idx="1127">
                  <c:v>43497</c:v>
                </c:pt>
                <c:pt idx="1128">
                  <c:v>43498</c:v>
                </c:pt>
                <c:pt idx="1129">
                  <c:v>43499</c:v>
                </c:pt>
                <c:pt idx="1130">
                  <c:v>43500</c:v>
                </c:pt>
                <c:pt idx="1131">
                  <c:v>43501</c:v>
                </c:pt>
                <c:pt idx="1132">
                  <c:v>43502</c:v>
                </c:pt>
                <c:pt idx="1133">
                  <c:v>43503</c:v>
                </c:pt>
                <c:pt idx="1134">
                  <c:v>43504</c:v>
                </c:pt>
                <c:pt idx="1135">
                  <c:v>43505</c:v>
                </c:pt>
                <c:pt idx="1136">
                  <c:v>43506</c:v>
                </c:pt>
                <c:pt idx="1137">
                  <c:v>43507</c:v>
                </c:pt>
                <c:pt idx="1138">
                  <c:v>43508</c:v>
                </c:pt>
                <c:pt idx="1139">
                  <c:v>43509</c:v>
                </c:pt>
                <c:pt idx="1140">
                  <c:v>43510</c:v>
                </c:pt>
                <c:pt idx="1141">
                  <c:v>43511</c:v>
                </c:pt>
                <c:pt idx="1142">
                  <c:v>43512</c:v>
                </c:pt>
                <c:pt idx="1143">
                  <c:v>43513</c:v>
                </c:pt>
                <c:pt idx="1144">
                  <c:v>43514</c:v>
                </c:pt>
                <c:pt idx="1145">
                  <c:v>43515</c:v>
                </c:pt>
                <c:pt idx="1146">
                  <c:v>43516</c:v>
                </c:pt>
                <c:pt idx="1147">
                  <c:v>43517</c:v>
                </c:pt>
                <c:pt idx="1148">
                  <c:v>43518</c:v>
                </c:pt>
                <c:pt idx="1149">
                  <c:v>43519</c:v>
                </c:pt>
                <c:pt idx="1150">
                  <c:v>43520</c:v>
                </c:pt>
                <c:pt idx="1151">
                  <c:v>43521</c:v>
                </c:pt>
                <c:pt idx="1152">
                  <c:v>43522</c:v>
                </c:pt>
                <c:pt idx="1153">
                  <c:v>43523</c:v>
                </c:pt>
                <c:pt idx="1154">
                  <c:v>43524</c:v>
                </c:pt>
                <c:pt idx="1155">
                  <c:v>43525</c:v>
                </c:pt>
                <c:pt idx="1156">
                  <c:v>43526</c:v>
                </c:pt>
                <c:pt idx="1157">
                  <c:v>43527</c:v>
                </c:pt>
                <c:pt idx="1158">
                  <c:v>43528</c:v>
                </c:pt>
                <c:pt idx="1159">
                  <c:v>43529</c:v>
                </c:pt>
                <c:pt idx="1160">
                  <c:v>43530</c:v>
                </c:pt>
                <c:pt idx="1161">
                  <c:v>43531</c:v>
                </c:pt>
                <c:pt idx="1162">
                  <c:v>43532</c:v>
                </c:pt>
                <c:pt idx="1163">
                  <c:v>43533</c:v>
                </c:pt>
                <c:pt idx="1164">
                  <c:v>43534</c:v>
                </c:pt>
                <c:pt idx="1165">
                  <c:v>43535</c:v>
                </c:pt>
                <c:pt idx="1166">
                  <c:v>43536</c:v>
                </c:pt>
                <c:pt idx="1167">
                  <c:v>43537</c:v>
                </c:pt>
                <c:pt idx="1168">
                  <c:v>43538</c:v>
                </c:pt>
                <c:pt idx="1169">
                  <c:v>43539</c:v>
                </c:pt>
                <c:pt idx="1170">
                  <c:v>43540</c:v>
                </c:pt>
                <c:pt idx="1171">
                  <c:v>43541</c:v>
                </c:pt>
                <c:pt idx="1172">
                  <c:v>43542</c:v>
                </c:pt>
                <c:pt idx="1173">
                  <c:v>43543</c:v>
                </c:pt>
                <c:pt idx="1174">
                  <c:v>43544</c:v>
                </c:pt>
                <c:pt idx="1175">
                  <c:v>43545</c:v>
                </c:pt>
                <c:pt idx="1176">
                  <c:v>43546</c:v>
                </c:pt>
                <c:pt idx="1177">
                  <c:v>43547</c:v>
                </c:pt>
                <c:pt idx="1178">
                  <c:v>43548</c:v>
                </c:pt>
                <c:pt idx="1179">
                  <c:v>43549</c:v>
                </c:pt>
                <c:pt idx="1180">
                  <c:v>43550</c:v>
                </c:pt>
                <c:pt idx="1181">
                  <c:v>43551</c:v>
                </c:pt>
                <c:pt idx="1182">
                  <c:v>43552</c:v>
                </c:pt>
                <c:pt idx="1183">
                  <c:v>43553</c:v>
                </c:pt>
                <c:pt idx="1184">
                  <c:v>43554</c:v>
                </c:pt>
                <c:pt idx="1185">
                  <c:v>43555</c:v>
                </c:pt>
                <c:pt idx="1186">
                  <c:v>43556</c:v>
                </c:pt>
                <c:pt idx="1187">
                  <c:v>43557</c:v>
                </c:pt>
                <c:pt idx="1188">
                  <c:v>43558</c:v>
                </c:pt>
                <c:pt idx="1189">
                  <c:v>43559</c:v>
                </c:pt>
                <c:pt idx="1190">
                  <c:v>43560</c:v>
                </c:pt>
                <c:pt idx="1191">
                  <c:v>43561</c:v>
                </c:pt>
                <c:pt idx="1192">
                  <c:v>43562</c:v>
                </c:pt>
                <c:pt idx="1193">
                  <c:v>43563</c:v>
                </c:pt>
                <c:pt idx="1194">
                  <c:v>43564</c:v>
                </c:pt>
                <c:pt idx="1195">
                  <c:v>43565</c:v>
                </c:pt>
                <c:pt idx="1196">
                  <c:v>43566</c:v>
                </c:pt>
                <c:pt idx="1197">
                  <c:v>43567</c:v>
                </c:pt>
                <c:pt idx="1198">
                  <c:v>43568</c:v>
                </c:pt>
                <c:pt idx="1199">
                  <c:v>43569</c:v>
                </c:pt>
                <c:pt idx="1200">
                  <c:v>43570</c:v>
                </c:pt>
                <c:pt idx="1201">
                  <c:v>43571</c:v>
                </c:pt>
                <c:pt idx="1202">
                  <c:v>43572</c:v>
                </c:pt>
                <c:pt idx="1203">
                  <c:v>43573</c:v>
                </c:pt>
                <c:pt idx="1204">
                  <c:v>43574</c:v>
                </c:pt>
                <c:pt idx="1205">
                  <c:v>43575</c:v>
                </c:pt>
                <c:pt idx="1206">
                  <c:v>43576</c:v>
                </c:pt>
                <c:pt idx="1207">
                  <c:v>43577</c:v>
                </c:pt>
                <c:pt idx="1208">
                  <c:v>43578</c:v>
                </c:pt>
                <c:pt idx="1209">
                  <c:v>43579</c:v>
                </c:pt>
                <c:pt idx="1210">
                  <c:v>43580</c:v>
                </c:pt>
                <c:pt idx="1211">
                  <c:v>43581</c:v>
                </c:pt>
                <c:pt idx="1212">
                  <c:v>43582</c:v>
                </c:pt>
                <c:pt idx="1213">
                  <c:v>43583</c:v>
                </c:pt>
                <c:pt idx="1214">
                  <c:v>43584</c:v>
                </c:pt>
                <c:pt idx="1215">
                  <c:v>43585</c:v>
                </c:pt>
                <c:pt idx="1216">
                  <c:v>43586</c:v>
                </c:pt>
                <c:pt idx="1217">
                  <c:v>43587</c:v>
                </c:pt>
                <c:pt idx="1218">
                  <c:v>43588</c:v>
                </c:pt>
                <c:pt idx="1219">
                  <c:v>43589</c:v>
                </c:pt>
                <c:pt idx="1220">
                  <c:v>43590</c:v>
                </c:pt>
                <c:pt idx="1221">
                  <c:v>43591</c:v>
                </c:pt>
                <c:pt idx="1222">
                  <c:v>43592</c:v>
                </c:pt>
                <c:pt idx="1223">
                  <c:v>43593</c:v>
                </c:pt>
                <c:pt idx="1224">
                  <c:v>43594</c:v>
                </c:pt>
                <c:pt idx="1225">
                  <c:v>43595</c:v>
                </c:pt>
                <c:pt idx="1226">
                  <c:v>43596</c:v>
                </c:pt>
                <c:pt idx="1227">
                  <c:v>43597</c:v>
                </c:pt>
                <c:pt idx="1228">
                  <c:v>43598</c:v>
                </c:pt>
                <c:pt idx="1229">
                  <c:v>43599</c:v>
                </c:pt>
                <c:pt idx="1230">
                  <c:v>43600</c:v>
                </c:pt>
                <c:pt idx="1231">
                  <c:v>43601</c:v>
                </c:pt>
                <c:pt idx="1232">
                  <c:v>43602</c:v>
                </c:pt>
                <c:pt idx="1233">
                  <c:v>43603</c:v>
                </c:pt>
                <c:pt idx="1234">
                  <c:v>43604</c:v>
                </c:pt>
                <c:pt idx="1235">
                  <c:v>43605</c:v>
                </c:pt>
                <c:pt idx="1236">
                  <c:v>43606</c:v>
                </c:pt>
                <c:pt idx="1237">
                  <c:v>43607</c:v>
                </c:pt>
                <c:pt idx="1238">
                  <c:v>43608</c:v>
                </c:pt>
                <c:pt idx="1239">
                  <c:v>43609</c:v>
                </c:pt>
                <c:pt idx="1240">
                  <c:v>43610</c:v>
                </c:pt>
                <c:pt idx="1241">
                  <c:v>43611</c:v>
                </c:pt>
                <c:pt idx="1242">
                  <c:v>43612</c:v>
                </c:pt>
                <c:pt idx="1243">
                  <c:v>43613</c:v>
                </c:pt>
                <c:pt idx="1244">
                  <c:v>43614</c:v>
                </c:pt>
                <c:pt idx="1245">
                  <c:v>43615</c:v>
                </c:pt>
                <c:pt idx="1246">
                  <c:v>43616</c:v>
                </c:pt>
                <c:pt idx="1247">
                  <c:v>43617</c:v>
                </c:pt>
                <c:pt idx="1248">
                  <c:v>43618</c:v>
                </c:pt>
                <c:pt idx="1249">
                  <c:v>43619</c:v>
                </c:pt>
                <c:pt idx="1250">
                  <c:v>43620</c:v>
                </c:pt>
                <c:pt idx="1251">
                  <c:v>43621</c:v>
                </c:pt>
                <c:pt idx="1252">
                  <c:v>43622</c:v>
                </c:pt>
                <c:pt idx="1253">
                  <c:v>43623</c:v>
                </c:pt>
                <c:pt idx="1254">
                  <c:v>43624</c:v>
                </c:pt>
                <c:pt idx="1255">
                  <c:v>43625</c:v>
                </c:pt>
                <c:pt idx="1256">
                  <c:v>43626</c:v>
                </c:pt>
                <c:pt idx="1257">
                  <c:v>43627</c:v>
                </c:pt>
                <c:pt idx="1258">
                  <c:v>43628</c:v>
                </c:pt>
                <c:pt idx="1259">
                  <c:v>43629</c:v>
                </c:pt>
                <c:pt idx="1260">
                  <c:v>43630</c:v>
                </c:pt>
                <c:pt idx="1261">
                  <c:v>43631</c:v>
                </c:pt>
                <c:pt idx="1262">
                  <c:v>43632</c:v>
                </c:pt>
                <c:pt idx="1263">
                  <c:v>43633</c:v>
                </c:pt>
                <c:pt idx="1264">
                  <c:v>43634</c:v>
                </c:pt>
                <c:pt idx="1265">
                  <c:v>43635</c:v>
                </c:pt>
                <c:pt idx="1266">
                  <c:v>43636</c:v>
                </c:pt>
                <c:pt idx="1267">
                  <c:v>43637</c:v>
                </c:pt>
                <c:pt idx="1268">
                  <c:v>43638</c:v>
                </c:pt>
                <c:pt idx="1269">
                  <c:v>43639</c:v>
                </c:pt>
                <c:pt idx="1270">
                  <c:v>43640</c:v>
                </c:pt>
                <c:pt idx="1271">
                  <c:v>43641</c:v>
                </c:pt>
                <c:pt idx="1272">
                  <c:v>43642</c:v>
                </c:pt>
                <c:pt idx="1273">
                  <c:v>43643</c:v>
                </c:pt>
                <c:pt idx="1274">
                  <c:v>43644</c:v>
                </c:pt>
                <c:pt idx="1275">
                  <c:v>43645</c:v>
                </c:pt>
                <c:pt idx="1276">
                  <c:v>43646</c:v>
                </c:pt>
                <c:pt idx="1277">
                  <c:v>43647</c:v>
                </c:pt>
                <c:pt idx="1278">
                  <c:v>43648</c:v>
                </c:pt>
                <c:pt idx="1279">
                  <c:v>43649</c:v>
                </c:pt>
                <c:pt idx="1280">
                  <c:v>43650</c:v>
                </c:pt>
                <c:pt idx="1281">
                  <c:v>43651</c:v>
                </c:pt>
                <c:pt idx="1282">
                  <c:v>43652</c:v>
                </c:pt>
                <c:pt idx="1283">
                  <c:v>43653</c:v>
                </c:pt>
                <c:pt idx="1284">
                  <c:v>43654</c:v>
                </c:pt>
                <c:pt idx="1285">
                  <c:v>43655</c:v>
                </c:pt>
                <c:pt idx="1286">
                  <c:v>43656</c:v>
                </c:pt>
                <c:pt idx="1287">
                  <c:v>43657</c:v>
                </c:pt>
                <c:pt idx="1288">
                  <c:v>43658</c:v>
                </c:pt>
                <c:pt idx="1289">
                  <c:v>43659</c:v>
                </c:pt>
                <c:pt idx="1290">
                  <c:v>43660</c:v>
                </c:pt>
                <c:pt idx="1291">
                  <c:v>43661</c:v>
                </c:pt>
                <c:pt idx="1292">
                  <c:v>43662</c:v>
                </c:pt>
                <c:pt idx="1293">
                  <c:v>43663</c:v>
                </c:pt>
                <c:pt idx="1294">
                  <c:v>43664</c:v>
                </c:pt>
                <c:pt idx="1295">
                  <c:v>43665</c:v>
                </c:pt>
                <c:pt idx="1296">
                  <c:v>43666</c:v>
                </c:pt>
                <c:pt idx="1297">
                  <c:v>43667</c:v>
                </c:pt>
                <c:pt idx="1298">
                  <c:v>43668</c:v>
                </c:pt>
                <c:pt idx="1299">
                  <c:v>43669</c:v>
                </c:pt>
                <c:pt idx="1300">
                  <c:v>43670</c:v>
                </c:pt>
                <c:pt idx="1301">
                  <c:v>43671</c:v>
                </c:pt>
                <c:pt idx="1302">
                  <c:v>43672</c:v>
                </c:pt>
                <c:pt idx="1303">
                  <c:v>43673</c:v>
                </c:pt>
                <c:pt idx="1304">
                  <c:v>43674</c:v>
                </c:pt>
                <c:pt idx="1305">
                  <c:v>43675</c:v>
                </c:pt>
                <c:pt idx="1306">
                  <c:v>43676</c:v>
                </c:pt>
                <c:pt idx="1307">
                  <c:v>43677</c:v>
                </c:pt>
                <c:pt idx="1308">
                  <c:v>43678</c:v>
                </c:pt>
                <c:pt idx="1309">
                  <c:v>43679</c:v>
                </c:pt>
                <c:pt idx="1310">
                  <c:v>43680</c:v>
                </c:pt>
                <c:pt idx="1311">
                  <c:v>43681</c:v>
                </c:pt>
                <c:pt idx="1312">
                  <c:v>43682</c:v>
                </c:pt>
                <c:pt idx="1313">
                  <c:v>43683</c:v>
                </c:pt>
                <c:pt idx="1314">
                  <c:v>43684</c:v>
                </c:pt>
                <c:pt idx="1315">
                  <c:v>43685</c:v>
                </c:pt>
                <c:pt idx="1316">
                  <c:v>43686</c:v>
                </c:pt>
                <c:pt idx="1317">
                  <c:v>43687</c:v>
                </c:pt>
                <c:pt idx="1318">
                  <c:v>43688</c:v>
                </c:pt>
                <c:pt idx="1319">
                  <c:v>43689</c:v>
                </c:pt>
                <c:pt idx="1320">
                  <c:v>43690</c:v>
                </c:pt>
                <c:pt idx="1321">
                  <c:v>43691</c:v>
                </c:pt>
                <c:pt idx="1322">
                  <c:v>43692</c:v>
                </c:pt>
                <c:pt idx="1323">
                  <c:v>43693</c:v>
                </c:pt>
                <c:pt idx="1324">
                  <c:v>43694</c:v>
                </c:pt>
                <c:pt idx="1325">
                  <c:v>43695</c:v>
                </c:pt>
                <c:pt idx="1326">
                  <c:v>43696</c:v>
                </c:pt>
                <c:pt idx="1327">
                  <c:v>43697</c:v>
                </c:pt>
                <c:pt idx="1328">
                  <c:v>43698</c:v>
                </c:pt>
                <c:pt idx="1329">
                  <c:v>43699</c:v>
                </c:pt>
                <c:pt idx="1330">
                  <c:v>43700</c:v>
                </c:pt>
                <c:pt idx="1331">
                  <c:v>43701</c:v>
                </c:pt>
                <c:pt idx="1332">
                  <c:v>43702</c:v>
                </c:pt>
                <c:pt idx="1333">
                  <c:v>43703</c:v>
                </c:pt>
                <c:pt idx="1334">
                  <c:v>43704</c:v>
                </c:pt>
                <c:pt idx="1335">
                  <c:v>43705</c:v>
                </c:pt>
                <c:pt idx="1336">
                  <c:v>43706</c:v>
                </c:pt>
                <c:pt idx="1337">
                  <c:v>43707</c:v>
                </c:pt>
                <c:pt idx="1338">
                  <c:v>43708</c:v>
                </c:pt>
                <c:pt idx="1339">
                  <c:v>43709</c:v>
                </c:pt>
                <c:pt idx="1340">
                  <c:v>43710</c:v>
                </c:pt>
                <c:pt idx="1341">
                  <c:v>43711</c:v>
                </c:pt>
                <c:pt idx="1342">
                  <c:v>43712</c:v>
                </c:pt>
                <c:pt idx="1343">
                  <c:v>43713</c:v>
                </c:pt>
                <c:pt idx="1344">
                  <c:v>43714</c:v>
                </c:pt>
                <c:pt idx="1345">
                  <c:v>43715</c:v>
                </c:pt>
                <c:pt idx="1346">
                  <c:v>43716</c:v>
                </c:pt>
                <c:pt idx="1347">
                  <c:v>43717</c:v>
                </c:pt>
                <c:pt idx="1348">
                  <c:v>43718</c:v>
                </c:pt>
                <c:pt idx="1349">
                  <c:v>43719</c:v>
                </c:pt>
                <c:pt idx="1350">
                  <c:v>43720</c:v>
                </c:pt>
                <c:pt idx="1351">
                  <c:v>43721</c:v>
                </c:pt>
                <c:pt idx="1352">
                  <c:v>43722</c:v>
                </c:pt>
                <c:pt idx="1353">
                  <c:v>43723</c:v>
                </c:pt>
                <c:pt idx="1354">
                  <c:v>43724</c:v>
                </c:pt>
                <c:pt idx="1355">
                  <c:v>43725</c:v>
                </c:pt>
                <c:pt idx="1356">
                  <c:v>43726</c:v>
                </c:pt>
                <c:pt idx="1357">
                  <c:v>43727</c:v>
                </c:pt>
                <c:pt idx="1358">
                  <c:v>43728</c:v>
                </c:pt>
                <c:pt idx="1359">
                  <c:v>43729</c:v>
                </c:pt>
                <c:pt idx="1360">
                  <c:v>43730</c:v>
                </c:pt>
                <c:pt idx="1361">
                  <c:v>43731</c:v>
                </c:pt>
                <c:pt idx="1362">
                  <c:v>43732</c:v>
                </c:pt>
                <c:pt idx="1363">
                  <c:v>43733</c:v>
                </c:pt>
                <c:pt idx="1364">
                  <c:v>43734</c:v>
                </c:pt>
                <c:pt idx="1365">
                  <c:v>43735</c:v>
                </c:pt>
                <c:pt idx="1366">
                  <c:v>43736</c:v>
                </c:pt>
                <c:pt idx="1367">
                  <c:v>43737</c:v>
                </c:pt>
                <c:pt idx="1368">
                  <c:v>43738</c:v>
                </c:pt>
                <c:pt idx="1369">
                  <c:v>43739</c:v>
                </c:pt>
                <c:pt idx="1370">
                  <c:v>43740</c:v>
                </c:pt>
                <c:pt idx="1371">
                  <c:v>43741</c:v>
                </c:pt>
                <c:pt idx="1372">
                  <c:v>43742</c:v>
                </c:pt>
                <c:pt idx="1373">
                  <c:v>43743</c:v>
                </c:pt>
                <c:pt idx="1374">
                  <c:v>43744</c:v>
                </c:pt>
                <c:pt idx="1375">
                  <c:v>43745</c:v>
                </c:pt>
                <c:pt idx="1376">
                  <c:v>43746</c:v>
                </c:pt>
                <c:pt idx="1377">
                  <c:v>43747</c:v>
                </c:pt>
                <c:pt idx="1378">
                  <c:v>43748</c:v>
                </c:pt>
                <c:pt idx="1379">
                  <c:v>43749</c:v>
                </c:pt>
                <c:pt idx="1380">
                  <c:v>43750</c:v>
                </c:pt>
                <c:pt idx="1381">
                  <c:v>43751</c:v>
                </c:pt>
                <c:pt idx="1382">
                  <c:v>43752</c:v>
                </c:pt>
                <c:pt idx="1383">
                  <c:v>43753</c:v>
                </c:pt>
                <c:pt idx="1384">
                  <c:v>43754</c:v>
                </c:pt>
                <c:pt idx="1385">
                  <c:v>43755</c:v>
                </c:pt>
                <c:pt idx="1386">
                  <c:v>43756</c:v>
                </c:pt>
                <c:pt idx="1387">
                  <c:v>43757</c:v>
                </c:pt>
                <c:pt idx="1388">
                  <c:v>43758</c:v>
                </c:pt>
                <c:pt idx="1389">
                  <c:v>43759</c:v>
                </c:pt>
                <c:pt idx="1390">
                  <c:v>43760</c:v>
                </c:pt>
                <c:pt idx="1391">
                  <c:v>43761</c:v>
                </c:pt>
                <c:pt idx="1392">
                  <c:v>43762</c:v>
                </c:pt>
                <c:pt idx="1393">
                  <c:v>43763</c:v>
                </c:pt>
                <c:pt idx="1394">
                  <c:v>43764</c:v>
                </c:pt>
                <c:pt idx="1395">
                  <c:v>43765</c:v>
                </c:pt>
                <c:pt idx="1396">
                  <c:v>43766</c:v>
                </c:pt>
                <c:pt idx="1397">
                  <c:v>43767</c:v>
                </c:pt>
                <c:pt idx="1398">
                  <c:v>43768</c:v>
                </c:pt>
                <c:pt idx="1399">
                  <c:v>43769</c:v>
                </c:pt>
                <c:pt idx="1400">
                  <c:v>43770</c:v>
                </c:pt>
                <c:pt idx="1401">
                  <c:v>43771</c:v>
                </c:pt>
                <c:pt idx="1402">
                  <c:v>43772</c:v>
                </c:pt>
                <c:pt idx="1403">
                  <c:v>43773</c:v>
                </c:pt>
                <c:pt idx="1404">
                  <c:v>43774</c:v>
                </c:pt>
                <c:pt idx="1405">
                  <c:v>43775</c:v>
                </c:pt>
                <c:pt idx="1406">
                  <c:v>43776</c:v>
                </c:pt>
                <c:pt idx="1407">
                  <c:v>43777</c:v>
                </c:pt>
                <c:pt idx="1408">
                  <c:v>43778</c:v>
                </c:pt>
                <c:pt idx="1409">
                  <c:v>43779</c:v>
                </c:pt>
                <c:pt idx="1410">
                  <c:v>43780</c:v>
                </c:pt>
                <c:pt idx="1411">
                  <c:v>43781</c:v>
                </c:pt>
                <c:pt idx="1412">
                  <c:v>43782</c:v>
                </c:pt>
                <c:pt idx="1413">
                  <c:v>43783</c:v>
                </c:pt>
                <c:pt idx="1414">
                  <c:v>43784</c:v>
                </c:pt>
                <c:pt idx="1415">
                  <c:v>43785</c:v>
                </c:pt>
                <c:pt idx="1416">
                  <c:v>43786</c:v>
                </c:pt>
                <c:pt idx="1417">
                  <c:v>43787</c:v>
                </c:pt>
                <c:pt idx="1418">
                  <c:v>43788</c:v>
                </c:pt>
                <c:pt idx="1419">
                  <c:v>43789</c:v>
                </c:pt>
                <c:pt idx="1420">
                  <c:v>43790</c:v>
                </c:pt>
                <c:pt idx="1421">
                  <c:v>43791</c:v>
                </c:pt>
                <c:pt idx="1422">
                  <c:v>43792</c:v>
                </c:pt>
                <c:pt idx="1423">
                  <c:v>43793</c:v>
                </c:pt>
                <c:pt idx="1424">
                  <c:v>43794</c:v>
                </c:pt>
                <c:pt idx="1425">
                  <c:v>43795</c:v>
                </c:pt>
                <c:pt idx="1426">
                  <c:v>43796</c:v>
                </c:pt>
                <c:pt idx="1427">
                  <c:v>43797</c:v>
                </c:pt>
                <c:pt idx="1428">
                  <c:v>43798</c:v>
                </c:pt>
                <c:pt idx="1429">
                  <c:v>43799</c:v>
                </c:pt>
                <c:pt idx="1430">
                  <c:v>43800</c:v>
                </c:pt>
                <c:pt idx="1431">
                  <c:v>43801</c:v>
                </c:pt>
                <c:pt idx="1432">
                  <c:v>43802</c:v>
                </c:pt>
                <c:pt idx="1433">
                  <c:v>43803</c:v>
                </c:pt>
                <c:pt idx="1434">
                  <c:v>43804</c:v>
                </c:pt>
                <c:pt idx="1435">
                  <c:v>43805</c:v>
                </c:pt>
                <c:pt idx="1436">
                  <c:v>43806</c:v>
                </c:pt>
                <c:pt idx="1437">
                  <c:v>43807</c:v>
                </c:pt>
                <c:pt idx="1438">
                  <c:v>43808</c:v>
                </c:pt>
                <c:pt idx="1439">
                  <c:v>43809</c:v>
                </c:pt>
                <c:pt idx="1440">
                  <c:v>43810</c:v>
                </c:pt>
                <c:pt idx="1441">
                  <c:v>43811</c:v>
                </c:pt>
                <c:pt idx="1442">
                  <c:v>43812</c:v>
                </c:pt>
                <c:pt idx="1443">
                  <c:v>43813</c:v>
                </c:pt>
                <c:pt idx="1444">
                  <c:v>43814</c:v>
                </c:pt>
                <c:pt idx="1445">
                  <c:v>43815</c:v>
                </c:pt>
                <c:pt idx="1446">
                  <c:v>43816</c:v>
                </c:pt>
                <c:pt idx="1447">
                  <c:v>43817</c:v>
                </c:pt>
                <c:pt idx="1448">
                  <c:v>43818</c:v>
                </c:pt>
                <c:pt idx="1449">
                  <c:v>43819</c:v>
                </c:pt>
                <c:pt idx="1450">
                  <c:v>43820</c:v>
                </c:pt>
                <c:pt idx="1451">
                  <c:v>43821</c:v>
                </c:pt>
                <c:pt idx="1452">
                  <c:v>43822</c:v>
                </c:pt>
                <c:pt idx="1453">
                  <c:v>43823</c:v>
                </c:pt>
                <c:pt idx="1454">
                  <c:v>43824</c:v>
                </c:pt>
                <c:pt idx="1455">
                  <c:v>43825</c:v>
                </c:pt>
                <c:pt idx="1456">
                  <c:v>43826</c:v>
                </c:pt>
                <c:pt idx="1457">
                  <c:v>43827</c:v>
                </c:pt>
                <c:pt idx="1458">
                  <c:v>43828</c:v>
                </c:pt>
                <c:pt idx="1459">
                  <c:v>43829</c:v>
                </c:pt>
                <c:pt idx="1460">
                  <c:v>43830</c:v>
                </c:pt>
                <c:pt idx="1461">
                  <c:v>43831</c:v>
                </c:pt>
                <c:pt idx="1462">
                  <c:v>43832</c:v>
                </c:pt>
                <c:pt idx="1463">
                  <c:v>43833</c:v>
                </c:pt>
                <c:pt idx="1464">
                  <c:v>43834</c:v>
                </c:pt>
                <c:pt idx="1465">
                  <c:v>43835</c:v>
                </c:pt>
                <c:pt idx="1466">
                  <c:v>43836</c:v>
                </c:pt>
                <c:pt idx="1467">
                  <c:v>43837</c:v>
                </c:pt>
                <c:pt idx="1468">
                  <c:v>43838</c:v>
                </c:pt>
                <c:pt idx="1469">
                  <c:v>43839</c:v>
                </c:pt>
                <c:pt idx="1470">
                  <c:v>43840</c:v>
                </c:pt>
                <c:pt idx="1471">
                  <c:v>43841</c:v>
                </c:pt>
                <c:pt idx="1472">
                  <c:v>43842</c:v>
                </c:pt>
                <c:pt idx="1473">
                  <c:v>43843</c:v>
                </c:pt>
                <c:pt idx="1474">
                  <c:v>43844</c:v>
                </c:pt>
                <c:pt idx="1475">
                  <c:v>43845</c:v>
                </c:pt>
                <c:pt idx="1476">
                  <c:v>43846</c:v>
                </c:pt>
                <c:pt idx="1477">
                  <c:v>43847</c:v>
                </c:pt>
                <c:pt idx="1478">
                  <c:v>43848</c:v>
                </c:pt>
                <c:pt idx="1479">
                  <c:v>43849</c:v>
                </c:pt>
                <c:pt idx="1480">
                  <c:v>43850</c:v>
                </c:pt>
                <c:pt idx="1481">
                  <c:v>43851</c:v>
                </c:pt>
                <c:pt idx="1482">
                  <c:v>43852</c:v>
                </c:pt>
                <c:pt idx="1483">
                  <c:v>43853</c:v>
                </c:pt>
                <c:pt idx="1484">
                  <c:v>43854</c:v>
                </c:pt>
                <c:pt idx="1485">
                  <c:v>43855</c:v>
                </c:pt>
                <c:pt idx="1486">
                  <c:v>43856</c:v>
                </c:pt>
                <c:pt idx="1487">
                  <c:v>43857</c:v>
                </c:pt>
                <c:pt idx="1488">
                  <c:v>43858</c:v>
                </c:pt>
                <c:pt idx="1489">
                  <c:v>43859</c:v>
                </c:pt>
                <c:pt idx="1490">
                  <c:v>43860</c:v>
                </c:pt>
                <c:pt idx="1491">
                  <c:v>43861</c:v>
                </c:pt>
                <c:pt idx="1492">
                  <c:v>43862</c:v>
                </c:pt>
                <c:pt idx="1493">
                  <c:v>43863</c:v>
                </c:pt>
                <c:pt idx="1494">
                  <c:v>43864</c:v>
                </c:pt>
                <c:pt idx="1495">
                  <c:v>43865</c:v>
                </c:pt>
                <c:pt idx="1496">
                  <c:v>43866</c:v>
                </c:pt>
                <c:pt idx="1497">
                  <c:v>43867</c:v>
                </c:pt>
                <c:pt idx="1498">
                  <c:v>43868</c:v>
                </c:pt>
                <c:pt idx="1499">
                  <c:v>43869</c:v>
                </c:pt>
                <c:pt idx="1500">
                  <c:v>43870</c:v>
                </c:pt>
                <c:pt idx="1501">
                  <c:v>43871</c:v>
                </c:pt>
                <c:pt idx="1502">
                  <c:v>43872</c:v>
                </c:pt>
                <c:pt idx="1503">
                  <c:v>43873</c:v>
                </c:pt>
                <c:pt idx="1504">
                  <c:v>43874</c:v>
                </c:pt>
                <c:pt idx="1505">
                  <c:v>43875</c:v>
                </c:pt>
                <c:pt idx="1506">
                  <c:v>43876</c:v>
                </c:pt>
                <c:pt idx="1507">
                  <c:v>43877</c:v>
                </c:pt>
                <c:pt idx="1508">
                  <c:v>43878</c:v>
                </c:pt>
                <c:pt idx="1509">
                  <c:v>43879</c:v>
                </c:pt>
                <c:pt idx="1510">
                  <c:v>43880</c:v>
                </c:pt>
                <c:pt idx="1511">
                  <c:v>43881</c:v>
                </c:pt>
                <c:pt idx="1512">
                  <c:v>43882</c:v>
                </c:pt>
                <c:pt idx="1513">
                  <c:v>43883</c:v>
                </c:pt>
                <c:pt idx="1514">
                  <c:v>43884</c:v>
                </c:pt>
                <c:pt idx="1515">
                  <c:v>43885</c:v>
                </c:pt>
                <c:pt idx="1516">
                  <c:v>43886</c:v>
                </c:pt>
                <c:pt idx="1517">
                  <c:v>43887</c:v>
                </c:pt>
                <c:pt idx="1518">
                  <c:v>43888</c:v>
                </c:pt>
                <c:pt idx="1519">
                  <c:v>43889</c:v>
                </c:pt>
                <c:pt idx="1520">
                  <c:v>43890</c:v>
                </c:pt>
                <c:pt idx="1521">
                  <c:v>43891</c:v>
                </c:pt>
                <c:pt idx="1522">
                  <c:v>43892</c:v>
                </c:pt>
                <c:pt idx="1523">
                  <c:v>43893</c:v>
                </c:pt>
                <c:pt idx="1524">
                  <c:v>43894</c:v>
                </c:pt>
                <c:pt idx="1525">
                  <c:v>43895</c:v>
                </c:pt>
                <c:pt idx="1526">
                  <c:v>43896</c:v>
                </c:pt>
                <c:pt idx="1527">
                  <c:v>43897</c:v>
                </c:pt>
                <c:pt idx="1528">
                  <c:v>43898</c:v>
                </c:pt>
                <c:pt idx="1529">
                  <c:v>43899</c:v>
                </c:pt>
                <c:pt idx="1530">
                  <c:v>43900</c:v>
                </c:pt>
                <c:pt idx="1531">
                  <c:v>43901</c:v>
                </c:pt>
                <c:pt idx="1532">
                  <c:v>43902</c:v>
                </c:pt>
                <c:pt idx="1533">
                  <c:v>43903</c:v>
                </c:pt>
                <c:pt idx="1534">
                  <c:v>43904</c:v>
                </c:pt>
                <c:pt idx="1535">
                  <c:v>43905</c:v>
                </c:pt>
                <c:pt idx="1536">
                  <c:v>43906</c:v>
                </c:pt>
                <c:pt idx="1537">
                  <c:v>43907</c:v>
                </c:pt>
                <c:pt idx="1538">
                  <c:v>43908</c:v>
                </c:pt>
                <c:pt idx="1539">
                  <c:v>43909</c:v>
                </c:pt>
                <c:pt idx="1540">
                  <c:v>43910</c:v>
                </c:pt>
                <c:pt idx="1541">
                  <c:v>43911</c:v>
                </c:pt>
                <c:pt idx="1542">
                  <c:v>43912</c:v>
                </c:pt>
                <c:pt idx="1543">
                  <c:v>43913</c:v>
                </c:pt>
                <c:pt idx="1544">
                  <c:v>43914</c:v>
                </c:pt>
                <c:pt idx="1545">
                  <c:v>43915</c:v>
                </c:pt>
                <c:pt idx="1546">
                  <c:v>43916</c:v>
                </c:pt>
                <c:pt idx="1547">
                  <c:v>43917</c:v>
                </c:pt>
                <c:pt idx="1548">
                  <c:v>43918</c:v>
                </c:pt>
                <c:pt idx="1549">
                  <c:v>43919</c:v>
                </c:pt>
                <c:pt idx="1550">
                  <c:v>43920</c:v>
                </c:pt>
                <c:pt idx="1551">
                  <c:v>43921</c:v>
                </c:pt>
                <c:pt idx="1552">
                  <c:v>43922</c:v>
                </c:pt>
                <c:pt idx="1553">
                  <c:v>43923</c:v>
                </c:pt>
                <c:pt idx="1554">
                  <c:v>43924</c:v>
                </c:pt>
                <c:pt idx="1555">
                  <c:v>43925</c:v>
                </c:pt>
                <c:pt idx="1556">
                  <c:v>43926</c:v>
                </c:pt>
                <c:pt idx="1557">
                  <c:v>43927</c:v>
                </c:pt>
                <c:pt idx="1558">
                  <c:v>43928</c:v>
                </c:pt>
                <c:pt idx="1559">
                  <c:v>43929</c:v>
                </c:pt>
                <c:pt idx="1560">
                  <c:v>43930</c:v>
                </c:pt>
                <c:pt idx="1561">
                  <c:v>43931</c:v>
                </c:pt>
                <c:pt idx="1562">
                  <c:v>43932</c:v>
                </c:pt>
                <c:pt idx="1563">
                  <c:v>43933</c:v>
                </c:pt>
                <c:pt idx="1564">
                  <c:v>43934</c:v>
                </c:pt>
                <c:pt idx="1565">
                  <c:v>43935</c:v>
                </c:pt>
                <c:pt idx="1566">
                  <c:v>43936</c:v>
                </c:pt>
                <c:pt idx="1567">
                  <c:v>43937</c:v>
                </c:pt>
                <c:pt idx="1568">
                  <c:v>43938</c:v>
                </c:pt>
                <c:pt idx="1569">
                  <c:v>43939</c:v>
                </c:pt>
                <c:pt idx="1570">
                  <c:v>43940</c:v>
                </c:pt>
                <c:pt idx="1571">
                  <c:v>43941</c:v>
                </c:pt>
                <c:pt idx="1572">
                  <c:v>43942</c:v>
                </c:pt>
                <c:pt idx="1573">
                  <c:v>43943</c:v>
                </c:pt>
                <c:pt idx="1574">
                  <c:v>43944</c:v>
                </c:pt>
                <c:pt idx="1575">
                  <c:v>43945</c:v>
                </c:pt>
                <c:pt idx="1576">
                  <c:v>43946</c:v>
                </c:pt>
                <c:pt idx="1577">
                  <c:v>43947</c:v>
                </c:pt>
                <c:pt idx="1578">
                  <c:v>43948</c:v>
                </c:pt>
                <c:pt idx="1579">
                  <c:v>43949</c:v>
                </c:pt>
                <c:pt idx="1580">
                  <c:v>43950</c:v>
                </c:pt>
                <c:pt idx="1581">
                  <c:v>43951</c:v>
                </c:pt>
                <c:pt idx="1582">
                  <c:v>43952</c:v>
                </c:pt>
                <c:pt idx="1583">
                  <c:v>43953</c:v>
                </c:pt>
                <c:pt idx="1584">
                  <c:v>43954</c:v>
                </c:pt>
                <c:pt idx="1585">
                  <c:v>43955</c:v>
                </c:pt>
                <c:pt idx="1586">
                  <c:v>43956</c:v>
                </c:pt>
                <c:pt idx="1587">
                  <c:v>43957</c:v>
                </c:pt>
                <c:pt idx="1588">
                  <c:v>43958</c:v>
                </c:pt>
                <c:pt idx="1589">
                  <c:v>43959</c:v>
                </c:pt>
                <c:pt idx="1590">
                  <c:v>43960</c:v>
                </c:pt>
                <c:pt idx="1591">
                  <c:v>43961</c:v>
                </c:pt>
                <c:pt idx="1592">
                  <c:v>43962</c:v>
                </c:pt>
                <c:pt idx="1593">
                  <c:v>43963</c:v>
                </c:pt>
                <c:pt idx="1594">
                  <c:v>43964</c:v>
                </c:pt>
                <c:pt idx="1595">
                  <c:v>43965</c:v>
                </c:pt>
                <c:pt idx="1596">
                  <c:v>43966</c:v>
                </c:pt>
                <c:pt idx="1597">
                  <c:v>43967</c:v>
                </c:pt>
                <c:pt idx="1598">
                  <c:v>43968</c:v>
                </c:pt>
                <c:pt idx="1599">
                  <c:v>43969</c:v>
                </c:pt>
                <c:pt idx="1600">
                  <c:v>43970</c:v>
                </c:pt>
                <c:pt idx="1601">
                  <c:v>43971</c:v>
                </c:pt>
                <c:pt idx="1602">
                  <c:v>43972</c:v>
                </c:pt>
                <c:pt idx="1603">
                  <c:v>43973</c:v>
                </c:pt>
                <c:pt idx="1604">
                  <c:v>43974</c:v>
                </c:pt>
                <c:pt idx="1605">
                  <c:v>43975</c:v>
                </c:pt>
                <c:pt idx="1606">
                  <c:v>43976</c:v>
                </c:pt>
                <c:pt idx="1607">
                  <c:v>43977</c:v>
                </c:pt>
                <c:pt idx="1608">
                  <c:v>43978</c:v>
                </c:pt>
                <c:pt idx="1609">
                  <c:v>43979</c:v>
                </c:pt>
                <c:pt idx="1610">
                  <c:v>43980</c:v>
                </c:pt>
                <c:pt idx="1611">
                  <c:v>43981</c:v>
                </c:pt>
                <c:pt idx="1612">
                  <c:v>43982</c:v>
                </c:pt>
                <c:pt idx="1613">
                  <c:v>43983</c:v>
                </c:pt>
                <c:pt idx="1614">
                  <c:v>43984</c:v>
                </c:pt>
                <c:pt idx="1615">
                  <c:v>43985</c:v>
                </c:pt>
                <c:pt idx="1616">
                  <c:v>43986</c:v>
                </c:pt>
                <c:pt idx="1617">
                  <c:v>43987</c:v>
                </c:pt>
                <c:pt idx="1618">
                  <c:v>43988</c:v>
                </c:pt>
                <c:pt idx="1619">
                  <c:v>43989</c:v>
                </c:pt>
                <c:pt idx="1620">
                  <c:v>43990</c:v>
                </c:pt>
                <c:pt idx="1621">
                  <c:v>43991</c:v>
                </c:pt>
                <c:pt idx="1622">
                  <c:v>43992</c:v>
                </c:pt>
                <c:pt idx="1623">
                  <c:v>43993</c:v>
                </c:pt>
                <c:pt idx="1624">
                  <c:v>43994</c:v>
                </c:pt>
                <c:pt idx="1625">
                  <c:v>43995</c:v>
                </c:pt>
                <c:pt idx="1626">
                  <c:v>43996</c:v>
                </c:pt>
                <c:pt idx="1627">
                  <c:v>43997</c:v>
                </c:pt>
                <c:pt idx="1628">
                  <c:v>43998</c:v>
                </c:pt>
                <c:pt idx="1629">
                  <c:v>43999</c:v>
                </c:pt>
                <c:pt idx="1630">
                  <c:v>44000</c:v>
                </c:pt>
                <c:pt idx="1631">
                  <c:v>44001</c:v>
                </c:pt>
                <c:pt idx="1632">
                  <c:v>44002</c:v>
                </c:pt>
                <c:pt idx="1633">
                  <c:v>44003</c:v>
                </c:pt>
                <c:pt idx="1634">
                  <c:v>44004</c:v>
                </c:pt>
                <c:pt idx="1635">
                  <c:v>44005</c:v>
                </c:pt>
                <c:pt idx="1636">
                  <c:v>44006</c:v>
                </c:pt>
                <c:pt idx="1637">
                  <c:v>44007</c:v>
                </c:pt>
                <c:pt idx="1638">
                  <c:v>44008</c:v>
                </c:pt>
                <c:pt idx="1639">
                  <c:v>44009</c:v>
                </c:pt>
                <c:pt idx="1640">
                  <c:v>44010</c:v>
                </c:pt>
                <c:pt idx="1641">
                  <c:v>44011</c:v>
                </c:pt>
                <c:pt idx="1642">
                  <c:v>44012</c:v>
                </c:pt>
                <c:pt idx="1643">
                  <c:v>44013</c:v>
                </c:pt>
                <c:pt idx="1644">
                  <c:v>44014</c:v>
                </c:pt>
                <c:pt idx="1645">
                  <c:v>44015</c:v>
                </c:pt>
                <c:pt idx="1646">
                  <c:v>44016</c:v>
                </c:pt>
                <c:pt idx="1647">
                  <c:v>44017</c:v>
                </c:pt>
                <c:pt idx="1648">
                  <c:v>44018</c:v>
                </c:pt>
                <c:pt idx="1649">
                  <c:v>44019</c:v>
                </c:pt>
                <c:pt idx="1650">
                  <c:v>44020</c:v>
                </c:pt>
                <c:pt idx="1651">
                  <c:v>44021</c:v>
                </c:pt>
                <c:pt idx="1652">
                  <c:v>44022</c:v>
                </c:pt>
                <c:pt idx="1653">
                  <c:v>44023</c:v>
                </c:pt>
                <c:pt idx="1654">
                  <c:v>44024</c:v>
                </c:pt>
                <c:pt idx="1655">
                  <c:v>44025</c:v>
                </c:pt>
                <c:pt idx="1656">
                  <c:v>44026</c:v>
                </c:pt>
                <c:pt idx="1657">
                  <c:v>44027</c:v>
                </c:pt>
                <c:pt idx="1658">
                  <c:v>44028</c:v>
                </c:pt>
                <c:pt idx="1659">
                  <c:v>44029</c:v>
                </c:pt>
                <c:pt idx="1660">
                  <c:v>44030</c:v>
                </c:pt>
                <c:pt idx="1661">
                  <c:v>44031</c:v>
                </c:pt>
                <c:pt idx="1662">
                  <c:v>44032</c:v>
                </c:pt>
                <c:pt idx="1663">
                  <c:v>44033</c:v>
                </c:pt>
                <c:pt idx="1664">
                  <c:v>44034</c:v>
                </c:pt>
                <c:pt idx="1665">
                  <c:v>44035</c:v>
                </c:pt>
                <c:pt idx="1666">
                  <c:v>44036</c:v>
                </c:pt>
                <c:pt idx="1667">
                  <c:v>44037</c:v>
                </c:pt>
                <c:pt idx="1668">
                  <c:v>44038</c:v>
                </c:pt>
                <c:pt idx="1669">
                  <c:v>44039</c:v>
                </c:pt>
                <c:pt idx="1670">
                  <c:v>44040</c:v>
                </c:pt>
                <c:pt idx="1671">
                  <c:v>44041</c:v>
                </c:pt>
                <c:pt idx="1672">
                  <c:v>44042</c:v>
                </c:pt>
                <c:pt idx="1673">
                  <c:v>44043</c:v>
                </c:pt>
                <c:pt idx="1674">
                  <c:v>44044</c:v>
                </c:pt>
                <c:pt idx="1675">
                  <c:v>44045</c:v>
                </c:pt>
                <c:pt idx="1676">
                  <c:v>44046</c:v>
                </c:pt>
                <c:pt idx="1677">
                  <c:v>44047</c:v>
                </c:pt>
                <c:pt idx="1678">
                  <c:v>44048</c:v>
                </c:pt>
                <c:pt idx="1679">
                  <c:v>44049</c:v>
                </c:pt>
                <c:pt idx="1680">
                  <c:v>44050</c:v>
                </c:pt>
                <c:pt idx="1681">
                  <c:v>44051</c:v>
                </c:pt>
                <c:pt idx="1682">
                  <c:v>44052</c:v>
                </c:pt>
                <c:pt idx="1683">
                  <c:v>44053</c:v>
                </c:pt>
                <c:pt idx="1684">
                  <c:v>44054</c:v>
                </c:pt>
                <c:pt idx="1685">
                  <c:v>44055</c:v>
                </c:pt>
                <c:pt idx="1686">
                  <c:v>44056</c:v>
                </c:pt>
                <c:pt idx="1687">
                  <c:v>44057</c:v>
                </c:pt>
                <c:pt idx="1688">
                  <c:v>44058</c:v>
                </c:pt>
                <c:pt idx="1689">
                  <c:v>44059</c:v>
                </c:pt>
                <c:pt idx="1690">
                  <c:v>44060</c:v>
                </c:pt>
                <c:pt idx="1691">
                  <c:v>44061</c:v>
                </c:pt>
                <c:pt idx="1692">
                  <c:v>44062</c:v>
                </c:pt>
                <c:pt idx="1693">
                  <c:v>44063</c:v>
                </c:pt>
                <c:pt idx="1694">
                  <c:v>44064</c:v>
                </c:pt>
                <c:pt idx="1695">
                  <c:v>44065</c:v>
                </c:pt>
                <c:pt idx="1696">
                  <c:v>44066</c:v>
                </c:pt>
                <c:pt idx="1697">
                  <c:v>44067</c:v>
                </c:pt>
                <c:pt idx="1698">
                  <c:v>44068</c:v>
                </c:pt>
                <c:pt idx="1699">
                  <c:v>44069</c:v>
                </c:pt>
                <c:pt idx="1700">
                  <c:v>44070</c:v>
                </c:pt>
                <c:pt idx="1701">
                  <c:v>44071</c:v>
                </c:pt>
                <c:pt idx="1702">
                  <c:v>44072</c:v>
                </c:pt>
                <c:pt idx="1703">
                  <c:v>44073</c:v>
                </c:pt>
                <c:pt idx="1704">
                  <c:v>44074</c:v>
                </c:pt>
                <c:pt idx="1705">
                  <c:v>44075</c:v>
                </c:pt>
                <c:pt idx="1706">
                  <c:v>44076</c:v>
                </c:pt>
                <c:pt idx="1707">
                  <c:v>44077</c:v>
                </c:pt>
                <c:pt idx="1708">
                  <c:v>44078</c:v>
                </c:pt>
                <c:pt idx="1709">
                  <c:v>44079</c:v>
                </c:pt>
                <c:pt idx="1710">
                  <c:v>44080</c:v>
                </c:pt>
                <c:pt idx="1711">
                  <c:v>44081</c:v>
                </c:pt>
                <c:pt idx="1712">
                  <c:v>44082</c:v>
                </c:pt>
                <c:pt idx="1713">
                  <c:v>44083</c:v>
                </c:pt>
                <c:pt idx="1714">
                  <c:v>44084</c:v>
                </c:pt>
                <c:pt idx="1715">
                  <c:v>44085</c:v>
                </c:pt>
                <c:pt idx="1716">
                  <c:v>44086</c:v>
                </c:pt>
                <c:pt idx="1717">
                  <c:v>44087</c:v>
                </c:pt>
                <c:pt idx="1718">
                  <c:v>44088</c:v>
                </c:pt>
                <c:pt idx="1719">
                  <c:v>44089</c:v>
                </c:pt>
                <c:pt idx="1720">
                  <c:v>44090</c:v>
                </c:pt>
                <c:pt idx="1721">
                  <c:v>44091</c:v>
                </c:pt>
                <c:pt idx="1722">
                  <c:v>44092</c:v>
                </c:pt>
                <c:pt idx="1723">
                  <c:v>44093</c:v>
                </c:pt>
                <c:pt idx="1724">
                  <c:v>44094</c:v>
                </c:pt>
                <c:pt idx="1725">
                  <c:v>44095</c:v>
                </c:pt>
                <c:pt idx="1726">
                  <c:v>44096</c:v>
                </c:pt>
                <c:pt idx="1727">
                  <c:v>44097</c:v>
                </c:pt>
                <c:pt idx="1728">
                  <c:v>44098</c:v>
                </c:pt>
                <c:pt idx="1729">
                  <c:v>44099</c:v>
                </c:pt>
                <c:pt idx="1730">
                  <c:v>44100</c:v>
                </c:pt>
                <c:pt idx="1731">
                  <c:v>44101</c:v>
                </c:pt>
                <c:pt idx="1732">
                  <c:v>44102</c:v>
                </c:pt>
                <c:pt idx="1733">
                  <c:v>44103</c:v>
                </c:pt>
                <c:pt idx="1734">
                  <c:v>44104</c:v>
                </c:pt>
                <c:pt idx="1735">
                  <c:v>44105</c:v>
                </c:pt>
                <c:pt idx="1736">
                  <c:v>44106</c:v>
                </c:pt>
                <c:pt idx="1737">
                  <c:v>44107</c:v>
                </c:pt>
                <c:pt idx="1738">
                  <c:v>44108</c:v>
                </c:pt>
                <c:pt idx="1739">
                  <c:v>44109</c:v>
                </c:pt>
                <c:pt idx="1740">
                  <c:v>44110</c:v>
                </c:pt>
                <c:pt idx="1741">
                  <c:v>44111</c:v>
                </c:pt>
                <c:pt idx="1742">
                  <c:v>44112</c:v>
                </c:pt>
                <c:pt idx="1743">
                  <c:v>44113</c:v>
                </c:pt>
                <c:pt idx="1744">
                  <c:v>44114</c:v>
                </c:pt>
                <c:pt idx="1745">
                  <c:v>44115</c:v>
                </c:pt>
                <c:pt idx="1746">
                  <c:v>44116</c:v>
                </c:pt>
                <c:pt idx="1747">
                  <c:v>44117</c:v>
                </c:pt>
                <c:pt idx="1748">
                  <c:v>44118</c:v>
                </c:pt>
                <c:pt idx="1749">
                  <c:v>44119</c:v>
                </c:pt>
                <c:pt idx="1750">
                  <c:v>44120</c:v>
                </c:pt>
                <c:pt idx="1751">
                  <c:v>44121</c:v>
                </c:pt>
                <c:pt idx="1752">
                  <c:v>44122</c:v>
                </c:pt>
                <c:pt idx="1753">
                  <c:v>44123</c:v>
                </c:pt>
                <c:pt idx="1754">
                  <c:v>44124</c:v>
                </c:pt>
                <c:pt idx="1755">
                  <c:v>44125</c:v>
                </c:pt>
                <c:pt idx="1756">
                  <c:v>44126</c:v>
                </c:pt>
                <c:pt idx="1757">
                  <c:v>44127</c:v>
                </c:pt>
                <c:pt idx="1758">
                  <c:v>44128</c:v>
                </c:pt>
                <c:pt idx="1759">
                  <c:v>44129</c:v>
                </c:pt>
                <c:pt idx="1760">
                  <c:v>44130</c:v>
                </c:pt>
                <c:pt idx="1761">
                  <c:v>44131</c:v>
                </c:pt>
                <c:pt idx="1762">
                  <c:v>44132</c:v>
                </c:pt>
                <c:pt idx="1763">
                  <c:v>44133</c:v>
                </c:pt>
                <c:pt idx="1764">
                  <c:v>44134</c:v>
                </c:pt>
                <c:pt idx="1765">
                  <c:v>44135</c:v>
                </c:pt>
                <c:pt idx="1766">
                  <c:v>44136</c:v>
                </c:pt>
                <c:pt idx="1767">
                  <c:v>44137</c:v>
                </c:pt>
                <c:pt idx="1768">
                  <c:v>44138</c:v>
                </c:pt>
                <c:pt idx="1769">
                  <c:v>44139</c:v>
                </c:pt>
                <c:pt idx="1770">
                  <c:v>44140</c:v>
                </c:pt>
                <c:pt idx="1771">
                  <c:v>44141</c:v>
                </c:pt>
                <c:pt idx="1772">
                  <c:v>44142</c:v>
                </c:pt>
                <c:pt idx="1773">
                  <c:v>44143</c:v>
                </c:pt>
                <c:pt idx="1774">
                  <c:v>44144</c:v>
                </c:pt>
                <c:pt idx="1775">
                  <c:v>44145</c:v>
                </c:pt>
                <c:pt idx="1776">
                  <c:v>44146</c:v>
                </c:pt>
                <c:pt idx="1777">
                  <c:v>44147</c:v>
                </c:pt>
                <c:pt idx="1778">
                  <c:v>44148</c:v>
                </c:pt>
                <c:pt idx="1779">
                  <c:v>44149</c:v>
                </c:pt>
                <c:pt idx="1780">
                  <c:v>44150</c:v>
                </c:pt>
                <c:pt idx="1781">
                  <c:v>44151</c:v>
                </c:pt>
                <c:pt idx="1782">
                  <c:v>44152</c:v>
                </c:pt>
                <c:pt idx="1783">
                  <c:v>44153</c:v>
                </c:pt>
                <c:pt idx="1784">
                  <c:v>44154</c:v>
                </c:pt>
                <c:pt idx="1785">
                  <c:v>44155</c:v>
                </c:pt>
                <c:pt idx="1786">
                  <c:v>44156</c:v>
                </c:pt>
                <c:pt idx="1787">
                  <c:v>44157</c:v>
                </c:pt>
                <c:pt idx="1788">
                  <c:v>44158</c:v>
                </c:pt>
                <c:pt idx="1789">
                  <c:v>44159</c:v>
                </c:pt>
                <c:pt idx="1790">
                  <c:v>44160</c:v>
                </c:pt>
                <c:pt idx="1791">
                  <c:v>44161</c:v>
                </c:pt>
                <c:pt idx="1792">
                  <c:v>44162</c:v>
                </c:pt>
                <c:pt idx="1793">
                  <c:v>44163</c:v>
                </c:pt>
                <c:pt idx="1794">
                  <c:v>44164</c:v>
                </c:pt>
                <c:pt idx="1795">
                  <c:v>44165</c:v>
                </c:pt>
                <c:pt idx="1796">
                  <c:v>44166</c:v>
                </c:pt>
                <c:pt idx="1797">
                  <c:v>44167</c:v>
                </c:pt>
                <c:pt idx="1798">
                  <c:v>44168</c:v>
                </c:pt>
                <c:pt idx="1799">
                  <c:v>44169</c:v>
                </c:pt>
                <c:pt idx="1800">
                  <c:v>44170</c:v>
                </c:pt>
                <c:pt idx="1801">
                  <c:v>44171</c:v>
                </c:pt>
                <c:pt idx="1802">
                  <c:v>44172</c:v>
                </c:pt>
                <c:pt idx="1803">
                  <c:v>44173</c:v>
                </c:pt>
                <c:pt idx="1804">
                  <c:v>44174</c:v>
                </c:pt>
                <c:pt idx="1805">
                  <c:v>44175</c:v>
                </c:pt>
                <c:pt idx="1806">
                  <c:v>44176</c:v>
                </c:pt>
                <c:pt idx="1807">
                  <c:v>44177</c:v>
                </c:pt>
                <c:pt idx="1808">
                  <c:v>44178</c:v>
                </c:pt>
                <c:pt idx="1809">
                  <c:v>44179</c:v>
                </c:pt>
                <c:pt idx="1810">
                  <c:v>44180</c:v>
                </c:pt>
                <c:pt idx="1811">
                  <c:v>44181</c:v>
                </c:pt>
                <c:pt idx="1812">
                  <c:v>44182</c:v>
                </c:pt>
                <c:pt idx="1813">
                  <c:v>44183</c:v>
                </c:pt>
                <c:pt idx="1814">
                  <c:v>44184</c:v>
                </c:pt>
                <c:pt idx="1815">
                  <c:v>44185</c:v>
                </c:pt>
                <c:pt idx="1816">
                  <c:v>44186</c:v>
                </c:pt>
                <c:pt idx="1817">
                  <c:v>44187</c:v>
                </c:pt>
                <c:pt idx="1818">
                  <c:v>44188</c:v>
                </c:pt>
                <c:pt idx="1819">
                  <c:v>44189</c:v>
                </c:pt>
                <c:pt idx="1820">
                  <c:v>44190</c:v>
                </c:pt>
                <c:pt idx="1821">
                  <c:v>44191</c:v>
                </c:pt>
                <c:pt idx="1822">
                  <c:v>44192</c:v>
                </c:pt>
                <c:pt idx="1823">
                  <c:v>44193</c:v>
                </c:pt>
                <c:pt idx="1824">
                  <c:v>44194</c:v>
                </c:pt>
                <c:pt idx="1825">
                  <c:v>44195</c:v>
                </c:pt>
                <c:pt idx="1826">
                  <c:v>44196</c:v>
                </c:pt>
                <c:pt idx="1827">
                  <c:v>44197</c:v>
                </c:pt>
                <c:pt idx="1828">
                  <c:v>44198</c:v>
                </c:pt>
                <c:pt idx="1829">
                  <c:v>44199</c:v>
                </c:pt>
                <c:pt idx="1830">
                  <c:v>44200</c:v>
                </c:pt>
                <c:pt idx="1831">
                  <c:v>44201</c:v>
                </c:pt>
                <c:pt idx="1832">
                  <c:v>44202</c:v>
                </c:pt>
                <c:pt idx="1833">
                  <c:v>44203</c:v>
                </c:pt>
                <c:pt idx="1834">
                  <c:v>44204</c:v>
                </c:pt>
                <c:pt idx="1835">
                  <c:v>44205</c:v>
                </c:pt>
                <c:pt idx="1836">
                  <c:v>44206</c:v>
                </c:pt>
                <c:pt idx="1837">
                  <c:v>44207</c:v>
                </c:pt>
                <c:pt idx="1838">
                  <c:v>44208</c:v>
                </c:pt>
                <c:pt idx="1839">
                  <c:v>44209</c:v>
                </c:pt>
                <c:pt idx="1840">
                  <c:v>44210</c:v>
                </c:pt>
                <c:pt idx="1841">
                  <c:v>44211</c:v>
                </c:pt>
                <c:pt idx="1842">
                  <c:v>44212</c:v>
                </c:pt>
                <c:pt idx="1843">
                  <c:v>44213</c:v>
                </c:pt>
                <c:pt idx="1844">
                  <c:v>44214</c:v>
                </c:pt>
                <c:pt idx="1845">
                  <c:v>44215</c:v>
                </c:pt>
                <c:pt idx="1846">
                  <c:v>44216</c:v>
                </c:pt>
                <c:pt idx="1847">
                  <c:v>44217</c:v>
                </c:pt>
                <c:pt idx="1848">
                  <c:v>44218</c:v>
                </c:pt>
                <c:pt idx="1849">
                  <c:v>44219</c:v>
                </c:pt>
                <c:pt idx="1850">
                  <c:v>44220</c:v>
                </c:pt>
                <c:pt idx="1851">
                  <c:v>44221</c:v>
                </c:pt>
                <c:pt idx="1852">
                  <c:v>44222</c:v>
                </c:pt>
                <c:pt idx="1853">
                  <c:v>44223</c:v>
                </c:pt>
                <c:pt idx="1854">
                  <c:v>44224</c:v>
                </c:pt>
                <c:pt idx="1855">
                  <c:v>44225</c:v>
                </c:pt>
                <c:pt idx="1856">
                  <c:v>44226</c:v>
                </c:pt>
                <c:pt idx="1857">
                  <c:v>44227</c:v>
                </c:pt>
                <c:pt idx="1858">
                  <c:v>44228</c:v>
                </c:pt>
                <c:pt idx="1859">
                  <c:v>44229</c:v>
                </c:pt>
                <c:pt idx="1860">
                  <c:v>44230</c:v>
                </c:pt>
                <c:pt idx="1861">
                  <c:v>44231</c:v>
                </c:pt>
                <c:pt idx="1862">
                  <c:v>44232</c:v>
                </c:pt>
                <c:pt idx="1863">
                  <c:v>44233</c:v>
                </c:pt>
                <c:pt idx="1864">
                  <c:v>44234</c:v>
                </c:pt>
                <c:pt idx="1865">
                  <c:v>44235</c:v>
                </c:pt>
                <c:pt idx="1866">
                  <c:v>44236</c:v>
                </c:pt>
                <c:pt idx="1867">
                  <c:v>44237</c:v>
                </c:pt>
                <c:pt idx="1868">
                  <c:v>44238</c:v>
                </c:pt>
                <c:pt idx="1869">
                  <c:v>44239</c:v>
                </c:pt>
                <c:pt idx="1870">
                  <c:v>44240</c:v>
                </c:pt>
                <c:pt idx="1871">
                  <c:v>44241</c:v>
                </c:pt>
                <c:pt idx="1872">
                  <c:v>44242</c:v>
                </c:pt>
                <c:pt idx="1873">
                  <c:v>44243</c:v>
                </c:pt>
                <c:pt idx="1874">
                  <c:v>44244</c:v>
                </c:pt>
                <c:pt idx="1875">
                  <c:v>44245</c:v>
                </c:pt>
                <c:pt idx="1876">
                  <c:v>44246</c:v>
                </c:pt>
                <c:pt idx="1877">
                  <c:v>44247</c:v>
                </c:pt>
                <c:pt idx="1878">
                  <c:v>44248</c:v>
                </c:pt>
                <c:pt idx="1879">
                  <c:v>44249</c:v>
                </c:pt>
                <c:pt idx="1880">
                  <c:v>44250</c:v>
                </c:pt>
                <c:pt idx="1881">
                  <c:v>44251</c:v>
                </c:pt>
                <c:pt idx="1882">
                  <c:v>44252</c:v>
                </c:pt>
                <c:pt idx="1883">
                  <c:v>44253</c:v>
                </c:pt>
                <c:pt idx="1884">
                  <c:v>44254</c:v>
                </c:pt>
                <c:pt idx="1885">
                  <c:v>44255</c:v>
                </c:pt>
                <c:pt idx="1886">
                  <c:v>44256</c:v>
                </c:pt>
                <c:pt idx="1887">
                  <c:v>44257</c:v>
                </c:pt>
                <c:pt idx="1888">
                  <c:v>44258</c:v>
                </c:pt>
                <c:pt idx="1889">
                  <c:v>44259</c:v>
                </c:pt>
                <c:pt idx="1890">
                  <c:v>44260</c:v>
                </c:pt>
                <c:pt idx="1891">
                  <c:v>44261</c:v>
                </c:pt>
                <c:pt idx="1892">
                  <c:v>44262</c:v>
                </c:pt>
                <c:pt idx="1893">
                  <c:v>44263</c:v>
                </c:pt>
                <c:pt idx="1894">
                  <c:v>44264</c:v>
                </c:pt>
                <c:pt idx="1895">
                  <c:v>44265</c:v>
                </c:pt>
                <c:pt idx="1896">
                  <c:v>44266</c:v>
                </c:pt>
                <c:pt idx="1897">
                  <c:v>44267</c:v>
                </c:pt>
                <c:pt idx="1898">
                  <c:v>44268</c:v>
                </c:pt>
                <c:pt idx="1899">
                  <c:v>44269</c:v>
                </c:pt>
                <c:pt idx="1900">
                  <c:v>44270</c:v>
                </c:pt>
                <c:pt idx="1901">
                  <c:v>44271</c:v>
                </c:pt>
                <c:pt idx="1902">
                  <c:v>44272</c:v>
                </c:pt>
                <c:pt idx="1903">
                  <c:v>44273</c:v>
                </c:pt>
                <c:pt idx="1904">
                  <c:v>44274</c:v>
                </c:pt>
                <c:pt idx="1905">
                  <c:v>44275</c:v>
                </c:pt>
                <c:pt idx="1906">
                  <c:v>44276</c:v>
                </c:pt>
                <c:pt idx="1907">
                  <c:v>44277</c:v>
                </c:pt>
                <c:pt idx="1908">
                  <c:v>44278</c:v>
                </c:pt>
                <c:pt idx="1909">
                  <c:v>44279</c:v>
                </c:pt>
                <c:pt idx="1910">
                  <c:v>44280</c:v>
                </c:pt>
                <c:pt idx="1911">
                  <c:v>44281</c:v>
                </c:pt>
                <c:pt idx="1912">
                  <c:v>44282</c:v>
                </c:pt>
                <c:pt idx="1913">
                  <c:v>44283</c:v>
                </c:pt>
                <c:pt idx="1914">
                  <c:v>44284</c:v>
                </c:pt>
                <c:pt idx="1915">
                  <c:v>44285</c:v>
                </c:pt>
                <c:pt idx="1916">
                  <c:v>44286</c:v>
                </c:pt>
                <c:pt idx="1917">
                  <c:v>44287</c:v>
                </c:pt>
                <c:pt idx="1918">
                  <c:v>44288</c:v>
                </c:pt>
                <c:pt idx="1919">
                  <c:v>44289</c:v>
                </c:pt>
                <c:pt idx="1920">
                  <c:v>44290</c:v>
                </c:pt>
                <c:pt idx="1921">
                  <c:v>44291</c:v>
                </c:pt>
                <c:pt idx="1922">
                  <c:v>44292</c:v>
                </c:pt>
                <c:pt idx="1923">
                  <c:v>44293</c:v>
                </c:pt>
                <c:pt idx="1924">
                  <c:v>44294</c:v>
                </c:pt>
                <c:pt idx="1925">
                  <c:v>44295</c:v>
                </c:pt>
                <c:pt idx="1926">
                  <c:v>44296</c:v>
                </c:pt>
                <c:pt idx="1927">
                  <c:v>44297</c:v>
                </c:pt>
                <c:pt idx="1928">
                  <c:v>44298</c:v>
                </c:pt>
                <c:pt idx="1929">
                  <c:v>44299</c:v>
                </c:pt>
                <c:pt idx="1930">
                  <c:v>44300</c:v>
                </c:pt>
                <c:pt idx="1931">
                  <c:v>44301</c:v>
                </c:pt>
                <c:pt idx="1932">
                  <c:v>44302</c:v>
                </c:pt>
                <c:pt idx="1933">
                  <c:v>44303</c:v>
                </c:pt>
                <c:pt idx="1934">
                  <c:v>44304</c:v>
                </c:pt>
                <c:pt idx="1935">
                  <c:v>44305</c:v>
                </c:pt>
                <c:pt idx="1936">
                  <c:v>44306</c:v>
                </c:pt>
                <c:pt idx="1937">
                  <c:v>44307</c:v>
                </c:pt>
                <c:pt idx="1938">
                  <c:v>44308</c:v>
                </c:pt>
                <c:pt idx="1939">
                  <c:v>44309</c:v>
                </c:pt>
                <c:pt idx="1940">
                  <c:v>44310</c:v>
                </c:pt>
                <c:pt idx="1941">
                  <c:v>44311</c:v>
                </c:pt>
                <c:pt idx="1942">
                  <c:v>44312</c:v>
                </c:pt>
                <c:pt idx="1943">
                  <c:v>44313</c:v>
                </c:pt>
                <c:pt idx="1944">
                  <c:v>44314</c:v>
                </c:pt>
                <c:pt idx="1945">
                  <c:v>44315</c:v>
                </c:pt>
                <c:pt idx="1946">
                  <c:v>44316</c:v>
                </c:pt>
                <c:pt idx="1947">
                  <c:v>44317</c:v>
                </c:pt>
                <c:pt idx="1948">
                  <c:v>44318</c:v>
                </c:pt>
                <c:pt idx="1949">
                  <c:v>44319</c:v>
                </c:pt>
                <c:pt idx="1950">
                  <c:v>44320</c:v>
                </c:pt>
                <c:pt idx="1951">
                  <c:v>44321</c:v>
                </c:pt>
                <c:pt idx="1952">
                  <c:v>44322</c:v>
                </c:pt>
                <c:pt idx="1953">
                  <c:v>44323</c:v>
                </c:pt>
                <c:pt idx="1954">
                  <c:v>44324</c:v>
                </c:pt>
                <c:pt idx="1955">
                  <c:v>44325</c:v>
                </c:pt>
                <c:pt idx="1956">
                  <c:v>44326</c:v>
                </c:pt>
                <c:pt idx="1957">
                  <c:v>44327</c:v>
                </c:pt>
                <c:pt idx="1958">
                  <c:v>44328</c:v>
                </c:pt>
                <c:pt idx="1959">
                  <c:v>44329</c:v>
                </c:pt>
                <c:pt idx="1960">
                  <c:v>44330</c:v>
                </c:pt>
                <c:pt idx="1961">
                  <c:v>44331</c:v>
                </c:pt>
                <c:pt idx="1962">
                  <c:v>44332</c:v>
                </c:pt>
                <c:pt idx="1963">
                  <c:v>44333</c:v>
                </c:pt>
                <c:pt idx="1964">
                  <c:v>44334</c:v>
                </c:pt>
                <c:pt idx="1965">
                  <c:v>44335</c:v>
                </c:pt>
                <c:pt idx="1966">
                  <c:v>44336</c:v>
                </c:pt>
                <c:pt idx="1967">
                  <c:v>44337</c:v>
                </c:pt>
                <c:pt idx="1968">
                  <c:v>44338</c:v>
                </c:pt>
                <c:pt idx="1969">
                  <c:v>44339</c:v>
                </c:pt>
                <c:pt idx="1970">
                  <c:v>44340</c:v>
                </c:pt>
                <c:pt idx="1971">
                  <c:v>44341</c:v>
                </c:pt>
                <c:pt idx="1972">
                  <c:v>44342</c:v>
                </c:pt>
                <c:pt idx="1973">
                  <c:v>44343</c:v>
                </c:pt>
                <c:pt idx="1974">
                  <c:v>44344</c:v>
                </c:pt>
                <c:pt idx="1975">
                  <c:v>44345</c:v>
                </c:pt>
                <c:pt idx="1976">
                  <c:v>44346</c:v>
                </c:pt>
                <c:pt idx="1977">
                  <c:v>44347</c:v>
                </c:pt>
                <c:pt idx="1978">
                  <c:v>44348</c:v>
                </c:pt>
                <c:pt idx="1979">
                  <c:v>44349</c:v>
                </c:pt>
                <c:pt idx="1980">
                  <c:v>44350</c:v>
                </c:pt>
                <c:pt idx="1981">
                  <c:v>44351</c:v>
                </c:pt>
                <c:pt idx="1982">
                  <c:v>44352</c:v>
                </c:pt>
                <c:pt idx="1983">
                  <c:v>44353</c:v>
                </c:pt>
                <c:pt idx="1984">
                  <c:v>44354</c:v>
                </c:pt>
                <c:pt idx="1985">
                  <c:v>44355</c:v>
                </c:pt>
                <c:pt idx="1986">
                  <c:v>44356</c:v>
                </c:pt>
                <c:pt idx="1987">
                  <c:v>44357</c:v>
                </c:pt>
                <c:pt idx="1988">
                  <c:v>44358</c:v>
                </c:pt>
                <c:pt idx="1989">
                  <c:v>44359</c:v>
                </c:pt>
                <c:pt idx="1990">
                  <c:v>44360</c:v>
                </c:pt>
                <c:pt idx="1991">
                  <c:v>44361</c:v>
                </c:pt>
                <c:pt idx="1992">
                  <c:v>44362</c:v>
                </c:pt>
                <c:pt idx="1993">
                  <c:v>44363</c:v>
                </c:pt>
                <c:pt idx="1994">
                  <c:v>44364</c:v>
                </c:pt>
                <c:pt idx="1995">
                  <c:v>44365</c:v>
                </c:pt>
                <c:pt idx="1996">
                  <c:v>44366</c:v>
                </c:pt>
                <c:pt idx="1997">
                  <c:v>44367</c:v>
                </c:pt>
                <c:pt idx="1998">
                  <c:v>44368</c:v>
                </c:pt>
                <c:pt idx="1999">
                  <c:v>44369</c:v>
                </c:pt>
                <c:pt idx="2000">
                  <c:v>44370</c:v>
                </c:pt>
                <c:pt idx="2001">
                  <c:v>44371</c:v>
                </c:pt>
                <c:pt idx="2002">
                  <c:v>44372</c:v>
                </c:pt>
                <c:pt idx="2003">
                  <c:v>44373</c:v>
                </c:pt>
                <c:pt idx="2004">
                  <c:v>44374</c:v>
                </c:pt>
                <c:pt idx="2005">
                  <c:v>44375</c:v>
                </c:pt>
                <c:pt idx="2006">
                  <c:v>44376</c:v>
                </c:pt>
                <c:pt idx="2007">
                  <c:v>44377</c:v>
                </c:pt>
                <c:pt idx="2008">
                  <c:v>44378</c:v>
                </c:pt>
                <c:pt idx="2009">
                  <c:v>44379</c:v>
                </c:pt>
                <c:pt idx="2010">
                  <c:v>44380</c:v>
                </c:pt>
                <c:pt idx="2011">
                  <c:v>44381</c:v>
                </c:pt>
                <c:pt idx="2012">
                  <c:v>44382</c:v>
                </c:pt>
                <c:pt idx="2013">
                  <c:v>44383</c:v>
                </c:pt>
                <c:pt idx="2014">
                  <c:v>44384</c:v>
                </c:pt>
                <c:pt idx="2015">
                  <c:v>44385</c:v>
                </c:pt>
                <c:pt idx="2016">
                  <c:v>44386</c:v>
                </c:pt>
                <c:pt idx="2017">
                  <c:v>44387</c:v>
                </c:pt>
                <c:pt idx="2018">
                  <c:v>44388</c:v>
                </c:pt>
                <c:pt idx="2019">
                  <c:v>44389</c:v>
                </c:pt>
                <c:pt idx="2020">
                  <c:v>44390</c:v>
                </c:pt>
                <c:pt idx="2021">
                  <c:v>44391</c:v>
                </c:pt>
                <c:pt idx="2022">
                  <c:v>44392</c:v>
                </c:pt>
                <c:pt idx="2023">
                  <c:v>44393</c:v>
                </c:pt>
                <c:pt idx="2024">
                  <c:v>44394</c:v>
                </c:pt>
                <c:pt idx="2025">
                  <c:v>44395</c:v>
                </c:pt>
                <c:pt idx="2026">
                  <c:v>44396</c:v>
                </c:pt>
                <c:pt idx="2027">
                  <c:v>44397</c:v>
                </c:pt>
                <c:pt idx="2028">
                  <c:v>44398</c:v>
                </c:pt>
                <c:pt idx="2029">
                  <c:v>44399</c:v>
                </c:pt>
                <c:pt idx="2030">
                  <c:v>44400</c:v>
                </c:pt>
                <c:pt idx="2031">
                  <c:v>44401</c:v>
                </c:pt>
                <c:pt idx="2032">
                  <c:v>44402</c:v>
                </c:pt>
                <c:pt idx="2033">
                  <c:v>44403</c:v>
                </c:pt>
                <c:pt idx="2034">
                  <c:v>44404</c:v>
                </c:pt>
                <c:pt idx="2035">
                  <c:v>44405</c:v>
                </c:pt>
                <c:pt idx="2036">
                  <c:v>44406</c:v>
                </c:pt>
                <c:pt idx="2037">
                  <c:v>44407</c:v>
                </c:pt>
                <c:pt idx="2038">
                  <c:v>44408</c:v>
                </c:pt>
                <c:pt idx="2039">
                  <c:v>44409</c:v>
                </c:pt>
                <c:pt idx="2040">
                  <c:v>44410</c:v>
                </c:pt>
                <c:pt idx="2041">
                  <c:v>44411</c:v>
                </c:pt>
                <c:pt idx="2042">
                  <c:v>44412</c:v>
                </c:pt>
                <c:pt idx="2043">
                  <c:v>44413</c:v>
                </c:pt>
                <c:pt idx="2044">
                  <c:v>44414</c:v>
                </c:pt>
                <c:pt idx="2045">
                  <c:v>44415</c:v>
                </c:pt>
                <c:pt idx="2046">
                  <c:v>44416</c:v>
                </c:pt>
                <c:pt idx="2047">
                  <c:v>44417</c:v>
                </c:pt>
                <c:pt idx="2048">
                  <c:v>44418</c:v>
                </c:pt>
                <c:pt idx="2049">
                  <c:v>44419</c:v>
                </c:pt>
                <c:pt idx="2050">
                  <c:v>44420</c:v>
                </c:pt>
                <c:pt idx="2051">
                  <c:v>44421</c:v>
                </c:pt>
                <c:pt idx="2052">
                  <c:v>44422</c:v>
                </c:pt>
                <c:pt idx="2053">
                  <c:v>44423</c:v>
                </c:pt>
                <c:pt idx="2054">
                  <c:v>44424</c:v>
                </c:pt>
                <c:pt idx="2055">
                  <c:v>44425</c:v>
                </c:pt>
                <c:pt idx="2056">
                  <c:v>44426</c:v>
                </c:pt>
                <c:pt idx="2057">
                  <c:v>44427</c:v>
                </c:pt>
                <c:pt idx="2058">
                  <c:v>44428</c:v>
                </c:pt>
                <c:pt idx="2059">
                  <c:v>44429</c:v>
                </c:pt>
                <c:pt idx="2060">
                  <c:v>44430</c:v>
                </c:pt>
                <c:pt idx="2061">
                  <c:v>44431</c:v>
                </c:pt>
                <c:pt idx="2062">
                  <c:v>44432</c:v>
                </c:pt>
                <c:pt idx="2063">
                  <c:v>44433</c:v>
                </c:pt>
                <c:pt idx="2064">
                  <c:v>44434</c:v>
                </c:pt>
                <c:pt idx="2065">
                  <c:v>44435</c:v>
                </c:pt>
                <c:pt idx="2066">
                  <c:v>44436</c:v>
                </c:pt>
                <c:pt idx="2067">
                  <c:v>44437</c:v>
                </c:pt>
                <c:pt idx="2068">
                  <c:v>44438</c:v>
                </c:pt>
                <c:pt idx="2069">
                  <c:v>44439</c:v>
                </c:pt>
                <c:pt idx="2070">
                  <c:v>44440</c:v>
                </c:pt>
                <c:pt idx="2071">
                  <c:v>44441</c:v>
                </c:pt>
                <c:pt idx="2072">
                  <c:v>44442</c:v>
                </c:pt>
                <c:pt idx="2073">
                  <c:v>44443</c:v>
                </c:pt>
                <c:pt idx="2074">
                  <c:v>44444</c:v>
                </c:pt>
                <c:pt idx="2075">
                  <c:v>44445</c:v>
                </c:pt>
                <c:pt idx="2076">
                  <c:v>44446</c:v>
                </c:pt>
                <c:pt idx="2077">
                  <c:v>44447</c:v>
                </c:pt>
                <c:pt idx="2078">
                  <c:v>44448</c:v>
                </c:pt>
                <c:pt idx="2079">
                  <c:v>44449</c:v>
                </c:pt>
                <c:pt idx="2080">
                  <c:v>44450</c:v>
                </c:pt>
                <c:pt idx="2081">
                  <c:v>44451</c:v>
                </c:pt>
                <c:pt idx="2082">
                  <c:v>44452</c:v>
                </c:pt>
                <c:pt idx="2083">
                  <c:v>44453</c:v>
                </c:pt>
                <c:pt idx="2084">
                  <c:v>44454</c:v>
                </c:pt>
                <c:pt idx="2085">
                  <c:v>44455</c:v>
                </c:pt>
                <c:pt idx="2086">
                  <c:v>44456</c:v>
                </c:pt>
                <c:pt idx="2087">
                  <c:v>44457</c:v>
                </c:pt>
                <c:pt idx="2088">
                  <c:v>44458</c:v>
                </c:pt>
                <c:pt idx="2089">
                  <c:v>44459</c:v>
                </c:pt>
                <c:pt idx="2090">
                  <c:v>44460</c:v>
                </c:pt>
                <c:pt idx="2091">
                  <c:v>44461</c:v>
                </c:pt>
                <c:pt idx="2092">
                  <c:v>44462</c:v>
                </c:pt>
                <c:pt idx="2093">
                  <c:v>44463</c:v>
                </c:pt>
                <c:pt idx="2094">
                  <c:v>44464</c:v>
                </c:pt>
                <c:pt idx="2095">
                  <c:v>44465</c:v>
                </c:pt>
                <c:pt idx="2096">
                  <c:v>44466</c:v>
                </c:pt>
                <c:pt idx="2097">
                  <c:v>44467</c:v>
                </c:pt>
                <c:pt idx="2098">
                  <c:v>44468</c:v>
                </c:pt>
                <c:pt idx="2099">
                  <c:v>44469</c:v>
                </c:pt>
                <c:pt idx="2100">
                  <c:v>44470</c:v>
                </c:pt>
                <c:pt idx="2101">
                  <c:v>44471</c:v>
                </c:pt>
                <c:pt idx="2102">
                  <c:v>44472</c:v>
                </c:pt>
                <c:pt idx="2103">
                  <c:v>44473</c:v>
                </c:pt>
                <c:pt idx="2104">
                  <c:v>44474</c:v>
                </c:pt>
                <c:pt idx="2105">
                  <c:v>44475</c:v>
                </c:pt>
                <c:pt idx="2106">
                  <c:v>44476</c:v>
                </c:pt>
                <c:pt idx="2107">
                  <c:v>44477</c:v>
                </c:pt>
                <c:pt idx="2108">
                  <c:v>44478</c:v>
                </c:pt>
                <c:pt idx="2109">
                  <c:v>44479</c:v>
                </c:pt>
                <c:pt idx="2110">
                  <c:v>44480</c:v>
                </c:pt>
                <c:pt idx="2111">
                  <c:v>44481</c:v>
                </c:pt>
                <c:pt idx="2112">
                  <c:v>44482</c:v>
                </c:pt>
                <c:pt idx="2113">
                  <c:v>44483</c:v>
                </c:pt>
                <c:pt idx="2114">
                  <c:v>44484</c:v>
                </c:pt>
                <c:pt idx="2115">
                  <c:v>44485</c:v>
                </c:pt>
                <c:pt idx="2116">
                  <c:v>44486</c:v>
                </c:pt>
                <c:pt idx="2117">
                  <c:v>44487</c:v>
                </c:pt>
                <c:pt idx="2118">
                  <c:v>44488</c:v>
                </c:pt>
                <c:pt idx="2119">
                  <c:v>44489</c:v>
                </c:pt>
                <c:pt idx="2120">
                  <c:v>44490</c:v>
                </c:pt>
                <c:pt idx="2121">
                  <c:v>44491</c:v>
                </c:pt>
                <c:pt idx="2122">
                  <c:v>44492</c:v>
                </c:pt>
                <c:pt idx="2123">
                  <c:v>44493</c:v>
                </c:pt>
                <c:pt idx="2124">
                  <c:v>44494</c:v>
                </c:pt>
                <c:pt idx="2125">
                  <c:v>44495</c:v>
                </c:pt>
                <c:pt idx="2126">
                  <c:v>44496</c:v>
                </c:pt>
                <c:pt idx="2127">
                  <c:v>44497</c:v>
                </c:pt>
                <c:pt idx="2128">
                  <c:v>44498</c:v>
                </c:pt>
                <c:pt idx="2129">
                  <c:v>44499</c:v>
                </c:pt>
                <c:pt idx="2130">
                  <c:v>44500</c:v>
                </c:pt>
                <c:pt idx="2131">
                  <c:v>44501</c:v>
                </c:pt>
                <c:pt idx="2132">
                  <c:v>44502</c:v>
                </c:pt>
                <c:pt idx="2133">
                  <c:v>44503</c:v>
                </c:pt>
                <c:pt idx="2134">
                  <c:v>44504</c:v>
                </c:pt>
                <c:pt idx="2135">
                  <c:v>44505</c:v>
                </c:pt>
                <c:pt idx="2136">
                  <c:v>44506</c:v>
                </c:pt>
                <c:pt idx="2137">
                  <c:v>44507</c:v>
                </c:pt>
                <c:pt idx="2138">
                  <c:v>44508</c:v>
                </c:pt>
                <c:pt idx="2139">
                  <c:v>44509</c:v>
                </c:pt>
                <c:pt idx="2140">
                  <c:v>44510</c:v>
                </c:pt>
                <c:pt idx="2141">
                  <c:v>44511</c:v>
                </c:pt>
                <c:pt idx="2142">
                  <c:v>44512</c:v>
                </c:pt>
                <c:pt idx="2143">
                  <c:v>44513</c:v>
                </c:pt>
                <c:pt idx="2144">
                  <c:v>44514</c:v>
                </c:pt>
                <c:pt idx="2145">
                  <c:v>44515</c:v>
                </c:pt>
                <c:pt idx="2146">
                  <c:v>44516</c:v>
                </c:pt>
                <c:pt idx="2147">
                  <c:v>44517</c:v>
                </c:pt>
                <c:pt idx="2148">
                  <c:v>44518</c:v>
                </c:pt>
                <c:pt idx="2149">
                  <c:v>44519</c:v>
                </c:pt>
                <c:pt idx="2150">
                  <c:v>44520</c:v>
                </c:pt>
                <c:pt idx="2151">
                  <c:v>44521</c:v>
                </c:pt>
                <c:pt idx="2152">
                  <c:v>44522</c:v>
                </c:pt>
                <c:pt idx="2153">
                  <c:v>44523</c:v>
                </c:pt>
                <c:pt idx="2154">
                  <c:v>44524</c:v>
                </c:pt>
                <c:pt idx="2155">
                  <c:v>44525</c:v>
                </c:pt>
                <c:pt idx="2156">
                  <c:v>44526</c:v>
                </c:pt>
                <c:pt idx="2157">
                  <c:v>44527</c:v>
                </c:pt>
                <c:pt idx="2158">
                  <c:v>44528</c:v>
                </c:pt>
                <c:pt idx="2159">
                  <c:v>44529</c:v>
                </c:pt>
                <c:pt idx="2160">
                  <c:v>44530</c:v>
                </c:pt>
                <c:pt idx="2161">
                  <c:v>44531</c:v>
                </c:pt>
                <c:pt idx="2162">
                  <c:v>44532</c:v>
                </c:pt>
                <c:pt idx="2163">
                  <c:v>44533</c:v>
                </c:pt>
                <c:pt idx="2164">
                  <c:v>44534</c:v>
                </c:pt>
                <c:pt idx="2165">
                  <c:v>44535</c:v>
                </c:pt>
                <c:pt idx="2166">
                  <c:v>44536</c:v>
                </c:pt>
                <c:pt idx="2167">
                  <c:v>44537</c:v>
                </c:pt>
                <c:pt idx="2168">
                  <c:v>44538</c:v>
                </c:pt>
                <c:pt idx="2169">
                  <c:v>44539</c:v>
                </c:pt>
                <c:pt idx="2170">
                  <c:v>44540</c:v>
                </c:pt>
                <c:pt idx="2171">
                  <c:v>44541</c:v>
                </c:pt>
                <c:pt idx="2172">
                  <c:v>44542</c:v>
                </c:pt>
                <c:pt idx="2173">
                  <c:v>44543</c:v>
                </c:pt>
                <c:pt idx="2174">
                  <c:v>44544</c:v>
                </c:pt>
                <c:pt idx="2175">
                  <c:v>44545</c:v>
                </c:pt>
                <c:pt idx="2176">
                  <c:v>44546</c:v>
                </c:pt>
                <c:pt idx="2177">
                  <c:v>44547</c:v>
                </c:pt>
                <c:pt idx="2178">
                  <c:v>44548</c:v>
                </c:pt>
                <c:pt idx="2179">
                  <c:v>44549</c:v>
                </c:pt>
                <c:pt idx="2180">
                  <c:v>44550</c:v>
                </c:pt>
                <c:pt idx="2181">
                  <c:v>44551</c:v>
                </c:pt>
                <c:pt idx="2182">
                  <c:v>44552</c:v>
                </c:pt>
                <c:pt idx="2183">
                  <c:v>44553</c:v>
                </c:pt>
                <c:pt idx="2184">
                  <c:v>44554</c:v>
                </c:pt>
                <c:pt idx="2185">
                  <c:v>44555</c:v>
                </c:pt>
                <c:pt idx="2186">
                  <c:v>44556</c:v>
                </c:pt>
                <c:pt idx="2187">
                  <c:v>44557</c:v>
                </c:pt>
                <c:pt idx="2188">
                  <c:v>44558</c:v>
                </c:pt>
                <c:pt idx="2189">
                  <c:v>44559</c:v>
                </c:pt>
                <c:pt idx="2190">
                  <c:v>44560</c:v>
                </c:pt>
                <c:pt idx="2191">
                  <c:v>44561</c:v>
                </c:pt>
                <c:pt idx="2192">
                  <c:v>44562</c:v>
                </c:pt>
                <c:pt idx="2193">
                  <c:v>44563</c:v>
                </c:pt>
                <c:pt idx="2194">
                  <c:v>44564</c:v>
                </c:pt>
                <c:pt idx="2195">
                  <c:v>44565</c:v>
                </c:pt>
                <c:pt idx="2196">
                  <c:v>44566</c:v>
                </c:pt>
                <c:pt idx="2197">
                  <c:v>44567</c:v>
                </c:pt>
                <c:pt idx="2198">
                  <c:v>44568</c:v>
                </c:pt>
                <c:pt idx="2199">
                  <c:v>44569</c:v>
                </c:pt>
                <c:pt idx="2200">
                  <c:v>44570</c:v>
                </c:pt>
                <c:pt idx="2201">
                  <c:v>44571</c:v>
                </c:pt>
                <c:pt idx="2202">
                  <c:v>44572</c:v>
                </c:pt>
                <c:pt idx="2203">
                  <c:v>44573</c:v>
                </c:pt>
                <c:pt idx="2204">
                  <c:v>44574</c:v>
                </c:pt>
                <c:pt idx="2205">
                  <c:v>44575</c:v>
                </c:pt>
                <c:pt idx="2206">
                  <c:v>44576</c:v>
                </c:pt>
                <c:pt idx="2207">
                  <c:v>44577</c:v>
                </c:pt>
                <c:pt idx="2208">
                  <c:v>44578</c:v>
                </c:pt>
                <c:pt idx="2209">
                  <c:v>44579</c:v>
                </c:pt>
                <c:pt idx="2210">
                  <c:v>44580</c:v>
                </c:pt>
                <c:pt idx="2211">
                  <c:v>44581</c:v>
                </c:pt>
                <c:pt idx="2212">
                  <c:v>44582</c:v>
                </c:pt>
                <c:pt idx="2213">
                  <c:v>44583</c:v>
                </c:pt>
                <c:pt idx="2214">
                  <c:v>44584</c:v>
                </c:pt>
                <c:pt idx="2215">
                  <c:v>44585</c:v>
                </c:pt>
                <c:pt idx="2216">
                  <c:v>44586</c:v>
                </c:pt>
                <c:pt idx="2217">
                  <c:v>44587</c:v>
                </c:pt>
                <c:pt idx="2218">
                  <c:v>44588</c:v>
                </c:pt>
                <c:pt idx="2219">
                  <c:v>44589</c:v>
                </c:pt>
                <c:pt idx="2220">
                  <c:v>44590</c:v>
                </c:pt>
                <c:pt idx="2221">
                  <c:v>44591</c:v>
                </c:pt>
                <c:pt idx="2222">
                  <c:v>44592</c:v>
                </c:pt>
                <c:pt idx="2223">
                  <c:v>44593</c:v>
                </c:pt>
                <c:pt idx="2224">
                  <c:v>44594</c:v>
                </c:pt>
                <c:pt idx="2225">
                  <c:v>44595</c:v>
                </c:pt>
                <c:pt idx="2226">
                  <c:v>44596</c:v>
                </c:pt>
                <c:pt idx="2227">
                  <c:v>44597</c:v>
                </c:pt>
                <c:pt idx="2228">
                  <c:v>44598</c:v>
                </c:pt>
                <c:pt idx="2229">
                  <c:v>44599</c:v>
                </c:pt>
                <c:pt idx="2230">
                  <c:v>44600</c:v>
                </c:pt>
                <c:pt idx="2231">
                  <c:v>44601</c:v>
                </c:pt>
                <c:pt idx="2232">
                  <c:v>44602</c:v>
                </c:pt>
                <c:pt idx="2233">
                  <c:v>44603</c:v>
                </c:pt>
                <c:pt idx="2234">
                  <c:v>44604</c:v>
                </c:pt>
                <c:pt idx="2235">
                  <c:v>44605</c:v>
                </c:pt>
                <c:pt idx="2236">
                  <c:v>44606</c:v>
                </c:pt>
                <c:pt idx="2237">
                  <c:v>44607</c:v>
                </c:pt>
                <c:pt idx="2238">
                  <c:v>44608</c:v>
                </c:pt>
                <c:pt idx="2239">
                  <c:v>44609</c:v>
                </c:pt>
                <c:pt idx="2240">
                  <c:v>44610</c:v>
                </c:pt>
                <c:pt idx="2241">
                  <c:v>44611</c:v>
                </c:pt>
                <c:pt idx="2242">
                  <c:v>44612</c:v>
                </c:pt>
                <c:pt idx="2243">
                  <c:v>44613</c:v>
                </c:pt>
                <c:pt idx="2244">
                  <c:v>44614</c:v>
                </c:pt>
                <c:pt idx="2245">
                  <c:v>44615</c:v>
                </c:pt>
                <c:pt idx="2246">
                  <c:v>44616</c:v>
                </c:pt>
                <c:pt idx="2247">
                  <c:v>44617</c:v>
                </c:pt>
                <c:pt idx="2248">
                  <c:v>44618</c:v>
                </c:pt>
                <c:pt idx="2249">
                  <c:v>44619</c:v>
                </c:pt>
                <c:pt idx="2250">
                  <c:v>44620</c:v>
                </c:pt>
                <c:pt idx="2251">
                  <c:v>44621</c:v>
                </c:pt>
                <c:pt idx="2252">
                  <c:v>44622</c:v>
                </c:pt>
                <c:pt idx="2253">
                  <c:v>44623</c:v>
                </c:pt>
                <c:pt idx="2254">
                  <c:v>44624</c:v>
                </c:pt>
                <c:pt idx="2255">
                  <c:v>44625</c:v>
                </c:pt>
                <c:pt idx="2256">
                  <c:v>44626</c:v>
                </c:pt>
                <c:pt idx="2257">
                  <c:v>44627</c:v>
                </c:pt>
                <c:pt idx="2258">
                  <c:v>44628</c:v>
                </c:pt>
                <c:pt idx="2259">
                  <c:v>44629</c:v>
                </c:pt>
                <c:pt idx="2260">
                  <c:v>44630</c:v>
                </c:pt>
                <c:pt idx="2261">
                  <c:v>44631</c:v>
                </c:pt>
                <c:pt idx="2262">
                  <c:v>44632</c:v>
                </c:pt>
                <c:pt idx="2263">
                  <c:v>44633</c:v>
                </c:pt>
                <c:pt idx="2264">
                  <c:v>44634</c:v>
                </c:pt>
                <c:pt idx="2265">
                  <c:v>44635</c:v>
                </c:pt>
                <c:pt idx="2266">
                  <c:v>44636</c:v>
                </c:pt>
                <c:pt idx="2267">
                  <c:v>44637</c:v>
                </c:pt>
                <c:pt idx="2268">
                  <c:v>44638</c:v>
                </c:pt>
                <c:pt idx="2269">
                  <c:v>44639</c:v>
                </c:pt>
                <c:pt idx="2270">
                  <c:v>44640</c:v>
                </c:pt>
                <c:pt idx="2271">
                  <c:v>44641</c:v>
                </c:pt>
                <c:pt idx="2272">
                  <c:v>44642</c:v>
                </c:pt>
                <c:pt idx="2273">
                  <c:v>44643</c:v>
                </c:pt>
                <c:pt idx="2274">
                  <c:v>44644</c:v>
                </c:pt>
                <c:pt idx="2275">
                  <c:v>44645</c:v>
                </c:pt>
                <c:pt idx="2276">
                  <c:v>44646</c:v>
                </c:pt>
                <c:pt idx="2277">
                  <c:v>44647</c:v>
                </c:pt>
                <c:pt idx="2278">
                  <c:v>44648</c:v>
                </c:pt>
                <c:pt idx="2279">
                  <c:v>44649</c:v>
                </c:pt>
                <c:pt idx="2280">
                  <c:v>44650</c:v>
                </c:pt>
                <c:pt idx="2281">
                  <c:v>44651</c:v>
                </c:pt>
                <c:pt idx="2282">
                  <c:v>44652</c:v>
                </c:pt>
                <c:pt idx="2283">
                  <c:v>44653</c:v>
                </c:pt>
                <c:pt idx="2284">
                  <c:v>44654</c:v>
                </c:pt>
                <c:pt idx="2285">
                  <c:v>44655</c:v>
                </c:pt>
                <c:pt idx="2286">
                  <c:v>44656</c:v>
                </c:pt>
                <c:pt idx="2287">
                  <c:v>44657</c:v>
                </c:pt>
                <c:pt idx="2288">
                  <c:v>44658</c:v>
                </c:pt>
                <c:pt idx="2289">
                  <c:v>44659</c:v>
                </c:pt>
                <c:pt idx="2290">
                  <c:v>44660</c:v>
                </c:pt>
                <c:pt idx="2291">
                  <c:v>44661</c:v>
                </c:pt>
                <c:pt idx="2292">
                  <c:v>44662</c:v>
                </c:pt>
                <c:pt idx="2293">
                  <c:v>44663</c:v>
                </c:pt>
                <c:pt idx="2294">
                  <c:v>44664</c:v>
                </c:pt>
                <c:pt idx="2295">
                  <c:v>44665</c:v>
                </c:pt>
                <c:pt idx="2296">
                  <c:v>44666</c:v>
                </c:pt>
                <c:pt idx="2297">
                  <c:v>44667</c:v>
                </c:pt>
                <c:pt idx="2298">
                  <c:v>44668</c:v>
                </c:pt>
                <c:pt idx="2299">
                  <c:v>44669</c:v>
                </c:pt>
                <c:pt idx="2300">
                  <c:v>44670</c:v>
                </c:pt>
                <c:pt idx="2301">
                  <c:v>44671</c:v>
                </c:pt>
                <c:pt idx="2302">
                  <c:v>44672</c:v>
                </c:pt>
                <c:pt idx="2303">
                  <c:v>44673</c:v>
                </c:pt>
                <c:pt idx="2304">
                  <c:v>44674</c:v>
                </c:pt>
                <c:pt idx="2305">
                  <c:v>44675</c:v>
                </c:pt>
                <c:pt idx="2306">
                  <c:v>44676</c:v>
                </c:pt>
                <c:pt idx="2307">
                  <c:v>44677</c:v>
                </c:pt>
                <c:pt idx="2308">
                  <c:v>44678</c:v>
                </c:pt>
                <c:pt idx="2309">
                  <c:v>44679</c:v>
                </c:pt>
                <c:pt idx="2310">
                  <c:v>44680</c:v>
                </c:pt>
                <c:pt idx="2311">
                  <c:v>44681</c:v>
                </c:pt>
                <c:pt idx="2312">
                  <c:v>44682</c:v>
                </c:pt>
                <c:pt idx="2313">
                  <c:v>44683</c:v>
                </c:pt>
                <c:pt idx="2314">
                  <c:v>44684</c:v>
                </c:pt>
                <c:pt idx="2315">
                  <c:v>44685</c:v>
                </c:pt>
                <c:pt idx="2316">
                  <c:v>44686</c:v>
                </c:pt>
                <c:pt idx="2317">
                  <c:v>44687</c:v>
                </c:pt>
                <c:pt idx="2318">
                  <c:v>44688</c:v>
                </c:pt>
                <c:pt idx="2319">
                  <c:v>44689</c:v>
                </c:pt>
                <c:pt idx="2320">
                  <c:v>44690</c:v>
                </c:pt>
                <c:pt idx="2321">
                  <c:v>44691</c:v>
                </c:pt>
                <c:pt idx="2322">
                  <c:v>44692</c:v>
                </c:pt>
                <c:pt idx="2323">
                  <c:v>44693</c:v>
                </c:pt>
                <c:pt idx="2324">
                  <c:v>44694</c:v>
                </c:pt>
                <c:pt idx="2325">
                  <c:v>44695</c:v>
                </c:pt>
                <c:pt idx="2326">
                  <c:v>44696</c:v>
                </c:pt>
                <c:pt idx="2327">
                  <c:v>44697</c:v>
                </c:pt>
                <c:pt idx="2328">
                  <c:v>44698</c:v>
                </c:pt>
                <c:pt idx="2329">
                  <c:v>44699</c:v>
                </c:pt>
                <c:pt idx="2330">
                  <c:v>44700</c:v>
                </c:pt>
                <c:pt idx="2331">
                  <c:v>44701</c:v>
                </c:pt>
                <c:pt idx="2332">
                  <c:v>44702</c:v>
                </c:pt>
                <c:pt idx="2333">
                  <c:v>44703</c:v>
                </c:pt>
                <c:pt idx="2334">
                  <c:v>44704</c:v>
                </c:pt>
                <c:pt idx="2335">
                  <c:v>44705</c:v>
                </c:pt>
                <c:pt idx="2336">
                  <c:v>44706</c:v>
                </c:pt>
                <c:pt idx="2337">
                  <c:v>44707</c:v>
                </c:pt>
                <c:pt idx="2338">
                  <c:v>44708</c:v>
                </c:pt>
                <c:pt idx="2339">
                  <c:v>44709</c:v>
                </c:pt>
                <c:pt idx="2340">
                  <c:v>44710</c:v>
                </c:pt>
                <c:pt idx="2341">
                  <c:v>44711</c:v>
                </c:pt>
                <c:pt idx="2342">
                  <c:v>44712</c:v>
                </c:pt>
                <c:pt idx="2343">
                  <c:v>44713</c:v>
                </c:pt>
                <c:pt idx="2344">
                  <c:v>44714</c:v>
                </c:pt>
                <c:pt idx="2345">
                  <c:v>44715</c:v>
                </c:pt>
                <c:pt idx="2346">
                  <c:v>44716</c:v>
                </c:pt>
                <c:pt idx="2347">
                  <c:v>44717</c:v>
                </c:pt>
                <c:pt idx="2348">
                  <c:v>44718</c:v>
                </c:pt>
                <c:pt idx="2349">
                  <c:v>44719</c:v>
                </c:pt>
                <c:pt idx="2350">
                  <c:v>44720</c:v>
                </c:pt>
                <c:pt idx="2351">
                  <c:v>44721</c:v>
                </c:pt>
                <c:pt idx="2352">
                  <c:v>44722</c:v>
                </c:pt>
                <c:pt idx="2353">
                  <c:v>44723</c:v>
                </c:pt>
                <c:pt idx="2354">
                  <c:v>44724</c:v>
                </c:pt>
                <c:pt idx="2355">
                  <c:v>44725</c:v>
                </c:pt>
                <c:pt idx="2356">
                  <c:v>44726</c:v>
                </c:pt>
                <c:pt idx="2357">
                  <c:v>44727</c:v>
                </c:pt>
                <c:pt idx="2358">
                  <c:v>44728</c:v>
                </c:pt>
                <c:pt idx="2359">
                  <c:v>44729</c:v>
                </c:pt>
                <c:pt idx="2360">
                  <c:v>44730</c:v>
                </c:pt>
                <c:pt idx="2361">
                  <c:v>44731</c:v>
                </c:pt>
                <c:pt idx="2362">
                  <c:v>44732</c:v>
                </c:pt>
                <c:pt idx="2363">
                  <c:v>44733</c:v>
                </c:pt>
                <c:pt idx="2364">
                  <c:v>44734</c:v>
                </c:pt>
                <c:pt idx="2365">
                  <c:v>44735</c:v>
                </c:pt>
                <c:pt idx="2366">
                  <c:v>44736</c:v>
                </c:pt>
                <c:pt idx="2367">
                  <c:v>44737</c:v>
                </c:pt>
                <c:pt idx="2368">
                  <c:v>44738</c:v>
                </c:pt>
                <c:pt idx="2369">
                  <c:v>44739</c:v>
                </c:pt>
                <c:pt idx="2370">
                  <c:v>44740</c:v>
                </c:pt>
                <c:pt idx="2371">
                  <c:v>44741</c:v>
                </c:pt>
                <c:pt idx="2372">
                  <c:v>44742</c:v>
                </c:pt>
                <c:pt idx="2373">
                  <c:v>44743</c:v>
                </c:pt>
                <c:pt idx="2374">
                  <c:v>44744</c:v>
                </c:pt>
                <c:pt idx="2375">
                  <c:v>44745</c:v>
                </c:pt>
                <c:pt idx="2376">
                  <c:v>44746</c:v>
                </c:pt>
                <c:pt idx="2377">
                  <c:v>44747</c:v>
                </c:pt>
                <c:pt idx="2378">
                  <c:v>44748</c:v>
                </c:pt>
                <c:pt idx="2379">
                  <c:v>44749</c:v>
                </c:pt>
                <c:pt idx="2380">
                  <c:v>44750</c:v>
                </c:pt>
                <c:pt idx="2381">
                  <c:v>44751</c:v>
                </c:pt>
                <c:pt idx="2382">
                  <c:v>44752</c:v>
                </c:pt>
                <c:pt idx="2383">
                  <c:v>44753</c:v>
                </c:pt>
                <c:pt idx="2384">
                  <c:v>44754</c:v>
                </c:pt>
                <c:pt idx="2385">
                  <c:v>44755</c:v>
                </c:pt>
                <c:pt idx="2386">
                  <c:v>44756</c:v>
                </c:pt>
                <c:pt idx="2387">
                  <c:v>44757</c:v>
                </c:pt>
                <c:pt idx="2388">
                  <c:v>44758</c:v>
                </c:pt>
                <c:pt idx="2389">
                  <c:v>44759</c:v>
                </c:pt>
                <c:pt idx="2390">
                  <c:v>44760</c:v>
                </c:pt>
                <c:pt idx="2391">
                  <c:v>44761</c:v>
                </c:pt>
                <c:pt idx="2392">
                  <c:v>44762</c:v>
                </c:pt>
                <c:pt idx="2393">
                  <c:v>44763</c:v>
                </c:pt>
                <c:pt idx="2394">
                  <c:v>44764</c:v>
                </c:pt>
                <c:pt idx="2395">
                  <c:v>44765</c:v>
                </c:pt>
                <c:pt idx="2396">
                  <c:v>44766</c:v>
                </c:pt>
                <c:pt idx="2397">
                  <c:v>44767</c:v>
                </c:pt>
                <c:pt idx="2398">
                  <c:v>44768</c:v>
                </c:pt>
                <c:pt idx="2399">
                  <c:v>44769</c:v>
                </c:pt>
                <c:pt idx="2400">
                  <c:v>44770</c:v>
                </c:pt>
                <c:pt idx="2401">
                  <c:v>44771</c:v>
                </c:pt>
                <c:pt idx="2402">
                  <c:v>44772</c:v>
                </c:pt>
                <c:pt idx="2403">
                  <c:v>44773</c:v>
                </c:pt>
                <c:pt idx="2404">
                  <c:v>44774</c:v>
                </c:pt>
                <c:pt idx="2405">
                  <c:v>44775</c:v>
                </c:pt>
                <c:pt idx="2406">
                  <c:v>44776</c:v>
                </c:pt>
                <c:pt idx="2407">
                  <c:v>44777</c:v>
                </c:pt>
                <c:pt idx="2408">
                  <c:v>44778</c:v>
                </c:pt>
                <c:pt idx="2409">
                  <c:v>44779</c:v>
                </c:pt>
                <c:pt idx="2410">
                  <c:v>44780</c:v>
                </c:pt>
                <c:pt idx="2411">
                  <c:v>44781</c:v>
                </c:pt>
                <c:pt idx="2412">
                  <c:v>44782</c:v>
                </c:pt>
                <c:pt idx="2413">
                  <c:v>44783</c:v>
                </c:pt>
                <c:pt idx="2414">
                  <c:v>44784</c:v>
                </c:pt>
                <c:pt idx="2415">
                  <c:v>44785</c:v>
                </c:pt>
                <c:pt idx="2416">
                  <c:v>44786</c:v>
                </c:pt>
                <c:pt idx="2417">
                  <c:v>44787</c:v>
                </c:pt>
                <c:pt idx="2418">
                  <c:v>44788</c:v>
                </c:pt>
                <c:pt idx="2419">
                  <c:v>44789</c:v>
                </c:pt>
                <c:pt idx="2420">
                  <c:v>44790</c:v>
                </c:pt>
                <c:pt idx="2421">
                  <c:v>44791</c:v>
                </c:pt>
                <c:pt idx="2422">
                  <c:v>44792</c:v>
                </c:pt>
                <c:pt idx="2423">
                  <c:v>44793</c:v>
                </c:pt>
                <c:pt idx="2424">
                  <c:v>44794</c:v>
                </c:pt>
                <c:pt idx="2425">
                  <c:v>44795</c:v>
                </c:pt>
                <c:pt idx="2426">
                  <c:v>44796</c:v>
                </c:pt>
                <c:pt idx="2427">
                  <c:v>44797</c:v>
                </c:pt>
                <c:pt idx="2428">
                  <c:v>44798</c:v>
                </c:pt>
                <c:pt idx="2429">
                  <c:v>44799</c:v>
                </c:pt>
                <c:pt idx="2430">
                  <c:v>44800</c:v>
                </c:pt>
                <c:pt idx="2431">
                  <c:v>44801</c:v>
                </c:pt>
                <c:pt idx="2432">
                  <c:v>44802</c:v>
                </c:pt>
                <c:pt idx="2433">
                  <c:v>44803</c:v>
                </c:pt>
                <c:pt idx="2434">
                  <c:v>44804</c:v>
                </c:pt>
                <c:pt idx="2435">
                  <c:v>44805</c:v>
                </c:pt>
                <c:pt idx="2436">
                  <c:v>44806</c:v>
                </c:pt>
                <c:pt idx="2437">
                  <c:v>44807</c:v>
                </c:pt>
                <c:pt idx="2438">
                  <c:v>44808</c:v>
                </c:pt>
                <c:pt idx="2439">
                  <c:v>44809</c:v>
                </c:pt>
                <c:pt idx="2440">
                  <c:v>44810</c:v>
                </c:pt>
                <c:pt idx="2441">
                  <c:v>44811</c:v>
                </c:pt>
                <c:pt idx="2442">
                  <c:v>44812</c:v>
                </c:pt>
                <c:pt idx="2443">
                  <c:v>44813</c:v>
                </c:pt>
                <c:pt idx="2444">
                  <c:v>44814</c:v>
                </c:pt>
                <c:pt idx="2445">
                  <c:v>44815</c:v>
                </c:pt>
                <c:pt idx="2446">
                  <c:v>44816</c:v>
                </c:pt>
                <c:pt idx="2447">
                  <c:v>44817</c:v>
                </c:pt>
                <c:pt idx="2448">
                  <c:v>44818</c:v>
                </c:pt>
                <c:pt idx="2449">
                  <c:v>44819</c:v>
                </c:pt>
                <c:pt idx="2450">
                  <c:v>44820</c:v>
                </c:pt>
                <c:pt idx="2451">
                  <c:v>44821</c:v>
                </c:pt>
                <c:pt idx="2452">
                  <c:v>44822</c:v>
                </c:pt>
                <c:pt idx="2453">
                  <c:v>44823</c:v>
                </c:pt>
                <c:pt idx="2454">
                  <c:v>44824</c:v>
                </c:pt>
                <c:pt idx="2455">
                  <c:v>44825</c:v>
                </c:pt>
                <c:pt idx="2456">
                  <c:v>44826</c:v>
                </c:pt>
                <c:pt idx="2457">
                  <c:v>44827</c:v>
                </c:pt>
                <c:pt idx="2458">
                  <c:v>44828</c:v>
                </c:pt>
                <c:pt idx="2459">
                  <c:v>44829</c:v>
                </c:pt>
                <c:pt idx="2460">
                  <c:v>44830</c:v>
                </c:pt>
                <c:pt idx="2461">
                  <c:v>44831</c:v>
                </c:pt>
                <c:pt idx="2462">
                  <c:v>44832</c:v>
                </c:pt>
                <c:pt idx="2463">
                  <c:v>44833</c:v>
                </c:pt>
                <c:pt idx="2464">
                  <c:v>44834</c:v>
                </c:pt>
                <c:pt idx="2465">
                  <c:v>44835</c:v>
                </c:pt>
                <c:pt idx="2466">
                  <c:v>44836</c:v>
                </c:pt>
                <c:pt idx="2467">
                  <c:v>44837</c:v>
                </c:pt>
                <c:pt idx="2468">
                  <c:v>44838</c:v>
                </c:pt>
                <c:pt idx="2469">
                  <c:v>44839</c:v>
                </c:pt>
                <c:pt idx="2470">
                  <c:v>44840</c:v>
                </c:pt>
                <c:pt idx="2471">
                  <c:v>44841</c:v>
                </c:pt>
                <c:pt idx="2472">
                  <c:v>44842</c:v>
                </c:pt>
                <c:pt idx="2473">
                  <c:v>44843</c:v>
                </c:pt>
                <c:pt idx="2474">
                  <c:v>44844</c:v>
                </c:pt>
                <c:pt idx="2475">
                  <c:v>44845</c:v>
                </c:pt>
                <c:pt idx="2476">
                  <c:v>44846</c:v>
                </c:pt>
                <c:pt idx="2477">
                  <c:v>44847</c:v>
                </c:pt>
                <c:pt idx="2478">
                  <c:v>44848</c:v>
                </c:pt>
                <c:pt idx="2479">
                  <c:v>44849</c:v>
                </c:pt>
                <c:pt idx="2480">
                  <c:v>44850</c:v>
                </c:pt>
                <c:pt idx="2481">
                  <c:v>44851</c:v>
                </c:pt>
                <c:pt idx="2482">
                  <c:v>44852</c:v>
                </c:pt>
                <c:pt idx="2483">
                  <c:v>44853</c:v>
                </c:pt>
                <c:pt idx="2484">
                  <c:v>44854</c:v>
                </c:pt>
                <c:pt idx="2485">
                  <c:v>44855</c:v>
                </c:pt>
                <c:pt idx="2486">
                  <c:v>44856</c:v>
                </c:pt>
                <c:pt idx="2487">
                  <c:v>44857</c:v>
                </c:pt>
                <c:pt idx="2488">
                  <c:v>44858</c:v>
                </c:pt>
                <c:pt idx="2489">
                  <c:v>44859</c:v>
                </c:pt>
                <c:pt idx="2490">
                  <c:v>44860</c:v>
                </c:pt>
                <c:pt idx="2491">
                  <c:v>44861</c:v>
                </c:pt>
                <c:pt idx="2492">
                  <c:v>44862</c:v>
                </c:pt>
                <c:pt idx="2493">
                  <c:v>44863</c:v>
                </c:pt>
                <c:pt idx="2494">
                  <c:v>44864</c:v>
                </c:pt>
                <c:pt idx="2495">
                  <c:v>44865</c:v>
                </c:pt>
                <c:pt idx="2496">
                  <c:v>44866</c:v>
                </c:pt>
                <c:pt idx="2497">
                  <c:v>44867</c:v>
                </c:pt>
                <c:pt idx="2498">
                  <c:v>44868</c:v>
                </c:pt>
                <c:pt idx="2499">
                  <c:v>44869</c:v>
                </c:pt>
                <c:pt idx="2500">
                  <c:v>44870</c:v>
                </c:pt>
                <c:pt idx="2501">
                  <c:v>44871</c:v>
                </c:pt>
                <c:pt idx="2502">
                  <c:v>44872</c:v>
                </c:pt>
                <c:pt idx="2503">
                  <c:v>44873</c:v>
                </c:pt>
                <c:pt idx="2504">
                  <c:v>44874</c:v>
                </c:pt>
                <c:pt idx="2505">
                  <c:v>44875</c:v>
                </c:pt>
                <c:pt idx="2506">
                  <c:v>44876</c:v>
                </c:pt>
                <c:pt idx="2507">
                  <c:v>44877</c:v>
                </c:pt>
                <c:pt idx="2508">
                  <c:v>44878</c:v>
                </c:pt>
                <c:pt idx="2509">
                  <c:v>44879</c:v>
                </c:pt>
                <c:pt idx="2510">
                  <c:v>44880</c:v>
                </c:pt>
                <c:pt idx="2511">
                  <c:v>44881</c:v>
                </c:pt>
                <c:pt idx="2512">
                  <c:v>44882</c:v>
                </c:pt>
                <c:pt idx="2513">
                  <c:v>44883</c:v>
                </c:pt>
                <c:pt idx="2514">
                  <c:v>44884</c:v>
                </c:pt>
                <c:pt idx="2515">
                  <c:v>44885</c:v>
                </c:pt>
                <c:pt idx="2516">
                  <c:v>44886</c:v>
                </c:pt>
                <c:pt idx="2517">
                  <c:v>44887</c:v>
                </c:pt>
                <c:pt idx="2518">
                  <c:v>44888</c:v>
                </c:pt>
                <c:pt idx="2519">
                  <c:v>44889</c:v>
                </c:pt>
                <c:pt idx="2520">
                  <c:v>44890</c:v>
                </c:pt>
                <c:pt idx="2521">
                  <c:v>44891</c:v>
                </c:pt>
                <c:pt idx="2522">
                  <c:v>44892</c:v>
                </c:pt>
                <c:pt idx="2523">
                  <c:v>44893</c:v>
                </c:pt>
                <c:pt idx="2524">
                  <c:v>44894</c:v>
                </c:pt>
                <c:pt idx="2525">
                  <c:v>44895</c:v>
                </c:pt>
                <c:pt idx="2526">
                  <c:v>44896</c:v>
                </c:pt>
                <c:pt idx="2527">
                  <c:v>44897</c:v>
                </c:pt>
                <c:pt idx="2528">
                  <c:v>44898</c:v>
                </c:pt>
                <c:pt idx="2529">
                  <c:v>44899</c:v>
                </c:pt>
                <c:pt idx="2530">
                  <c:v>44900</c:v>
                </c:pt>
                <c:pt idx="2531">
                  <c:v>44901</c:v>
                </c:pt>
                <c:pt idx="2532">
                  <c:v>44902</c:v>
                </c:pt>
                <c:pt idx="2533">
                  <c:v>44903</c:v>
                </c:pt>
                <c:pt idx="2534">
                  <c:v>44904</c:v>
                </c:pt>
                <c:pt idx="2535">
                  <c:v>44905</c:v>
                </c:pt>
                <c:pt idx="2536">
                  <c:v>44906</c:v>
                </c:pt>
                <c:pt idx="2537">
                  <c:v>44907</c:v>
                </c:pt>
                <c:pt idx="2538">
                  <c:v>44908</c:v>
                </c:pt>
                <c:pt idx="2539">
                  <c:v>44909</c:v>
                </c:pt>
                <c:pt idx="2540">
                  <c:v>44910</c:v>
                </c:pt>
                <c:pt idx="2541">
                  <c:v>44911</c:v>
                </c:pt>
                <c:pt idx="2542">
                  <c:v>44912</c:v>
                </c:pt>
                <c:pt idx="2543">
                  <c:v>44913</c:v>
                </c:pt>
                <c:pt idx="2544">
                  <c:v>44914</c:v>
                </c:pt>
                <c:pt idx="2545">
                  <c:v>44915</c:v>
                </c:pt>
                <c:pt idx="2546">
                  <c:v>44916</c:v>
                </c:pt>
                <c:pt idx="2547">
                  <c:v>44917</c:v>
                </c:pt>
                <c:pt idx="2548">
                  <c:v>44918</c:v>
                </c:pt>
                <c:pt idx="2549">
                  <c:v>44919</c:v>
                </c:pt>
                <c:pt idx="2550">
                  <c:v>44920</c:v>
                </c:pt>
                <c:pt idx="2551">
                  <c:v>44921</c:v>
                </c:pt>
                <c:pt idx="2552">
                  <c:v>44922</c:v>
                </c:pt>
                <c:pt idx="2553">
                  <c:v>44923</c:v>
                </c:pt>
                <c:pt idx="2554">
                  <c:v>44924</c:v>
                </c:pt>
                <c:pt idx="2555">
                  <c:v>44925</c:v>
                </c:pt>
                <c:pt idx="2556">
                  <c:v>44926</c:v>
                </c:pt>
                <c:pt idx="2557">
                  <c:v>44927</c:v>
                </c:pt>
                <c:pt idx="2558">
                  <c:v>44928</c:v>
                </c:pt>
                <c:pt idx="2559">
                  <c:v>44929</c:v>
                </c:pt>
                <c:pt idx="2560">
                  <c:v>44930</c:v>
                </c:pt>
                <c:pt idx="2561">
                  <c:v>44931</c:v>
                </c:pt>
                <c:pt idx="2562">
                  <c:v>44932</c:v>
                </c:pt>
                <c:pt idx="2563">
                  <c:v>44933</c:v>
                </c:pt>
                <c:pt idx="2564">
                  <c:v>44934</c:v>
                </c:pt>
                <c:pt idx="2565">
                  <c:v>44935</c:v>
                </c:pt>
                <c:pt idx="2566">
                  <c:v>44936</c:v>
                </c:pt>
                <c:pt idx="2567">
                  <c:v>44937</c:v>
                </c:pt>
                <c:pt idx="2568">
                  <c:v>44938</c:v>
                </c:pt>
                <c:pt idx="2569">
                  <c:v>44939</c:v>
                </c:pt>
                <c:pt idx="2570">
                  <c:v>44940</c:v>
                </c:pt>
                <c:pt idx="2571">
                  <c:v>44941</c:v>
                </c:pt>
                <c:pt idx="2572">
                  <c:v>44942</c:v>
                </c:pt>
                <c:pt idx="2573">
                  <c:v>44943</c:v>
                </c:pt>
                <c:pt idx="2574">
                  <c:v>44944</c:v>
                </c:pt>
                <c:pt idx="2575">
                  <c:v>44945</c:v>
                </c:pt>
                <c:pt idx="2576">
                  <c:v>44946</c:v>
                </c:pt>
                <c:pt idx="2577">
                  <c:v>44947</c:v>
                </c:pt>
                <c:pt idx="2578">
                  <c:v>44948</c:v>
                </c:pt>
                <c:pt idx="2579">
                  <c:v>44949</c:v>
                </c:pt>
                <c:pt idx="2580">
                  <c:v>44950</c:v>
                </c:pt>
                <c:pt idx="2581">
                  <c:v>44951</c:v>
                </c:pt>
                <c:pt idx="2582">
                  <c:v>44952</c:v>
                </c:pt>
                <c:pt idx="2583">
                  <c:v>44953</c:v>
                </c:pt>
                <c:pt idx="2584">
                  <c:v>44954</c:v>
                </c:pt>
                <c:pt idx="2585">
                  <c:v>44955</c:v>
                </c:pt>
                <c:pt idx="2586">
                  <c:v>44956</c:v>
                </c:pt>
                <c:pt idx="2587">
                  <c:v>44957</c:v>
                </c:pt>
                <c:pt idx="2588">
                  <c:v>44958</c:v>
                </c:pt>
                <c:pt idx="2589">
                  <c:v>44959</c:v>
                </c:pt>
                <c:pt idx="2590">
                  <c:v>44960</c:v>
                </c:pt>
                <c:pt idx="2591">
                  <c:v>44961</c:v>
                </c:pt>
                <c:pt idx="2592">
                  <c:v>44962</c:v>
                </c:pt>
                <c:pt idx="2593">
                  <c:v>44963</c:v>
                </c:pt>
                <c:pt idx="2594">
                  <c:v>44964</c:v>
                </c:pt>
                <c:pt idx="2595">
                  <c:v>44965</c:v>
                </c:pt>
                <c:pt idx="2596">
                  <c:v>44966</c:v>
                </c:pt>
                <c:pt idx="2597">
                  <c:v>44967</c:v>
                </c:pt>
                <c:pt idx="2598">
                  <c:v>44968</c:v>
                </c:pt>
                <c:pt idx="2599">
                  <c:v>44969</c:v>
                </c:pt>
                <c:pt idx="2600">
                  <c:v>44970</c:v>
                </c:pt>
                <c:pt idx="2601">
                  <c:v>44971</c:v>
                </c:pt>
                <c:pt idx="2602">
                  <c:v>44972</c:v>
                </c:pt>
                <c:pt idx="2603">
                  <c:v>44973</c:v>
                </c:pt>
                <c:pt idx="2604">
                  <c:v>44974</c:v>
                </c:pt>
                <c:pt idx="2605">
                  <c:v>44975</c:v>
                </c:pt>
                <c:pt idx="2606">
                  <c:v>44976</c:v>
                </c:pt>
                <c:pt idx="2607">
                  <c:v>44977</c:v>
                </c:pt>
                <c:pt idx="2608">
                  <c:v>44978</c:v>
                </c:pt>
                <c:pt idx="2609">
                  <c:v>44979</c:v>
                </c:pt>
                <c:pt idx="2610">
                  <c:v>44980</c:v>
                </c:pt>
                <c:pt idx="2611">
                  <c:v>44981</c:v>
                </c:pt>
                <c:pt idx="2612">
                  <c:v>44982</c:v>
                </c:pt>
                <c:pt idx="2613">
                  <c:v>44983</c:v>
                </c:pt>
                <c:pt idx="2614">
                  <c:v>44984</c:v>
                </c:pt>
                <c:pt idx="2615">
                  <c:v>44985</c:v>
                </c:pt>
                <c:pt idx="2616">
                  <c:v>44986</c:v>
                </c:pt>
                <c:pt idx="2617">
                  <c:v>44987</c:v>
                </c:pt>
                <c:pt idx="2618">
                  <c:v>44988</c:v>
                </c:pt>
                <c:pt idx="2619">
                  <c:v>44989</c:v>
                </c:pt>
                <c:pt idx="2620">
                  <c:v>44990</c:v>
                </c:pt>
                <c:pt idx="2621">
                  <c:v>44991</c:v>
                </c:pt>
                <c:pt idx="2622">
                  <c:v>44992</c:v>
                </c:pt>
                <c:pt idx="2623">
                  <c:v>44993</c:v>
                </c:pt>
                <c:pt idx="2624">
                  <c:v>44994</c:v>
                </c:pt>
                <c:pt idx="2625">
                  <c:v>44995</c:v>
                </c:pt>
                <c:pt idx="2626">
                  <c:v>44996</c:v>
                </c:pt>
                <c:pt idx="2627">
                  <c:v>44997</c:v>
                </c:pt>
                <c:pt idx="2628">
                  <c:v>44998</c:v>
                </c:pt>
                <c:pt idx="2629">
                  <c:v>44999</c:v>
                </c:pt>
                <c:pt idx="2630">
                  <c:v>45000</c:v>
                </c:pt>
                <c:pt idx="2631">
                  <c:v>45001</c:v>
                </c:pt>
                <c:pt idx="2632">
                  <c:v>45002</c:v>
                </c:pt>
                <c:pt idx="2633">
                  <c:v>45003</c:v>
                </c:pt>
                <c:pt idx="2634">
                  <c:v>45004</c:v>
                </c:pt>
                <c:pt idx="2635">
                  <c:v>45005</c:v>
                </c:pt>
                <c:pt idx="2636">
                  <c:v>45006</c:v>
                </c:pt>
                <c:pt idx="2637">
                  <c:v>45007</c:v>
                </c:pt>
                <c:pt idx="2638">
                  <c:v>45008</c:v>
                </c:pt>
                <c:pt idx="2639">
                  <c:v>45009</c:v>
                </c:pt>
                <c:pt idx="2640">
                  <c:v>45010</c:v>
                </c:pt>
                <c:pt idx="2641">
                  <c:v>45011</c:v>
                </c:pt>
                <c:pt idx="2642">
                  <c:v>45012</c:v>
                </c:pt>
                <c:pt idx="2643">
                  <c:v>45013</c:v>
                </c:pt>
                <c:pt idx="2644">
                  <c:v>45014</c:v>
                </c:pt>
                <c:pt idx="2645">
                  <c:v>45015</c:v>
                </c:pt>
                <c:pt idx="2646">
                  <c:v>45016</c:v>
                </c:pt>
                <c:pt idx="2647">
                  <c:v>45017</c:v>
                </c:pt>
                <c:pt idx="2648">
                  <c:v>45018</c:v>
                </c:pt>
                <c:pt idx="2649">
                  <c:v>45019</c:v>
                </c:pt>
                <c:pt idx="2650">
                  <c:v>45020</c:v>
                </c:pt>
                <c:pt idx="2651">
                  <c:v>45021</c:v>
                </c:pt>
                <c:pt idx="2652">
                  <c:v>45022</c:v>
                </c:pt>
                <c:pt idx="2653">
                  <c:v>45023</c:v>
                </c:pt>
                <c:pt idx="2654">
                  <c:v>45024</c:v>
                </c:pt>
                <c:pt idx="2655">
                  <c:v>45025</c:v>
                </c:pt>
                <c:pt idx="2656">
                  <c:v>45026</c:v>
                </c:pt>
                <c:pt idx="2657">
                  <c:v>45027</c:v>
                </c:pt>
                <c:pt idx="2658">
                  <c:v>45028</c:v>
                </c:pt>
                <c:pt idx="2659">
                  <c:v>45029</c:v>
                </c:pt>
                <c:pt idx="2660">
                  <c:v>45030</c:v>
                </c:pt>
                <c:pt idx="2661">
                  <c:v>45031</c:v>
                </c:pt>
                <c:pt idx="2662">
                  <c:v>45032</c:v>
                </c:pt>
                <c:pt idx="2663">
                  <c:v>45033</c:v>
                </c:pt>
                <c:pt idx="2664">
                  <c:v>45034</c:v>
                </c:pt>
                <c:pt idx="2665">
                  <c:v>45035</c:v>
                </c:pt>
                <c:pt idx="2666">
                  <c:v>45036</c:v>
                </c:pt>
                <c:pt idx="2667">
                  <c:v>45037</c:v>
                </c:pt>
                <c:pt idx="2668">
                  <c:v>45038</c:v>
                </c:pt>
                <c:pt idx="2669">
                  <c:v>45039</c:v>
                </c:pt>
                <c:pt idx="2670">
                  <c:v>45040</c:v>
                </c:pt>
                <c:pt idx="2671">
                  <c:v>45041</c:v>
                </c:pt>
                <c:pt idx="2672">
                  <c:v>45042</c:v>
                </c:pt>
                <c:pt idx="2673">
                  <c:v>45043</c:v>
                </c:pt>
                <c:pt idx="2674">
                  <c:v>45044</c:v>
                </c:pt>
                <c:pt idx="2675">
                  <c:v>45045</c:v>
                </c:pt>
                <c:pt idx="2676">
                  <c:v>45046</c:v>
                </c:pt>
                <c:pt idx="2677">
                  <c:v>45047</c:v>
                </c:pt>
                <c:pt idx="2678">
                  <c:v>45048</c:v>
                </c:pt>
                <c:pt idx="2679">
                  <c:v>45049</c:v>
                </c:pt>
                <c:pt idx="2680">
                  <c:v>45050</c:v>
                </c:pt>
                <c:pt idx="2681">
                  <c:v>45051</c:v>
                </c:pt>
                <c:pt idx="2682">
                  <c:v>45052</c:v>
                </c:pt>
                <c:pt idx="2683">
                  <c:v>45053</c:v>
                </c:pt>
                <c:pt idx="2684">
                  <c:v>45054</c:v>
                </c:pt>
                <c:pt idx="2685">
                  <c:v>45055</c:v>
                </c:pt>
                <c:pt idx="2686">
                  <c:v>45056</c:v>
                </c:pt>
                <c:pt idx="2687">
                  <c:v>45057</c:v>
                </c:pt>
                <c:pt idx="2688">
                  <c:v>45058</c:v>
                </c:pt>
                <c:pt idx="2689">
                  <c:v>45059</c:v>
                </c:pt>
                <c:pt idx="2690">
                  <c:v>45060</c:v>
                </c:pt>
                <c:pt idx="2691">
                  <c:v>45061</c:v>
                </c:pt>
                <c:pt idx="2692">
                  <c:v>45062</c:v>
                </c:pt>
                <c:pt idx="2693">
                  <c:v>45063</c:v>
                </c:pt>
                <c:pt idx="2694">
                  <c:v>45064</c:v>
                </c:pt>
                <c:pt idx="2695">
                  <c:v>45065</c:v>
                </c:pt>
                <c:pt idx="2696">
                  <c:v>45066</c:v>
                </c:pt>
                <c:pt idx="2697">
                  <c:v>45067</c:v>
                </c:pt>
              </c:numCache>
            </c:numRef>
          </c:cat>
          <c:val>
            <c:numRef>
              <c:f>'איור 7 נתונים'!$H$4:$H$4000</c:f>
              <c:numCache>
                <c:formatCode>0.000%</c:formatCode>
                <c:ptCount val="3997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#N/A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#N/A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#N/A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#N/A</c:v>
                </c:pt>
                <c:pt idx="286">
                  <c:v>#N/A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#N/A</c:v>
                </c:pt>
                <c:pt idx="300">
                  <c:v>#N/A</c:v>
                </c:pt>
                <c:pt idx="301">
                  <c:v>#N/A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#N/A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  <c:pt idx="404">
                  <c:v>#N/A</c:v>
                </c:pt>
                <c:pt idx="405">
                  <c:v>#N/A</c:v>
                </c:pt>
                <c:pt idx="406">
                  <c:v>#N/A</c:v>
                </c:pt>
                <c:pt idx="407">
                  <c:v>#N/A</c:v>
                </c:pt>
                <c:pt idx="408">
                  <c:v>#N/A</c:v>
                </c:pt>
                <c:pt idx="409">
                  <c:v>#N/A</c:v>
                </c:pt>
                <c:pt idx="410">
                  <c:v>#N/A</c:v>
                </c:pt>
                <c:pt idx="411">
                  <c:v>#N/A</c:v>
                </c:pt>
                <c:pt idx="412">
                  <c:v>#N/A</c:v>
                </c:pt>
                <c:pt idx="413">
                  <c:v>#N/A</c:v>
                </c:pt>
                <c:pt idx="414">
                  <c:v>#N/A</c:v>
                </c:pt>
                <c:pt idx="415">
                  <c:v>#N/A</c:v>
                </c:pt>
                <c:pt idx="416">
                  <c:v>#N/A</c:v>
                </c:pt>
                <c:pt idx="417">
                  <c:v>#N/A</c:v>
                </c:pt>
                <c:pt idx="418">
                  <c:v>#N/A</c:v>
                </c:pt>
                <c:pt idx="419">
                  <c:v>#N/A</c:v>
                </c:pt>
                <c:pt idx="420">
                  <c:v>#N/A</c:v>
                </c:pt>
                <c:pt idx="421">
                  <c:v>#N/A</c:v>
                </c:pt>
                <c:pt idx="422">
                  <c:v>#N/A</c:v>
                </c:pt>
                <c:pt idx="423">
                  <c:v>#N/A</c:v>
                </c:pt>
                <c:pt idx="424">
                  <c:v>#N/A</c:v>
                </c:pt>
                <c:pt idx="425">
                  <c:v>#N/A</c:v>
                </c:pt>
                <c:pt idx="426">
                  <c:v>#N/A</c:v>
                </c:pt>
                <c:pt idx="427">
                  <c:v>#N/A</c:v>
                </c:pt>
                <c:pt idx="428">
                  <c:v>#N/A</c:v>
                </c:pt>
                <c:pt idx="429">
                  <c:v>#N/A</c:v>
                </c:pt>
                <c:pt idx="430">
                  <c:v>#N/A</c:v>
                </c:pt>
                <c:pt idx="431">
                  <c:v>#N/A</c:v>
                </c:pt>
                <c:pt idx="432">
                  <c:v>#N/A</c:v>
                </c:pt>
                <c:pt idx="433">
                  <c:v>#N/A</c:v>
                </c:pt>
                <c:pt idx="434">
                  <c:v>#N/A</c:v>
                </c:pt>
                <c:pt idx="435">
                  <c:v>#N/A</c:v>
                </c:pt>
                <c:pt idx="436">
                  <c:v>#N/A</c:v>
                </c:pt>
                <c:pt idx="437">
                  <c:v>#N/A</c:v>
                </c:pt>
                <c:pt idx="438">
                  <c:v>#N/A</c:v>
                </c:pt>
                <c:pt idx="439">
                  <c:v>#N/A</c:v>
                </c:pt>
                <c:pt idx="440">
                  <c:v>#N/A</c:v>
                </c:pt>
                <c:pt idx="441">
                  <c:v>#N/A</c:v>
                </c:pt>
                <c:pt idx="442">
                  <c:v>#N/A</c:v>
                </c:pt>
                <c:pt idx="443">
                  <c:v>#N/A</c:v>
                </c:pt>
                <c:pt idx="444">
                  <c:v>#N/A</c:v>
                </c:pt>
                <c:pt idx="445">
                  <c:v>#N/A</c:v>
                </c:pt>
                <c:pt idx="446">
                  <c:v>#N/A</c:v>
                </c:pt>
                <c:pt idx="447">
                  <c:v>#N/A</c:v>
                </c:pt>
                <c:pt idx="448">
                  <c:v>#N/A</c:v>
                </c:pt>
                <c:pt idx="449">
                  <c:v>#N/A</c:v>
                </c:pt>
                <c:pt idx="450">
                  <c:v>#N/A</c:v>
                </c:pt>
                <c:pt idx="451">
                  <c:v>#N/A</c:v>
                </c:pt>
                <c:pt idx="452">
                  <c:v>#N/A</c:v>
                </c:pt>
                <c:pt idx="453">
                  <c:v>#N/A</c:v>
                </c:pt>
                <c:pt idx="454">
                  <c:v>#N/A</c:v>
                </c:pt>
                <c:pt idx="455">
                  <c:v>#N/A</c:v>
                </c:pt>
                <c:pt idx="456">
                  <c:v>#N/A</c:v>
                </c:pt>
                <c:pt idx="457">
                  <c:v>#N/A</c:v>
                </c:pt>
                <c:pt idx="458">
                  <c:v>#N/A</c:v>
                </c:pt>
                <c:pt idx="459">
                  <c:v>#N/A</c:v>
                </c:pt>
                <c:pt idx="460">
                  <c:v>#N/A</c:v>
                </c:pt>
                <c:pt idx="461">
                  <c:v>#N/A</c:v>
                </c:pt>
                <c:pt idx="462">
                  <c:v>#N/A</c:v>
                </c:pt>
                <c:pt idx="463">
                  <c:v>#N/A</c:v>
                </c:pt>
                <c:pt idx="464">
                  <c:v>#N/A</c:v>
                </c:pt>
                <c:pt idx="465">
                  <c:v>#N/A</c:v>
                </c:pt>
                <c:pt idx="466">
                  <c:v>#N/A</c:v>
                </c:pt>
                <c:pt idx="467">
                  <c:v>#N/A</c:v>
                </c:pt>
                <c:pt idx="468">
                  <c:v>#N/A</c:v>
                </c:pt>
                <c:pt idx="469">
                  <c:v>#N/A</c:v>
                </c:pt>
                <c:pt idx="470">
                  <c:v>#N/A</c:v>
                </c:pt>
                <c:pt idx="471">
                  <c:v>#N/A</c:v>
                </c:pt>
                <c:pt idx="472">
                  <c:v>#N/A</c:v>
                </c:pt>
                <c:pt idx="473">
                  <c:v>#N/A</c:v>
                </c:pt>
                <c:pt idx="474">
                  <c:v>#N/A</c:v>
                </c:pt>
                <c:pt idx="475">
                  <c:v>#N/A</c:v>
                </c:pt>
                <c:pt idx="476">
                  <c:v>#N/A</c:v>
                </c:pt>
                <c:pt idx="477">
                  <c:v>#N/A</c:v>
                </c:pt>
                <c:pt idx="478">
                  <c:v>#N/A</c:v>
                </c:pt>
                <c:pt idx="479">
                  <c:v>#N/A</c:v>
                </c:pt>
                <c:pt idx="480">
                  <c:v>#N/A</c:v>
                </c:pt>
                <c:pt idx="481">
                  <c:v>#N/A</c:v>
                </c:pt>
                <c:pt idx="482">
                  <c:v>#N/A</c:v>
                </c:pt>
                <c:pt idx="483">
                  <c:v>#N/A</c:v>
                </c:pt>
                <c:pt idx="484">
                  <c:v>#N/A</c:v>
                </c:pt>
                <c:pt idx="485">
                  <c:v>#N/A</c:v>
                </c:pt>
                <c:pt idx="486">
                  <c:v>#N/A</c:v>
                </c:pt>
                <c:pt idx="487">
                  <c:v>#N/A</c:v>
                </c:pt>
                <c:pt idx="488">
                  <c:v>#N/A</c:v>
                </c:pt>
                <c:pt idx="489">
                  <c:v>#N/A</c:v>
                </c:pt>
                <c:pt idx="490">
                  <c:v>#N/A</c:v>
                </c:pt>
                <c:pt idx="491">
                  <c:v>#N/A</c:v>
                </c:pt>
                <c:pt idx="492">
                  <c:v>#N/A</c:v>
                </c:pt>
                <c:pt idx="493">
                  <c:v>#N/A</c:v>
                </c:pt>
                <c:pt idx="494">
                  <c:v>#N/A</c:v>
                </c:pt>
                <c:pt idx="495">
                  <c:v>#N/A</c:v>
                </c:pt>
                <c:pt idx="496">
                  <c:v>#N/A</c:v>
                </c:pt>
                <c:pt idx="497">
                  <c:v>#N/A</c:v>
                </c:pt>
                <c:pt idx="498">
                  <c:v>#N/A</c:v>
                </c:pt>
                <c:pt idx="499">
                  <c:v>#N/A</c:v>
                </c:pt>
                <c:pt idx="500">
                  <c:v>#N/A</c:v>
                </c:pt>
                <c:pt idx="501">
                  <c:v>#N/A</c:v>
                </c:pt>
                <c:pt idx="502">
                  <c:v>#N/A</c:v>
                </c:pt>
                <c:pt idx="503">
                  <c:v>#N/A</c:v>
                </c:pt>
                <c:pt idx="504">
                  <c:v>#N/A</c:v>
                </c:pt>
                <c:pt idx="505">
                  <c:v>#N/A</c:v>
                </c:pt>
                <c:pt idx="506">
                  <c:v>#N/A</c:v>
                </c:pt>
                <c:pt idx="507">
                  <c:v>#N/A</c:v>
                </c:pt>
                <c:pt idx="508">
                  <c:v>#N/A</c:v>
                </c:pt>
                <c:pt idx="509">
                  <c:v>#N/A</c:v>
                </c:pt>
                <c:pt idx="510">
                  <c:v>#N/A</c:v>
                </c:pt>
                <c:pt idx="511">
                  <c:v>#N/A</c:v>
                </c:pt>
                <c:pt idx="512">
                  <c:v>#N/A</c:v>
                </c:pt>
                <c:pt idx="513">
                  <c:v>#N/A</c:v>
                </c:pt>
                <c:pt idx="514">
                  <c:v>#N/A</c:v>
                </c:pt>
                <c:pt idx="515">
                  <c:v>#N/A</c:v>
                </c:pt>
                <c:pt idx="516">
                  <c:v>#N/A</c:v>
                </c:pt>
                <c:pt idx="517">
                  <c:v>#N/A</c:v>
                </c:pt>
                <c:pt idx="518">
                  <c:v>#N/A</c:v>
                </c:pt>
                <c:pt idx="519">
                  <c:v>#N/A</c:v>
                </c:pt>
                <c:pt idx="520">
                  <c:v>#N/A</c:v>
                </c:pt>
                <c:pt idx="521">
                  <c:v>#N/A</c:v>
                </c:pt>
                <c:pt idx="522">
                  <c:v>#N/A</c:v>
                </c:pt>
                <c:pt idx="523">
                  <c:v>#N/A</c:v>
                </c:pt>
                <c:pt idx="524">
                  <c:v>#N/A</c:v>
                </c:pt>
                <c:pt idx="525">
                  <c:v>#N/A</c:v>
                </c:pt>
                <c:pt idx="526">
                  <c:v>#N/A</c:v>
                </c:pt>
                <c:pt idx="527">
                  <c:v>#N/A</c:v>
                </c:pt>
                <c:pt idx="528">
                  <c:v>#N/A</c:v>
                </c:pt>
                <c:pt idx="529">
                  <c:v>#N/A</c:v>
                </c:pt>
                <c:pt idx="530">
                  <c:v>#N/A</c:v>
                </c:pt>
                <c:pt idx="531">
                  <c:v>#N/A</c:v>
                </c:pt>
                <c:pt idx="532">
                  <c:v>#N/A</c:v>
                </c:pt>
                <c:pt idx="533">
                  <c:v>#N/A</c:v>
                </c:pt>
                <c:pt idx="534">
                  <c:v>#N/A</c:v>
                </c:pt>
                <c:pt idx="535">
                  <c:v>#N/A</c:v>
                </c:pt>
                <c:pt idx="536">
                  <c:v>#N/A</c:v>
                </c:pt>
                <c:pt idx="537">
                  <c:v>#N/A</c:v>
                </c:pt>
                <c:pt idx="538">
                  <c:v>#N/A</c:v>
                </c:pt>
                <c:pt idx="539">
                  <c:v>#N/A</c:v>
                </c:pt>
                <c:pt idx="540">
                  <c:v>#N/A</c:v>
                </c:pt>
                <c:pt idx="541">
                  <c:v>#N/A</c:v>
                </c:pt>
                <c:pt idx="542">
                  <c:v>#N/A</c:v>
                </c:pt>
                <c:pt idx="543">
                  <c:v>#N/A</c:v>
                </c:pt>
                <c:pt idx="544">
                  <c:v>#N/A</c:v>
                </c:pt>
                <c:pt idx="545">
                  <c:v>#N/A</c:v>
                </c:pt>
                <c:pt idx="546">
                  <c:v>#N/A</c:v>
                </c:pt>
                <c:pt idx="547">
                  <c:v>#N/A</c:v>
                </c:pt>
                <c:pt idx="548">
                  <c:v>#N/A</c:v>
                </c:pt>
                <c:pt idx="549">
                  <c:v>#N/A</c:v>
                </c:pt>
                <c:pt idx="550">
                  <c:v>#N/A</c:v>
                </c:pt>
                <c:pt idx="551">
                  <c:v>#N/A</c:v>
                </c:pt>
                <c:pt idx="552">
                  <c:v>#N/A</c:v>
                </c:pt>
                <c:pt idx="553">
                  <c:v>#N/A</c:v>
                </c:pt>
                <c:pt idx="554">
                  <c:v>#N/A</c:v>
                </c:pt>
                <c:pt idx="555">
                  <c:v>#N/A</c:v>
                </c:pt>
                <c:pt idx="556">
                  <c:v>#N/A</c:v>
                </c:pt>
                <c:pt idx="557">
                  <c:v>#N/A</c:v>
                </c:pt>
                <c:pt idx="558">
                  <c:v>#N/A</c:v>
                </c:pt>
                <c:pt idx="559">
                  <c:v>#N/A</c:v>
                </c:pt>
                <c:pt idx="560">
                  <c:v>#N/A</c:v>
                </c:pt>
                <c:pt idx="561">
                  <c:v>#N/A</c:v>
                </c:pt>
                <c:pt idx="562">
                  <c:v>#N/A</c:v>
                </c:pt>
                <c:pt idx="563">
                  <c:v>#N/A</c:v>
                </c:pt>
                <c:pt idx="564">
                  <c:v>#N/A</c:v>
                </c:pt>
                <c:pt idx="565">
                  <c:v>#N/A</c:v>
                </c:pt>
                <c:pt idx="566">
                  <c:v>#N/A</c:v>
                </c:pt>
                <c:pt idx="567">
                  <c:v>#N/A</c:v>
                </c:pt>
                <c:pt idx="568">
                  <c:v>#N/A</c:v>
                </c:pt>
                <c:pt idx="569">
                  <c:v>#N/A</c:v>
                </c:pt>
                <c:pt idx="570">
                  <c:v>#N/A</c:v>
                </c:pt>
                <c:pt idx="571">
                  <c:v>#N/A</c:v>
                </c:pt>
                <c:pt idx="572">
                  <c:v>#N/A</c:v>
                </c:pt>
                <c:pt idx="573">
                  <c:v>#N/A</c:v>
                </c:pt>
                <c:pt idx="574">
                  <c:v>#N/A</c:v>
                </c:pt>
                <c:pt idx="575">
                  <c:v>#N/A</c:v>
                </c:pt>
                <c:pt idx="576">
                  <c:v>#N/A</c:v>
                </c:pt>
                <c:pt idx="577">
                  <c:v>#N/A</c:v>
                </c:pt>
                <c:pt idx="578">
                  <c:v>#N/A</c:v>
                </c:pt>
                <c:pt idx="579">
                  <c:v>#N/A</c:v>
                </c:pt>
                <c:pt idx="580">
                  <c:v>#N/A</c:v>
                </c:pt>
                <c:pt idx="581">
                  <c:v>#N/A</c:v>
                </c:pt>
                <c:pt idx="582">
                  <c:v>#N/A</c:v>
                </c:pt>
                <c:pt idx="583">
                  <c:v>#N/A</c:v>
                </c:pt>
                <c:pt idx="584">
                  <c:v>#N/A</c:v>
                </c:pt>
                <c:pt idx="585">
                  <c:v>#N/A</c:v>
                </c:pt>
                <c:pt idx="586">
                  <c:v>#N/A</c:v>
                </c:pt>
                <c:pt idx="587">
                  <c:v>#N/A</c:v>
                </c:pt>
                <c:pt idx="588">
                  <c:v>#N/A</c:v>
                </c:pt>
                <c:pt idx="589">
                  <c:v>#N/A</c:v>
                </c:pt>
                <c:pt idx="590">
                  <c:v>#N/A</c:v>
                </c:pt>
                <c:pt idx="591">
                  <c:v>#N/A</c:v>
                </c:pt>
                <c:pt idx="592">
                  <c:v>#N/A</c:v>
                </c:pt>
                <c:pt idx="593">
                  <c:v>#N/A</c:v>
                </c:pt>
                <c:pt idx="594">
                  <c:v>#N/A</c:v>
                </c:pt>
                <c:pt idx="595">
                  <c:v>#N/A</c:v>
                </c:pt>
                <c:pt idx="596">
                  <c:v>#N/A</c:v>
                </c:pt>
                <c:pt idx="597">
                  <c:v>#N/A</c:v>
                </c:pt>
                <c:pt idx="598">
                  <c:v>#N/A</c:v>
                </c:pt>
                <c:pt idx="599">
                  <c:v>#N/A</c:v>
                </c:pt>
                <c:pt idx="600">
                  <c:v>#N/A</c:v>
                </c:pt>
                <c:pt idx="601">
                  <c:v>#N/A</c:v>
                </c:pt>
                <c:pt idx="602">
                  <c:v>#N/A</c:v>
                </c:pt>
                <c:pt idx="603">
                  <c:v>#N/A</c:v>
                </c:pt>
                <c:pt idx="604">
                  <c:v>#N/A</c:v>
                </c:pt>
                <c:pt idx="605">
                  <c:v>#N/A</c:v>
                </c:pt>
                <c:pt idx="606">
                  <c:v>#N/A</c:v>
                </c:pt>
                <c:pt idx="607">
                  <c:v>#N/A</c:v>
                </c:pt>
                <c:pt idx="608">
                  <c:v>#N/A</c:v>
                </c:pt>
                <c:pt idx="609">
                  <c:v>#N/A</c:v>
                </c:pt>
                <c:pt idx="610">
                  <c:v>#N/A</c:v>
                </c:pt>
                <c:pt idx="611">
                  <c:v>#N/A</c:v>
                </c:pt>
                <c:pt idx="612">
                  <c:v>#N/A</c:v>
                </c:pt>
                <c:pt idx="613">
                  <c:v>#N/A</c:v>
                </c:pt>
                <c:pt idx="614">
                  <c:v>#N/A</c:v>
                </c:pt>
                <c:pt idx="615">
                  <c:v>#N/A</c:v>
                </c:pt>
                <c:pt idx="616">
                  <c:v>#N/A</c:v>
                </c:pt>
                <c:pt idx="617">
                  <c:v>#N/A</c:v>
                </c:pt>
                <c:pt idx="618">
                  <c:v>#N/A</c:v>
                </c:pt>
                <c:pt idx="619">
                  <c:v>#N/A</c:v>
                </c:pt>
                <c:pt idx="620">
                  <c:v>#N/A</c:v>
                </c:pt>
                <c:pt idx="621">
                  <c:v>#N/A</c:v>
                </c:pt>
                <c:pt idx="622">
                  <c:v>#N/A</c:v>
                </c:pt>
                <c:pt idx="623">
                  <c:v>#N/A</c:v>
                </c:pt>
                <c:pt idx="624">
                  <c:v>#N/A</c:v>
                </c:pt>
                <c:pt idx="625">
                  <c:v>#N/A</c:v>
                </c:pt>
                <c:pt idx="626">
                  <c:v>#N/A</c:v>
                </c:pt>
                <c:pt idx="627">
                  <c:v>#N/A</c:v>
                </c:pt>
                <c:pt idx="628">
                  <c:v>#N/A</c:v>
                </c:pt>
                <c:pt idx="629">
                  <c:v>#N/A</c:v>
                </c:pt>
                <c:pt idx="630">
                  <c:v>#N/A</c:v>
                </c:pt>
                <c:pt idx="631">
                  <c:v>#N/A</c:v>
                </c:pt>
                <c:pt idx="632">
                  <c:v>#N/A</c:v>
                </c:pt>
                <c:pt idx="633">
                  <c:v>#N/A</c:v>
                </c:pt>
                <c:pt idx="634">
                  <c:v>#N/A</c:v>
                </c:pt>
                <c:pt idx="635">
                  <c:v>#N/A</c:v>
                </c:pt>
                <c:pt idx="636">
                  <c:v>#N/A</c:v>
                </c:pt>
                <c:pt idx="637">
                  <c:v>#N/A</c:v>
                </c:pt>
                <c:pt idx="638">
                  <c:v>#N/A</c:v>
                </c:pt>
                <c:pt idx="639">
                  <c:v>#N/A</c:v>
                </c:pt>
                <c:pt idx="640">
                  <c:v>#N/A</c:v>
                </c:pt>
                <c:pt idx="641">
                  <c:v>#N/A</c:v>
                </c:pt>
                <c:pt idx="642">
                  <c:v>#N/A</c:v>
                </c:pt>
                <c:pt idx="643">
                  <c:v>#N/A</c:v>
                </c:pt>
                <c:pt idx="644">
                  <c:v>#N/A</c:v>
                </c:pt>
                <c:pt idx="645">
                  <c:v>#N/A</c:v>
                </c:pt>
                <c:pt idx="646">
                  <c:v>#N/A</c:v>
                </c:pt>
                <c:pt idx="647">
                  <c:v>#N/A</c:v>
                </c:pt>
                <c:pt idx="648">
                  <c:v>#N/A</c:v>
                </c:pt>
                <c:pt idx="649">
                  <c:v>#N/A</c:v>
                </c:pt>
                <c:pt idx="650">
                  <c:v>#N/A</c:v>
                </c:pt>
                <c:pt idx="651">
                  <c:v>#N/A</c:v>
                </c:pt>
                <c:pt idx="652">
                  <c:v>#N/A</c:v>
                </c:pt>
                <c:pt idx="653">
                  <c:v>#N/A</c:v>
                </c:pt>
                <c:pt idx="654">
                  <c:v>#N/A</c:v>
                </c:pt>
                <c:pt idx="655">
                  <c:v>#N/A</c:v>
                </c:pt>
                <c:pt idx="656">
                  <c:v>#N/A</c:v>
                </c:pt>
                <c:pt idx="657">
                  <c:v>#N/A</c:v>
                </c:pt>
                <c:pt idx="658">
                  <c:v>#N/A</c:v>
                </c:pt>
                <c:pt idx="659">
                  <c:v>#N/A</c:v>
                </c:pt>
                <c:pt idx="660">
                  <c:v>#N/A</c:v>
                </c:pt>
                <c:pt idx="661">
                  <c:v>#N/A</c:v>
                </c:pt>
                <c:pt idx="662">
                  <c:v>#N/A</c:v>
                </c:pt>
                <c:pt idx="663">
                  <c:v>#N/A</c:v>
                </c:pt>
                <c:pt idx="664">
                  <c:v>#N/A</c:v>
                </c:pt>
                <c:pt idx="665">
                  <c:v>#N/A</c:v>
                </c:pt>
                <c:pt idx="666">
                  <c:v>#N/A</c:v>
                </c:pt>
                <c:pt idx="667">
                  <c:v>#N/A</c:v>
                </c:pt>
                <c:pt idx="668">
                  <c:v>#N/A</c:v>
                </c:pt>
                <c:pt idx="669">
                  <c:v>#N/A</c:v>
                </c:pt>
                <c:pt idx="670">
                  <c:v>#N/A</c:v>
                </c:pt>
                <c:pt idx="671">
                  <c:v>#N/A</c:v>
                </c:pt>
                <c:pt idx="672">
                  <c:v>#N/A</c:v>
                </c:pt>
                <c:pt idx="673">
                  <c:v>#N/A</c:v>
                </c:pt>
                <c:pt idx="674">
                  <c:v>#N/A</c:v>
                </c:pt>
                <c:pt idx="675">
                  <c:v>#N/A</c:v>
                </c:pt>
                <c:pt idx="676">
                  <c:v>#N/A</c:v>
                </c:pt>
                <c:pt idx="677">
                  <c:v>#N/A</c:v>
                </c:pt>
                <c:pt idx="678">
                  <c:v>#N/A</c:v>
                </c:pt>
                <c:pt idx="679">
                  <c:v>#N/A</c:v>
                </c:pt>
                <c:pt idx="680">
                  <c:v>#N/A</c:v>
                </c:pt>
                <c:pt idx="681">
                  <c:v>#N/A</c:v>
                </c:pt>
                <c:pt idx="682">
                  <c:v>#N/A</c:v>
                </c:pt>
                <c:pt idx="683">
                  <c:v>#N/A</c:v>
                </c:pt>
                <c:pt idx="684">
                  <c:v>#N/A</c:v>
                </c:pt>
                <c:pt idx="685">
                  <c:v>#N/A</c:v>
                </c:pt>
                <c:pt idx="686">
                  <c:v>#N/A</c:v>
                </c:pt>
                <c:pt idx="687">
                  <c:v>#N/A</c:v>
                </c:pt>
                <c:pt idx="688">
                  <c:v>#N/A</c:v>
                </c:pt>
                <c:pt idx="689">
                  <c:v>#N/A</c:v>
                </c:pt>
                <c:pt idx="690">
                  <c:v>#N/A</c:v>
                </c:pt>
                <c:pt idx="691">
                  <c:v>#N/A</c:v>
                </c:pt>
                <c:pt idx="692">
                  <c:v>#N/A</c:v>
                </c:pt>
                <c:pt idx="693">
                  <c:v>#N/A</c:v>
                </c:pt>
                <c:pt idx="694">
                  <c:v>#N/A</c:v>
                </c:pt>
                <c:pt idx="695">
                  <c:v>#N/A</c:v>
                </c:pt>
                <c:pt idx="696">
                  <c:v>#N/A</c:v>
                </c:pt>
                <c:pt idx="697">
                  <c:v>#N/A</c:v>
                </c:pt>
                <c:pt idx="698">
                  <c:v>#N/A</c:v>
                </c:pt>
                <c:pt idx="699">
                  <c:v>#N/A</c:v>
                </c:pt>
                <c:pt idx="700">
                  <c:v>#N/A</c:v>
                </c:pt>
                <c:pt idx="701">
                  <c:v>#N/A</c:v>
                </c:pt>
                <c:pt idx="702">
                  <c:v>#N/A</c:v>
                </c:pt>
                <c:pt idx="703">
                  <c:v>#N/A</c:v>
                </c:pt>
                <c:pt idx="704">
                  <c:v>#N/A</c:v>
                </c:pt>
                <c:pt idx="705">
                  <c:v>#N/A</c:v>
                </c:pt>
                <c:pt idx="706">
                  <c:v>#N/A</c:v>
                </c:pt>
                <c:pt idx="707">
                  <c:v>#N/A</c:v>
                </c:pt>
                <c:pt idx="708">
                  <c:v>#N/A</c:v>
                </c:pt>
                <c:pt idx="709">
                  <c:v>#N/A</c:v>
                </c:pt>
                <c:pt idx="710">
                  <c:v>#N/A</c:v>
                </c:pt>
                <c:pt idx="711">
                  <c:v>#N/A</c:v>
                </c:pt>
                <c:pt idx="712">
                  <c:v>#N/A</c:v>
                </c:pt>
                <c:pt idx="713">
                  <c:v>#N/A</c:v>
                </c:pt>
                <c:pt idx="714">
                  <c:v>#N/A</c:v>
                </c:pt>
                <c:pt idx="715">
                  <c:v>#N/A</c:v>
                </c:pt>
                <c:pt idx="716">
                  <c:v>#N/A</c:v>
                </c:pt>
                <c:pt idx="717">
                  <c:v>#N/A</c:v>
                </c:pt>
                <c:pt idx="718">
                  <c:v>#N/A</c:v>
                </c:pt>
                <c:pt idx="719">
                  <c:v>#N/A</c:v>
                </c:pt>
                <c:pt idx="720">
                  <c:v>#N/A</c:v>
                </c:pt>
                <c:pt idx="721">
                  <c:v>#N/A</c:v>
                </c:pt>
                <c:pt idx="722">
                  <c:v>#N/A</c:v>
                </c:pt>
                <c:pt idx="723">
                  <c:v>#N/A</c:v>
                </c:pt>
                <c:pt idx="724">
                  <c:v>#N/A</c:v>
                </c:pt>
                <c:pt idx="725">
                  <c:v>#N/A</c:v>
                </c:pt>
                <c:pt idx="726">
                  <c:v>#N/A</c:v>
                </c:pt>
                <c:pt idx="727">
                  <c:v>#N/A</c:v>
                </c:pt>
                <c:pt idx="728">
                  <c:v>#N/A</c:v>
                </c:pt>
                <c:pt idx="729">
                  <c:v>#N/A</c:v>
                </c:pt>
                <c:pt idx="730">
                  <c:v>#N/A</c:v>
                </c:pt>
                <c:pt idx="731">
                  <c:v>#N/A</c:v>
                </c:pt>
                <c:pt idx="732">
                  <c:v>#N/A</c:v>
                </c:pt>
                <c:pt idx="733">
                  <c:v>#N/A</c:v>
                </c:pt>
                <c:pt idx="734">
                  <c:v>#N/A</c:v>
                </c:pt>
                <c:pt idx="735">
                  <c:v>#N/A</c:v>
                </c:pt>
                <c:pt idx="736">
                  <c:v>#N/A</c:v>
                </c:pt>
                <c:pt idx="737">
                  <c:v>#N/A</c:v>
                </c:pt>
                <c:pt idx="738">
                  <c:v>#N/A</c:v>
                </c:pt>
                <c:pt idx="739">
                  <c:v>#N/A</c:v>
                </c:pt>
                <c:pt idx="740">
                  <c:v>#N/A</c:v>
                </c:pt>
                <c:pt idx="741">
                  <c:v>#N/A</c:v>
                </c:pt>
                <c:pt idx="742">
                  <c:v>#N/A</c:v>
                </c:pt>
                <c:pt idx="743">
                  <c:v>#N/A</c:v>
                </c:pt>
                <c:pt idx="744">
                  <c:v>#N/A</c:v>
                </c:pt>
                <c:pt idx="745">
                  <c:v>#N/A</c:v>
                </c:pt>
                <c:pt idx="746">
                  <c:v>#N/A</c:v>
                </c:pt>
                <c:pt idx="747">
                  <c:v>#N/A</c:v>
                </c:pt>
                <c:pt idx="748">
                  <c:v>#N/A</c:v>
                </c:pt>
                <c:pt idx="749">
                  <c:v>#N/A</c:v>
                </c:pt>
                <c:pt idx="750">
                  <c:v>#N/A</c:v>
                </c:pt>
                <c:pt idx="751">
                  <c:v>#N/A</c:v>
                </c:pt>
                <c:pt idx="752">
                  <c:v>#N/A</c:v>
                </c:pt>
                <c:pt idx="753">
                  <c:v>#N/A</c:v>
                </c:pt>
                <c:pt idx="754">
                  <c:v>#N/A</c:v>
                </c:pt>
                <c:pt idx="755">
                  <c:v>#N/A</c:v>
                </c:pt>
                <c:pt idx="756">
                  <c:v>#N/A</c:v>
                </c:pt>
                <c:pt idx="757">
                  <c:v>#N/A</c:v>
                </c:pt>
                <c:pt idx="758">
                  <c:v>#N/A</c:v>
                </c:pt>
                <c:pt idx="759">
                  <c:v>#N/A</c:v>
                </c:pt>
                <c:pt idx="760">
                  <c:v>#N/A</c:v>
                </c:pt>
                <c:pt idx="761">
                  <c:v>#N/A</c:v>
                </c:pt>
                <c:pt idx="762">
                  <c:v>#N/A</c:v>
                </c:pt>
                <c:pt idx="763">
                  <c:v>#N/A</c:v>
                </c:pt>
                <c:pt idx="764">
                  <c:v>#N/A</c:v>
                </c:pt>
                <c:pt idx="765">
                  <c:v>#N/A</c:v>
                </c:pt>
                <c:pt idx="766">
                  <c:v>#N/A</c:v>
                </c:pt>
                <c:pt idx="767">
                  <c:v>#N/A</c:v>
                </c:pt>
                <c:pt idx="768">
                  <c:v>#N/A</c:v>
                </c:pt>
                <c:pt idx="769">
                  <c:v>#N/A</c:v>
                </c:pt>
                <c:pt idx="770">
                  <c:v>#N/A</c:v>
                </c:pt>
                <c:pt idx="771">
                  <c:v>#N/A</c:v>
                </c:pt>
                <c:pt idx="772">
                  <c:v>#N/A</c:v>
                </c:pt>
                <c:pt idx="773">
                  <c:v>#N/A</c:v>
                </c:pt>
                <c:pt idx="774">
                  <c:v>#N/A</c:v>
                </c:pt>
                <c:pt idx="775">
                  <c:v>#N/A</c:v>
                </c:pt>
                <c:pt idx="776">
                  <c:v>#N/A</c:v>
                </c:pt>
                <c:pt idx="777">
                  <c:v>#N/A</c:v>
                </c:pt>
                <c:pt idx="778">
                  <c:v>#N/A</c:v>
                </c:pt>
                <c:pt idx="779">
                  <c:v>#N/A</c:v>
                </c:pt>
                <c:pt idx="780">
                  <c:v>#N/A</c:v>
                </c:pt>
                <c:pt idx="781">
                  <c:v>#N/A</c:v>
                </c:pt>
                <c:pt idx="782">
                  <c:v>#N/A</c:v>
                </c:pt>
                <c:pt idx="783">
                  <c:v>#N/A</c:v>
                </c:pt>
                <c:pt idx="784">
                  <c:v>#N/A</c:v>
                </c:pt>
                <c:pt idx="785">
                  <c:v>#N/A</c:v>
                </c:pt>
                <c:pt idx="786">
                  <c:v>#N/A</c:v>
                </c:pt>
                <c:pt idx="787">
                  <c:v>#N/A</c:v>
                </c:pt>
                <c:pt idx="788">
                  <c:v>#N/A</c:v>
                </c:pt>
                <c:pt idx="789">
                  <c:v>#N/A</c:v>
                </c:pt>
                <c:pt idx="790">
                  <c:v>#N/A</c:v>
                </c:pt>
                <c:pt idx="791">
                  <c:v>#N/A</c:v>
                </c:pt>
                <c:pt idx="792">
                  <c:v>#N/A</c:v>
                </c:pt>
                <c:pt idx="793">
                  <c:v>#N/A</c:v>
                </c:pt>
                <c:pt idx="794">
                  <c:v>#N/A</c:v>
                </c:pt>
                <c:pt idx="795">
                  <c:v>#N/A</c:v>
                </c:pt>
                <c:pt idx="796">
                  <c:v>#N/A</c:v>
                </c:pt>
                <c:pt idx="797">
                  <c:v>#N/A</c:v>
                </c:pt>
                <c:pt idx="798">
                  <c:v>#N/A</c:v>
                </c:pt>
                <c:pt idx="799">
                  <c:v>#N/A</c:v>
                </c:pt>
                <c:pt idx="800">
                  <c:v>#N/A</c:v>
                </c:pt>
                <c:pt idx="801">
                  <c:v>#N/A</c:v>
                </c:pt>
                <c:pt idx="802">
                  <c:v>#N/A</c:v>
                </c:pt>
                <c:pt idx="803">
                  <c:v>#N/A</c:v>
                </c:pt>
                <c:pt idx="804">
                  <c:v>#N/A</c:v>
                </c:pt>
                <c:pt idx="805">
                  <c:v>#N/A</c:v>
                </c:pt>
                <c:pt idx="806">
                  <c:v>#N/A</c:v>
                </c:pt>
                <c:pt idx="807">
                  <c:v>#N/A</c:v>
                </c:pt>
                <c:pt idx="808">
                  <c:v>#N/A</c:v>
                </c:pt>
                <c:pt idx="809">
                  <c:v>#N/A</c:v>
                </c:pt>
                <c:pt idx="810">
                  <c:v>#N/A</c:v>
                </c:pt>
                <c:pt idx="811">
                  <c:v>#N/A</c:v>
                </c:pt>
                <c:pt idx="812">
                  <c:v>#N/A</c:v>
                </c:pt>
                <c:pt idx="813">
                  <c:v>#N/A</c:v>
                </c:pt>
                <c:pt idx="814">
                  <c:v>#N/A</c:v>
                </c:pt>
                <c:pt idx="815">
                  <c:v>#N/A</c:v>
                </c:pt>
                <c:pt idx="816">
                  <c:v>#N/A</c:v>
                </c:pt>
                <c:pt idx="817">
                  <c:v>#N/A</c:v>
                </c:pt>
                <c:pt idx="818">
                  <c:v>#N/A</c:v>
                </c:pt>
                <c:pt idx="819">
                  <c:v>#N/A</c:v>
                </c:pt>
                <c:pt idx="820">
                  <c:v>#N/A</c:v>
                </c:pt>
                <c:pt idx="821">
                  <c:v>#N/A</c:v>
                </c:pt>
                <c:pt idx="822">
                  <c:v>#N/A</c:v>
                </c:pt>
                <c:pt idx="823">
                  <c:v>#N/A</c:v>
                </c:pt>
                <c:pt idx="824">
                  <c:v>#N/A</c:v>
                </c:pt>
                <c:pt idx="825">
                  <c:v>#N/A</c:v>
                </c:pt>
                <c:pt idx="826">
                  <c:v>#N/A</c:v>
                </c:pt>
                <c:pt idx="827">
                  <c:v>#N/A</c:v>
                </c:pt>
                <c:pt idx="828">
                  <c:v>#N/A</c:v>
                </c:pt>
                <c:pt idx="829">
                  <c:v>#N/A</c:v>
                </c:pt>
                <c:pt idx="830">
                  <c:v>#N/A</c:v>
                </c:pt>
                <c:pt idx="831">
                  <c:v>#N/A</c:v>
                </c:pt>
                <c:pt idx="832">
                  <c:v>#N/A</c:v>
                </c:pt>
                <c:pt idx="833">
                  <c:v>#N/A</c:v>
                </c:pt>
                <c:pt idx="834">
                  <c:v>#N/A</c:v>
                </c:pt>
                <c:pt idx="835">
                  <c:v>#N/A</c:v>
                </c:pt>
                <c:pt idx="836">
                  <c:v>#N/A</c:v>
                </c:pt>
                <c:pt idx="837">
                  <c:v>#N/A</c:v>
                </c:pt>
                <c:pt idx="838">
                  <c:v>#N/A</c:v>
                </c:pt>
                <c:pt idx="839">
                  <c:v>#N/A</c:v>
                </c:pt>
                <c:pt idx="840">
                  <c:v>#N/A</c:v>
                </c:pt>
                <c:pt idx="841">
                  <c:v>#N/A</c:v>
                </c:pt>
                <c:pt idx="842">
                  <c:v>#N/A</c:v>
                </c:pt>
                <c:pt idx="843">
                  <c:v>#N/A</c:v>
                </c:pt>
                <c:pt idx="844">
                  <c:v>#N/A</c:v>
                </c:pt>
                <c:pt idx="845">
                  <c:v>#N/A</c:v>
                </c:pt>
                <c:pt idx="846">
                  <c:v>#N/A</c:v>
                </c:pt>
                <c:pt idx="847">
                  <c:v>#N/A</c:v>
                </c:pt>
                <c:pt idx="848">
                  <c:v>#N/A</c:v>
                </c:pt>
                <c:pt idx="849">
                  <c:v>#N/A</c:v>
                </c:pt>
                <c:pt idx="850">
                  <c:v>#N/A</c:v>
                </c:pt>
                <c:pt idx="851">
                  <c:v>#N/A</c:v>
                </c:pt>
                <c:pt idx="852">
                  <c:v>#N/A</c:v>
                </c:pt>
                <c:pt idx="853">
                  <c:v>#N/A</c:v>
                </c:pt>
                <c:pt idx="854">
                  <c:v>#N/A</c:v>
                </c:pt>
                <c:pt idx="855">
                  <c:v>#N/A</c:v>
                </c:pt>
                <c:pt idx="856">
                  <c:v>#N/A</c:v>
                </c:pt>
                <c:pt idx="857">
                  <c:v>#N/A</c:v>
                </c:pt>
                <c:pt idx="858">
                  <c:v>#N/A</c:v>
                </c:pt>
                <c:pt idx="859">
                  <c:v>#N/A</c:v>
                </c:pt>
                <c:pt idx="860">
                  <c:v>#N/A</c:v>
                </c:pt>
                <c:pt idx="861">
                  <c:v>#N/A</c:v>
                </c:pt>
                <c:pt idx="862">
                  <c:v>#N/A</c:v>
                </c:pt>
                <c:pt idx="863">
                  <c:v>#N/A</c:v>
                </c:pt>
                <c:pt idx="864">
                  <c:v>#N/A</c:v>
                </c:pt>
                <c:pt idx="865">
                  <c:v>#N/A</c:v>
                </c:pt>
                <c:pt idx="866">
                  <c:v>#N/A</c:v>
                </c:pt>
                <c:pt idx="867">
                  <c:v>#N/A</c:v>
                </c:pt>
                <c:pt idx="868">
                  <c:v>#N/A</c:v>
                </c:pt>
                <c:pt idx="869">
                  <c:v>#N/A</c:v>
                </c:pt>
                <c:pt idx="870">
                  <c:v>#N/A</c:v>
                </c:pt>
                <c:pt idx="871">
                  <c:v>#N/A</c:v>
                </c:pt>
                <c:pt idx="872">
                  <c:v>#N/A</c:v>
                </c:pt>
                <c:pt idx="873">
                  <c:v>#N/A</c:v>
                </c:pt>
                <c:pt idx="874">
                  <c:v>#N/A</c:v>
                </c:pt>
                <c:pt idx="875">
                  <c:v>#N/A</c:v>
                </c:pt>
                <c:pt idx="876">
                  <c:v>#N/A</c:v>
                </c:pt>
                <c:pt idx="877">
                  <c:v>#N/A</c:v>
                </c:pt>
                <c:pt idx="878">
                  <c:v>#N/A</c:v>
                </c:pt>
                <c:pt idx="879">
                  <c:v>#N/A</c:v>
                </c:pt>
                <c:pt idx="880">
                  <c:v>#N/A</c:v>
                </c:pt>
                <c:pt idx="881">
                  <c:v>#N/A</c:v>
                </c:pt>
                <c:pt idx="882">
                  <c:v>#N/A</c:v>
                </c:pt>
                <c:pt idx="883">
                  <c:v>#N/A</c:v>
                </c:pt>
                <c:pt idx="884">
                  <c:v>#N/A</c:v>
                </c:pt>
                <c:pt idx="885">
                  <c:v>#N/A</c:v>
                </c:pt>
                <c:pt idx="886">
                  <c:v>#N/A</c:v>
                </c:pt>
                <c:pt idx="887">
                  <c:v>#N/A</c:v>
                </c:pt>
                <c:pt idx="888">
                  <c:v>#N/A</c:v>
                </c:pt>
                <c:pt idx="889">
                  <c:v>#N/A</c:v>
                </c:pt>
                <c:pt idx="890">
                  <c:v>#N/A</c:v>
                </c:pt>
                <c:pt idx="891">
                  <c:v>#N/A</c:v>
                </c:pt>
                <c:pt idx="892">
                  <c:v>#N/A</c:v>
                </c:pt>
                <c:pt idx="893">
                  <c:v>#N/A</c:v>
                </c:pt>
                <c:pt idx="894">
                  <c:v>#N/A</c:v>
                </c:pt>
                <c:pt idx="895">
                  <c:v>#N/A</c:v>
                </c:pt>
                <c:pt idx="896">
                  <c:v>#N/A</c:v>
                </c:pt>
                <c:pt idx="897">
                  <c:v>#N/A</c:v>
                </c:pt>
                <c:pt idx="898">
                  <c:v>#N/A</c:v>
                </c:pt>
                <c:pt idx="899">
                  <c:v>#N/A</c:v>
                </c:pt>
                <c:pt idx="900">
                  <c:v>#N/A</c:v>
                </c:pt>
                <c:pt idx="901">
                  <c:v>#N/A</c:v>
                </c:pt>
                <c:pt idx="902">
                  <c:v>#N/A</c:v>
                </c:pt>
                <c:pt idx="903">
                  <c:v>#N/A</c:v>
                </c:pt>
                <c:pt idx="904">
                  <c:v>#N/A</c:v>
                </c:pt>
                <c:pt idx="905">
                  <c:v>#N/A</c:v>
                </c:pt>
                <c:pt idx="906">
                  <c:v>#N/A</c:v>
                </c:pt>
                <c:pt idx="907">
                  <c:v>#N/A</c:v>
                </c:pt>
                <c:pt idx="908">
                  <c:v>#N/A</c:v>
                </c:pt>
                <c:pt idx="909">
                  <c:v>#N/A</c:v>
                </c:pt>
                <c:pt idx="910">
                  <c:v>#N/A</c:v>
                </c:pt>
                <c:pt idx="911">
                  <c:v>#N/A</c:v>
                </c:pt>
                <c:pt idx="912">
                  <c:v>#N/A</c:v>
                </c:pt>
                <c:pt idx="913">
                  <c:v>#N/A</c:v>
                </c:pt>
                <c:pt idx="914">
                  <c:v>#N/A</c:v>
                </c:pt>
                <c:pt idx="915">
                  <c:v>#N/A</c:v>
                </c:pt>
                <c:pt idx="916">
                  <c:v>#N/A</c:v>
                </c:pt>
                <c:pt idx="917">
                  <c:v>#N/A</c:v>
                </c:pt>
                <c:pt idx="918">
                  <c:v>#N/A</c:v>
                </c:pt>
                <c:pt idx="919">
                  <c:v>#N/A</c:v>
                </c:pt>
                <c:pt idx="920">
                  <c:v>#N/A</c:v>
                </c:pt>
                <c:pt idx="921">
                  <c:v>#N/A</c:v>
                </c:pt>
                <c:pt idx="922">
                  <c:v>#N/A</c:v>
                </c:pt>
                <c:pt idx="923">
                  <c:v>#N/A</c:v>
                </c:pt>
                <c:pt idx="924">
                  <c:v>#N/A</c:v>
                </c:pt>
                <c:pt idx="925">
                  <c:v>#N/A</c:v>
                </c:pt>
                <c:pt idx="926">
                  <c:v>#N/A</c:v>
                </c:pt>
                <c:pt idx="927">
                  <c:v>#N/A</c:v>
                </c:pt>
                <c:pt idx="928">
                  <c:v>#N/A</c:v>
                </c:pt>
                <c:pt idx="929">
                  <c:v>#N/A</c:v>
                </c:pt>
                <c:pt idx="930">
                  <c:v>#N/A</c:v>
                </c:pt>
                <c:pt idx="931">
                  <c:v>#N/A</c:v>
                </c:pt>
                <c:pt idx="932">
                  <c:v>#N/A</c:v>
                </c:pt>
                <c:pt idx="933">
                  <c:v>#N/A</c:v>
                </c:pt>
                <c:pt idx="934">
                  <c:v>#N/A</c:v>
                </c:pt>
                <c:pt idx="935">
                  <c:v>#N/A</c:v>
                </c:pt>
                <c:pt idx="936">
                  <c:v>#N/A</c:v>
                </c:pt>
                <c:pt idx="937">
                  <c:v>#N/A</c:v>
                </c:pt>
                <c:pt idx="938">
                  <c:v>#N/A</c:v>
                </c:pt>
                <c:pt idx="939">
                  <c:v>#N/A</c:v>
                </c:pt>
                <c:pt idx="940">
                  <c:v>#N/A</c:v>
                </c:pt>
                <c:pt idx="941">
                  <c:v>#N/A</c:v>
                </c:pt>
                <c:pt idx="942">
                  <c:v>#N/A</c:v>
                </c:pt>
                <c:pt idx="943">
                  <c:v>#N/A</c:v>
                </c:pt>
                <c:pt idx="944">
                  <c:v>#N/A</c:v>
                </c:pt>
                <c:pt idx="945">
                  <c:v>#N/A</c:v>
                </c:pt>
                <c:pt idx="946">
                  <c:v>#N/A</c:v>
                </c:pt>
                <c:pt idx="947">
                  <c:v>#N/A</c:v>
                </c:pt>
                <c:pt idx="948">
                  <c:v>#N/A</c:v>
                </c:pt>
                <c:pt idx="949">
                  <c:v>#N/A</c:v>
                </c:pt>
                <c:pt idx="950">
                  <c:v>#N/A</c:v>
                </c:pt>
                <c:pt idx="951">
                  <c:v>#N/A</c:v>
                </c:pt>
                <c:pt idx="952">
                  <c:v>#N/A</c:v>
                </c:pt>
                <c:pt idx="953">
                  <c:v>#N/A</c:v>
                </c:pt>
                <c:pt idx="954">
                  <c:v>#N/A</c:v>
                </c:pt>
                <c:pt idx="955">
                  <c:v>#N/A</c:v>
                </c:pt>
                <c:pt idx="956">
                  <c:v>#N/A</c:v>
                </c:pt>
                <c:pt idx="957">
                  <c:v>#N/A</c:v>
                </c:pt>
                <c:pt idx="958">
                  <c:v>#N/A</c:v>
                </c:pt>
                <c:pt idx="959">
                  <c:v>#N/A</c:v>
                </c:pt>
                <c:pt idx="960">
                  <c:v>#N/A</c:v>
                </c:pt>
                <c:pt idx="961">
                  <c:v>#N/A</c:v>
                </c:pt>
                <c:pt idx="962">
                  <c:v>#N/A</c:v>
                </c:pt>
                <c:pt idx="963">
                  <c:v>#N/A</c:v>
                </c:pt>
                <c:pt idx="964">
                  <c:v>#N/A</c:v>
                </c:pt>
                <c:pt idx="965">
                  <c:v>#N/A</c:v>
                </c:pt>
                <c:pt idx="966">
                  <c:v>#N/A</c:v>
                </c:pt>
                <c:pt idx="967">
                  <c:v>#N/A</c:v>
                </c:pt>
                <c:pt idx="968">
                  <c:v>#N/A</c:v>
                </c:pt>
                <c:pt idx="969">
                  <c:v>#N/A</c:v>
                </c:pt>
                <c:pt idx="970">
                  <c:v>#N/A</c:v>
                </c:pt>
                <c:pt idx="971">
                  <c:v>#N/A</c:v>
                </c:pt>
                <c:pt idx="972">
                  <c:v>#N/A</c:v>
                </c:pt>
                <c:pt idx="973">
                  <c:v>#N/A</c:v>
                </c:pt>
                <c:pt idx="974">
                  <c:v>#N/A</c:v>
                </c:pt>
                <c:pt idx="975">
                  <c:v>#N/A</c:v>
                </c:pt>
                <c:pt idx="976">
                  <c:v>#N/A</c:v>
                </c:pt>
                <c:pt idx="977">
                  <c:v>#N/A</c:v>
                </c:pt>
                <c:pt idx="978">
                  <c:v>#N/A</c:v>
                </c:pt>
                <c:pt idx="979">
                  <c:v>#N/A</c:v>
                </c:pt>
                <c:pt idx="980">
                  <c:v>#N/A</c:v>
                </c:pt>
                <c:pt idx="981">
                  <c:v>#N/A</c:v>
                </c:pt>
                <c:pt idx="982">
                  <c:v>#N/A</c:v>
                </c:pt>
                <c:pt idx="983">
                  <c:v>#N/A</c:v>
                </c:pt>
                <c:pt idx="984">
                  <c:v>#N/A</c:v>
                </c:pt>
                <c:pt idx="985">
                  <c:v>#N/A</c:v>
                </c:pt>
                <c:pt idx="986">
                  <c:v>#N/A</c:v>
                </c:pt>
                <c:pt idx="987">
                  <c:v>#N/A</c:v>
                </c:pt>
                <c:pt idx="988">
                  <c:v>#N/A</c:v>
                </c:pt>
                <c:pt idx="989">
                  <c:v>#N/A</c:v>
                </c:pt>
                <c:pt idx="990">
                  <c:v>#N/A</c:v>
                </c:pt>
                <c:pt idx="991">
                  <c:v>#N/A</c:v>
                </c:pt>
                <c:pt idx="992">
                  <c:v>#N/A</c:v>
                </c:pt>
                <c:pt idx="993">
                  <c:v>#N/A</c:v>
                </c:pt>
                <c:pt idx="994">
                  <c:v>#N/A</c:v>
                </c:pt>
                <c:pt idx="995">
                  <c:v>#N/A</c:v>
                </c:pt>
                <c:pt idx="996">
                  <c:v>#N/A</c:v>
                </c:pt>
                <c:pt idx="997">
                  <c:v>#N/A</c:v>
                </c:pt>
                <c:pt idx="998">
                  <c:v>#N/A</c:v>
                </c:pt>
                <c:pt idx="999">
                  <c:v>#N/A</c:v>
                </c:pt>
                <c:pt idx="1000">
                  <c:v>#N/A</c:v>
                </c:pt>
                <c:pt idx="1001">
                  <c:v>#N/A</c:v>
                </c:pt>
                <c:pt idx="1002">
                  <c:v>#N/A</c:v>
                </c:pt>
                <c:pt idx="1003">
                  <c:v>#N/A</c:v>
                </c:pt>
                <c:pt idx="1004">
                  <c:v>#N/A</c:v>
                </c:pt>
                <c:pt idx="1005">
                  <c:v>#N/A</c:v>
                </c:pt>
                <c:pt idx="1006">
                  <c:v>#N/A</c:v>
                </c:pt>
                <c:pt idx="1007">
                  <c:v>#N/A</c:v>
                </c:pt>
                <c:pt idx="1008">
                  <c:v>#N/A</c:v>
                </c:pt>
                <c:pt idx="1009">
                  <c:v>#N/A</c:v>
                </c:pt>
                <c:pt idx="1010">
                  <c:v>#N/A</c:v>
                </c:pt>
                <c:pt idx="1011">
                  <c:v>#N/A</c:v>
                </c:pt>
                <c:pt idx="1012">
                  <c:v>#N/A</c:v>
                </c:pt>
                <c:pt idx="1013">
                  <c:v>#N/A</c:v>
                </c:pt>
                <c:pt idx="1014">
                  <c:v>#N/A</c:v>
                </c:pt>
                <c:pt idx="1015">
                  <c:v>#N/A</c:v>
                </c:pt>
                <c:pt idx="1016">
                  <c:v>#N/A</c:v>
                </c:pt>
                <c:pt idx="1017">
                  <c:v>#N/A</c:v>
                </c:pt>
                <c:pt idx="1018">
                  <c:v>#N/A</c:v>
                </c:pt>
                <c:pt idx="1019">
                  <c:v>#N/A</c:v>
                </c:pt>
                <c:pt idx="1020">
                  <c:v>#N/A</c:v>
                </c:pt>
                <c:pt idx="1021">
                  <c:v>#N/A</c:v>
                </c:pt>
                <c:pt idx="1022">
                  <c:v>#N/A</c:v>
                </c:pt>
                <c:pt idx="1023">
                  <c:v>#N/A</c:v>
                </c:pt>
                <c:pt idx="1024">
                  <c:v>#N/A</c:v>
                </c:pt>
                <c:pt idx="1025">
                  <c:v>#N/A</c:v>
                </c:pt>
                <c:pt idx="1026">
                  <c:v>#N/A</c:v>
                </c:pt>
                <c:pt idx="1027">
                  <c:v>#N/A</c:v>
                </c:pt>
                <c:pt idx="1028">
                  <c:v>#N/A</c:v>
                </c:pt>
                <c:pt idx="1029">
                  <c:v>#N/A</c:v>
                </c:pt>
                <c:pt idx="1030">
                  <c:v>#N/A</c:v>
                </c:pt>
                <c:pt idx="1031">
                  <c:v>#N/A</c:v>
                </c:pt>
                <c:pt idx="1032">
                  <c:v>#N/A</c:v>
                </c:pt>
                <c:pt idx="1033">
                  <c:v>#N/A</c:v>
                </c:pt>
                <c:pt idx="1034">
                  <c:v>#N/A</c:v>
                </c:pt>
                <c:pt idx="1035">
                  <c:v>#N/A</c:v>
                </c:pt>
                <c:pt idx="1036">
                  <c:v>#N/A</c:v>
                </c:pt>
                <c:pt idx="1037">
                  <c:v>#N/A</c:v>
                </c:pt>
                <c:pt idx="1038">
                  <c:v>#N/A</c:v>
                </c:pt>
                <c:pt idx="1039">
                  <c:v>#N/A</c:v>
                </c:pt>
                <c:pt idx="1040">
                  <c:v>#N/A</c:v>
                </c:pt>
                <c:pt idx="1041">
                  <c:v>#N/A</c:v>
                </c:pt>
                <c:pt idx="1042">
                  <c:v>#N/A</c:v>
                </c:pt>
                <c:pt idx="1043">
                  <c:v>#N/A</c:v>
                </c:pt>
                <c:pt idx="1044">
                  <c:v>#N/A</c:v>
                </c:pt>
                <c:pt idx="1045">
                  <c:v>#N/A</c:v>
                </c:pt>
                <c:pt idx="1046">
                  <c:v>#N/A</c:v>
                </c:pt>
                <c:pt idx="1047">
                  <c:v>#N/A</c:v>
                </c:pt>
                <c:pt idx="1048">
                  <c:v>#N/A</c:v>
                </c:pt>
                <c:pt idx="1049">
                  <c:v>#N/A</c:v>
                </c:pt>
                <c:pt idx="1050">
                  <c:v>#N/A</c:v>
                </c:pt>
                <c:pt idx="1051">
                  <c:v>#N/A</c:v>
                </c:pt>
                <c:pt idx="1052">
                  <c:v>#N/A</c:v>
                </c:pt>
                <c:pt idx="1053">
                  <c:v>#N/A</c:v>
                </c:pt>
                <c:pt idx="1054">
                  <c:v>#N/A</c:v>
                </c:pt>
                <c:pt idx="1055">
                  <c:v>#N/A</c:v>
                </c:pt>
                <c:pt idx="1056">
                  <c:v>#N/A</c:v>
                </c:pt>
                <c:pt idx="1057">
                  <c:v>#N/A</c:v>
                </c:pt>
                <c:pt idx="1058">
                  <c:v>#N/A</c:v>
                </c:pt>
                <c:pt idx="1059">
                  <c:v>#N/A</c:v>
                </c:pt>
                <c:pt idx="1060">
                  <c:v>#N/A</c:v>
                </c:pt>
                <c:pt idx="1061">
                  <c:v>#N/A</c:v>
                </c:pt>
                <c:pt idx="1062">
                  <c:v>#N/A</c:v>
                </c:pt>
                <c:pt idx="1063">
                  <c:v>#N/A</c:v>
                </c:pt>
                <c:pt idx="1064">
                  <c:v>#N/A</c:v>
                </c:pt>
                <c:pt idx="1065">
                  <c:v>#N/A</c:v>
                </c:pt>
                <c:pt idx="1066">
                  <c:v>#N/A</c:v>
                </c:pt>
                <c:pt idx="1067">
                  <c:v>#N/A</c:v>
                </c:pt>
                <c:pt idx="1068">
                  <c:v>#N/A</c:v>
                </c:pt>
                <c:pt idx="1069">
                  <c:v>#N/A</c:v>
                </c:pt>
                <c:pt idx="1070">
                  <c:v>#N/A</c:v>
                </c:pt>
                <c:pt idx="1071">
                  <c:v>#N/A</c:v>
                </c:pt>
                <c:pt idx="1072">
                  <c:v>#N/A</c:v>
                </c:pt>
                <c:pt idx="1073">
                  <c:v>#N/A</c:v>
                </c:pt>
                <c:pt idx="1074">
                  <c:v>#N/A</c:v>
                </c:pt>
                <c:pt idx="1075">
                  <c:v>#N/A</c:v>
                </c:pt>
                <c:pt idx="1076">
                  <c:v>#N/A</c:v>
                </c:pt>
                <c:pt idx="1077">
                  <c:v>#N/A</c:v>
                </c:pt>
                <c:pt idx="1078">
                  <c:v>#N/A</c:v>
                </c:pt>
                <c:pt idx="1079">
                  <c:v>#N/A</c:v>
                </c:pt>
                <c:pt idx="1080">
                  <c:v>#N/A</c:v>
                </c:pt>
                <c:pt idx="1081">
                  <c:v>#N/A</c:v>
                </c:pt>
                <c:pt idx="1082">
                  <c:v>#N/A</c:v>
                </c:pt>
                <c:pt idx="1083">
                  <c:v>#N/A</c:v>
                </c:pt>
                <c:pt idx="1084">
                  <c:v>#N/A</c:v>
                </c:pt>
                <c:pt idx="1085">
                  <c:v>#N/A</c:v>
                </c:pt>
                <c:pt idx="1086">
                  <c:v>#N/A</c:v>
                </c:pt>
                <c:pt idx="1087">
                  <c:v>#N/A</c:v>
                </c:pt>
                <c:pt idx="1088">
                  <c:v>#N/A</c:v>
                </c:pt>
                <c:pt idx="1089">
                  <c:v>#N/A</c:v>
                </c:pt>
                <c:pt idx="1090">
                  <c:v>#N/A</c:v>
                </c:pt>
                <c:pt idx="1091">
                  <c:v>#N/A</c:v>
                </c:pt>
                <c:pt idx="1092">
                  <c:v>#N/A</c:v>
                </c:pt>
                <c:pt idx="1093">
                  <c:v>#N/A</c:v>
                </c:pt>
                <c:pt idx="1094">
                  <c:v>#N/A</c:v>
                </c:pt>
                <c:pt idx="1095">
                  <c:v>#N/A</c:v>
                </c:pt>
                <c:pt idx="1096">
                  <c:v>#N/A</c:v>
                </c:pt>
                <c:pt idx="1097">
                  <c:v>#N/A</c:v>
                </c:pt>
                <c:pt idx="1098">
                  <c:v>#N/A</c:v>
                </c:pt>
                <c:pt idx="1099">
                  <c:v>#N/A</c:v>
                </c:pt>
                <c:pt idx="1100">
                  <c:v>#N/A</c:v>
                </c:pt>
                <c:pt idx="1101">
                  <c:v>#N/A</c:v>
                </c:pt>
                <c:pt idx="1102">
                  <c:v>#N/A</c:v>
                </c:pt>
                <c:pt idx="1103">
                  <c:v>#N/A</c:v>
                </c:pt>
                <c:pt idx="1104">
                  <c:v>#N/A</c:v>
                </c:pt>
                <c:pt idx="1105">
                  <c:v>#N/A</c:v>
                </c:pt>
                <c:pt idx="1106">
                  <c:v>#N/A</c:v>
                </c:pt>
                <c:pt idx="1107">
                  <c:v>#N/A</c:v>
                </c:pt>
                <c:pt idx="1108">
                  <c:v>#N/A</c:v>
                </c:pt>
                <c:pt idx="1109">
                  <c:v>#N/A</c:v>
                </c:pt>
                <c:pt idx="1110">
                  <c:v>#N/A</c:v>
                </c:pt>
                <c:pt idx="1111">
                  <c:v>#N/A</c:v>
                </c:pt>
                <c:pt idx="1112">
                  <c:v>#N/A</c:v>
                </c:pt>
                <c:pt idx="1113">
                  <c:v>#N/A</c:v>
                </c:pt>
                <c:pt idx="1114">
                  <c:v>#N/A</c:v>
                </c:pt>
                <c:pt idx="1115">
                  <c:v>#N/A</c:v>
                </c:pt>
                <c:pt idx="1116">
                  <c:v>#N/A</c:v>
                </c:pt>
                <c:pt idx="1117">
                  <c:v>#N/A</c:v>
                </c:pt>
                <c:pt idx="1118">
                  <c:v>#N/A</c:v>
                </c:pt>
                <c:pt idx="1119">
                  <c:v>#N/A</c:v>
                </c:pt>
                <c:pt idx="1120">
                  <c:v>#N/A</c:v>
                </c:pt>
                <c:pt idx="1121">
                  <c:v>#N/A</c:v>
                </c:pt>
                <c:pt idx="1122">
                  <c:v>#N/A</c:v>
                </c:pt>
                <c:pt idx="1123">
                  <c:v>#N/A</c:v>
                </c:pt>
                <c:pt idx="1124">
                  <c:v>#N/A</c:v>
                </c:pt>
                <c:pt idx="1125">
                  <c:v>#N/A</c:v>
                </c:pt>
                <c:pt idx="1126">
                  <c:v>#N/A</c:v>
                </c:pt>
                <c:pt idx="1127">
                  <c:v>#N/A</c:v>
                </c:pt>
                <c:pt idx="1128">
                  <c:v>#N/A</c:v>
                </c:pt>
                <c:pt idx="1129">
                  <c:v>#N/A</c:v>
                </c:pt>
                <c:pt idx="1130">
                  <c:v>#N/A</c:v>
                </c:pt>
                <c:pt idx="1131">
                  <c:v>#N/A</c:v>
                </c:pt>
                <c:pt idx="1132">
                  <c:v>#N/A</c:v>
                </c:pt>
                <c:pt idx="1133">
                  <c:v>#N/A</c:v>
                </c:pt>
                <c:pt idx="1134">
                  <c:v>#N/A</c:v>
                </c:pt>
                <c:pt idx="1135">
                  <c:v>#N/A</c:v>
                </c:pt>
                <c:pt idx="1136">
                  <c:v>#N/A</c:v>
                </c:pt>
                <c:pt idx="1137">
                  <c:v>#N/A</c:v>
                </c:pt>
                <c:pt idx="1138">
                  <c:v>#N/A</c:v>
                </c:pt>
                <c:pt idx="1139">
                  <c:v>#N/A</c:v>
                </c:pt>
                <c:pt idx="1140">
                  <c:v>#N/A</c:v>
                </c:pt>
                <c:pt idx="1141">
                  <c:v>#N/A</c:v>
                </c:pt>
                <c:pt idx="1142">
                  <c:v>#N/A</c:v>
                </c:pt>
                <c:pt idx="1143">
                  <c:v>#N/A</c:v>
                </c:pt>
                <c:pt idx="1144">
                  <c:v>#N/A</c:v>
                </c:pt>
                <c:pt idx="1145">
                  <c:v>#N/A</c:v>
                </c:pt>
                <c:pt idx="1146">
                  <c:v>#N/A</c:v>
                </c:pt>
                <c:pt idx="1147">
                  <c:v>#N/A</c:v>
                </c:pt>
                <c:pt idx="1148">
                  <c:v>#N/A</c:v>
                </c:pt>
                <c:pt idx="1149">
                  <c:v>#N/A</c:v>
                </c:pt>
                <c:pt idx="1150">
                  <c:v>#N/A</c:v>
                </c:pt>
                <c:pt idx="1151">
                  <c:v>#N/A</c:v>
                </c:pt>
                <c:pt idx="1152">
                  <c:v>#N/A</c:v>
                </c:pt>
                <c:pt idx="1153">
                  <c:v>#N/A</c:v>
                </c:pt>
                <c:pt idx="1154">
                  <c:v>#N/A</c:v>
                </c:pt>
                <c:pt idx="1155">
                  <c:v>#N/A</c:v>
                </c:pt>
                <c:pt idx="1156">
                  <c:v>#N/A</c:v>
                </c:pt>
                <c:pt idx="1157">
                  <c:v>#N/A</c:v>
                </c:pt>
                <c:pt idx="1158">
                  <c:v>#N/A</c:v>
                </c:pt>
                <c:pt idx="1159">
                  <c:v>#N/A</c:v>
                </c:pt>
                <c:pt idx="1160">
                  <c:v>#N/A</c:v>
                </c:pt>
                <c:pt idx="1161">
                  <c:v>#N/A</c:v>
                </c:pt>
                <c:pt idx="1162">
                  <c:v>#N/A</c:v>
                </c:pt>
                <c:pt idx="1163">
                  <c:v>#N/A</c:v>
                </c:pt>
                <c:pt idx="1164">
                  <c:v>#N/A</c:v>
                </c:pt>
                <c:pt idx="1165">
                  <c:v>#N/A</c:v>
                </c:pt>
                <c:pt idx="1166">
                  <c:v>#N/A</c:v>
                </c:pt>
                <c:pt idx="1167">
                  <c:v>#N/A</c:v>
                </c:pt>
                <c:pt idx="1168">
                  <c:v>#N/A</c:v>
                </c:pt>
                <c:pt idx="1169">
                  <c:v>#N/A</c:v>
                </c:pt>
                <c:pt idx="1170">
                  <c:v>#N/A</c:v>
                </c:pt>
                <c:pt idx="1171">
                  <c:v>#N/A</c:v>
                </c:pt>
                <c:pt idx="1172">
                  <c:v>#N/A</c:v>
                </c:pt>
                <c:pt idx="1173">
                  <c:v>#N/A</c:v>
                </c:pt>
                <c:pt idx="1174">
                  <c:v>#N/A</c:v>
                </c:pt>
                <c:pt idx="1175">
                  <c:v>#N/A</c:v>
                </c:pt>
                <c:pt idx="1176">
                  <c:v>#N/A</c:v>
                </c:pt>
                <c:pt idx="1177">
                  <c:v>#N/A</c:v>
                </c:pt>
                <c:pt idx="1178">
                  <c:v>#N/A</c:v>
                </c:pt>
                <c:pt idx="1179">
                  <c:v>#N/A</c:v>
                </c:pt>
                <c:pt idx="1180">
                  <c:v>#N/A</c:v>
                </c:pt>
                <c:pt idx="1181">
                  <c:v>#N/A</c:v>
                </c:pt>
                <c:pt idx="1182">
                  <c:v>#N/A</c:v>
                </c:pt>
                <c:pt idx="1183">
                  <c:v>#N/A</c:v>
                </c:pt>
                <c:pt idx="1184">
                  <c:v>#N/A</c:v>
                </c:pt>
                <c:pt idx="1185">
                  <c:v>#N/A</c:v>
                </c:pt>
                <c:pt idx="1186">
                  <c:v>#N/A</c:v>
                </c:pt>
                <c:pt idx="1187">
                  <c:v>#N/A</c:v>
                </c:pt>
                <c:pt idx="1188">
                  <c:v>#N/A</c:v>
                </c:pt>
                <c:pt idx="1189">
                  <c:v>#N/A</c:v>
                </c:pt>
                <c:pt idx="1190">
                  <c:v>#N/A</c:v>
                </c:pt>
                <c:pt idx="1191">
                  <c:v>#N/A</c:v>
                </c:pt>
                <c:pt idx="1192">
                  <c:v>#N/A</c:v>
                </c:pt>
                <c:pt idx="1193">
                  <c:v>#N/A</c:v>
                </c:pt>
                <c:pt idx="1194">
                  <c:v>#N/A</c:v>
                </c:pt>
                <c:pt idx="1195">
                  <c:v>#N/A</c:v>
                </c:pt>
                <c:pt idx="1196">
                  <c:v>#N/A</c:v>
                </c:pt>
                <c:pt idx="1197">
                  <c:v>#N/A</c:v>
                </c:pt>
                <c:pt idx="1198">
                  <c:v>#N/A</c:v>
                </c:pt>
                <c:pt idx="1199">
                  <c:v>#N/A</c:v>
                </c:pt>
                <c:pt idx="1200">
                  <c:v>#N/A</c:v>
                </c:pt>
                <c:pt idx="1201">
                  <c:v>#N/A</c:v>
                </c:pt>
                <c:pt idx="1202">
                  <c:v>#N/A</c:v>
                </c:pt>
                <c:pt idx="1203">
                  <c:v>#N/A</c:v>
                </c:pt>
                <c:pt idx="1204">
                  <c:v>#N/A</c:v>
                </c:pt>
                <c:pt idx="1205">
                  <c:v>#N/A</c:v>
                </c:pt>
                <c:pt idx="1206">
                  <c:v>#N/A</c:v>
                </c:pt>
                <c:pt idx="1207">
                  <c:v>#N/A</c:v>
                </c:pt>
                <c:pt idx="1208">
                  <c:v>#N/A</c:v>
                </c:pt>
                <c:pt idx="1209">
                  <c:v>#N/A</c:v>
                </c:pt>
                <c:pt idx="1210">
                  <c:v>#N/A</c:v>
                </c:pt>
                <c:pt idx="1211">
                  <c:v>#N/A</c:v>
                </c:pt>
                <c:pt idx="1212">
                  <c:v>#N/A</c:v>
                </c:pt>
                <c:pt idx="1213">
                  <c:v>#N/A</c:v>
                </c:pt>
                <c:pt idx="1214">
                  <c:v>#N/A</c:v>
                </c:pt>
                <c:pt idx="1215">
                  <c:v>#N/A</c:v>
                </c:pt>
                <c:pt idx="1216">
                  <c:v>#N/A</c:v>
                </c:pt>
                <c:pt idx="1217">
                  <c:v>#N/A</c:v>
                </c:pt>
                <c:pt idx="1218">
                  <c:v>#N/A</c:v>
                </c:pt>
                <c:pt idx="1219">
                  <c:v>#N/A</c:v>
                </c:pt>
                <c:pt idx="1220">
                  <c:v>#N/A</c:v>
                </c:pt>
                <c:pt idx="1221">
                  <c:v>#N/A</c:v>
                </c:pt>
                <c:pt idx="1222">
                  <c:v>#N/A</c:v>
                </c:pt>
                <c:pt idx="1223">
                  <c:v>#N/A</c:v>
                </c:pt>
                <c:pt idx="1224">
                  <c:v>#N/A</c:v>
                </c:pt>
                <c:pt idx="1225">
                  <c:v>#N/A</c:v>
                </c:pt>
                <c:pt idx="1226">
                  <c:v>#N/A</c:v>
                </c:pt>
                <c:pt idx="1227">
                  <c:v>#N/A</c:v>
                </c:pt>
                <c:pt idx="1228">
                  <c:v>#N/A</c:v>
                </c:pt>
                <c:pt idx="1229">
                  <c:v>#N/A</c:v>
                </c:pt>
                <c:pt idx="1230">
                  <c:v>#N/A</c:v>
                </c:pt>
                <c:pt idx="1231">
                  <c:v>#N/A</c:v>
                </c:pt>
                <c:pt idx="1232">
                  <c:v>#N/A</c:v>
                </c:pt>
                <c:pt idx="1233">
                  <c:v>#N/A</c:v>
                </c:pt>
                <c:pt idx="1234">
                  <c:v>#N/A</c:v>
                </c:pt>
                <c:pt idx="1235">
                  <c:v>#N/A</c:v>
                </c:pt>
                <c:pt idx="1236">
                  <c:v>#N/A</c:v>
                </c:pt>
                <c:pt idx="1237">
                  <c:v>#N/A</c:v>
                </c:pt>
                <c:pt idx="1238">
                  <c:v>#N/A</c:v>
                </c:pt>
                <c:pt idx="1239">
                  <c:v>#N/A</c:v>
                </c:pt>
                <c:pt idx="1240">
                  <c:v>#N/A</c:v>
                </c:pt>
                <c:pt idx="1241">
                  <c:v>#N/A</c:v>
                </c:pt>
                <c:pt idx="1242">
                  <c:v>#N/A</c:v>
                </c:pt>
                <c:pt idx="1243">
                  <c:v>#N/A</c:v>
                </c:pt>
                <c:pt idx="1244">
                  <c:v>#N/A</c:v>
                </c:pt>
                <c:pt idx="1245">
                  <c:v>#N/A</c:v>
                </c:pt>
                <c:pt idx="1246">
                  <c:v>#N/A</c:v>
                </c:pt>
                <c:pt idx="1247">
                  <c:v>#N/A</c:v>
                </c:pt>
                <c:pt idx="1248">
                  <c:v>#N/A</c:v>
                </c:pt>
                <c:pt idx="1249">
                  <c:v>#N/A</c:v>
                </c:pt>
                <c:pt idx="1250">
                  <c:v>#N/A</c:v>
                </c:pt>
                <c:pt idx="1251">
                  <c:v>#N/A</c:v>
                </c:pt>
                <c:pt idx="1252">
                  <c:v>#N/A</c:v>
                </c:pt>
                <c:pt idx="1253">
                  <c:v>#N/A</c:v>
                </c:pt>
                <c:pt idx="1254">
                  <c:v>#N/A</c:v>
                </c:pt>
                <c:pt idx="1255">
                  <c:v>#N/A</c:v>
                </c:pt>
                <c:pt idx="1256">
                  <c:v>#N/A</c:v>
                </c:pt>
                <c:pt idx="1257">
                  <c:v>#N/A</c:v>
                </c:pt>
                <c:pt idx="1258">
                  <c:v>#N/A</c:v>
                </c:pt>
                <c:pt idx="1259">
                  <c:v>#N/A</c:v>
                </c:pt>
                <c:pt idx="1260">
                  <c:v>#N/A</c:v>
                </c:pt>
                <c:pt idx="1261">
                  <c:v>#N/A</c:v>
                </c:pt>
                <c:pt idx="1262">
                  <c:v>#N/A</c:v>
                </c:pt>
                <c:pt idx="1263">
                  <c:v>#N/A</c:v>
                </c:pt>
                <c:pt idx="1264">
                  <c:v>#N/A</c:v>
                </c:pt>
                <c:pt idx="1265">
                  <c:v>#N/A</c:v>
                </c:pt>
                <c:pt idx="1266">
                  <c:v>#N/A</c:v>
                </c:pt>
                <c:pt idx="1267">
                  <c:v>#N/A</c:v>
                </c:pt>
                <c:pt idx="1268">
                  <c:v>#N/A</c:v>
                </c:pt>
                <c:pt idx="1269">
                  <c:v>#N/A</c:v>
                </c:pt>
                <c:pt idx="1270">
                  <c:v>#N/A</c:v>
                </c:pt>
                <c:pt idx="1271">
                  <c:v>#N/A</c:v>
                </c:pt>
                <c:pt idx="1272">
                  <c:v>#N/A</c:v>
                </c:pt>
                <c:pt idx="1273">
                  <c:v>#N/A</c:v>
                </c:pt>
                <c:pt idx="1274">
                  <c:v>#N/A</c:v>
                </c:pt>
                <c:pt idx="1275">
                  <c:v>#N/A</c:v>
                </c:pt>
                <c:pt idx="1276">
                  <c:v>#N/A</c:v>
                </c:pt>
                <c:pt idx="1277">
                  <c:v>#N/A</c:v>
                </c:pt>
                <c:pt idx="1278">
                  <c:v>#N/A</c:v>
                </c:pt>
                <c:pt idx="1279">
                  <c:v>#N/A</c:v>
                </c:pt>
                <c:pt idx="1280">
                  <c:v>#N/A</c:v>
                </c:pt>
                <c:pt idx="1281">
                  <c:v>#N/A</c:v>
                </c:pt>
                <c:pt idx="1282">
                  <c:v>#N/A</c:v>
                </c:pt>
                <c:pt idx="1283">
                  <c:v>#N/A</c:v>
                </c:pt>
                <c:pt idx="1284">
                  <c:v>#N/A</c:v>
                </c:pt>
                <c:pt idx="1285">
                  <c:v>#N/A</c:v>
                </c:pt>
                <c:pt idx="1286">
                  <c:v>#N/A</c:v>
                </c:pt>
                <c:pt idx="1287">
                  <c:v>#N/A</c:v>
                </c:pt>
                <c:pt idx="1288">
                  <c:v>#N/A</c:v>
                </c:pt>
                <c:pt idx="1289">
                  <c:v>#N/A</c:v>
                </c:pt>
                <c:pt idx="1290">
                  <c:v>#N/A</c:v>
                </c:pt>
                <c:pt idx="1291">
                  <c:v>#N/A</c:v>
                </c:pt>
                <c:pt idx="1292">
                  <c:v>#N/A</c:v>
                </c:pt>
                <c:pt idx="1293">
                  <c:v>#N/A</c:v>
                </c:pt>
                <c:pt idx="1294">
                  <c:v>#N/A</c:v>
                </c:pt>
                <c:pt idx="1295">
                  <c:v>#N/A</c:v>
                </c:pt>
                <c:pt idx="1296">
                  <c:v>#N/A</c:v>
                </c:pt>
                <c:pt idx="1297">
                  <c:v>#N/A</c:v>
                </c:pt>
                <c:pt idx="1298">
                  <c:v>#N/A</c:v>
                </c:pt>
                <c:pt idx="1299">
                  <c:v>#N/A</c:v>
                </c:pt>
                <c:pt idx="1300">
                  <c:v>#N/A</c:v>
                </c:pt>
                <c:pt idx="1301">
                  <c:v>#N/A</c:v>
                </c:pt>
                <c:pt idx="1302">
                  <c:v>#N/A</c:v>
                </c:pt>
                <c:pt idx="1303">
                  <c:v>#N/A</c:v>
                </c:pt>
                <c:pt idx="1304">
                  <c:v>#N/A</c:v>
                </c:pt>
                <c:pt idx="1305">
                  <c:v>#N/A</c:v>
                </c:pt>
                <c:pt idx="1306">
                  <c:v>#N/A</c:v>
                </c:pt>
                <c:pt idx="1307">
                  <c:v>#N/A</c:v>
                </c:pt>
                <c:pt idx="1308">
                  <c:v>#N/A</c:v>
                </c:pt>
                <c:pt idx="1309">
                  <c:v>#N/A</c:v>
                </c:pt>
                <c:pt idx="1310">
                  <c:v>#N/A</c:v>
                </c:pt>
                <c:pt idx="1311">
                  <c:v>#N/A</c:v>
                </c:pt>
                <c:pt idx="1312">
                  <c:v>#N/A</c:v>
                </c:pt>
                <c:pt idx="1313">
                  <c:v>#N/A</c:v>
                </c:pt>
                <c:pt idx="1314">
                  <c:v>#N/A</c:v>
                </c:pt>
                <c:pt idx="1315">
                  <c:v>#N/A</c:v>
                </c:pt>
                <c:pt idx="1316">
                  <c:v>#N/A</c:v>
                </c:pt>
                <c:pt idx="1317">
                  <c:v>#N/A</c:v>
                </c:pt>
                <c:pt idx="1318">
                  <c:v>#N/A</c:v>
                </c:pt>
                <c:pt idx="1319">
                  <c:v>#N/A</c:v>
                </c:pt>
                <c:pt idx="1320">
                  <c:v>#N/A</c:v>
                </c:pt>
                <c:pt idx="1321">
                  <c:v>#N/A</c:v>
                </c:pt>
                <c:pt idx="1322">
                  <c:v>#N/A</c:v>
                </c:pt>
                <c:pt idx="1323">
                  <c:v>#N/A</c:v>
                </c:pt>
                <c:pt idx="1324">
                  <c:v>#N/A</c:v>
                </c:pt>
                <c:pt idx="1325">
                  <c:v>#N/A</c:v>
                </c:pt>
                <c:pt idx="1326">
                  <c:v>#N/A</c:v>
                </c:pt>
                <c:pt idx="1327">
                  <c:v>#N/A</c:v>
                </c:pt>
                <c:pt idx="1328">
                  <c:v>#N/A</c:v>
                </c:pt>
                <c:pt idx="1329">
                  <c:v>#N/A</c:v>
                </c:pt>
                <c:pt idx="1330">
                  <c:v>#N/A</c:v>
                </c:pt>
                <c:pt idx="1331">
                  <c:v>#N/A</c:v>
                </c:pt>
                <c:pt idx="1332">
                  <c:v>#N/A</c:v>
                </c:pt>
                <c:pt idx="1333">
                  <c:v>#N/A</c:v>
                </c:pt>
                <c:pt idx="1334">
                  <c:v>#N/A</c:v>
                </c:pt>
                <c:pt idx="1335">
                  <c:v>#N/A</c:v>
                </c:pt>
                <c:pt idx="1336">
                  <c:v>#N/A</c:v>
                </c:pt>
                <c:pt idx="1337">
                  <c:v>#N/A</c:v>
                </c:pt>
                <c:pt idx="1338">
                  <c:v>#N/A</c:v>
                </c:pt>
                <c:pt idx="1339">
                  <c:v>#N/A</c:v>
                </c:pt>
                <c:pt idx="1340">
                  <c:v>#N/A</c:v>
                </c:pt>
                <c:pt idx="1341">
                  <c:v>#N/A</c:v>
                </c:pt>
                <c:pt idx="1342">
                  <c:v>#N/A</c:v>
                </c:pt>
                <c:pt idx="1343">
                  <c:v>#N/A</c:v>
                </c:pt>
                <c:pt idx="1344">
                  <c:v>#N/A</c:v>
                </c:pt>
                <c:pt idx="1345">
                  <c:v>#N/A</c:v>
                </c:pt>
                <c:pt idx="1346">
                  <c:v>#N/A</c:v>
                </c:pt>
                <c:pt idx="1347">
                  <c:v>#N/A</c:v>
                </c:pt>
                <c:pt idx="1348">
                  <c:v>#N/A</c:v>
                </c:pt>
                <c:pt idx="1349">
                  <c:v>#N/A</c:v>
                </c:pt>
                <c:pt idx="1350">
                  <c:v>#N/A</c:v>
                </c:pt>
                <c:pt idx="1351">
                  <c:v>#N/A</c:v>
                </c:pt>
                <c:pt idx="1352">
                  <c:v>#N/A</c:v>
                </c:pt>
                <c:pt idx="1353">
                  <c:v>#N/A</c:v>
                </c:pt>
                <c:pt idx="1354">
                  <c:v>#N/A</c:v>
                </c:pt>
                <c:pt idx="1355">
                  <c:v>#N/A</c:v>
                </c:pt>
                <c:pt idx="1356">
                  <c:v>#N/A</c:v>
                </c:pt>
                <c:pt idx="1357">
                  <c:v>#N/A</c:v>
                </c:pt>
                <c:pt idx="1358">
                  <c:v>#N/A</c:v>
                </c:pt>
                <c:pt idx="1359">
                  <c:v>#N/A</c:v>
                </c:pt>
                <c:pt idx="1360">
                  <c:v>#N/A</c:v>
                </c:pt>
                <c:pt idx="1361">
                  <c:v>#N/A</c:v>
                </c:pt>
                <c:pt idx="1362">
                  <c:v>#N/A</c:v>
                </c:pt>
                <c:pt idx="1363">
                  <c:v>#N/A</c:v>
                </c:pt>
                <c:pt idx="1364">
                  <c:v>#N/A</c:v>
                </c:pt>
                <c:pt idx="1365">
                  <c:v>#N/A</c:v>
                </c:pt>
                <c:pt idx="1366">
                  <c:v>#N/A</c:v>
                </c:pt>
                <c:pt idx="1367">
                  <c:v>#N/A</c:v>
                </c:pt>
                <c:pt idx="1368">
                  <c:v>#N/A</c:v>
                </c:pt>
                <c:pt idx="1369">
                  <c:v>#N/A</c:v>
                </c:pt>
                <c:pt idx="1370">
                  <c:v>#N/A</c:v>
                </c:pt>
                <c:pt idx="1371">
                  <c:v>#N/A</c:v>
                </c:pt>
                <c:pt idx="1372">
                  <c:v>#N/A</c:v>
                </c:pt>
                <c:pt idx="1373">
                  <c:v>#N/A</c:v>
                </c:pt>
                <c:pt idx="1374">
                  <c:v>#N/A</c:v>
                </c:pt>
                <c:pt idx="1375">
                  <c:v>#N/A</c:v>
                </c:pt>
                <c:pt idx="1376">
                  <c:v>#N/A</c:v>
                </c:pt>
                <c:pt idx="1377">
                  <c:v>#N/A</c:v>
                </c:pt>
                <c:pt idx="1378">
                  <c:v>#N/A</c:v>
                </c:pt>
                <c:pt idx="1379">
                  <c:v>#N/A</c:v>
                </c:pt>
                <c:pt idx="1380">
                  <c:v>#N/A</c:v>
                </c:pt>
                <c:pt idx="1381">
                  <c:v>#N/A</c:v>
                </c:pt>
                <c:pt idx="1382">
                  <c:v>#N/A</c:v>
                </c:pt>
                <c:pt idx="1383">
                  <c:v>#N/A</c:v>
                </c:pt>
                <c:pt idx="1384">
                  <c:v>#N/A</c:v>
                </c:pt>
                <c:pt idx="1385">
                  <c:v>#N/A</c:v>
                </c:pt>
                <c:pt idx="1386">
                  <c:v>#N/A</c:v>
                </c:pt>
                <c:pt idx="1387">
                  <c:v>#N/A</c:v>
                </c:pt>
                <c:pt idx="1388">
                  <c:v>#N/A</c:v>
                </c:pt>
                <c:pt idx="1389">
                  <c:v>#N/A</c:v>
                </c:pt>
                <c:pt idx="1390">
                  <c:v>#N/A</c:v>
                </c:pt>
                <c:pt idx="1391">
                  <c:v>#N/A</c:v>
                </c:pt>
                <c:pt idx="1392">
                  <c:v>#N/A</c:v>
                </c:pt>
                <c:pt idx="1393">
                  <c:v>#N/A</c:v>
                </c:pt>
                <c:pt idx="1394">
                  <c:v>#N/A</c:v>
                </c:pt>
                <c:pt idx="1395">
                  <c:v>#N/A</c:v>
                </c:pt>
                <c:pt idx="1396">
                  <c:v>#N/A</c:v>
                </c:pt>
                <c:pt idx="1397">
                  <c:v>#N/A</c:v>
                </c:pt>
                <c:pt idx="1398">
                  <c:v>#N/A</c:v>
                </c:pt>
                <c:pt idx="1399">
                  <c:v>#N/A</c:v>
                </c:pt>
                <c:pt idx="1400">
                  <c:v>#N/A</c:v>
                </c:pt>
                <c:pt idx="1401">
                  <c:v>#N/A</c:v>
                </c:pt>
                <c:pt idx="1402">
                  <c:v>#N/A</c:v>
                </c:pt>
                <c:pt idx="1403">
                  <c:v>#N/A</c:v>
                </c:pt>
                <c:pt idx="1404">
                  <c:v>#N/A</c:v>
                </c:pt>
                <c:pt idx="1405">
                  <c:v>#N/A</c:v>
                </c:pt>
                <c:pt idx="1406">
                  <c:v>#N/A</c:v>
                </c:pt>
                <c:pt idx="1407">
                  <c:v>#N/A</c:v>
                </c:pt>
                <c:pt idx="1408">
                  <c:v>#N/A</c:v>
                </c:pt>
                <c:pt idx="1409">
                  <c:v>#N/A</c:v>
                </c:pt>
                <c:pt idx="1410">
                  <c:v>#N/A</c:v>
                </c:pt>
                <c:pt idx="1411">
                  <c:v>#N/A</c:v>
                </c:pt>
                <c:pt idx="1412">
                  <c:v>#N/A</c:v>
                </c:pt>
                <c:pt idx="1413">
                  <c:v>#N/A</c:v>
                </c:pt>
                <c:pt idx="1414">
                  <c:v>#N/A</c:v>
                </c:pt>
                <c:pt idx="1415">
                  <c:v>#N/A</c:v>
                </c:pt>
                <c:pt idx="1416">
                  <c:v>#N/A</c:v>
                </c:pt>
                <c:pt idx="1417">
                  <c:v>#N/A</c:v>
                </c:pt>
                <c:pt idx="1418">
                  <c:v>#N/A</c:v>
                </c:pt>
                <c:pt idx="1419">
                  <c:v>#N/A</c:v>
                </c:pt>
                <c:pt idx="1420">
                  <c:v>#N/A</c:v>
                </c:pt>
                <c:pt idx="1421">
                  <c:v>#N/A</c:v>
                </c:pt>
                <c:pt idx="1422">
                  <c:v>#N/A</c:v>
                </c:pt>
                <c:pt idx="1423">
                  <c:v>#N/A</c:v>
                </c:pt>
                <c:pt idx="1424">
                  <c:v>#N/A</c:v>
                </c:pt>
                <c:pt idx="1425">
                  <c:v>#N/A</c:v>
                </c:pt>
                <c:pt idx="1426">
                  <c:v>#N/A</c:v>
                </c:pt>
                <c:pt idx="1427">
                  <c:v>#N/A</c:v>
                </c:pt>
                <c:pt idx="1428">
                  <c:v>#N/A</c:v>
                </c:pt>
                <c:pt idx="1429">
                  <c:v>#N/A</c:v>
                </c:pt>
                <c:pt idx="1430">
                  <c:v>#N/A</c:v>
                </c:pt>
                <c:pt idx="1431">
                  <c:v>#N/A</c:v>
                </c:pt>
                <c:pt idx="1432">
                  <c:v>#N/A</c:v>
                </c:pt>
                <c:pt idx="1433">
                  <c:v>#N/A</c:v>
                </c:pt>
                <c:pt idx="1434">
                  <c:v>#N/A</c:v>
                </c:pt>
                <c:pt idx="1435">
                  <c:v>#N/A</c:v>
                </c:pt>
                <c:pt idx="1436">
                  <c:v>#N/A</c:v>
                </c:pt>
                <c:pt idx="1437">
                  <c:v>#N/A</c:v>
                </c:pt>
                <c:pt idx="1438">
                  <c:v>#N/A</c:v>
                </c:pt>
                <c:pt idx="1439">
                  <c:v>#N/A</c:v>
                </c:pt>
                <c:pt idx="1440">
                  <c:v>#N/A</c:v>
                </c:pt>
                <c:pt idx="1441">
                  <c:v>#N/A</c:v>
                </c:pt>
                <c:pt idx="1442">
                  <c:v>#N/A</c:v>
                </c:pt>
                <c:pt idx="1443">
                  <c:v>#N/A</c:v>
                </c:pt>
                <c:pt idx="1444">
                  <c:v>#N/A</c:v>
                </c:pt>
                <c:pt idx="1445">
                  <c:v>#N/A</c:v>
                </c:pt>
                <c:pt idx="1446">
                  <c:v>#N/A</c:v>
                </c:pt>
                <c:pt idx="1447">
                  <c:v>#N/A</c:v>
                </c:pt>
                <c:pt idx="1448">
                  <c:v>#N/A</c:v>
                </c:pt>
                <c:pt idx="1449">
                  <c:v>#N/A</c:v>
                </c:pt>
                <c:pt idx="1450">
                  <c:v>#N/A</c:v>
                </c:pt>
                <c:pt idx="1451">
                  <c:v>#N/A</c:v>
                </c:pt>
                <c:pt idx="1452">
                  <c:v>#N/A</c:v>
                </c:pt>
                <c:pt idx="1453">
                  <c:v>#N/A</c:v>
                </c:pt>
                <c:pt idx="1454">
                  <c:v>#N/A</c:v>
                </c:pt>
                <c:pt idx="1455">
                  <c:v>#N/A</c:v>
                </c:pt>
                <c:pt idx="1456">
                  <c:v>#N/A</c:v>
                </c:pt>
                <c:pt idx="1457">
                  <c:v>#N/A</c:v>
                </c:pt>
                <c:pt idx="1458">
                  <c:v>#N/A</c:v>
                </c:pt>
                <c:pt idx="1459">
                  <c:v>#N/A</c:v>
                </c:pt>
                <c:pt idx="1460">
                  <c:v>#N/A</c:v>
                </c:pt>
                <c:pt idx="1461">
                  <c:v>#N/A</c:v>
                </c:pt>
                <c:pt idx="1462">
                  <c:v>#N/A</c:v>
                </c:pt>
                <c:pt idx="1463">
                  <c:v>#N/A</c:v>
                </c:pt>
                <c:pt idx="1464">
                  <c:v>#N/A</c:v>
                </c:pt>
                <c:pt idx="1465">
                  <c:v>#N/A</c:v>
                </c:pt>
                <c:pt idx="1466">
                  <c:v>#N/A</c:v>
                </c:pt>
                <c:pt idx="1467">
                  <c:v>#N/A</c:v>
                </c:pt>
                <c:pt idx="1468">
                  <c:v>#N/A</c:v>
                </c:pt>
                <c:pt idx="1469">
                  <c:v>#N/A</c:v>
                </c:pt>
                <c:pt idx="1470">
                  <c:v>#N/A</c:v>
                </c:pt>
                <c:pt idx="1471">
                  <c:v>#N/A</c:v>
                </c:pt>
                <c:pt idx="1472">
                  <c:v>#N/A</c:v>
                </c:pt>
                <c:pt idx="1473">
                  <c:v>#N/A</c:v>
                </c:pt>
                <c:pt idx="1474">
                  <c:v>#N/A</c:v>
                </c:pt>
                <c:pt idx="1475">
                  <c:v>#N/A</c:v>
                </c:pt>
                <c:pt idx="1476">
                  <c:v>#N/A</c:v>
                </c:pt>
                <c:pt idx="1477">
                  <c:v>#N/A</c:v>
                </c:pt>
                <c:pt idx="1478">
                  <c:v>#N/A</c:v>
                </c:pt>
                <c:pt idx="1479">
                  <c:v>#N/A</c:v>
                </c:pt>
                <c:pt idx="1480">
                  <c:v>#N/A</c:v>
                </c:pt>
                <c:pt idx="1481">
                  <c:v>#N/A</c:v>
                </c:pt>
                <c:pt idx="1482">
                  <c:v>#N/A</c:v>
                </c:pt>
                <c:pt idx="1483">
                  <c:v>#N/A</c:v>
                </c:pt>
                <c:pt idx="1484">
                  <c:v>#N/A</c:v>
                </c:pt>
                <c:pt idx="1485">
                  <c:v>#N/A</c:v>
                </c:pt>
                <c:pt idx="1486">
                  <c:v>#N/A</c:v>
                </c:pt>
                <c:pt idx="1487">
                  <c:v>#N/A</c:v>
                </c:pt>
                <c:pt idx="1488">
                  <c:v>#N/A</c:v>
                </c:pt>
                <c:pt idx="1489">
                  <c:v>#N/A</c:v>
                </c:pt>
                <c:pt idx="1490">
                  <c:v>#N/A</c:v>
                </c:pt>
                <c:pt idx="1491">
                  <c:v>#N/A</c:v>
                </c:pt>
                <c:pt idx="1492">
                  <c:v>#N/A</c:v>
                </c:pt>
                <c:pt idx="1493">
                  <c:v>#N/A</c:v>
                </c:pt>
                <c:pt idx="1494">
                  <c:v>#N/A</c:v>
                </c:pt>
                <c:pt idx="1495">
                  <c:v>#N/A</c:v>
                </c:pt>
                <c:pt idx="1496">
                  <c:v>#N/A</c:v>
                </c:pt>
                <c:pt idx="1497">
                  <c:v>#N/A</c:v>
                </c:pt>
                <c:pt idx="1498">
                  <c:v>#N/A</c:v>
                </c:pt>
                <c:pt idx="1499">
                  <c:v>#N/A</c:v>
                </c:pt>
                <c:pt idx="1500">
                  <c:v>#N/A</c:v>
                </c:pt>
                <c:pt idx="1501">
                  <c:v>#N/A</c:v>
                </c:pt>
                <c:pt idx="1502">
                  <c:v>#N/A</c:v>
                </c:pt>
                <c:pt idx="1503">
                  <c:v>#N/A</c:v>
                </c:pt>
                <c:pt idx="1504">
                  <c:v>#N/A</c:v>
                </c:pt>
                <c:pt idx="1505">
                  <c:v>#N/A</c:v>
                </c:pt>
                <c:pt idx="1506">
                  <c:v>#N/A</c:v>
                </c:pt>
                <c:pt idx="1507">
                  <c:v>#N/A</c:v>
                </c:pt>
                <c:pt idx="1508">
                  <c:v>#N/A</c:v>
                </c:pt>
                <c:pt idx="1509">
                  <c:v>#N/A</c:v>
                </c:pt>
                <c:pt idx="1510">
                  <c:v>#N/A</c:v>
                </c:pt>
                <c:pt idx="1511">
                  <c:v>#N/A</c:v>
                </c:pt>
                <c:pt idx="1512">
                  <c:v>#N/A</c:v>
                </c:pt>
                <c:pt idx="1513">
                  <c:v>#N/A</c:v>
                </c:pt>
                <c:pt idx="1514">
                  <c:v>#N/A</c:v>
                </c:pt>
                <c:pt idx="1515">
                  <c:v>#N/A</c:v>
                </c:pt>
                <c:pt idx="1516">
                  <c:v>#N/A</c:v>
                </c:pt>
                <c:pt idx="1517">
                  <c:v>#N/A</c:v>
                </c:pt>
                <c:pt idx="1518">
                  <c:v>#N/A</c:v>
                </c:pt>
                <c:pt idx="1519">
                  <c:v>#N/A</c:v>
                </c:pt>
                <c:pt idx="1520">
                  <c:v>#N/A</c:v>
                </c:pt>
                <c:pt idx="1521">
                  <c:v>#N/A</c:v>
                </c:pt>
                <c:pt idx="1522">
                  <c:v>#N/A</c:v>
                </c:pt>
                <c:pt idx="1523">
                  <c:v>#N/A</c:v>
                </c:pt>
                <c:pt idx="1524">
                  <c:v>#N/A</c:v>
                </c:pt>
                <c:pt idx="1525">
                  <c:v>#N/A</c:v>
                </c:pt>
                <c:pt idx="1526">
                  <c:v>#N/A</c:v>
                </c:pt>
                <c:pt idx="1527">
                  <c:v>#N/A</c:v>
                </c:pt>
                <c:pt idx="1528">
                  <c:v>#N/A</c:v>
                </c:pt>
                <c:pt idx="1529">
                  <c:v>#N/A</c:v>
                </c:pt>
                <c:pt idx="1530">
                  <c:v>#N/A</c:v>
                </c:pt>
                <c:pt idx="1531">
                  <c:v>#N/A</c:v>
                </c:pt>
                <c:pt idx="1532">
                  <c:v>#N/A</c:v>
                </c:pt>
                <c:pt idx="1533">
                  <c:v>#N/A</c:v>
                </c:pt>
                <c:pt idx="1534">
                  <c:v>#N/A</c:v>
                </c:pt>
                <c:pt idx="1535">
                  <c:v>#N/A</c:v>
                </c:pt>
                <c:pt idx="1536">
                  <c:v>#N/A</c:v>
                </c:pt>
                <c:pt idx="1537">
                  <c:v>#N/A</c:v>
                </c:pt>
                <c:pt idx="1538">
                  <c:v>#N/A</c:v>
                </c:pt>
                <c:pt idx="1539">
                  <c:v>#N/A</c:v>
                </c:pt>
                <c:pt idx="1540">
                  <c:v>#N/A</c:v>
                </c:pt>
                <c:pt idx="1541">
                  <c:v>#N/A</c:v>
                </c:pt>
                <c:pt idx="1542">
                  <c:v>#N/A</c:v>
                </c:pt>
                <c:pt idx="1543">
                  <c:v>#N/A</c:v>
                </c:pt>
                <c:pt idx="1544">
                  <c:v>#N/A</c:v>
                </c:pt>
                <c:pt idx="1545">
                  <c:v>#N/A</c:v>
                </c:pt>
                <c:pt idx="1546">
                  <c:v>#N/A</c:v>
                </c:pt>
                <c:pt idx="1547">
                  <c:v>#N/A</c:v>
                </c:pt>
                <c:pt idx="1548">
                  <c:v>#N/A</c:v>
                </c:pt>
                <c:pt idx="1549">
                  <c:v>#N/A</c:v>
                </c:pt>
                <c:pt idx="1550">
                  <c:v>#N/A</c:v>
                </c:pt>
                <c:pt idx="1551">
                  <c:v>#N/A</c:v>
                </c:pt>
                <c:pt idx="1552">
                  <c:v>#N/A</c:v>
                </c:pt>
                <c:pt idx="1553">
                  <c:v>#N/A</c:v>
                </c:pt>
                <c:pt idx="1554">
                  <c:v>#N/A</c:v>
                </c:pt>
                <c:pt idx="1555">
                  <c:v>#N/A</c:v>
                </c:pt>
                <c:pt idx="1556">
                  <c:v>#N/A</c:v>
                </c:pt>
                <c:pt idx="1557">
                  <c:v>#N/A</c:v>
                </c:pt>
                <c:pt idx="1558">
                  <c:v>#N/A</c:v>
                </c:pt>
                <c:pt idx="1559">
                  <c:v>#N/A</c:v>
                </c:pt>
                <c:pt idx="1560">
                  <c:v>#N/A</c:v>
                </c:pt>
                <c:pt idx="1561">
                  <c:v>#N/A</c:v>
                </c:pt>
                <c:pt idx="1562">
                  <c:v>#N/A</c:v>
                </c:pt>
                <c:pt idx="1563">
                  <c:v>#N/A</c:v>
                </c:pt>
                <c:pt idx="1564">
                  <c:v>#N/A</c:v>
                </c:pt>
                <c:pt idx="1565">
                  <c:v>#N/A</c:v>
                </c:pt>
                <c:pt idx="1566">
                  <c:v>#N/A</c:v>
                </c:pt>
                <c:pt idx="1567">
                  <c:v>#N/A</c:v>
                </c:pt>
                <c:pt idx="1568">
                  <c:v>#N/A</c:v>
                </c:pt>
                <c:pt idx="1569">
                  <c:v>#N/A</c:v>
                </c:pt>
                <c:pt idx="1570">
                  <c:v>#N/A</c:v>
                </c:pt>
                <c:pt idx="1571">
                  <c:v>#N/A</c:v>
                </c:pt>
                <c:pt idx="1572">
                  <c:v>#N/A</c:v>
                </c:pt>
                <c:pt idx="1573">
                  <c:v>#N/A</c:v>
                </c:pt>
                <c:pt idx="1574">
                  <c:v>#N/A</c:v>
                </c:pt>
                <c:pt idx="1575">
                  <c:v>#N/A</c:v>
                </c:pt>
                <c:pt idx="1576">
                  <c:v>#N/A</c:v>
                </c:pt>
                <c:pt idx="1577">
                  <c:v>#N/A</c:v>
                </c:pt>
                <c:pt idx="1578">
                  <c:v>#N/A</c:v>
                </c:pt>
                <c:pt idx="1579">
                  <c:v>#N/A</c:v>
                </c:pt>
                <c:pt idx="1580">
                  <c:v>#N/A</c:v>
                </c:pt>
                <c:pt idx="1581">
                  <c:v>#N/A</c:v>
                </c:pt>
                <c:pt idx="1582">
                  <c:v>#N/A</c:v>
                </c:pt>
                <c:pt idx="1583">
                  <c:v>#N/A</c:v>
                </c:pt>
                <c:pt idx="1584">
                  <c:v>#N/A</c:v>
                </c:pt>
                <c:pt idx="1585">
                  <c:v>#N/A</c:v>
                </c:pt>
                <c:pt idx="1586">
                  <c:v>#N/A</c:v>
                </c:pt>
                <c:pt idx="1587">
                  <c:v>#N/A</c:v>
                </c:pt>
                <c:pt idx="1588">
                  <c:v>#N/A</c:v>
                </c:pt>
                <c:pt idx="1589">
                  <c:v>#N/A</c:v>
                </c:pt>
                <c:pt idx="1590">
                  <c:v>#N/A</c:v>
                </c:pt>
                <c:pt idx="1591">
                  <c:v>#N/A</c:v>
                </c:pt>
                <c:pt idx="1592">
                  <c:v>#N/A</c:v>
                </c:pt>
                <c:pt idx="1593">
                  <c:v>#N/A</c:v>
                </c:pt>
                <c:pt idx="1594">
                  <c:v>#N/A</c:v>
                </c:pt>
                <c:pt idx="1595">
                  <c:v>#N/A</c:v>
                </c:pt>
                <c:pt idx="1596">
                  <c:v>#N/A</c:v>
                </c:pt>
                <c:pt idx="1597">
                  <c:v>#N/A</c:v>
                </c:pt>
                <c:pt idx="1598">
                  <c:v>#N/A</c:v>
                </c:pt>
                <c:pt idx="1599">
                  <c:v>#N/A</c:v>
                </c:pt>
                <c:pt idx="1600">
                  <c:v>#N/A</c:v>
                </c:pt>
                <c:pt idx="1601">
                  <c:v>#N/A</c:v>
                </c:pt>
                <c:pt idx="1602">
                  <c:v>#N/A</c:v>
                </c:pt>
                <c:pt idx="1603">
                  <c:v>#N/A</c:v>
                </c:pt>
                <c:pt idx="1604">
                  <c:v>#N/A</c:v>
                </c:pt>
                <c:pt idx="1605">
                  <c:v>#N/A</c:v>
                </c:pt>
                <c:pt idx="1606">
                  <c:v>#N/A</c:v>
                </c:pt>
                <c:pt idx="1607">
                  <c:v>#N/A</c:v>
                </c:pt>
                <c:pt idx="1608">
                  <c:v>#N/A</c:v>
                </c:pt>
                <c:pt idx="1609">
                  <c:v>#N/A</c:v>
                </c:pt>
                <c:pt idx="1610">
                  <c:v>#N/A</c:v>
                </c:pt>
                <c:pt idx="1611">
                  <c:v>#N/A</c:v>
                </c:pt>
                <c:pt idx="1612">
                  <c:v>#N/A</c:v>
                </c:pt>
                <c:pt idx="1613">
                  <c:v>#N/A</c:v>
                </c:pt>
                <c:pt idx="1614">
                  <c:v>#N/A</c:v>
                </c:pt>
                <c:pt idx="1615">
                  <c:v>#N/A</c:v>
                </c:pt>
                <c:pt idx="1616">
                  <c:v>#N/A</c:v>
                </c:pt>
                <c:pt idx="1617">
                  <c:v>#N/A</c:v>
                </c:pt>
                <c:pt idx="1618">
                  <c:v>#N/A</c:v>
                </c:pt>
                <c:pt idx="1619">
                  <c:v>#N/A</c:v>
                </c:pt>
                <c:pt idx="1620">
                  <c:v>#N/A</c:v>
                </c:pt>
                <c:pt idx="1621">
                  <c:v>#N/A</c:v>
                </c:pt>
                <c:pt idx="1622">
                  <c:v>#N/A</c:v>
                </c:pt>
                <c:pt idx="1623">
                  <c:v>#N/A</c:v>
                </c:pt>
                <c:pt idx="1624">
                  <c:v>#N/A</c:v>
                </c:pt>
                <c:pt idx="1625">
                  <c:v>#N/A</c:v>
                </c:pt>
                <c:pt idx="1626">
                  <c:v>#N/A</c:v>
                </c:pt>
                <c:pt idx="1627">
                  <c:v>#N/A</c:v>
                </c:pt>
                <c:pt idx="1628">
                  <c:v>#N/A</c:v>
                </c:pt>
                <c:pt idx="1629">
                  <c:v>#N/A</c:v>
                </c:pt>
                <c:pt idx="1630">
                  <c:v>#N/A</c:v>
                </c:pt>
                <c:pt idx="1631">
                  <c:v>#N/A</c:v>
                </c:pt>
                <c:pt idx="1632">
                  <c:v>#N/A</c:v>
                </c:pt>
                <c:pt idx="1633">
                  <c:v>#N/A</c:v>
                </c:pt>
                <c:pt idx="1634">
                  <c:v>#N/A</c:v>
                </c:pt>
                <c:pt idx="1635">
                  <c:v>#N/A</c:v>
                </c:pt>
                <c:pt idx="1636">
                  <c:v>#N/A</c:v>
                </c:pt>
                <c:pt idx="1637">
                  <c:v>#N/A</c:v>
                </c:pt>
                <c:pt idx="1638">
                  <c:v>#N/A</c:v>
                </c:pt>
                <c:pt idx="1639">
                  <c:v>#N/A</c:v>
                </c:pt>
                <c:pt idx="1640">
                  <c:v>#N/A</c:v>
                </c:pt>
                <c:pt idx="1641">
                  <c:v>#N/A</c:v>
                </c:pt>
                <c:pt idx="1642">
                  <c:v>#N/A</c:v>
                </c:pt>
                <c:pt idx="1643">
                  <c:v>#N/A</c:v>
                </c:pt>
                <c:pt idx="1644">
                  <c:v>#N/A</c:v>
                </c:pt>
                <c:pt idx="1645">
                  <c:v>#N/A</c:v>
                </c:pt>
                <c:pt idx="1646">
                  <c:v>#N/A</c:v>
                </c:pt>
                <c:pt idx="1647">
                  <c:v>#N/A</c:v>
                </c:pt>
                <c:pt idx="1648">
                  <c:v>#N/A</c:v>
                </c:pt>
                <c:pt idx="1649">
                  <c:v>#N/A</c:v>
                </c:pt>
                <c:pt idx="1650">
                  <c:v>#N/A</c:v>
                </c:pt>
                <c:pt idx="1651">
                  <c:v>#N/A</c:v>
                </c:pt>
                <c:pt idx="1652">
                  <c:v>#N/A</c:v>
                </c:pt>
                <c:pt idx="1653">
                  <c:v>#N/A</c:v>
                </c:pt>
                <c:pt idx="1654">
                  <c:v>#N/A</c:v>
                </c:pt>
                <c:pt idx="1655">
                  <c:v>#N/A</c:v>
                </c:pt>
                <c:pt idx="1656">
                  <c:v>#N/A</c:v>
                </c:pt>
                <c:pt idx="1657">
                  <c:v>#N/A</c:v>
                </c:pt>
                <c:pt idx="1658">
                  <c:v>#N/A</c:v>
                </c:pt>
                <c:pt idx="1659">
                  <c:v>#N/A</c:v>
                </c:pt>
                <c:pt idx="1660">
                  <c:v>#N/A</c:v>
                </c:pt>
                <c:pt idx="1661">
                  <c:v>#N/A</c:v>
                </c:pt>
                <c:pt idx="1662">
                  <c:v>#N/A</c:v>
                </c:pt>
                <c:pt idx="1663">
                  <c:v>#N/A</c:v>
                </c:pt>
                <c:pt idx="1664">
                  <c:v>#N/A</c:v>
                </c:pt>
                <c:pt idx="1665">
                  <c:v>#N/A</c:v>
                </c:pt>
                <c:pt idx="1666">
                  <c:v>#N/A</c:v>
                </c:pt>
                <c:pt idx="1667">
                  <c:v>#N/A</c:v>
                </c:pt>
                <c:pt idx="1668">
                  <c:v>#N/A</c:v>
                </c:pt>
                <c:pt idx="1669">
                  <c:v>#N/A</c:v>
                </c:pt>
                <c:pt idx="1670">
                  <c:v>#N/A</c:v>
                </c:pt>
                <c:pt idx="1671">
                  <c:v>#N/A</c:v>
                </c:pt>
                <c:pt idx="1672">
                  <c:v>#N/A</c:v>
                </c:pt>
                <c:pt idx="1673">
                  <c:v>#N/A</c:v>
                </c:pt>
                <c:pt idx="1674">
                  <c:v>#N/A</c:v>
                </c:pt>
                <c:pt idx="1675">
                  <c:v>#N/A</c:v>
                </c:pt>
                <c:pt idx="1676">
                  <c:v>#N/A</c:v>
                </c:pt>
                <c:pt idx="1677">
                  <c:v>#N/A</c:v>
                </c:pt>
                <c:pt idx="1678">
                  <c:v>#N/A</c:v>
                </c:pt>
                <c:pt idx="1679">
                  <c:v>#N/A</c:v>
                </c:pt>
                <c:pt idx="1680">
                  <c:v>#N/A</c:v>
                </c:pt>
                <c:pt idx="1681">
                  <c:v>#N/A</c:v>
                </c:pt>
                <c:pt idx="1682">
                  <c:v>#N/A</c:v>
                </c:pt>
                <c:pt idx="1683">
                  <c:v>#N/A</c:v>
                </c:pt>
                <c:pt idx="1684">
                  <c:v>#N/A</c:v>
                </c:pt>
                <c:pt idx="1685">
                  <c:v>#N/A</c:v>
                </c:pt>
                <c:pt idx="1686">
                  <c:v>#N/A</c:v>
                </c:pt>
                <c:pt idx="1687">
                  <c:v>#N/A</c:v>
                </c:pt>
                <c:pt idx="1688">
                  <c:v>#N/A</c:v>
                </c:pt>
                <c:pt idx="1689">
                  <c:v>#N/A</c:v>
                </c:pt>
                <c:pt idx="1690">
                  <c:v>#N/A</c:v>
                </c:pt>
                <c:pt idx="1691">
                  <c:v>#N/A</c:v>
                </c:pt>
                <c:pt idx="1692">
                  <c:v>#N/A</c:v>
                </c:pt>
                <c:pt idx="1693">
                  <c:v>#N/A</c:v>
                </c:pt>
                <c:pt idx="1694">
                  <c:v>#N/A</c:v>
                </c:pt>
                <c:pt idx="1695">
                  <c:v>#N/A</c:v>
                </c:pt>
                <c:pt idx="1696">
                  <c:v>#N/A</c:v>
                </c:pt>
                <c:pt idx="1697">
                  <c:v>#N/A</c:v>
                </c:pt>
                <c:pt idx="1698">
                  <c:v>#N/A</c:v>
                </c:pt>
                <c:pt idx="1699">
                  <c:v>#N/A</c:v>
                </c:pt>
                <c:pt idx="1700">
                  <c:v>#N/A</c:v>
                </c:pt>
                <c:pt idx="1701">
                  <c:v>#N/A</c:v>
                </c:pt>
                <c:pt idx="1702">
                  <c:v>#N/A</c:v>
                </c:pt>
                <c:pt idx="1703">
                  <c:v>#N/A</c:v>
                </c:pt>
                <c:pt idx="1704">
                  <c:v>#N/A</c:v>
                </c:pt>
                <c:pt idx="1705">
                  <c:v>#N/A</c:v>
                </c:pt>
                <c:pt idx="1706">
                  <c:v>#N/A</c:v>
                </c:pt>
                <c:pt idx="1707">
                  <c:v>#N/A</c:v>
                </c:pt>
                <c:pt idx="1708">
                  <c:v>#N/A</c:v>
                </c:pt>
                <c:pt idx="1709">
                  <c:v>#N/A</c:v>
                </c:pt>
                <c:pt idx="1710">
                  <c:v>#N/A</c:v>
                </c:pt>
                <c:pt idx="1711">
                  <c:v>#N/A</c:v>
                </c:pt>
                <c:pt idx="1712">
                  <c:v>#N/A</c:v>
                </c:pt>
                <c:pt idx="1713">
                  <c:v>#N/A</c:v>
                </c:pt>
                <c:pt idx="1714">
                  <c:v>#N/A</c:v>
                </c:pt>
                <c:pt idx="1715">
                  <c:v>#N/A</c:v>
                </c:pt>
                <c:pt idx="1716">
                  <c:v>#N/A</c:v>
                </c:pt>
                <c:pt idx="1717">
                  <c:v>#N/A</c:v>
                </c:pt>
                <c:pt idx="1718">
                  <c:v>#N/A</c:v>
                </c:pt>
                <c:pt idx="1719">
                  <c:v>#N/A</c:v>
                </c:pt>
                <c:pt idx="1720">
                  <c:v>#N/A</c:v>
                </c:pt>
                <c:pt idx="1721">
                  <c:v>#N/A</c:v>
                </c:pt>
                <c:pt idx="1722">
                  <c:v>#N/A</c:v>
                </c:pt>
                <c:pt idx="1723">
                  <c:v>#N/A</c:v>
                </c:pt>
                <c:pt idx="1724">
                  <c:v>#N/A</c:v>
                </c:pt>
                <c:pt idx="1725">
                  <c:v>#N/A</c:v>
                </c:pt>
                <c:pt idx="1726">
                  <c:v>#N/A</c:v>
                </c:pt>
                <c:pt idx="1727">
                  <c:v>#N/A</c:v>
                </c:pt>
                <c:pt idx="1728">
                  <c:v>#N/A</c:v>
                </c:pt>
                <c:pt idx="1729">
                  <c:v>#N/A</c:v>
                </c:pt>
                <c:pt idx="1730">
                  <c:v>#N/A</c:v>
                </c:pt>
                <c:pt idx="1731">
                  <c:v>#N/A</c:v>
                </c:pt>
                <c:pt idx="1732">
                  <c:v>#N/A</c:v>
                </c:pt>
                <c:pt idx="1733">
                  <c:v>#N/A</c:v>
                </c:pt>
                <c:pt idx="1734">
                  <c:v>#N/A</c:v>
                </c:pt>
                <c:pt idx="1735">
                  <c:v>#N/A</c:v>
                </c:pt>
                <c:pt idx="1736">
                  <c:v>#N/A</c:v>
                </c:pt>
                <c:pt idx="1737">
                  <c:v>#N/A</c:v>
                </c:pt>
                <c:pt idx="1738">
                  <c:v>#N/A</c:v>
                </c:pt>
                <c:pt idx="1739">
                  <c:v>#N/A</c:v>
                </c:pt>
                <c:pt idx="1740">
                  <c:v>#N/A</c:v>
                </c:pt>
                <c:pt idx="1741">
                  <c:v>#N/A</c:v>
                </c:pt>
                <c:pt idx="1742">
                  <c:v>#N/A</c:v>
                </c:pt>
                <c:pt idx="1743">
                  <c:v>#N/A</c:v>
                </c:pt>
                <c:pt idx="1744">
                  <c:v>#N/A</c:v>
                </c:pt>
                <c:pt idx="1745">
                  <c:v>#N/A</c:v>
                </c:pt>
                <c:pt idx="1746">
                  <c:v>#N/A</c:v>
                </c:pt>
                <c:pt idx="1747">
                  <c:v>#N/A</c:v>
                </c:pt>
                <c:pt idx="1748">
                  <c:v>#N/A</c:v>
                </c:pt>
                <c:pt idx="1749">
                  <c:v>#N/A</c:v>
                </c:pt>
                <c:pt idx="1750">
                  <c:v>#N/A</c:v>
                </c:pt>
                <c:pt idx="1751">
                  <c:v>#N/A</c:v>
                </c:pt>
                <c:pt idx="1752">
                  <c:v>#N/A</c:v>
                </c:pt>
                <c:pt idx="1753">
                  <c:v>#N/A</c:v>
                </c:pt>
                <c:pt idx="1754">
                  <c:v>#N/A</c:v>
                </c:pt>
                <c:pt idx="1755">
                  <c:v>#N/A</c:v>
                </c:pt>
                <c:pt idx="1756">
                  <c:v>#N/A</c:v>
                </c:pt>
                <c:pt idx="1757">
                  <c:v>#N/A</c:v>
                </c:pt>
                <c:pt idx="1758">
                  <c:v>#N/A</c:v>
                </c:pt>
                <c:pt idx="1759">
                  <c:v>#N/A</c:v>
                </c:pt>
                <c:pt idx="1760">
                  <c:v>#N/A</c:v>
                </c:pt>
                <c:pt idx="1761">
                  <c:v>#N/A</c:v>
                </c:pt>
                <c:pt idx="1762">
                  <c:v>#N/A</c:v>
                </c:pt>
                <c:pt idx="1763">
                  <c:v>#N/A</c:v>
                </c:pt>
                <c:pt idx="1764">
                  <c:v>#N/A</c:v>
                </c:pt>
                <c:pt idx="1765">
                  <c:v>#N/A</c:v>
                </c:pt>
                <c:pt idx="1766">
                  <c:v>#N/A</c:v>
                </c:pt>
                <c:pt idx="1767">
                  <c:v>#N/A</c:v>
                </c:pt>
                <c:pt idx="1768">
                  <c:v>#N/A</c:v>
                </c:pt>
                <c:pt idx="1769">
                  <c:v>#N/A</c:v>
                </c:pt>
                <c:pt idx="1770">
                  <c:v>#N/A</c:v>
                </c:pt>
                <c:pt idx="1771">
                  <c:v>#N/A</c:v>
                </c:pt>
                <c:pt idx="1772">
                  <c:v>#N/A</c:v>
                </c:pt>
                <c:pt idx="1773">
                  <c:v>#N/A</c:v>
                </c:pt>
                <c:pt idx="1774">
                  <c:v>#N/A</c:v>
                </c:pt>
                <c:pt idx="1775">
                  <c:v>#N/A</c:v>
                </c:pt>
                <c:pt idx="1776">
                  <c:v>#N/A</c:v>
                </c:pt>
                <c:pt idx="1777">
                  <c:v>#N/A</c:v>
                </c:pt>
                <c:pt idx="1778">
                  <c:v>#N/A</c:v>
                </c:pt>
                <c:pt idx="1779">
                  <c:v>#N/A</c:v>
                </c:pt>
                <c:pt idx="1780">
                  <c:v>#N/A</c:v>
                </c:pt>
                <c:pt idx="1781">
                  <c:v>#N/A</c:v>
                </c:pt>
                <c:pt idx="1782">
                  <c:v>#N/A</c:v>
                </c:pt>
                <c:pt idx="1783">
                  <c:v>#N/A</c:v>
                </c:pt>
                <c:pt idx="1784">
                  <c:v>#N/A</c:v>
                </c:pt>
                <c:pt idx="1785">
                  <c:v>#N/A</c:v>
                </c:pt>
                <c:pt idx="1786">
                  <c:v>#N/A</c:v>
                </c:pt>
                <c:pt idx="1787">
                  <c:v>#N/A</c:v>
                </c:pt>
                <c:pt idx="1788">
                  <c:v>#N/A</c:v>
                </c:pt>
                <c:pt idx="1789">
                  <c:v>#N/A</c:v>
                </c:pt>
                <c:pt idx="1790">
                  <c:v>#N/A</c:v>
                </c:pt>
                <c:pt idx="1791">
                  <c:v>#N/A</c:v>
                </c:pt>
                <c:pt idx="1792">
                  <c:v>#N/A</c:v>
                </c:pt>
                <c:pt idx="1793">
                  <c:v>#N/A</c:v>
                </c:pt>
                <c:pt idx="1794">
                  <c:v>#N/A</c:v>
                </c:pt>
                <c:pt idx="1795">
                  <c:v>#N/A</c:v>
                </c:pt>
                <c:pt idx="1796">
                  <c:v>#N/A</c:v>
                </c:pt>
                <c:pt idx="1797">
                  <c:v>#N/A</c:v>
                </c:pt>
                <c:pt idx="1798">
                  <c:v>#N/A</c:v>
                </c:pt>
                <c:pt idx="1799">
                  <c:v>#N/A</c:v>
                </c:pt>
                <c:pt idx="1800">
                  <c:v>#N/A</c:v>
                </c:pt>
                <c:pt idx="1801">
                  <c:v>#N/A</c:v>
                </c:pt>
                <c:pt idx="1802">
                  <c:v>#N/A</c:v>
                </c:pt>
                <c:pt idx="1803">
                  <c:v>#N/A</c:v>
                </c:pt>
                <c:pt idx="1804">
                  <c:v>#N/A</c:v>
                </c:pt>
                <c:pt idx="1805">
                  <c:v>#N/A</c:v>
                </c:pt>
                <c:pt idx="1806">
                  <c:v>#N/A</c:v>
                </c:pt>
                <c:pt idx="1807">
                  <c:v>#N/A</c:v>
                </c:pt>
                <c:pt idx="1808">
                  <c:v>#N/A</c:v>
                </c:pt>
                <c:pt idx="1809">
                  <c:v>#N/A</c:v>
                </c:pt>
                <c:pt idx="1810">
                  <c:v>#N/A</c:v>
                </c:pt>
                <c:pt idx="1811">
                  <c:v>#N/A</c:v>
                </c:pt>
                <c:pt idx="1812">
                  <c:v>#N/A</c:v>
                </c:pt>
                <c:pt idx="1813">
                  <c:v>#N/A</c:v>
                </c:pt>
                <c:pt idx="1814">
                  <c:v>#N/A</c:v>
                </c:pt>
                <c:pt idx="1815">
                  <c:v>#N/A</c:v>
                </c:pt>
                <c:pt idx="1816">
                  <c:v>#N/A</c:v>
                </c:pt>
                <c:pt idx="1817">
                  <c:v>#N/A</c:v>
                </c:pt>
                <c:pt idx="1818">
                  <c:v>#N/A</c:v>
                </c:pt>
                <c:pt idx="1819">
                  <c:v>#N/A</c:v>
                </c:pt>
                <c:pt idx="1820">
                  <c:v>#N/A</c:v>
                </c:pt>
                <c:pt idx="1821">
                  <c:v>#N/A</c:v>
                </c:pt>
                <c:pt idx="1822">
                  <c:v>#N/A</c:v>
                </c:pt>
                <c:pt idx="1823">
                  <c:v>#N/A</c:v>
                </c:pt>
                <c:pt idx="1824">
                  <c:v>#N/A</c:v>
                </c:pt>
                <c:pt idx="1825">
                  <c:v>#N/A</c:v>
                </c:pt>
                <c:pt idx="1826">
                  <c:v>#N/A</c:v>
                </c:pt>
                <c:pt idx="1827">
                  <c:v>#N/A</c:v>
                </c:pt>
                <c:pt idx="1828">
                  <c:v>#N/A</c:v>
                </c:pt>
                <c:pt idx="1829">
                  <c:v>#N/A</c:v>
                </c:pt>
                <c:pt idx="1830">
                  <c:v>#N/A</c:v>
                </c:pt>
                <c:pt idx="1831">
                  <c:v>#N/A</c:v>
                </c:pt>
                <c:pt idx="1832">
                  <c:v>#N/A</c:v>
                </c:pt>
                <c:pt idx="1833">
                  <c:v>#N/A</c:v>
                </c:pt>
                <c:pt idx="1834">
                  <c:v>#N/A</c:v>
                </c:pt>
                <c:pt idx="1835">
                  <c:v>#N/A</c:v>
                </c:pt>
                <c:pt idx="1836">
                  <c:v>#N/A</c:v>
                </c:pt>
                <c:pt idx="1837">
                  <c:v>#N/A</c:v>
                </c:pt>
                <c:pt idx="1838">
                  <c:v>#N/A</c:v>
                </c:pt>
                <c:pt idx="1839">
                  <c:v>#N/A</c:v>
                </c:pt>
                <c:pt idx="1840">
                  <c:v>#N/A</c:v>
                </c:pt>
                <c:pt idx="1841">
                  <c:v>#N/A</c:v>
                </c:pt>
                <c:pt idx="1842">
                  <c:v>#N/A</c:v>
                </c:pt>
                <c:pt idx="1843">
                  <c:v>#N/A</c:v>
                </c:pt>
                <c:pt idx="1844">
                  <c:v>#N/A</c:v>
                </c:pt>
                <c:pt idx="1845">
                  <c:v>#N/A</c:v>
                </c:pt>
                <c:pt idx="1846">
                  <c:v>#N/A</c:v>
                </c:pt>
                <c:pt idx="1847">
                  <c:v>#N/A</c:v>
                </c:pt>
                <c:pt idx="1848">
                  <c:v>#N/A</c:v>
                </c:pt>
                <c:pt idx="1849">
                  <c:v>#N/A</c:v>
                </c:pt>
                <c:pt idx="1850">
                  <c:v>#N/A</c:v>
                </c:pt>
                <c:pt idx="1851">
                  <c:v>#N/A</c:v>
                </c:pt>
                <c:pt idx="1852">
                  <c:v>#N/A</c:v>
                </c:pt>
                <c:pt idx="1853">
                  <c:v>#N/A</c:v>
                </c:pt>
                <c:pt idx="1854">
                  <c:v>#N/A</c:v>
                </c:pt>
                <c:pt idx="1855">
                  <c:v>#N/A</c:v>
                </c:pt>
                <c:pt idx="1856">
                  <c:v>#N/A</c:v>
                </c:pt>
                <c:pt idx="1857">
                  <c:v>#N/A</c:v>
                </c:pt>
                <c:pt idx="1858">
                  <c:v>#N/A</c:v>
                </c:pt>
                <c:pt idx="1859">
                  <c:v>#N/A</c:v>
                </c:pt>
                <c:pt idx="1860">
                  <c:v>#N/A</c:v>
                </c:pt>
                <c:pt idx="1861">
                  <c:v>#N/A</c:v>
                </c:pt>
                <c:pt idx="1862">
                  <c:v>#N/A</c:v>
                </c:pt>
                <c:pt idx="1863">
                  <c:v>#N/A</c:v>
                </c:pt>
                <c:pt idx="1864">
                  <c:v>#N/A</c:v>
                </c:pt>
                <c:pt idx="1865">
                  <c:v>#N/A</c:v>
                </c:pt>
                <c:pt idx="1866">
                  <c:v>#N/A</c:v>
                </c:pt>
                <c:pt idx="1867">
                  <c:v>#N/A</c:v>
                </c:pt>
                <c:pt idx="1868">
                  <c:v>#N/A</c:v>
                </c:pt>
                <c:pt idx="1869">
                  <c:v>#N/A</c:v>
                </c:pt>
                <c:pt idx="1870">
                  <c:v>#N/A</c:v>
                </c:pt>
                <c:pt idx="1871">
                  <c:v>#N/A</c:v>
                </c:pt>
                <c:pt idx="1872">
                  <c:v>#N/A</c:v>
                </c:pt>
                <c:pt idx="1873">
                  <c:v>#N/A</c:v>
                </c:pt>
                <c:pt idx="1874">
                  <c:v>#N/A</c:v>
                </c:pt>
                <c:pt idx="1875">
                  <c:v>#N/A</c:v>
                </c:pt>
                <c:pt idx="1876">
                  <c:v>#N/A</c:v>
                </c:pt>
                <c:pt idx="1877">
                  <c:v>#N/A</c:v>
                </c:pt>
                <c:pt idx="1878">
                  <c:v>#N/A</c:v>
                </c:pt>
                <c:pt idx="1879">
                  <c:v>#N/A</c:v>
                </c:pt>
                <c:pt idx="1880">
                  <c:v>#N/A</c:v>
                </c:pt>
                <c:pt idx="1881">
                  <c:v>#N/A</c:v>
                </c:pt>
                <c:pt idx="1882">
                  <c:v>#N/A</c:v>
                </c:pt>
                <c:pt idx="1883">
                  <c:v>#N/A</c:v>
                </c:pt>
                <c:pt idx="1884">
                  <c:v>#N/A</c:v>
                </c:pt>
                <c:pt idx="1885">
                  <c:v>#N/A</c:v>
                </c:pt>
                <c:pt idx="1886">
                  <c:v>#N/A</c:v>
                </c:pt>
                <c:pt idx="1887">
                  <c:v>#N/A</c:v>
                </c:pt>
                <c:pt idx="1888">
                  <c:v>#N/A</c:v>
                </c:pt>
                <c:pt idx="1889">
                  <c:v>#N/A</c:v>
                </c:pt>
                <c:pt idx="1890">
                  <c:v>#N/A</c:v>
                </c:pt>
                <c:pt idx="1891">
                  <c:v>#N/A</c:v>
                </c:pt>
                <c:pt idx="1892">
                  <c:v>#N/A</c:v>
                </c:pt>
                <c:pt idx="1893">
                  <c:v>#N/A</c:v>
                </c:pt>
                <c:pt idx="1894">
                  <c:v>#N/A</c:v>
                </c:pt>
                <c:pt idx="1895">
                  <c:v>#N/A</c:v>
                </c:pt>
                <c:pt idx="1896">
                  <c:v>#N/A</c:v>
                </c:pt>
                <c:pt idx="1897">
                  <c:v>#N/A</c:v>
                </c:pt>
                <c:pt idx="1898">
                  <c:v>#N/A</c:v>
                </c:pt>
                <c:pt idx="1899">
                  <c:v>#N/A</c:v>
                </c:pt>
                <c:pt idx="1900">
                  <c:v>#N/A</c:v>
                </c:pt>
                <c:pt idx="1901">
                  <c:v>#N/A</c:v>
                </c:pt>
                <c:pt idx="1902">
                  <c:v>#N/A</c:v>
                </c:pt>
                <c:pt idx="1903">
                  <c:v>#N/A</c:v>
                </c:pt>
                <c:pt idx="1904">
                  <c:v>#N/A</c:v>
                </c:pt>
                <c:pt idx="1905">
                  <c:v>#N/A</c:v>
                </c:pt>
                <c:pt idx="1906">
                  <c:v>#N/A</c:v>
                </c:pt>
                <c:pt idx="1907">
                  <c:v>#N/A</c:v>
                </c:pt>
                <c:pt idx="1908">
                  <c:v>#N/A</c:v>
                </c:pt>
                <c:pt idx="1909">
                  <c:v>#N/A</c:v>
                </c:pt>
                <c:pt idx="1910">
                  <c:v>#N/A</c:v>
                </c:pt>
                <c:pt idx="1911">
                  <c:v>#N/A</c:v>
                </c:pt>
                <c:pt idx="1912">
                  <c:v>#N/A</c:v>
                </c:pt>
                <c:pt idx="1913">
                  <c:v>#N/A</c:v>
                </c:pt>
                <c:pt idx="1914">
                  <c:v>#N/A</c:v>
                </c:pt>
                <c:pt idx="1915">
                  <c:v>#N/A</c:v>
                </c:pt>
                <c:pt idx="1916">
                  <c:v>#N/A</c:v>
                </c:pt>
                <c:pt idx="1917">
                  <c:v>#N/A</c:v>
                </c:pt>
                <c:pt idx="1918">
                  <c:v>#N/A</c:v>
                </c:pt>
                <c:pt idx="1919">
                  <c:v>#N/A</c:v>
                </c:pt>
                <c:pt idx="1920">
                  <c:v>#N/A</c:v>
                </c:pt>
                <c:pt idx="1921">
                  <c:v>#N/A</c:v>
                </c:pt>
                <c:pt idx="1922">
                  <c:v>#N/A</c:v>
                </c:pt>
                <c:pt idx="1923">
                  <c:v>#N/A</c:v>
                </c:pt>
                <c:pt idx="1924">
                  <c:v>#N/A</c:v>
                </c:pt>
                <c:pt idx="1925">
                  <c:v>#N/A</c:v>
                </c:pt>
                <c:pt idx="1926">
                  <c:v>#N/A</c:v>
                </c:pt>
                <c:pt idx="1927">
                  <c:v>#N/A</c:v>
                </c:pt>
                <c:pt idx="1928">
                  <c:v>#N/A</c:v>
                </c:pt>
                <c:pt idx="1929">
                  <c:v>#N/A</c:v>
                </c:pt>
                <c:pt idx="1930">
                  <c:v>#N/A</c:v>
                </c:pt>
                <c:pt idx="1931">
                  <c:v>#N/A</c:v>
                </c:pt>
                <c:pt idx="1932">
                  <c:v>#N/A</c:v>
                </c:pt>
                <c:pt idx="1933">
                  <c:v>#N/A</c:v>
                </c:pt>
                <c:pt idx="1934">
                  <c:v>#N/A</c:v>
                </c:pt>
                <c:pt idx="1935">
                  <c:v>#N/A</c:v>
                </c:pt>
                <c:pt idx="1936">
                  <c:v>#N/A</c:v>
                </c:pt>
                <c:pt idx="1937">
                  <c:v>#N/A</c:v>
                </c:pt>
                <c:pt idx="1938">
                  <c:v>#N/A</c:v>
                </c:pt>
                <c:pt idx="1939">
                  <c:v>#N/A</c:v>
                </c:pt>
                <c:pt idx="1940">
                  <c:v>#N/A</c:v>
                </c:pt>
                <c:pt idx="1941">
                  <c:v>#N/A</c:v>
                </c:pt>
                <c:pt idx="1942">
                  <c:v>#N/A</c:v>
                </c:pt>
                <c:pt idx="1943">
                  <c:v>#N/A</c:v>
                </c:pt>
                <c:pt idx="1944">
                  <c:v>#N/A</c:v>
                </c:pt>
                <c:pt idx="1945">
                  <c:v>#N/A</c:v>
                </c:pt>
                <c:pt idx="1946">
                  <c:v>#N/A</c:v>
                </c:pt>
                <c:pt idx="1947">
                  <c:v>#N/A</c:v>
                </c:pt>
                <c:pt idx="1948">
                  <c:v>#N/A</c:v>
                </c:pt>
                <c:pt idx="1949">
                  <c:v>#N/A</c:v>
                </c:pt>
                <c:pt idx="1950">
                  <c:v>#N/A</c:v>
                </c:pt>
                <c:pt idx="1951">
                  <c:v>#N/A</c:v>
                </c:pt>
                <c:pt idx="1952">
                  <c:v>#N/A</c:v>
                </c:pt>
                <c:pt idx="1953">
                  <c:v>#N/A</c:v>
                </c:pt>
                <c:pt idx="1954">
                  <c:v>#N/A</c:v>
                </c:pt>
                <c:pt idx="1955">
                  <c:v>#N/A</c:v>
                </c:pt>
                <c:pt idx="1956">
                  <c:v>#N/A</c:v>
                </c:pt>
                <c:pt idx="1957">
                  <c:v>#N/A</c:v>
                </c:pt>
                <c:pt idx="1958">
                  <c:v>#N/A</c:v>
                </c:pt>
                <c:pt idx="1959">
                  <c:v>#N/A</c:v>
                </c:pt>
                <c:pt idx="1960">
                  <c:v>#N/A</c:v>
                </c:pt>
                <c:pt idx="1961">
                  <c:v>#N/A</c:v>
                </c:pt>
                <c:pt idx="1962">
                  <c:v>#N/A</c:v>
                </c:pt>
                <c:pt idx="1963">
                  <c:v>#N/A</c:v>
                </c:pt>
                <c:pt idx="1964">
                  <c:v>#N/A</c:v>
                </c:pt>
                <c:pt idx="1965">
                  <c:v>#N/A</c:v>
                </c:pt>
                <c:pt idx="1966">
                  <c:v>#N/A</c:v>
                </c:pt>
                <c:pt idx="1967">
                  <c:v>#N/A</c:v>
                </c:pt>
                <c:pt idx="1968">
                  <c:v>#N/A</c:v>
                </c:pt>
                <c:pt idx="1969">
                  <c:v>#N/A</c:v>
                </c:pt>
                <c:pt idx="1970">
                  <c:v>#N/A</c:v>
                </c:pt>
                <c:pt idx="1971">
                  <c:v>#N/A</c:v>
                </c:pt>
                <c:pt idx="1972">
                  <c:v>#N/A</c:v>
                </c:pt>
                <c:pt idx="1973">
                  <c:v>#N/A</c:v>
                </c:pt>
                <c:pt idx="1974">
                  <c:v>#N/A</c:v>
                </c:pt>
                <c:pt idx="1975">
                  <c:v>#N/A</c:v>
                </c:pt>
                <c:pt idx="1976">
                  <c:v>#N/A</c:v>
                </c:pt>
                <c:pt idx="1977">
                  <c:v>#N/A</c:v>
                </c:pt>
                <c:pt idx="1978">
                  <c:v>#N/A</c:v>
                </c:pt>
                <c:pt idx="1979">
                  <c:v>#N/A</c:v>
                </c:pt>
                <c:pt idx="1980">
                  <c:v>#N/A</c:v>
                </c:pt>
                <c:pt idx="1981">
                  <c:v>#N/A</c:v>
                </c:pt>
                <c:pt idx="1982">
                  <c:v>#N/A</c:v>
                </c:pt>
                <c:pt idx="1983">
                  <c:v>#N/A</c:v>
                </c:pt>
                <c:pt idx="1984">
                  <c:v>#N/A</c:v>
                </c:pt>
                <c:pt idx="1985">
                  <c:v>#N/A</c:v>
                </c:pt>
                <c:pt idx="1986">
                  <c:v>#N/A</c:v>
                </c:pt>
                <c:pt idx="1987">
                  <c:v>#N/A</c:v>
                </c:pt>
                <c:pt idx="1988">
                  <c:v>#N/A</c:v>
                </c:pt>
                <c:pt idx="1989">
                  <c:v>#N/A</c:v>
                </c:pt>
                <c:pt idx="1990">
                  <c:v>#N/A</c:v>
                </c:pt>
                <c:pt idx="1991">
                  <c:v>#N/A</c:v>
                </c:pt>
                <c:pt idx="1992">
                  <c:v>#N/A</c:v>
                </c:pt>
                <c:pt idx="1993">
                  <c:v>#N/A</c:v>
                </c:pt>
                <c:pt idx="1994">
                  <c:v>#N/A</c:v>
                </c:pt>
                <c:pt idx="1995">
                  <c:v>#N/A</c:v>
                </c:pt>
                <c:pt idx="1996">
                  <c:v>#N/A</c:v>
                </c:pt>
                <c:pt idx="1997">
                  <c:v>#N/A</c:v>
                </c:pt>
                <c:pt idx="1998">
                  <c:v>#N/A</c:v>
                </c:pt>
                <c:pt idx="1999">
                  <c:v>#N/A</c:v>
                </c:pt>
                <c:pt idx="2000">
                  <c:v>#N/A</c:v>
                </c:pt>
                <c:pt idx="2001">
                  <c:v>#N/A</c:v>
                </c:pt>
                <c:pt idx="2002">
                  <c:v>#N/A</c:v>
                </c:pt>
                <c:pt idx="2003">
                  <c:v>#N/A</c:v>
                </c:pt>
                <c:pt idx="2004">
                  <c:v>#N/A</c:v>
                </c:pt>
                <c:pt idx="2005">
                  <c:v>#N/A</c:v>
                </c:pt>
                <c:pt idx="2006">
                  <c:v>#N/A</c:v>
                </c:pt>
                <c:pt idx="2007">
                  <c:v>#N/A</c:v>
                </c:pt>
                <c:pt idx="2008">
                  <c:v>#N/A</c:v>
                </c:pt>
                <c:pt idx="2009">
                  <c:v>#N/A</c:v>
                </c:pt>
                <c:pt idx="2010">
                  <c:v>#N/A</c:v>
                </c:pt>
                <c:pt idx="2011">
                  <c:v>#N/A</c:v>
                </c:pt>
                <c:pt idx="2012">
                  <c:v>#N/A</c:v>
                </c:pt>
                <c:pt idx="2013">
                  <c:v>#N/A</c:v>
                </c:pt>
                <c:pt idx="2014">
                  <c:v>#N/A</c:v>
                </c:pt>
                <c:pt idx="2015">
                  <c:v>#N/A</c:v>
                </c:pt>
                <c:pt idx="2016">
                  <c:v>#N/A</c:v>
                </c:pt>
                <c:pt idx="2017">
                  <c:v>#N/A</c:v>
                </c:pt>
                <c:pt idx="2018">
                  <c:v>#N/A</c:v>
                </c:pt>
                <c:pt idx="2019">
                  <c:v>#N/A</c:v>
                </c:pt>
                <c:pt idx="2020">
                  <c:v>#N/A</c:v>
                </c:pt>
                <c:pt idx="2021">
                  <c:v>#N/A</c:v>
                </c:pt>
                <c:pt idx="2022">
                  <c:v>#N/A</c:v>
                </c:pt>
                <c:pt idx="2023">
                  <c:v>#N/A</c:v>
                </c:pt>
                <c:pt idx="2024">
                  <c:v>#N/A</c:v>
                </c:pt>
                <c:pt idx="2025">
                  <c:v>#N/A</c:v>
                </c:pt>
                <c:pt idx="2026">
                  <c:v>#N/A</c:v>
                </c:pt>
                <c:pt idx="2027">
                  <c:v>#N/A</c:v>
                </c:pt>
                <c:pt idx="2028">
                  <c:v>#N/A</c:v>
                </c:pt>
                <c:pt idx="2029">
                  <c:v>#N/A</c:v>
                </c:pt>
                <c:pt idx="2030">
                  <c:v>#N/A</c:v>
                </c:pt>
                <c:pt idx="2031">
                  <c:v>#N/A</c:v>
                </c:pt>
                <c:pt idx="2032">
                  <c:v>#N/A</c:v>
                </c:pt>
                <c:pt idx="2033">
                  <c:v>#N/A</c:v>
                </c:pt>
                <c:pt idx="2034">
                  <c:v>#N/A</c:v>
                </c:pt>
                <c:pt idx="2035">
                  <c:v>#N/A</c:v>
                </c:pt>
                <c:pt idx="2036">
                  <c:v>#N/A</c:v>
                </c:pt>
                <c:pt idx="2037">
                  <c:v>#N/A</c:v>
                </c:pt>
                <c:pt idx="2038">
                  <c:v>#N/A</c:v>
                </c:pt>
                <c:pt idx="2039">
                  <c:v>#N/A</c:v>
                </c:pt>
                <c:pt idx="2040">
                  <c:v>#N/A</c:v>
                </c:pt>
                <c:pt idx="2041">
                  <c:v>#N/A</c:v>
                </c:pt>
                <c:pt idx="2042">
                  <c:v>#N/A</c:v>
                </c:pt>
                <c:pt idx="2043">
                  <c:v>#N/A</c:v>
                </c:pt>
                <c:pt idx="2044">
                  <c:v>#N/A</c:v>
                </c:pt>
                <c:pt idx="2045">
                  <c:v>#N/A</c:v>
                </c:pt>
                <c:pt idx="2046">
                  <c:v>#N/A</c:v>
                </c:pt>
                <c:pt idx="2047">
                  <c:v>#N/A</c:v>
                </c:pt>
                <c:pt idx="2048">
                  <c:v>#N/A</c:v>
                </c:pt>
                <c:pt idx="2049">
                  <c:v>#N/A</c:v>
                </c:pt>
                <c:pt idx="2050">
                  <c:v>#N/A</c:v>
                </c:pt>
                <c:pt idx="2051">
                  <c:v>#N/A</c:v>
                </c:pt>
                <c:pt idx="2052">
                  <c:v>#N/A</c:v>
                </c:pt>
                <c:pt idx="2053">
                  <c:v>#N/A</c:v>
                </c:pt>
                <c:pt idx="2054">
                  <c:v>#N/A</c:v>
                </c:pt>
                <c:pt idx="2055">
                  <c:v>#N/A</c:v>
                </c:pt>
                <c:pt idx="2056">
                  <c:v>#N/A</c:v>
                </c:pt>
                <c:pt idx="2057">
                  <c:v>#N/A</c:v>
                </c:pt>
                <c:pt idx="2058">
                  <c:v>#N/A</c:v>
                </c:pt>
                <c:pt idx="2059">
                  <c:v>#N/A</c:v>
                </c:pt>
                <c:pt idx="2060">
                  <c:v>#N/A</c:v>
                </c:pt>
                <c:pt idx="2061">
                  <c:v>#N/A</c:v>
                </c:pt>
                <c:pt idx="2062">
                  <c:v>#N/A</c:v>
                </c:pt>
                <c:pt idx="2063">
                  <c:v>#N/A</c:v>
                </c:pt>
                <c:pt idx="2064">
                  <c:v>#N/A</c:v>
                </c:pt>
                <c:pt idx="2065">
                  <c:v>#N/A</c:v>
                </c:pt>
                <c:pt idx="2066">
                  <c:v>#N/A</c:v>
                </c:pt>
                <c:pt idx="2067">
                  <c:v>#N/A</c:v>
                </c:pt>
                <c:pt idx="2068">
                  <c:v>#N/A</c:v>
                </c:pt>
                <c:pt idx="2069">
                  <c:v>#N/A</c:v>
                </c:pt>
                <c:pt idx="2070">
                  <c:v>#N/A</c:v>
                </c:pt>
                <c:pt idx="2071">
                  <c:v>#N/A</c:v>
                </c:pt>
                <c:pt idx="2072">
                  <c:v>#N/A</c:v>
                </c:pt>
                <c:pt idx="2073">
                  <c:v>#N/A</c:v>
                </c:pt>
                <c:pt idx="2074">
                  <c:v>#N/A</c:v>
                </c:pt>
                <c:pt idx="2075">
                  <c:v>#N/A</c:v>
                </c:pt>
                <c:pt idx="2076">
                  <c:v>#N/A</c:v>
                </c:pt>
                <c:pt idx="2077">
                  <c:v>#N/A</c:v>
                </c:pt>
                <c:pt idx="2078">
                  <c:v>#N/A</c:v>
                </c:pt>
                <c:pt idx="2079">
                  <c:v>#N/A</c:v>
                </c:pt>
                <c:pt idx="2080">
                  <c:v>#N/A</c:v>
                </c:pt>
                <c:pt idx="2081">
                  <c:v>#N/A</c:v>
                </c:pt>
                <c:pt idx="2082">
                  <c:v>#N/A</c:v>
                </c:pt>
                <c:pt idx="2083">
                  <c:v>#N/A</c:v>
                </c:pt>
                <c:pt idx="2084">
                  <c:v>#N/A</c:v>
                </c:pt>
                <c:pt idx="2085">
                  <c:v>#N/A</c:v>
                </c:pt>
                <c:pt idx="2086">
                  <c:v>#N/A</c:v>
                </c:pt>
                <c:pt idx="2087">
                  <c:v>#N/A</c:v>
                </c:pt>
                <c:pt idx="2088">
                  <c:v>#N/A</c:v>
                </c:pt>
                <c:pt idx="2089">
                  <c:v>#N/A</c:v>
                </c:pt>
                <c:pt idx="2090">
                  <c:v>#N/A</c:v>
                </c:pt>
                <c:pt idx="2091">
                  <c:v>#N/A</c:v>
                </c:pt>
                <c:pt idx="2092">
                  <c:v>#N/A</c:v>
                </c:pt>
                <c:pt idx="2093">
                  <c:v>#N/A</c:v>
                </c:pt>
                <c:pt idx="2094">
                  <c:v>#N/A</c:v>
                </c:pt>
                <c:pt idx="2095">
                  <c:v>#N/A</c:v>
                </c:pt>
                <c:pt idx="2096">
                  <c:v>#N/A</c:v>
                </c:pt>
                <c:pt idx="2097">
                  <c:v>#N/A</c:v>
                </c:pt>
                <c:pt idx="2098">
                  <c:v>#N/A</c:v>
                </c:pt>
                <c:pt idx="2099">
                  <c:v>#N/A</c:v>
                </c:pt>
                <c:pt idx="2100">
                  <c:v>#N/A</c:v>
                </c:pt>
                <c:pt idx="2101">
                  <c:v>#N/A</c:v>
                </c:pt>
                <c:pt idx="2102">
                  <c:v>#N/A</c:v>
                </c:pt>
                <c:pt idx="2103">
                  <c:v>#N/A</c:v>
                </c:pt>
                <c:pt idx="2104">
                  <c:v>#N/A</c:v>
                </c:pt>
                <c:pt idx="2105">
                  <c:v>#N/A</c:v>
                </c:pt>
                <c:pt idx="2106">
                  <c:v>#N/A</c:v>
                </c:pt>
                <c:pt idx="2107">
                  <c:v>#N/A</c:v>
                </c:pt>
                <c:pt idx="2108">
                  <c:v>#N/A</c:v>
                </c:pt>
                <c:pt idx="2109">
                  <c:v>#N/A</c:v>
                </c:pt>
                <c:pt idx="2110">
                  <c:v>#N/A</c:v>
                </c:pt>
                <c:pt idx="2111">
                  <c:v>#N/A</c:v>
                </c:pt>
                <c:pt idx="2112">
                  <c:v>#N/A</c:v>
                </c:pt>
                <c:pt idx="2113">
                  <c:v>#N/A</c:v>
                </c:pt>
                <c:pt idx="2114">
                  <c:v>#N/A</c:v>
                </c:pt>
                <c:pt idx="2115">
                  <c:v>#N/A</c:v>
                </c:pt>
                <c:pt idx="2116">
                  <c:v>#N/A</c:v>
                </c:pt>
                <c:pt idx="2117">
                  <c:v>#N/A</c:v>
                </c:pt>
                <c:pt idx="2118">
                  <c:v>#N/A</c:v>
                </c:pt>
                <c:pt idx="2119">
                  <c:v>#N/A</c:v>
                </c:pt>
                <c:pt idx="2120">
                  <c:v>#N/A</c:v>
                </c:pt>
                <c:pt idx="2121">
                  <c:v>#N/A</c:v>
                </c:pt>
                <c:pt idx="2122">
                  <c:v>#N/A</c:v>
                </c:pt>
                <c:pt idx="2123">
                  <c:v>#N/A</c:v>
                </c:pt>
                <c:pt idx="2124">
                  <c:v>#N/A</c:v>
                </c:pt>
                <c:pt idx="2125">
                  <c:v>#N/A</c:v>
                </c:pt>
                <c:pt idx="2126">
                  <c:v>#N/A</c:v>
                </c:pt>
                <c:pt idx="2127">
                  <c:v>#N/A</c:v>
                </c:pt>
                <c:pt idx="2128">
                  <c:v>#N/A</c:v>
                </c:pt>
                <c:pt idx="2129">
                  <c:v>#N/A</c:v>
                </c:pt>
                <c:pt idx="2130">
                  <c:v>#N/A</c:v>
                </c:pt>
                <c:pt idx="2131">
                  <c:v>#N/A</c:v>
                </c:pt>
                <c:pt idx="2132">
                  <c:v>#N/A</c:v>
                </c:pt>
                <c:pt idx="2133">
                  <c:v>#N/A</c:v>
                </c:pt>
                <c:pt idx="2134">
                  <c:v>#N/A</c:v>
                </c:pt>
                <c:pt idx="2135">
                  <c:v>#N/A</c:v>
                </c:pt>
                <c:pt idx="2136">
                  <c:v>#N/A</c:v>
                </c:pt>
                <c:pt idx="2137">
                  <c:v>#N/A</c:v>
                </c:pt>
                <c:pt idx="2138">
                  <c:v>#N/A</c:v>
                </c:pt>
                <c:pt idx="2139">
                  <c:v>#N/A</c:v>
                </c:pt>
                <c:pt idx="2140">
                  <c:v>#N/A</c:v>
                </c:pt>
                <c:pt idx="2141">
                  <c:v>#N/A</c:v>
                </c:pt>
                <c:pt idx="2142">
                  <c:v>#N/A</c:v>
                </c:pt>
                <c:pt idx="2143">
                  <c:v>#N/A</c:v>
                </c:pt>
                <c:pt idx="2144">
                  <c:v>#N/A</c:v>
                </c:pt>
                <c:pt idx="2145">
                  <c:v>#N/A</c:v>
                </c:pt>
                <c:pt idx="2146">
                  <c:v>#N/A</c:v>
                </c:pt>
                <c:pt idx="2147">
                  <c:v>#N/A</c:v>
                </c:pt>
                <c:pt idx="2148">
                  <c:v>#N/A</c:v>
                </c:pt>
                <c:pt idx="2149">
                  <c:v>#N/A</c:v>
                </c:pt>
                <c:pt idx="2150">
                  <c:v>#N/A</c:v>
                </c:pt>
                <c:pt idx="2151">
                  <c:v>#N/A</c:v>
                </c:pt>
                <c:pt idx="2152">
                  <c:v>#N/A</c:v>
                </c:pt>
                <c:pt idx="2153">
                  <c:v>#N/A</c:v>
                </c:pt>
                <c:pt idx="2154">
                  <c:v>#N/A</c:v>
                </c:pt>
                <c:pt idx="2155">
                  <c:v>#N/A</c:v>
                </c:pt>
                <c:pt idx="2156">
                  <c:v>#N/A</c:v>
                </c:pt>
                <c:pt idx="2157">
                  <c:v>#N/A</c:v>
                </c:pt>
                <c:pt idx="2158">
                  <c:v>#N/A</c:v>
                </c:pt>
                <c:pt idx="2159">
                  <c:v>#N/A</c:v>
                </c:pt>
                <c:pt idx="2160">
                  <c:v>#N/A</c:v>
                </c:pt>
                <c:pt idx="2161">
                  <c:v>#N/A</c:v>
                </c:pt>
                <c:pt idx="2162">
                  <c:v>#N/A</c:v>
                </c:pt>
                <c:pt idx="2163">
                  <c:v>#N/A</c:v>
                </c:pt>
                <c:pt idx="2164">
                  <c:v>#N/A</c:v>
                </c:pt>
                <c:pt idx="2165">
                  <c:v>#N/A</c:v>
                </c:pt>
                <c:pt idx="2166">
                  <c:v>#N/A</c:v>
                </c:pt>
                <c:pt idx="2167">
                  <c:v>#N/A</c:v>
                </c:pt>
                <c:pt idx="2168">
                  <c:v>#N/A</c:v>
                </c:pt>
                <c:pt idx="2169">
                  <c:v>#N/A</c:v>
                </c:pt>
                <c:pt idx="2170">
                  <c:v>#N/A</c:v>
                </c:pt>
                <c:pt idx="2171">
                  <c:v>#N/A</c:v>
                </c:pt>
                <c:pt idx="2172">
                  <c:v>#N/A</c:v>
                </c:pt>
                <c:pt idx="2173">
                  <c:v>#N/A</c:v>
                </c:pt>
                <c:pt idx="2174">
                  <c:v>#N/A</c:v>
                </c:pt>
                <c:pt idx="2175">
                  <c:v>#N/A</c:v>
                </c:pt>
                <c:pt idx="2176">
                  <c:v>#N/A</c:v>
                </c:pt>
                <c:pt idx="2177">
                  <c:v>#N/A</c:v>
                </c:pt>
                <c:pt idx="2178">
                  <c:v>#N/A</c:v>
                </c:pt>
                <c:pt idx="2179">
                  <c:v>#N/A</c:v>
                </c:pt>
                <c:pt idx="2180">
                  <c:v>#N/A</c:v>
                </c:pt>
                <c:pt idx="2181">
                  <c:v>#N/A</c:v>
                </c:pt>
                <c:pt idx="2182">
                  <c:v>#N/A</c:v>
                </c:pt>
                <c:pt idx="2183">
                  <c:v>#N/A</c:v>
                </c:pt>
                <c:pt idx="2184">
                  <c:v>#N/A</c:v>
                </c:pt>
                <c:pt idx="2185">
                  <c:v>#N/A</c:v>
                </c:pt>
                <c:pt idx="2186">
                  <c:v>#N/A</c:v>
                </c:pt>
                <c:pt idx="2187">
                  <c:v>#N/A</c:v>
                </c:pt>
                <c:pt idx="2188">
                  <c:v>#N/A</c:v>
                </c:pt>
                <c:pt idx="2189">
                  <c:v>#N/A</c:v>
                </c:pt>
                <c:pt idx="2190">
                  <c:v>#N/A</c:v>
                </c:pt>
                <c:pt idx="2191">
                  <c:v>#N/A</c:v>
                </c:pt>
                <c:pt idx="2192">
                  <c:v>#N/A</c:v>
                </c:pt>
                <c:pt idx="2193">
                  <c:v>#N/A</c:v>
                </c:pt>
                <c:pt idx="2194">
                  <c:v>#N/A</c:v>
                </c:pt>
                <c:pt idx="2195">
                  <c:v>#N/A</c:v>
                </c:pt>
                <c:pt idx="2196">
                  <c:v>#N/A</c:v>
                </c:pt>
                <c:pt idx="2197">
                  <c:v>#N/A</c:v>
                </c:pt>
                <c:pt idx="2198">
                  <c:v>#N/A</c:v>
                </c:pt>
                <c:pt idx="2199">
                  <c:v>#N/A</c:v>
                </c:pt>
                <c:pt idx="2200">
                  <c:v>#N/A</c:v>
                </c:pt>
                <c:pt idx="2201">
                  <c:v>#N/A</c:v>
                </c:pt>
                <c:pt idx="2202">
                  <c:v>#N/A</c:v>
                </c:pt>
                <c:pt idx="2203">
                  <c:v>#N/A</c:v>
                </c:pt>
                <c:pt idx="2204">
                  <c:v>#N/A</c:v>
                </c:pt>
                <c:pt idx="2205">
                  <c:v>#N/A</c:v>
                </c:pt>
                <c:pt idx="2206">
                  <c:v>#N/A</c:v>
                </c:pt>
                <c:pt idx="2207">
                  <c:v>#N/A</c:v>
                </c:pt>
                <c:pt idx="2208">
                  <c:v>#N/A</c:v>
                </c:pt>
                <c:pt idx="2209">
                  <c:v>#N/A</c:v>
                </c:pt>
                <c:pt idx="2210">
                  <c:v>#N/A</c:v>
                </c:pt>
                <c:pt idx="2211">
                  <c:v>#N/A</c:v>
                </c:pt>
                <c:pt idx="2212">
                  <c:v>#N/A</c:v>
                </c:pt>
                <c:pt idx="2213">
                  <c:v>#N/A</c:v>
                </c:pt>
                <c:pt idx="2214">
                  <c:v>#N/A</c:v>
                </c:pt>
                <c:pt idx="2215">
                  <c:v>#N/A</c:v>
                </c:pt>
                <c:pt idx="2216">
                  <c:v>#N/A</c:v>
                </c:pt>
                <c:pt idx="2217">
                  <c:v>#N/A</c:v>
                </c:pt>
                <c:pt idx="2218">
                  <c:v>#N/A</c:v>
                </c:pt>
                <c:pt idx="2219">
                  <c:v>#N/A</c:v>
                </c:pt>
                <c:pt idx="2220">
                  <c:v>#N/A</c:v>
                </c:pt>
                <c:pt idx="2221">
                  <c:v>#N/A</c:v>
                </c:pt>
                <c:pt idx="2222">
                  <c:v>#N/A</c:v>
                </c:pt>
                <c:pt idx="2223">
                  <c:v>#N/A</c:v>
                </c:pt>
                <c:pt idx="2224">
                  <c:v>#N/A</c:v>
                </c:pt>
                <c:pt idx="2225">
                  <c:v>#N/A</c:v>
                </c:pt>
                <c:pt idx="2226">
                  <c:v>#N/A</c:v>
                </c:pt>
                <c:pt idx="2227">
                  <c:v>#N/A</c:v>
                </c:pt>
                <c:pt idx="2228">
                  <c:v>#N/A</c:v>
                </c:pt>
                <c:pt idx="2229">
                  <c:v>#N/A</c:v>
                </c:pt>
                <c:pt idx="2230">
                  <c:v>#N/A</c:v>
                </c:pt>
                <c:pt idx="2231">
                  <c:v>#N/A</c:v>
                </c:pt>
                <c:pt idx="2232">
                  <c:v>#N/A</c:v>
                </c:pt>
                <c:pt idx="2233">
                  <c:v>#N/A</c:v>
                </c:pt>
                <c:pt idx="2234">
                  <c:v>#N/A</c:v>
                </c:pt>
                <c:pt idx="2235">
                  <c:v>#N/A</c:v>
                </c:pt>
                <c:pt idx="2236">
                  <c:v>#N/A</c:v>
                </c:pt>
                <c:pt idx="2237">
                  <c:v>#N/A</c:v>
                </c:pt>
                <c:pt idx="2238">
                  <c:v>#N/A</c:v>
                </c:pt>
                <c:pt idx="2239">
                  <c:v>#N/A</c:v>
                </c:pt>
                <c:pt idx="2240">
                  <c:v>#N/A</c:v>
                </c:pt>
                <c:pt idx="2241">
                  <c:v>#N/A</c:v>
                </c:pt>
                <c:pt idx="2242">
                  <c:v>#N/A</c:v>
                </c:pt>
                <c:pt idx="2243">
                  <c:v>#N/A</c:v>
                </c:pt>
                <c:pt idx="2244">
                  <c:v>#N/A</c:v>
                </c:pt>
                <c:pt idx="2245">
                  <c:v>#N/A</c:v>
                </c:pt>
                <c:pt idx="2246">
                  <c:v>#N/A</c:v>
                </c:pt>
                <c:pt idx="2247">
                  <c:v>#N/A</c:v>
                </c:pt>
                <c:pt idx="2248">
                  <c:v>#N/A</c:v>
                </c:pt>
                <c:pt idx="2249">
                  <c:v>#N/A</c:v>
                </c:pt>
                <c:pt idx="2250">
                  <c:v>#N/A</c:v>
                </c:pt>
                <c:pt idx="2251">
                  <c:v>#N/A</c:v>
                </c:pt>
                <c:pt idx="2252">
                  <c:v>#N/A</c:v>
                </c:pt>
                <c:pt idx="2253">
                  <c:v>#N/A</c:v>
                </c:pt>
                <c:pt idx="2254">
                  <c:v>#N/A</c:v>
                </c:pt>
                <c:pt idx="2255">
                  <c:v>#N/A</c:v>
                </c:pt>
                <c:pt idx="2256">
                  <c:v>#N/A</c:v>
                </c:pt>
                <c:pt idx="2257">
                  <c:v>#N/A</c:v>
                </c:pt>
                <c:pt idx="2258">
                  <c:v>#N/A</c:v>
                </c:pt>
                <c:pt idx="2259">
                  <c:v>#N/A</c:v>
                </c:pt>
                <c:pt idx="2260">
                  <c:v>#N/A</c:v>
                </c:pt>
                <c:pt idx="2261">
                  <c:v>#N/A</c:v>
                </c:pt>
                <c:pt idx="2262">
                  <c:v>#N/A</c:v>
                </c:pt>
                <c:pt idx="2263">
                  <c:v>#N/A</c:v>
                </c:pt>
                <c:pt idx="2264">
                  <c:v>#N/A</c:v>
                </c:pt>
                <c:pt idx="2265">
                  <c:v>#N/A</c:v>
                </c:pt>
                <c:pt idx="2266">
                  <c:v>#N/A</c:v>
                </c:pt>
                <c:pt idx="2267">
                  <c:v>#N/A</c:v>
                </c:pt>
                <c:pt idx="2268">
                  <c:v>#N/A</c:v>
                </c:pt>
                <c:pt idx="2269">
                  <c:v>#N/A</c:v>
                </c:pt>
                <c:pt idx="2270">
                  <c:v>#N/A</c:v>
                </c:pt>
                <c:pt idx="2271">
                  <c:v>#N/A</c:v>
                </c:pt>
                <c:pt idx="2272">
                  <c:v>#N/A</c:v>
                </c:pt>
                <c:pt idx="2273">
                  <c:v>#N/A</c:v>
                </c:pt>
                <c:pt idx="2274">
                  <c:v>#N/A</c:v>
                </c:pt>
                <c:pt idx="2275">
                  <c:v>#N/A</c:v>
                </c:pt>
                <c:pt idx="2276">
                  <c:v>#N/A</c:v>
                </c:pt>
                <c:pt idx="2277">
                  <c:v>#N/A</c:v>
                </c:pt>
                <c:pt idx="2278">
                  <c:v>#N/A</c:v>
                </c:pt>
                <c:pt idx="2279">
                  <c:v>#N/A</c:v>
                </c:pt>
                <c:pt idx="2280">
                  <c:v>#N/A</c:v>
                </c:pt>
                <c:pt idx="2281">
                  <c:v>#N/A</c:v>
                </c:pt>
                <c:pt idx="2282">
                  <c:v>#N/A</c:v>
                </c:pt>
                <c:pt idx="2283">
                  <c:v>#N/A</c:v>
                </c:pt>
                <c:pt idx="2284">
                  <c:v>#N/A</c:v>
                </c:pt>
                <c:pt idx="2285">
                  <c:v>#N/A</c:v>
                </c:pt>
                <c:pt idx="2286">
                  <c:v>#N/A</c:v>
                </c:pt>
                <c:pt idx="2287">
                  <c:v>#N/A</c:v>
                </c:pt>
                <c:pt idx="2288">
                  <c:v>#N/A</c:v>
                </c:pt>
                <c:pt idx="2289">
                  <c:v>#N/A</c:v>
                </c:pt>
                <c:pt idx="2290">
                  <c:v>#N/A</c:v>
                </c:pt>
                <c:pt idx="2291">
                  <c:v>#N/A</c:v>
                </c:pt>
                <c:pt idx="2292">
                  <c:v>#N/A</c:v>
                </c:pt>
                <c:pt idx="2293">
                  <c:v>#N/A</c:v>
                </c:pt>
                <c:pt idx="2294">
                  <c:v>#N/A</c:v>
                </c:pt>
                <c:pt idx="2295">
                  <c:v>#N/A</c:v>
                </c:pt>
                <c:pt idx="2296">
                  <c:v>#N/A</c:v>
                </c:pt>
                <c:pt idx="2297">
                  <c:v>#N/A</c:v>
                </c:pt>
                <c:pt idx="2298">
                  <c:v>#N/A</c:v>
                </c:pt>
                <c:pt idx="2299">
                  <c:v>#N/A</c:v>
                </c:pt>
                <c:pt idx="2300">
                  <c:v>#N/A</c:v>
                </c:pt>
                <c:pt idx="2301">
                  <c:v>#N/A</c:v>
                </c:pt>
                <c:pt idx="2302">
                  <c:v>#N/A</c:v>
                </c:pt>
                <c:pt idx="2303">
                  <c:v>#N/A</c:v>
                </c:pt>
                <c:pt idx="2304">
                  <c:v>#N/A</c:v>
                </c:pt>
                <c:pt idx="2305">
                  <c:v>#N/A</c:v>
                </c:pt>
                <c:pt idx="2306">
                  <c:v>#N/A</c:v>
                </c:pt>
                <c:pt idx="2307">
                  <c:v>#N/A</c:v>
                </c:pt>
                <c:pt idx="2308">
                  <c:v>#N/A</c:v>
                </c:pt>
                <c:pt idx="2309">
                  <c:v>#N/A</c:v>
                </c:pt>
                <c:pt idx="2310">
                  <c:v>#N/A</c:v>
                </c:pt>
                <c:pt idx="2311">
                  <c:v>#N/A</c:v>
                </c:pt>
                <c:pt idx="2312">
                  <c:v>#N/A</c:v>
                </c:pt>
                <c:pt idx="2313">
                  <c:v>#N/A</c:v>
                </c:pt>
                <c:pt idx="2314">
                  <c:v>#N/A</c:v>
                </c:pt>
                <c:pt idx="2315">
                  <c:v>#N/A</c:v>
                </c:pt>
                <c:pt idx="2316">
                  <c:v>#N/A</c:v>
                </c:pt>
                <c:pt idx="2317">
                  <c:v>#N/A</c:v>
                </c:pt>
                <c:pt idx="2318">
                  <c:v>#N/A</c:v>
                </c:pt>
                <c:pt idx="2319">
                  <c:v>#N/A</c:v>
                </c:pt>
                <c:pt idx="2320">
                  <c:v>#N/A</c:v>
                </c:pt>
                <c:pt idx="2321">
                  <c:v>#N/A</c:v>
                </c:pt>
                <c:pt idx="2322">
                  <c:v>#N/A</c:v>
                </c:pt>
                <c:pt idx="2323">
                  <c:v>#N/A</c:v>
                </c:pt>
                <c:pt idx="2324">
                  <c:v>#N/A</c:v>
                </c:pt>
                <c:pt idx="2325">
                  <c:v>#N/A</c:v>
                </c:pt>
                <c:pt idx="2326">
                  <c:v>#N/A</c:v>
                </c:pt>
                <c:pt idx="2327">
                  <c:v>#N/A</c:v>
                </c:pt>
                <c:pt idx="2328">
                  <c:v>#N/A</c:v>
                </c:pt>
                <c:pt idx="2329">
                  <c:v>#N/A</c:v>
                </c:pt>
                <c:pt idx="2330">
                  <c:v>#N/A</c:v>
                </c:pt>
                <c:pt idx="2331">
                  <c:v>#N/A</c:v>
                </c:pt>
                <c:pt idx="2332">
                  <c:v>#N/A</c:v>
                </c:pt>
                <c:pt idx="2333">
                  <c:v>#N/A</c:v>
                </c:pt>
                <c:pt idx="2334">
                  <c:v>#N/A</c:v>
                </c:pt>
                <c:pt idx="2335">
                  <c:v>#N/A</c:v>
                </c:pt>
                <c:pt idx="2336">
                  <c:v>#N/A</c:v>
                </c:pt>
                <c:pt idx="2337">
                  <c:v>#N/A</c:v>
                </c:pt>
                <c:pt idx="2338">
                  <c:v>#N/A</c:v>
                </c:pt>
                <c:pt idx="2339">
                  <c:v>#N/A</c:v>
                </c:pt>
                <c:pt idx="2340">
                  <c:v>#N/A</c:v>
                </c:pt>
                <c:pt idx="2341">
                  <c:v>#N/A</c:v>
                </c:pt>
                <c:pt idx="2342">
                  <c:v>#N/A</c:v>
                </c:pt>
                <c:pt idx="2343">
                  <c:v>#N/A</c:v>
                </c:pt>
                <c:pt idx="2344">
                  <c:v>#N/A</c:v>
                </c:pt>
                <c:pt idx="2345">
                  <c:v>#N/A</c:v>
                </c:pt>
                <c:pt idx="2346">
                  <c:v>#N/A</c:v>
                </c:pt>
                <c:pt idx="2347">
                  <c:v>#N/A</c:v>
                </c:pt>
                <c:pt idx="2348">
                  <c:v>#N/A</c:v>
                </c:pt>
                <c:pt idx="2349">
                  <c:v>#N/A</c:v>
                </c:pt>
                <c:pt idx="2350">
                  <c:v>#N/A</c:v>
                </c:pt>
                <c:pt idx="2351">
                  <c:v>#N/A</c:v>
                </c:pt>
                <c:pt idx="2352">
                  <c:v>#N/A</c:v>
                </c:pt>
                <c:pt idx="2353">
                  <c:v>#N/A</c:v>
                </c:pt>
                <c:pt idx="2354">
                  <c:v>#N/A</c:v>
                </c:pt>
                <c:pt idx="2355">
                  <c:v>#N/A</c:v>
                </c:pt>
                <c:pt idx="2356">
                  <c:v>#N/A</c:v>
                </c:pt>
                <c:pt idx="2357">
                  <c:v>#N/A</c:v>
                </c:pt>
                <c:pt idx="2358">
                  <c:v>#N/A</c:v>
                </c:pt>
                <c:pt idx="2359">
                  <c:v>#N/A</c:v>
                </c:pt>
                <c:pt idx="2360">
                  <c:v>#N/A</c:v>
                </c:pt>
                <c:pt idx="2361">
                  <c:v>#N/A</c:v>
                </c:pt>
                <c:pt idx="2362">
                  <c:v>#N/A</c:v>
                </c:pt>
                <c:pt idx="2363">
                  <c:v>#N/A</c:v>
                </c:pt>
                <c:pt idx="2364">
                  <c:v>#N/A</c:v>
                </c:pt>
                <c:pt idx="2365">
                  <c:v>#N/A</c:v>
                </c:pt>
                <c:pt idx="2366">
                  <c:v>#N/A</c:v>
                </c:pt>
                <c:pt idx="2367">
                  <c:v>#N/A</c:v>
                </c:pt>
                <c:pt idx="2368">
                  <c:v>#N/A</c:v>
                </c:pt>
                <c:pt idx="2369">
                  <c:v>#N/A</c:v>
                </c:pt>
                <c:pt idx="2370">
                  <c:v>#N/A</c:v>
                </c:pt>
                <c:pt idx="2371">
                  <c:v>#N/A</c:v>
                </c:pt>
                <c:pt idx="2372">
                  <c:v>#N/A</c:v>
                </c:pt>
                <c:pt idx="2373">
                  <c:v>#N/A</c:v>
                </c:pt>
                <c:pt idx="2374">
                  <c:v>#N/A</c:v>
                </c:pt>
                <c:pt idx="2375">
                  <c:v>#N/A</c:v>
                </c:pt>
                <c:pt idx="2376">
                  <c:v>#N/A</c:v>
                </c:pt>
                <c:pt idx="2377">
                  <c:v>#N/A</c:v>
                </c:pt>
                <c:pt idx="2378">
                  <c:v>#N/A</c:v>
                </c:pt>
                <c:pt idx="2379">
                  <c:v>#N/A</c:v>
                </c:pt>
                <c:pt idx="2380">
                  <c:v>#N/A</c:v>
                </c:pt>
                <c:pt idx="2381">
                  <c:v>#N/A</c:v>
                </c:pt>
                <c:pt idx="2382">
                  <c:v>#N/A</c:v>
                </c:pt>
                <c:pt idx="2383">
                  <c:v>#N/A</c:v>
                </c:pt>
                <c:pt idx="2384">
                  <c:v>#N/A</c:v>
                </c:pt>
                <c:pt idx="2385">
                  <c:v>#N/A</c:v>
                </c:pt>
                <c:pt idx="2386">
                  <c:v>#N/A</c:v>
                </c:pt>
                <c:pt idx="2387">
                  <c:v>#N/A</c:v>
                </c:pt>
                <c:pt idx="2388">
                  <c:v>#N/A</c:v>
                </c:pt>
                <c:pt idx="2389">
                  <c:v>#N/A</c:v>
                </c:pt>
                <c:pt idx="2390">
                  <c:v>#N/A</c:v>
                </c:pt>
                <c:pt idx="2391">
                  <c:v>#N/A</c:v>
                </c:pt>
                <c:pt idx="2392">
                  <c:v>#N/A</c:v>
                </c:pt>
                <c:pt idx="2393">
                  <c:v>#N/A</c:v>
                </c:pt>
                <c:pt idx="2394">
                  <c:v>#N/A</c:v>
                </c:pt>
                <c:pt idx="2395">
                  <c:v>#N/A</c:v>
                </c:pt>
                <c:pt idx="2396">
                  <c:v>#N/A</c:v>
                </c:pt>
                <c:pt idx="2397">
                  <c:v>#N/A</c:v>
                </c:pt>
                <c:pt idx="2398">
                  <c:v>#N/A</c:v>
                </c:pt>
                <c:pt idx="2399">
                  <c:v>#N/A</c:v>
                </c:pt>
                <c:pt idx="2400">
                  <c:v>#N/A</c:v>
                </c:pt>
                <c:pt idx="2401">
                  <c:v>#N/A</c:v>
                </c:pt>
                <c:pt idx="2402">
                  <c:v>#N/A</c:v>
                </c:pt>
                <c:pt idx="2403">
                  <c:v>#N/A</c:v>
                </c:pt>
                <c:pt idx="2404">
                  <c:v>#N/A</c:v>
                </c:pt>
                <c:pt idx="2405">
                  <c:v>#N/A</c:v>
                </c:pt>
                <c:pt idx="2406">
                  <c:v>#N/A</c:v>
                </c:pt>
                <c:pt idx="2407">
                  <c:v>#N/A</c:v>
                </c:pt>
                <c:pt idx="2408">
                  <c:v>#N/A</c:v>
                </c:pt>
                <c:pt idx="2409">
                  <c:v>#N/A</c:v>
                </c:pt>
                <c:pt idx="2410">
                  <c:v>#N/A</c:v>
                </c:pt>
                <c:pt idx="2411">
                  <c:v>#N/A</c:v>
                </c:pt>
                <c:pt idx="2412">
                  <c:v>#N/A</c:v>
                </c:pt>
                <c:pt idx="2413">
                  <c:v>#N/A</c:v>
                </c:pt>
                <c:pt idx="2414">
                  <c:v>#N/A</c:v>
                </c:pt>
                <c:pt idx="2415">
                  <c:v>#N/A</c:v>
                </c:pt>
                <c:pt idx="2416">
                  <c:v>#N/A</c:v>
                </c:pt>
                <c:pt idx="2417">
                  <c:v>#N/A</c:v>
                </c:pt>
                <c:pt idx="2418">
                  <c:v>#N/A</c:v>
                </c:pt>
                <c:pt idx="2419">
                  <c:v>#N/A</c:v>
                </c:pt>
                <c:pt idx="2420">
                  <c:v>#N/A</c:v>
                </c:pt>
                <c:pt idx="2421">
                  <c:v>#N/A</c:v>
                </c:pt>
                <c:pt idx="2422">
                  <c:v>#N/A</c:v>
                </c:pt>
                <c:pt idx="2423">
                  <c:v>#N/A</c:v>
                </c:pt>
                <c:pt idx="2424">
                  <c:v>#N/A</c:v>
                </c:pt>
                <c:pt idx="2425">
                  <c:v>#N/A</c:v>
                </c:pt>
                <c:pt idx="2426">
                  <c:v>#N/A</c:v>
                </c:pt>
                <c:pt idx="2427">
                  <c:v>#N/A</c:v>
                </c:pt>
                <c:pt idx="2428">
                  <c:v>#N/A</c:v>
                </c:pt>
                <c:pt idx="2429">
                  <c:v>#N/A</c:v>
                </c:pt>
                <c:pt idx="2430">
                  <c:v>#N/A</c:v>
                </c:pt>
                <c:pt idx="2431">
                  <c:v>#N/A</c:v>
                </c:pt>
                <c:pt idx="2432">
                  <c:v>#N/A</c:v>
                </c:pt>
                <c:pt idx="2433">
                  <c:v>#N/A</c:v>
                </c:pt>
                <c:pt idx="2434">
                  <c:v>#N/A</c:v>
                </c:pt>
                <c:pt idx="2435">
                  <c:v>#N/A</c:v>
                </c:pt>
                <c:pt idx="2436">
                  <c:v>#N/A</c:v>
                </c:pt>
                <c:pt idx="2437">
                  <c:v>#N/A</c:v>
                </c:pt>
                <c:pt idx="2438">
                  <c:v>#N/A</c:v>
                </c:pt>
                <c:pt idx="2439">
                  <c:v>#N/A</c:v>
                </c:pt>
                <c:pt idx="2440">
                  <c:v>#N/A</c:v>
                </c:pt>
                <c:pt idx="2441">
                  <c:v>#N/A</c:v>
                </c:pt>
                <c:pt idx="2442">
                  <c:v>#N/A</c:v>
                </c:pt>
                <c:pt idx="2443">
                  <c:v>#N/A</c:v>
                </c:pt>
                <c:pt idx="2444">
                  <c:v>#N/A</c:v>
                </c:pt>
                <c:pt idx="2445">
                  <c:v>#N/A</c:v>
                </c:pt>
                <c:pt idx="2446">
                  <c:v>#N/A</c:v>
                </c:pt>
                <c:pt idx="2447">
                  <c:v>#N/A</c:v>
                </c:pt>
                <c:pt idx="2448">
                  <c:v>#N/A</c:v>
                </c:pt>
                <c:pt idx="2449">
                  <c:v>#N/A</c:v>
                </c:pt>
                <c:pt idx="2450">
                  <c:v>#N/A</c:v>
                </c:pt>
                <c:pt idx="2451">
                  <c:v>#N/A</c:v>
                </c:pt>
                <c:pt idx="2452">
                  <c:v>#N/A</c:v>
                </c:pt>
                <c:pt idx="2453">
                  <c:v>#N/A</c:v>
                </c:pt>
                <c:pt idx="2454">
                  <c:v>#N/A</c:v>
                </c:pt>
                <c:pt idx="2455">
                  <c:v>#N/A</c:v>
                </c:pt>
                <c:pt idx="2456">
                  <c:v>#N/A</c:v>
                </c:pt>
                <c:pt idx="2457">
                  <c:v>#N/A</c:v>
                </c:pt>
                <c:pt idx="2458">
                  <c:v>#N/A</c:v>
                </c:pt>
                <c:pt idx="2459">
                  <c:v>#N/A</c:v>
                </c:pt>
                <c:pt idx="2460">
                  <c:v>#N/A</c:v>
                </c:pt>
                <c:pt idx="2461">
                  <c:v>#N/A</c:v>
                </c:pt>
                <c:pt idx="2462">
                  <c:v>#N/A</c:v>
                </c:pt>
                <c:pt idx="2463">
                  <c:v>#N/A</c:v>
                </c:pt>
                <c:pt idx="2464">
                  <c:v>#N/A</c:v>
                </c:pt>
                <c:pt idx="2465">
                  <c:v>#N/A</c:v>
                </c:pt>
                <c:pt idx="2466">
                  <c:v>#N/A</c:v>
                </c:pt>
                <c:pt idx="2467">
                  <c:v>#N/A</c:v>
                </c:pt>
                <c:pt idx="2468">
                  <c:v>#N/A</c:v>
                </c:pt>
                <c:pt idx="2469">
                  <c:v>#N/A</c:v>
                </c:pt>
                <c:pt idx="2470">
                  <c:v>#N/A</c:v>
                </c:pt>
                <c:pt idx="2471">
                  <c:v>#N/A</c:v>
                </c:pt>
                <c:pt idx="2472">
                  <c:v>#N/A</c:v>
                </c:pt>
                <c:pt idx="2473">
                  <c:v>#N/A</c:v>
                </c:pt>
                <c:pt idx="2474">
                  <c:v>#N/A</c:v>
                </c:pt>
                <c:pt idx="2475">
                  <c:v>#N/A</c:v>
                </c:pt>
                <c:pt idx="2476">
                  <c:v>#N/A</c:v>
                </c:pt>
                <c:pt idx="2477">
                  <c:v>#N/A</c:v>
                </c:pt>
                <c:pt idx="2478">
                  <c:v>#N/A</c:v>
                </c:pt>
                <c:pt idx="2479">
                  <c:v>#N/A</c:v>
                </c:pt>
                <c:pt idx="2480">
                  <c:v>#N/A</c:v>
                </c:pt>
                <c:pt idx="2481">
                  <c:v>#N/A</c:v>
                </c:pt>
                <c:pt idx="2482">
                  <c:v>#N/A</c:v>
                </c:pt>
                <c:pt idx="2483">
                  <c:v>#N/A</c:v>
                </c:pt>
                <c:pt idx="2484">
                  <c:v>#N/A</c:v>
                </c:pt>
                <c:pt idx="2485">
                  <c:v>#N/A</c:v>
                </c:pt>
                <c:pt idx="2486">
                  <c:v>#N/A</c:v>
                </c:pt>
                <c:pt idx="2487">
                  <c:v>#N/A</c:v>
                </c:pt>
                <c:pt idx="2488">
                  <c:v>#N/A</c:v>
                </c:pt>
                <c:pt idx="2489">
                  <c:v>#N/A</c:v>
                </c:pt>
                <c:pt idx="2490">
                  <c:v>#N/A</c:v>
                </c:pt>
                <c:pt idx="2491">
                  <c:v>#N/A</c:v>
                </c:pt>
                <c:pt idx="2492">
                  <c:v>#N/A</c:v>
                </c:pt>
                <c:pt idx="2493">
                  <c:v>#N/A</c:v>
                </c:pt>
                <c:pt idx="2494">
                  <c:v>#N/A</c:v>
                </c:pt>
                <c:pt idx="2495">
                  <c:v>#N/A</c:v>
                </c:pt>
                <c:pt idx="2496">
                  <c:v>#N/A</c:v>
                </c:pt>
                <c:pt idx="2497">
                  <c:v>#N/A</c:v>
                </c:pt>
                <c:pt idx="2498">
                  <c:v>#N/A</c:v>
                </c:pt>
                <c:pt idx="2499">
                  <c:v>#N/A</c:v>
                </c:pt>
                <c:pt idx="2500">
                  <c:v>#N/A</c:v>
                </c:pt>
                <c:pt idx="2501">
                  <c:v>#N/A</c:v>
                </c:pt>
                <c:pt idx="2502">
                  <c:v>#N/A</c:v>
                </c:pt>
                <c:pt idx="2503">
                  <c:v>#N/A</c:v>
                </c:pt>
                <c:pt idx="2504">
                  <c:v>#N/A</c:v>
                </c:pt>
                <c:pt idx="2505">
                  <c:v>#N/A</c:v>
                </c:pt>
                <c:pt idx="2506">
                  <c:v>#N/A</c:v>
                </c:pt>
                <c:pt idx="2507">
                  <c:v>#N/A</c:v>
                </c:pt>
                <c:pt idx="2508">
                  <c:v>#N/A</c:v>
                </c:pt>
                <c:pt idx="2509">
                  <c:v>#N/A</c:v>
                </c:pt>
                <c:pt idx="2510">
                  <c:v>#N/A</c:v>
                </c:pt>
                <c:pt idx="2511">
                  <c:v>#N/A</c:v>
                </c:pt>
                <c:pt idx="2512">
                  <c:v>#N/A</c:v>
                </c:pt>
                <c:pt idx="2513">
                  <c:v>#N/A</c:v>
                </c:pt>
                <c:pt idx="2514">
                  <c:v>#N/A</c:v>
                </c:pt>
                <c:pt idx="2515">
                  <c:v>#N/A</c:v>
                </c:pt>
                <c:pt idx="2516">
                  <c:v>#N/A</c:v>
                </c:pt>
                <c:pt idx="2517">
                  <c:v>#N/A</c:v>
                </c:pt>
                <c:pt idx="2518">
                  <c:v>#N/A</c:v>
                </c:pt>
                <c:pt idx="2519">
                  <c:v>#N/A</c:v>
                </c:pt>
                <c:pt idx="2520">
                  <c:v>#N/A</c:v>
                </c:pt>
                <c:pt idx="2521">
                  <c:v>#N/A</c:v>
                </c:pt>
                <c:pt idx="2522">
                  <c:v>#N/A</c:v>
                </c:pt>
                <c:pt idx="2523">
                  <c:v>#N/A</c:v>
                </c:pt>
                <c:pt idx="2524">
                  <c:v>#N/A</c:v>
                </c:pt>
                <c:pt idx="2525">
                  <c:v>#N/A</c:v>
                </c:pt>
                <c:pt idx="2526">
                  <c:v>#N/A</c:v>
                </c:pt>
                <c:pt idx="2527">
                  <c:v>#N/A</c:v>
                </c:pt>
                <c:pt idx="2528">
                  <c:v>#N/A</c:v>
                </c:pt>
                <c:pt idx="2529">
                  <c:v>#N/A</c:v>
                </c:pt>
                <c:pt idx="2530">
                  <c:v>#N/A</c:v>
                </c:pt>
                <c:pt idx="2531">
                  <c:v>#N/A</c:v>
                </c:pt>
                <c:pt idx="2532">
                  <c:v>#N/A</c:v>
                </c:pt>
                <c:pt idx="2533">
                  <c:v>#N/A</c:v>
                </c:pt>
                <c:pt idx="2534">
                  <c:v>#N/A</c:v>
                </c:pt>
                <c:pt idx="2535">
                  <c:v>#N/A</c:v>
                </c:pt>
                <c:pt idx="2536">
                  <c:v>#N/A</c:v>
                </c:pt>
                <c:pt idx="2537">
                  <c:v>#N/A</c:v>
                </c:pt>
                <c:pt idx="2538">
                  <c:v>#N/A</c:v>
                </c:pt>
                <c:pt idx="2539">
                  <c:v>#N/A</c:v>
                </c:pt>
                <c:pt idx="2540">
                  <c:v>#N/A</c:v>
                </c:pt>
                <c:pt idx="2541">
                  <c:v>#N/A</c:v>
                </c:pt>
                <c:pt idx="2542">
                  <c:v>#N/A</c:v>
                </c:pt>
                <c:pt idx="2543">
                  <c:v>#N/A</c:v>
                </c:pt>
                <c:pt idx="2544">
                  <c:v>#N/A</c:v>
                </c:pt>
                <c:pt idx="2545">
                  <c:v>#N/A</c:v>
                </c:pt>
                <c:pt idx="2546">
                  <c:v>#N/A</c:v>
                </c:pt>
                <c:pt idx="2547">
                  <c:v>#N/A</c:v>
                </c:pt>
                <c:pt idx="2548">
                  <c:v>#N/A</c:v>
                </c:pt>
                <c:pt idx="2549">
                  <c:v>#N/A</c:v>
                </c:pt>
                <c:pt idx="2550">
                  <c:v>#N/A</c:v>
                </c:pt>
                <c:pt idx="2551">
                  <c:v>#N/A</c:v>
                </c:pt>
                <c:pt idx="2552">
                  <c:v>#N/A</c:v>
                </c:pt>
                <c:pt idx="2553">
                  <c:v>#N/A</c:v>
                </c:pt>
                <c:pt idx="2554">
                  <c:v>#N/A</c:v>
                </c:pt>
                <c:pt idx="2555">
                  <c:v>#N/A</c:v>
                </c:pt>
                <c:pt idx="2556">
                  <c:v>#N/A</c:v>
                </c:pt>
                <c:pt idx="2557">
                  <c:v>#N/A</c:v>
                </c:pt>
                <c:pt idx="2558">
                  <c:v>#N/A</c:v>
                </c:pt>
                <c:pt idx="2559">
                  <c:v>#N/A</c:v>
                </c:pt>
                <c:pt idx="2560">
                  <c:v>#N/A</c:v>
                </c:pt>
                <c:pt idx="2561">
                  <c:v>#N/A</c:v>
                </c:pt>
                <c:pt idx="2562">
                  <c:v>#N/A</c:v>
                </c:pt>
                <c:pt idx="2563">
                  <c:v>#N/A</c:v>
                </c:pt>
                <c:pt idx="2564">
                  <c:v>#N/A</c:v>
                </c:pt>
                <c:pt idx="2565">
                  <c:v>#N/A</c:v>
                </c:pt>
                <c:pt idx="2566">
                  <c:v>#N/A</c:v>
                </c:pt>
                <c:pt idx="2567">
                  <c:v>#N/A</c:v>
                </c:pt>
                <c:pt idx="2568">
                  <c:v>#N/A</c:v>
                </c:pt>
                <c:pt idx="2569">
                  <c:v>#N/A</c:v>
                </c:pt>
                <c:pt idx="2570">
                  <c:v>#N/A</c:v>
                </c:pt>
                <c:pt idx="2571">
                  <c:v>#N/A</c:v>
                </c:pt>
                <c:pt idx="2572">
                  <c:v>#N/A</c:v>
                </c:pt>
                <c:pt idx="2573">
                  <c:v>#N/A</c:v>
                </c:pt>
                <c:pt idx="2574">
                  <c:v>#N/A</c:v>
                </c:pt>
                <c:pt idx="2575">
                  <c:v>#N/A</c:v>
                </c:pt>
                <c:pt idx="2576">
                  <c:v>#N/A</c:v>
                </c:pt>
                <c:pt idx="2577">
                  <c:v>#N/A</c:v>
                </c:pt>
                <c:pt idx="2578">
                  <c:v>#N/A</c:v>
                </c:pt>
                <c:pt idx="2579">
                  <c:v>#N/A</c:v>
                </c:pt>
                <c:pt idx="2580">
                  <c:v>#N/A</c:v>
                </c:pt>
                <c:pt idx="2581">
                  <c:v>#N/A</c:v>
                </c:pt>
                <c:pt idx="2582">
                  <c:v>#N/A</c:v>
                </c:pt>
                <c:pt idx="2583">
                  <c:v>#N/A</c:v>
                </c:pt>
                <c:pt idx="2584">
                  <c:v>#N/A</c:v>
                </c:pt>
                <c:pt idx="2585">
                  <c:v>#N/A</c:v>
                </c:pt>
                <c:pt idx="2586">
                  <c:v>#N/A</c:v>
                </c:pt>
                <c:pt idx="2587">
                  <c:v>#N/A</c:v>
                </c:pt>
                <c:pt idx="2588">
                  <c:v>#N/A</c:v>
                </c:pt>
                <c:pt idx="2589">
                  <c:v>#N/A</c:v>
                </c:pt>
                <c:pt idx="2590">
                  <c:v>#N/A</c:v>
                </c:pt>
                <c:pt idx="2591">
                  <c:v>#N/A</c:v>
                </c:pt>
                <c:pt idx="2592">
                  <c:v>#N/A</c:v>
                </c:pt>
                <c:pt idx="2593">
                  <c:v>#N/A</c:v>
                </c:pt>
                <c:pt idx="2594">
                  <c:v>#N/A</c:v>
                </c:pt>
                <c:pt idx="2595">
                  <c:v>#N/A</c:v>
                </c:pt>
                <c:pt idx="2596">
                  <c:v>#N/A</c:v>
                </c:pt>
                <c:pt idx="2597">
                  <c:v>#N/A</c:v>
                </c:pt>
                <c:pt idx="2598">
                  <c:v>#N/A</c:v>
                </c:pt>
                <c:pt idx="2599">
                  <c:v>#N/A</c:v>
                </c:pt>
                <c:pt idx="2600">
                  <c:v>#N/A</c:v>
                </c:pt>
                <c:pt idx="2601">
                  <c:v>#N/A</c:v>
                </c:pt>
                <c:pt idx="2602">
                  <c:v>#N/A</c:v>
                </c:pt>
                <c:pt idx="2603">
                  <c:v>#N/A</c:v>
                </c:pt>
                <c:pt idx="2604">
                  <c:v>#N/A</c:v>
                </c:pt>
                <c:pt idx="2605">
                  <c:v>#N/A</c:v>
                </c:pt>
                <c:pt idx="2606">
                  <c:v>#N/A</c:v>
                </c:pt>
                <c:pt idx="2607">
                  <c:v>#N/A</c:v>
                </c:pt>
                <c:pt idx="2608">
                  <c:v>#N/A</c:v>
                </c:pt>
                <c:pt idx="2609">
                  <c:v>#N/A</c:v>
                </c:pt>
                <c:pt idx="2610">
                  <c:v>#N/A</c:v>
                </c:pt>
                <c:pt idx="2611">
                  <c:v>#N/A</c:v>
                </c:pt>
                <c:pt idx="2612">
                  <c:v>#N/A</c:v>
                </c:pt>
                <c:pt idx="2613">
                  <c:v>#N/A</c:v>
                </c:pt>
                <c:pt idx="2614">
                  <c:v>#N/A</c:v>
                </c:pt>
                <c:pt idx="2615">
                  <c:v>#N/A</c:v>
                </c:pt>
                <c:pt idx="2616">
                  <c:v>#N/A</c:v>
                </c:pt>
                <c:pt idx="2617">
                  <c:v>#N/A</c:v>
                </c:pt>
                <c:pt idx="2618">
                  <c:v>#N/A</c:v>
                </c:pt>
                <c:pt idx="2619">
                  <c:v>#N/A</c:v>
                </c:pt>
                <c:pt idx="2620">
                  <c:v>#N/A</c:v>
                </c:pt>
                <c:pt idx="2621">
                  <c:v>#N/A</c:v>
                </c:pt>
                <c:pt idx="2622">
                  <c:v>#N/A</c:v>
                </c:pt>
                <c:pt idx="2623">
                  <c:v>#N/A</c:v>
                </c:pt>
                <c:pt idx="2624">
                  <c:v>#N/A</c:v>
                </c:pt>
                <c:pt idx="2625">
                  <c:v>#N/A</c:v>
                </c:pt>
                <c:pt idx="2626">
                  <c:v>#N/A</c:v>
                </c:pt>
                <c:pt idx="2627">
                  <c:v>#N/A</c:v>
                </c:pt>
                <c:pt idx="2628">
                  <c:v>#N/A</c:v>
                </c:pt>
                <c:pt idx="2629">
                  <c:v>#N/A</c:v>
                </c:pt>
                <c:pt idx="2630">
                  <c:v>#N/A</c:v>
                </c:pt>
                <c:pt idx="2631">
                  <c:v>#N/A</c:v>
                </c:pt>
                <c:pt idx="2632">
                  <c:v>#N/A</c:v>
                </c:pt>
                <c:pt idx="2633">
                  <c:v>#N/A</c:v>
                </c:pt>
                <c:pt idx="2634">
                  <c:v>#N/A</c:v>
                </c:pt>
                <c:pt idx="2635">
                  <c:v>#N/A</c:v>
                </c:pt>
                <c:pt idx="2636">
                  <c:v>#N/A</c:v>
                </c:pt>
                <c:pt idx="2637">
                  <c:v>#N/A</c:v>
                </c:pt>
                <c:pt idx="2638">
                  <c:v>#N/A</c:v>
                </c:pt>
                <c:pt idx="2639">
                  <c:v>#N/A</c:v>
                </c:pt>
                <c:pt idx="2640">
                  <c:v>#N/A</c:v>
                </c:pt>
                <c:pt idx="2641">
                  <c:v>#N/A</c:v>
                </c:pt>
                <c:pt idx="2642">
                  <c:v>#N/A</c:v>
                </c:pt>
                <c:pt idx="2643">
                  <c:v>#N/A</c:v>
                </c:pt>
                <c:pt idx="2644">
                  <c:v>#N/A</c:v>
                </c:pt>
                <c:pt idx="2645">
                  <c:v>#N/A</c:v>
                </c:pt>
                <c:pt idx="2646">
                  <c:v>#N/A</c:v>
                </c:pt>
                <c:pt idx="2647">
                  <c:v>#N/A</c:v>
                </c:pt>
                <c:pt idx="2648">
                  <c:v>#N/A</c:v>
                </c:pt>
                <c:pt idx="2649">
                  <c:v>200</c:v>
                </c:pt>
                <c:pt idx="2650">
                  <c:v>-100</c:v>
                </c:pt>
                <c:pt idx="2651">
                  <c:v>#N/A</c:v>
                </c:pt>
                <c:pt idx="2652">
                  <c:v>#N/A</c:v>
                </c:pt>
                <c:pt idx="2653">
                  <c:v>#N/A</c:v>
                </c:pt>
                <c:pt idx="2654">
                  <c:v>#N/A</c:v>
                </c:pt>
                <c:pt idx="2655">
                  <c:v>#N/A</c:v>
                </c:pt>
                <c:pt idx="2656">
                  <c:v>#N/A</c:v>
                </c:pt>
                <c:pt idx="2657">
                  <c:v>#N/A</c:v>
                </c:pt>
                <c:pt idx="2658">
                  <c:v>#N/A</c:v>
                </c:pt>
                <c:pt idx="2659">
                  <c:v>#N/A</c:v>
                </c:pt>
                <c:pt idx="2660">
                  <c:v>#N/A</c:v>
                </c:pt>
                <c:pt idx="2661">
                  <c:v>#N/A</c:v>
                </c:pt>
                <c:pt idx="2662">
                  <c:v>#N/A</c:v>
                </c:pt>
                <c:pt idx="2663">
                  <c:v>#N/A</c:v>
                </c:pt>
                <c:pt idx="2664">
                  <c:v>#N/A</c:v>
                </c:pt>
                <c:pt idx="2665">
                  <c:v>#N/A</c:v>
                </c:pt>
                <c:pt idx="2666">
                  <c:v>#N/A</c:v>
                </c:pt>
                <c:pt idx="2667">
                  <c:v>#N/A</c:v>
                </c:pt>
                <c:pt idx="2668">
                  <c:v>#N/A</c:v>
                </c:pt>
                <c:pt idx="2669">
                  <c:v>#N/A</c:v>
                </c:pt>
                <c:pt idx="2670">
                  <c:v>#N/A</c:v>
                </c:pt>
                <c:pt idx="2671">
                  <c:v>#N/A</c:v>
                </c:pt>
                <c:pt idx="2672">
                  <c:v>#N/A</c:v>
                </c:pt>
                <c:pt idx="2673">
                  <c:v>#N/A</c:v>
                </c:pt>
                <c:pt idx="2674">
                  <c:v>#N/A</c:v>
                </c:pt>
                <c:pt idx="2675">
                  <c:v>#N/A</c:v>
                </c:pt>
                <c:pt idx="2676">
                  <c:v>#N/A</c:v>
                </c:pt>
                <c:pt idx="2677">
                  <c:v>#N/A</c:v>
                </c:pt>
                <c:pt idx="2678">
                  <c:v>#N/A</c:v>
                </c:pt>
                <c:pt idx="2679">
                  <c:v>#N/A</c:v>
                </c:pt>
                <c:pt idx="2680">
                  <c:v>#N/A</c:v>
                </c:pt>
                <c:pt idx="2681">
                  <c:v>#N/A</c:v>
                </c:pt>
                <c:pt idx="2682">
                  <c:v>#N/A</c:v>
                </c:pt>
                <c:pt idx="2683">
                  <c:v>#N/A</c:v>
                </c:pt>
                <c:pt idx="2684">
                  <c:v>#N/A</c:v>
                </c:pt>
                <c:pt idx="2685">
                  <c:v>#N/A</c:v>
                </c:pt>
                <c:pt idx="2686">
                  <c:v>#N/A</c:v>
                </c:pt>
                <c:pt idx="2687">
                  <c:v>#N/A</c:v>
                </c:pt>
                <c:pt idx="2688">
                  <c:v>#N/A</c:v>
                </c:pt>
                <c:pt idx="2689">
                  <c:v>#N/A</c:v>
                </c:pt>
                <c:pt idx="2690">
                  <c:v>#N/A</c:v>
                </c:pt>
                <c:pt idx="2691">
                  <c:v>#N/A</c:v>
                </c:pt>
                <c:pt idx="2692">
                  <c:v>#N/A</c:v>
                </c:pt>
                <c:pt idx="2693">
                  <c:v>#N/A</c:v>
                </c:pt>
                <c:pt idx="2694">
                  <c:v>#N/A</c:v>
                </c:pt>
                <c:pt idx="2695">
                  <c:v>#N/A</c:v>
                </c:pt>
                <c:pt idx="2696">
                  <c:v>#N/A</c:v>
                </c:pt>
                <c:pt idx="2697">
                  <c:v>#N/A</c:v>
                </c:pt>
                <c:pt idx="2698">
                  <c:v>#N/A</c:v>
                </c:pt>
                <c:pt idx="2699">
                  <c:v>#N/A</c:v>
                </c:pt>
                <c:pt idx="2700">
                  <c:v>#N/A</c:v>
                </c:pt>
                <c:pt idx="2701">
                  <c:v>#N/A</c:v>
                </c:pt>
                <c:pt idx="2702">
                  <c:v>#N/A</c:v>
                </c:pt>
                <c:pt idx="2703">
                  <c:v>#N/A</c:v>
                </c:pt>
                <c:pt idx="2704">
                  <c:v>#N/A</c:v>
                </c:pt>
                <c:pt idx="2705">
                  <c:v>#N/A</c:v>
                </c:pt>
                <c:pt idx="2706">
                  <c:v>#N/A</c:v>
                </c:pt>
                <c:pt idx="2707">
                  <c:v>#N/A</c:v>
                </c:pt>
                <c:pt idx="2708">
                  <c:v>#N/A</c:v>
                </c:pt>
                <c:pt idx="2709">
                  <c:v>#N/A</c:v>
                </c:pt>
                <c:pt idx="2710">
                  <c:v>#N/A</c:v>
                </c:pt>
                <c:pt idx="2711">
                  <c:v>#N/A</c:v>
                </c:pt>
                <c:pt idx="2712">
                  <c:v>#N/A</c:v>
                </c:pt>
                <c:pt idx="2713">
                  <c:v>#N/A</c:v>
                </c:pt>
                <c:pt idx="2714">
                  <c:v>#N/A</c:v>
                </c:pt>
                <c:pt idx="2715">
                  <c:v>#N/A</c:v>
                </c:pt>
                <c:pt idx="2716">
                  <c:v>#N/A</c:v>
                </c:pt>
                <c:pt idx="2717">
                  <c:v>#N/A</c:v>
                </c:pt>
                <c:pt idx="2718">
                  <c:v>#N/A</c:v>
                </c:pt>
                <c:pt idx="2719">
                  <c:v>#N/A</c:v>
                </c:pt>
                <c:pt idx="2720">
                  <c:v>#N/A</c:v>
                </c:pt>
                <c:pt idx="2721">
                  <c:v>#N/A</c:v>
                </c:pt>
                <c:pt idx="2722">
                  <c:v>#N/A</c:v>
                </c:pt>
                <c:pt idx="2723">
                  <c:v>#N/A</c:v>
                </c:pt>
                <c:pt idx="2724">
                  <c:v>#N/A</c:v>
                </c:pt>
                <c:pt idx="2725">
                  <c:v>#N/A</c:v>
                </c:pt>
                <c:pt idx="2726">
                  <c:v>#N/A</c:v>
                </c:pt>
                <c:pt idx="2727">
                  <c:v>#N/A</c:v>
                </c:pt>
                <c:pt idx="2728">
                  <c:v>#N/A</c:v>
                </c:pt>
                <c:pt idx="2729">
                  <c:v>#N/A</c:v>
                </c:pt>
                <c:pt idx="2730">
                  <c:v>#N/A</c:v>
                </c:pt>
                <c:pt idx="2731">
                  <c:v>#N/A</c:v>
                </c:pt>
                <c:pt idx="2732">
                  <c:v>#N/A</c:v>
                </c:pt>
                <c:pt idx="2733">
                  <c:v>#N/A</c:v>
                </c:pt>
                <c:pt idx="2734">
                  <c:v>#N/A</c:v>
                </c:pt>
                <c:pt idx="2735">
                  <c:v>#N/A</c:v>
                </c:pt>
                <c:pt idx="2736">
                  <c:v>#N/A</c:v>
                </c:pt>
                <c:pt idx="2737">
                  <c:v>#N/A</c:v>
                </c:pt>
                <c:pt idx="2738">
                  <c:v>#N/A</c:v>
                </c:pt>
                <c:pt idx="2739">
                  <c:v>#N/A</c:v>
                </c:pt>
                <c:pt idx="2740">
                  <c:v>#N/A</c:v>
                </c:pt>
                <c:pt idx="2741">
                  <c:v>#N/A</c:v>
                </c:pt>
                <c:pt idx="2742">
                  <c:v>#N/A</c:v>
                </c:pt>
                <c:pt idx="2743">
                  <c:v>#N/A</c:v>
                </c:pt>
                <c:pt idx="2744">
                  <c:v>#N/A</c:v>
                </c:pt>
                <c:pt idx="2745">
                  <c:v>#N/A</c:v>
                </c:pt>
                <c:pt idx="2746">
                  <c:v>#N/A</c:v>
                </c:pt>
                <c:pt idx="2747">
                  <c:v>#N/A</c:v>
                </c:pt>
                <c:pt idx="2748">
                  <c:v>#N/A</c:v>
                </c:pt>
                <c:pt idx="2749">
                  <c:v>#N/A</c:v>
                </c:pt>
                <c:pt idx="2750">
                  <c:v>#N/A</c:v>
                </c:pt>
                <c:pt idx="2751">
                  <c:v>#N/A</c:v>
                </c:pt>
                <c:pt idx="2752">
                  <c:v>#N/A</c:v>
                </c:pt>
                <c:pt idx="2753">
                  <c:v>#N/A</c:v>
                </c:pt>
                <c:pt idx="2754">
                  <c:v>#N/A</c:v>
                </c:pt>
                <c:pt idx="2755">
                  <c:v>#N/A</c:v>
                </c:pt>
                <c:pt idx="2756">
                  <c:v>#N/A</c:v>
                </c:pt>
                <c:pt idx="2757">
                  <c:v>#N/A</c:v>
                </c:pt>
                <c:pt idx="2758">
                  <c:v>#N/A</c:v>
                </c:pt>
                <c:pt idx="2759">
                  <c:v>#N/A</c:v>
                </c:pt>
                <c:pt idx="2760">
                  <c:v>#N/A</c:v>
                </c:pt>
                <c:pt idx="2761">
                  <c:v>#N/A</c:v>
                </c:pt>
                <c:pt idx="2762">
                  <c:v>#N/A</c:v>
                </c:pt>
                <c:pt idx="2763">
                  <c:v>#N/A</c:v>
                </c:pt>
                <c:pt idx="2764">
                  <c:v>#N/A</c:v>
                </c:pt>
                <c:pt idx="2765">
                  <c:v>#N/A</c:v>
                </c:pt>
                <c:pt idx="2766">
                  <c:v>#N/A</c:v>
                </c:pt>
                <c:pt idx="2767">
                  <c:v>#N/A</c:v>
                </c:pt>
                <c:pt idx="2768">
                  <c:v>#N/A</c:v>
                </c:pt>
                <c:pt idx="2769">
                  <c:v>#N/A</c:v>
                </c:pt>
                <c:pt idx="2770">
                  <c:v>#N/A</c:v>
                </c:pt>
                <c:pt idx="2771">
                  <c:v>#N/A</c:v>
                </c:pt>
                <c:pt idx="2772">
                  <c:v>#N/A</c:v>
                </c:pt>
                <c:pt idx="2773">
                  <c:v>#N/A</c:v>
                </c:pt>
                <c:pt idx="2774">
                  <c:v>#N/A</c:v>
                </c:pt>
                <c:pt idx="2775">
                  <c:v>#N/A</c:v>
                </c:pt>
                <c:pt idx="2776">
                  <c:v>#N/A</c:v>
                </c:pt>
                <c:pt idx="2777">
                  <c:v>#N/A</c:v>
                </c:pt>
                <c:pt idx="2778">
                  <c:v>#N/A</c:v>
                </c:pt>
                <c:pt idx="2779">
                  <c:v>#N/A</c:v>
                </c:pt>
                <c:pt idx="2780">
                  <c:v>#N/A</c:v>
                </c:pt>
                <c:pt idx="2781">
                  <c:v>#N/A</c:v>
                </c:pt>
                <c:pt idx="2782">
                  <c:v>#N/A</c:v>
                </c:pt>
                <c:pt idx="2783">
                  <c:v>#N/A</c:v>
                </c:pt>
                <c:pt idx="2784">
                  <c:v>#N/A</c:v>
                </c:pt>
                <c:pt idx="2785">
                  <c:v>#N/A</c:v>
                </c:pt>
                <c:pt idx="2786">
                  <c:v>#N/A</c:v>
                </c:pt>
                <c:pt idx="2787">
                  <c:v>#N/A</c:v>
                </c:pt>
                <c:pt idx="2788">
                  <c:v>#N/A</c:v>
                </c:pt>
                <c:pt idx="2789">
                  <c:v>#N/A</c:v>
                </c:pt>
                <c:pt idx="2790">
                  <c:v>#N/A</c:v>
                </c:pt>
                <c:pt idx="2791">
                  <c:v>#N/A</c:v>
                </c:pt>
                <c:pt idx="2792">
                  <c:v>#N/A</c:v>
                </c:pt>
                <c:pt idx="2793">
                  <c:v>#N/A</c:v>
                </c:pt>
                <c:pt idx="2794">
                  <c:v>#N/A</c:v>
                </c:pt>
                <c:pt idx="2795">
                  <c:v>#N/A</c:v>
                </c:pt>
                <c:pt idx="2796">
                  <c:v>#N/A</c:v>
                </c:pt>
                <c:pt idx="2797">
                  <c:v>#N/A</c:v>
                </c:pt>
                <c:pt idx="2798">
                  <c:v>#N/A</c:v>
                </c:pt>
                <c:pt idx="2799">
                  <c:v>#N/A</c:v>
                </c:pt>
                <c:pt idx="2800">
                  <c:v>#N/A</c:v>
                </c:pt>
                <c:pt idx="2801">
                  <c:v>#N/A</c:v>
                </c:pt>
                <c:pt idx="2802">
                  <c:v>#N/A</c:v>
                </c:pt>
                <c:pt idx="2803">
                  <c:v>#N/A</c:v>
                </c:pt>
                <c:pt idx="2804">
                  <c:v>#N/A</c:v>
                </c:pt>
                <c:pt idx="2805">
                  <c:v>#N/A</c:v>
                </c:pt>
                <c:pt idx="2806">
                  <c:v>#N/A</c:v>
                </c:pt>
                <c:pt idx="2807">
                  <c:v>#N/A</c:v>
                </c:pt>
                <c:pt idx="2808">
                  <c:v>#N/A</c:v>
                </c:pt>
                <c:pt idx="2809">
                  <c:v>#N/A</c:v>
                </c:pt>
                <c:pt idx="2810">
                  <c:v>#N/A</c:v>
                </c:pt>
                <c:pt idx="2811">
                  <c:v>#N/A</c:v>
                </c:pt>
                <c:pt idx="2812">
                  <c:v>#N/A</c:v>
                </c:pt>
                <c:pt idx="2813">
                  <c:v>#N/A</c:v>
                </c:pt>
                <c:pt idx="2814">
                  <c:v>#N/A</c:v>
                </c:pt>
                <c:pt idx="2815">
                  <c:v>#N/A</c:v>
                </c:pt>
                <c:pt idx="2816">
                  <c:v>#N/A</c:v>
                </c:pt>
                <c:pt idx="2817">
                  <c:v>#N/A</c:v>
                </c:pt>
                <c:pt idx="2818">
                  <c:v>#N/A</c:v>
                </c:pt>
                <c:pt idx="2819">
                  <c:v>#N/A</c:v>
                </c:pt>
                <c:pt idx="2820">
                  <c:v>#N/A</c:v>
                </c:pt>
                <c:pt idx="2821">
                  <c:v>#N/A</c:v>
                </c:pt>
                <c:pt idx="2822">
                  <c:v>#N/A</c:v>
                </c:pt>
                <c:pt idx="2823">
                  <c:v>#N/A</c:v>
                </c:pt>
                <c:pt idx="2824">
                  <c:v>#N/A</c:v>
                </c:pt>
                <c:pt idx="2825">
                  <c:v>#N/A</c:v>
                </c:pt>
                <c:pt idx="2826">
                  <c:v>#N/A</c:v>
                </c:pt>
                <c:pt idx="2827">
                  <c:v>#N/A</c:v>
                </c:pt>
                <c:pt idx="2828">
                  <c:v>#N/A</c:v>
                </c:pt>
                <c:pt idx="2829">
                  <c:v>#N/A</c:v>
                </c:pt>
                <c:pt idx="2830">
                  <c:v>#N/A</c:v>
                </c:pt>
                <c:pt idx="2831">
                  <c:v>#N/A</c:v>
                </c:pt>
                <c:pt idx="2832">
                  <c:v>#N/A</c:v>
                </c:pt>
                <c:pt idx="2833">
                  <c:v>#N/A</c:v>
                </c:pt>
                <c:pt idx="2834">
                  <c:v>#N/A</c:v>
                </c:pt>
                <c:pt idx="2835">
                  <c:v>#N/A</c:v>
                </c:pt>
                <c:pt idx="2836">
                  <c:v>#N/A</c:v>
                </c:pt>
                <c:pt idx="2837">
                  <c:v>#N/A</c:v>
                </c:pt>
                <c:pt idx="2838">
                  <c:v>#N/A</c:v>
                </c:pt>
                <c:pt idx="2839">
                  <c:v>#N/A</c:v>
                </c:pt>
                <c:pt idx="2840">
                  <c:v>#N/A</c:v>
                </c:pt>
                <c:pt idx="2841">
                  <c:v>#N/A</c:v>
                </c:pt>
                <c:pt idx="2842">
                  <c:v>#N/A</c:v>
                </c:pt>
                <c:pt idx="2843">
                  <c:v>#N/A</c:v>
                </c:pt>
                <c:pt idx="2844">
                  <c:v>#N/A</c:v>
                </c:pt>
                <c:pt idx="2845">
                  <c:v>#N/A</c:v>
                </c:pt>
                <c:pt idx="2846">
                  <c:v>#N/A</c:v>
                </c:pt>
                <c:pt idx="2847">
                  <c:v>#N/A</c:v>
                </c:pt>
                <c:pt idx="2848">
                  <c:v>#N/A</c:v>
                </c:pt>
                <c:pt idx="2849">
                  <c:v>#N/A</c:v>
                </c:pt>
                <c:pt idx="2850">
                  <c:v>#N/A</c:v>
                </c:pt>
                <c:pt idx="2851">
                  <c:v>#N/A</c:v>
                </c:pt>
                <c:pt idx="2852">
                  <c:v>#N/A</c:v>
                </c:pt>
                <c:pt idx="2853">
                  <c:v>#N/A</c:v>
                </c:pt>
                <c:pt idx="2854">
                  <c:v>#N/A</c:v>
                </c:pt>
                <c:pt idx="2855">
                  <c:v>#N/A</c:v>
                </c:pt>
                <c:pt idx="2856">
                  <c:v>#N/A</c:v>
                </c:pt>
                <c:pt idx="2857">
                  <c:v>#N/A</c:v>
                </c:pt>
                <c:pt idx="2858">
                  <c:v>#N/A</c:v>
                </c:pt>
                <c:pt idx="2859">
                  <c:v>#N/A</c:v>
                </c:pt>
                <c:pt idx="2860">
                  <c:v>#N/A</c:v>
                </c:pt>
                <c:pt idx="2861">
                  <c:v>#N/A</c:v>
                </c:pt>
                <c:pt idx="2862">
                  <c:v>#N/A</c:v>
                </c:pt>
                <c:pt idx="2863">
                  <c:v>#N/A</c:v>
                </c:pt>
                <c:pt idx="2864">
                  <c:v>#N/A</c:v>
                </c:pt>
                <c:pt idx="2865">
                  <c:v>#N/A</c:v>
                </c:pt>
                <c:pt idx="2866">
                  <c:v>#N/A</c:v>
                </c:pt>
                <c:pt idx="2867">
                  <c:v>#N/A</c:v>
                </c:pt>
                <c:pt idx="2868">
                  <c:v>#N/A</c:v>
                </c:pt>
                <c:pt idx="2869">
                  <c:v>#N/A</c:v>
                </c:pt>
                <c:pt idx="2870">
                  <c:v>#N/A</c:v>
                </c:pt>
                <c:pt idx="2871">
                  <c:v>#N/A</c:v>
                </c:pt>
                <c:pt idx="2872">
                  <c:v>#N/A</c:v>
                </c:pt>
                <c:pt idx="2873">
                  <c:v>#N/A</c:v>
                </c:pt>
                <c:pt idx="2874">
                  <c:v>#N/A</c:v>
                </c:pt>
                <c:pt idx="2875">
                  <c:v>#N/A</c:v>
                </c:pt>
                <c:pt idx="2876">
                  <c:v>#N/A</c:v>
                </c:pt>
                <c:pt idx="2877">
                  <c:v>#N/A</c:v>
                </c:pt>
                <c:pt idx="2878">
                  <c:v>#N/A</c:v>
                </c:pt>
                <c:pt idx="2879">
                  <c:v>#N/A</c:v>
                </c:pt>
                <c:pt idx="2880">
                  <c:v>#N/A</c:v>
                </c:pt>
                <c:pt idx="2881">
                  <c:v>#N/A</c:v>
                </c:pt>
                <c:pt idx="2882">
                  <c:v>#N/A</c:v>
                </c:pt>
                <c:pt idx="2883">
                  <c:v>#N/A</c:v>
                </c:pt>
                <c:pt idx="2884">
                  <c:v>#N/A</c:v>
                </c:pt>
                <c:pt idx="2885">
                  <c:v>#N/A</c:v>
                </c:pt>
                <c:pt idx="2886">
                  <c:v>#N/A</c:v>
                </c:pt>
                <c:pt idx="2887">
                  <c:v>#N/A</c:v>
                </c:pt>
                <c:pt idx="2888">
                  <c:v>#N/A</c:v>
                </c:pt>
                <c:pt idx="2889">
                  <c:v>#N/A</c:v>
                </c:pt>
                <c:pt idx="2890">
                  <c:v>#N/A</c:v>
                </c:pt>
                <c:pt idx="2891">
                  <c:v>#N/A</c:v>
                </c:pt>
                <c:pt idx="2892">
                  <c:v>#N/A</c:v>
                </c:pt>
                <c:pt idx="2893">
                  <c:v>#N/A</c:v>
                </c:pt>
                <c:pt idx="2894">
                  <c:v>#N/A</c:v>
                </c:pt>
                <c:pt idx="2895">
                  <c:v>#N/A</c:v>
                </c:pt>
                <c:pt idx="2896">
                  <c:v>#N/A</c:v>
                </c:pt>
                <c:pt idx="2897">
                  <c:v>#N/A</c:v>
                </c:pt>
                <c:pt idx="2898">
                  <c:v>#N/A</c:v>
                </c:pt>
                <c:pt idx="2899">
                  <c:v>#N/A</c:v>
                </c:pt>
                <c:pt idx="2900">
                  <c:v>#N/A</c:v>
                </c:pt>
                <c:pt idx="2901">
                  <c:v>#N/A</c:v>
                </c:pt>
                <c:pt idx="2902">
                  <c:v>#N/A</c:v>
                </c:pt>
                <c:pt idx="2903">
                  <c:v>#N/A</c:v>
                </c:pt>
                <c:pt idx="2904">
                  <c:v>#N/A</c:v>
                </c:pt>
                <c:pt idx="2905">
                  <c:v>#N/A</c:v>
                </c:pt>
                <c:pt idx="2906">
                  <c:v>#N/A</c:v>
                </c:pt>
                <c:pt idx="2907">
                  <c:v>#N/A</c:v>
                </c:pt>
                <c:pt idx="2908">
                  <c:v>#N/A</c:v>
                </c:pt>
                <c:pt idx="2909">
                  <c:v>#N/A</c:v>
                </c:pt>
                <c:pt idx="2910">
                  <c:v>#N/A</c:v>
                </c:pt>
                <c:pt idx="2911">
                  <c:v>#N/A</c:v>
                </c:pt>
                <c:pt idx="2912">
                  <c:v>#N/A</c:v>
                </c:pt>
                <c:pt idx="2913">
                  <c:v>#N/A</c:v>
                </c:pt>
                <c:pt idx="2914">
                  <c:v>#N/A</c:v>
                </c:pt>
                <c:pt idx="2915">
                  <c:v>#N/A</c:v>
                </c:pt>
                <c:pt idx="2916">
                  <c:v>#N/A</c:v>
                </c:pt>
                <c:pt idx="2917">
                  <c:v>#N/A</c:v>
                </c:pt>
                <c:pt idx="2918">
                  <c:v>#N/A</c:v>
                </c:pt>
                <c:pt idx="2919">
                  <c:v>#N/A</c:v>
                </c:pt>
                <c:pt idx="2920">
                  <c:v>#N/A</c:v>
                </c:pt>
                <c:pt idx="2921">
                  <c:v>#N/A</c:v>
                </c:pt>
                <c:pt idx="2922">
                  <c:v>#N/A</c:v>
                </c:pt>
                <c:pt idx="2923">
                  <c:v>#N/A</c:v>
                </c:pt>
                <c:pt idx="2924">
                  <c:v>#N/A</c:v>
                </c:pt>
                <c:pt idx="2925">
                  <c:v>#N/A</c:v>
                </c:pt>
                <c:pt idx="2926">
                  <c:v>#N/A</c:v>
                </c:pt>
                <c:pt idx="2927">
                  <c:v>#N/A</c:v>
                </c:pt>
                <c:pt idx="2928">
                  <c:v>#N/A</c:v>
                </c:pt>
                <c:pt idx="2929">
                  <c:v>#N/A</c:v>
                </c:pt>
                <c:pt idx="2930">
                  <c:v>#N/A</c:v>
                </c:pt>
                <c:pt idx="2931">
                  <c:v>#N/A</c:v>
                </c:pt>
                <c:pt idx="2932">
                  <c:v>#N/A</c:v>
                </c:pt>
                <c:pt idx="2933">
                  <c:v>#N/A</c:v>
                </c:pt>
                <c:pt idx="2934">
                  <c:v>#N/A</c:v>
                </c:pt>
                <c:pt idx="2935">
                  <c:v>#N/A</c:v>
                </c:pt>
                <c:pt idx="2936">
                  <c:v>#N/A</c:v>
                </c:pt>
                <c:pt idx="2937">
                  <c:v>#N/A</c:v>
                </c:pt>
                <c:pt idx="2938">
                  <c:v>#N/A</c:v>
                </c:pt>
                <c:pt idx="2939">
                  <c:v>#N/A</c:v>
                </c:pt>
                <c:pt idx="2940">
                  <c:v>#N/A</c:v>
                </c:pt>
                <c:pt idx="2941">
                  <c:v>#N/A</c:v>
                </c:pt>
                <c:pt idx="2942">
                  <c:v>#N/A</c:v>
                </c:pt>
                <c:pt idx="2943">
                  <c:v>#N/A</c:v>
                </c:pt>
                <c:pt idx="2944">
                  <c:v>#N/A</c:v>
                </c:pt>
                <c:pt idx="2945">
                  <c:v>#N/A</c:v>
                </c:pt>
                <c:pt idx="2946">
                  <c:v>#N/A</c:v>
                </c:pt>
                <c:pt idx="2947">
                  <c:v>#N/A</c:v>
                </c:pt>
                <c:pt idx="2948">
                  <c:v>#N/A</c:v>
                </c:pt>
                <c:pt idx="2949">
                  <c:v>#N/A</c:v>
                </c:pt>
                <c:pt idx="2950">
                  <c:v>#N/A</c:v>
                </c:pt>
                <c:pt idx="2951">
                  <c:v>#N/A</c:v>
                </c:pt>
                <c:pt idx="2952">
                  <c:v>#N/A</c:v>
                </c:pt>
                <c:pt idx="2953">
                  <c:v>#N/A</c:v>
                </c:pt>
                <c:pt idx="2954">
                  <c:v>#N/A</c:v>
                </c:pt>
                <c:pt idx="2955">
                  <c:v>#N/A</c:v>
                </c:pt>
                <c:pt idx="2956">
                  <c:v>#N/A</c:v>
                </c:pt>
                <c:pt idx="2957">
                  <c:v>#N/A</c:v>
                </c:pt>
                <c:pt idx="2958">
                  <c:v>#N/A</c:v>
                </c:pt>
                <c:pt idx="2959">
                  <c:v>#N/A</c:v>
                </c:pt>
                <c:pt idx="2960">
                  <c:v>#N/A</c:v>
                </c:pt>
                <c:pt idx="2961">
                  <c:v>#N/A</c:v>
                </c:pt>
                <c:pt idx="2962">
                  <c:v>#N/A</c:v>
                </c:pt>
                <c:pt idx="2963">
                  <c:v>#N/A</c:v>
                </c:pt>
                <c:pt idx="2964">
                  <c:v>#N/A</c:v>
                </c:pt>
                <c:pt idx="2965">
                  <c:v>#N/A</c:v>
                </c:pt>
                <c:pt idx="2966">
                  <c:v>#N/A</c:v>
                </c:pt>
                <c:pt idx="2967">
                  <c:v>#N/A</c:v>
                </c:pt>
                <c:pt idx="2968">
                  <c:v>#N/A</c:v>
                </c:pt>
                <c:pt idx="2969">
                  <c:v>#N/A</c:v>
                </c:pt>
                <c:pt idx="2970">
                  <c:v>#N/A</c:v>
                </c:pt>
                <c:pt idx="2971">
                  <c:v>#N/A</c:v>
                </c:pt>
                <c:pt idx="2972">
                  <c:v>#N/A</c:v>
                </c:pt>
                <c:pt idx="2973">
                  <c:v>#N/A</c:v>
                </c:pt>
                <c:pt idx="2974">
                  <c:v>#N/A</c:v>
                </c:pt>
                <c:pt idx="2975">
                  <c:v>#N/A</c:v>
                </c:pt>
                <c:pt idx="2976">
                  <c:v>#N/A</c:v>
                </c:pt>
                <c:pt idx="2977">
                  <c:v>#N/A</c:v>
                </c:pt>
                <c:pt idx="2978">
                  <c:v>#N/A</c:v>
                </c:pt>
                <c:pt idx="2979">
                  <c:v>#N/A</c:v>
                </c:pt>
                <c:pt idx="2980">
                  <c:v>#N/A</c:v>
                </c:pt>
                <c:pt idx="2981">
                  <c:v>#N/A</c:v>
                </c:pt>
                <c:pt idx="2982">
                  <c:v>#N/A</c:v>
                </c:pt>
                <c:pt idx="2983">
                  <c:v>#N/A</c:v>
                </c:pt>
                <c:pt idx="2984">
                  <c:v>#N/A</c:v>
                </c:pt>
                <c:pt idx="2985">
                  <c:v>#N/A</c:v>
                </c:pt>
                <c:pt idx="2986">
                  <c:v>#N/A</c:v>
                </c:pt>
                <c:pt idx="2987">
                  <c:v>#N/A</c:v>
                </c:pt>
                <c:pt idx="2988">
                  <c:v>#N/A</c:v>
                </c:pt>
                <c:pt idx="2989">
                  <c:v>#N/A</c:v>
                </c:pt>
                <c:pt idx="2990">
                  <c:v>#N/A</c:v>
                </c:pt>
                <c:pt idx="2991">
                  <c:v>#N/A</c:v>
                </c:pt>
                <c:pt idx="2992">
                  <c:v>#N/A</c:v>
                </c:pt>
                <c:pt idx="2993">
                  <c:v>#N/A</c:v>
                </c:pt>
                <c:pt idx="2994">
                  <c:v>#N/A</c:v>
                </c:pt>
                <c:pt idx="2995">
                  <c:v>#N/A</c:v>
                </c:pt>
                <c:pt idx="2996">
                  <c:v>#N/A</c:v>
                </c:pt>
                <c:pt idx="2997">
                  <c:v>#N/A</c:v>
                </c:pt>
                <c:pt idx="2998">
                  <c:v>#N/A</c:v>
                </c:pt>
                <c:pt idx="2999">
                  <c:v>#N/A</c:v>
                </c:pt>
                <c:pt idx="3000">
                  <c:v>#N/A</c:v>
                </c:pt>
                <c:pt idx="3001">
                  <c:v>#N/A</c:v>
                </c:pt>
                <c:pt idx="3002">
                  <c:v>#N/A</c:v>
                </c:pt>
                <c:pt idx="3003">
                  <c:v>#N/A</c:v>
                </c:pt>
                <c:pt idx="3004">
                  <c:v>#N/A</c:v>
                </c:pt>
                <c:pt idx="3005">
                  <c:v>#N/A</c:v>
                </c:pt>
                <c:pt idx="3006">
                  <c:v>#N/A</c:v>
                </c:pt>
                <c:pt idx="3007">
                  <c:v>#N/A</c:v>
                </c:pt>
                <c:pt idx="3008">
                  <c:v>#N/A</c:v>
                </c:pt>
                <c:pt idx="3009">
                  <c:v>#N/A</c:v>
                </c:pt>
                <c:pt idx="3010">
                  <c:v>#N/A</c:v>
                </c:pt>
                <c:pt idx="3011">
                  <c:v>#N/A</c:v>
                </c:pt>
                <c:pt idx="3012">
                  <c:v>#N/A</c:v>
                </c:pt>
                <c:pt idx="3013">
                  <c:v>#N/A</c:v>
                </c:pt>
                <c:pt idx="3014">
                  <c:v>#N/A</c:v>
                </c:pt>
                <c:pt idx="3015">
                  <c:v>#N/A</c:v>
                </c:pt>
                <c:pt idx="3016">
                  <c:v>#N/A</c:v>
                </c:pt>
                <c:pt idx="3017">
                  <c:v>#N/A</c:v>
                </c:pt>
                <c:pt idx="3018">
                  <c:v>#N/A</c:v>
                </c:pt>
                <c:pt idx="3019">
                  <c:v>#N/A</c:v>
                </c:pt>
                <c:pt idx="3020">
                  <c:v>#N/A</c:v>
                </c:pt>
                <c:pt idx="3021">
                  <c:v>#N/A</c:v>
                </c:pt>
                <c:pt idx="3022">
                  <c:v>#N/A</c:v>
                </c:pt>
                <c:pt idx="3023">
                  <c:v>#N/A</c:v>
                </c:pt>
                <c:pt idx="3024">
                  <c:v>#N/A</c:v>
                </c:pt>
                <c:pt idx="3025">
                  <c:v>#N/A</c:v>
                </c:pt>
                <c:pt idx="3026">
                  <c:v>#N/A</c:v>
                </c:pt>
                <c:pt idx="3027">
                  <c:v>#N/A</c:v>
                </c:pt>
                <c:pt idx="3028">
                  <c:v>#N/A</c:v>
                </c:pt>
                <c:pt idx="3029">
                  <c:v>#N/A</c:v>
                </c:pt>
                <c:pt idx="3030">
                  <c:v>#N/A</c:v>
                </c:pt>
                <c:pt idx="3031">
                  <c:v>#N/A</c:v>
                </c:pt>
                <c:pt idx="3032">
                  <c:v>#N/A</c:v>
                </c:pt>
                <c:pt idx="3033">
                  <c:v>#N/A</c:v>
                </c:pt>
                <c:pt idx="3034">
                  <c:v>#N/A</c:v>
                </c:pt>
                <c:pt idx="3035">
                  <c:v>#N/A</c:v>
                </c:pt>
                <c:pt idx="3036">
                  <c:v>#N/A</c:v>
                </c:pt>
                <c:pt idx="3037">
                  <c:v>#N/A</c:v>
                </c:pt>
                <c:pt idx="3038">
                  <c:v>#N/A</c:v>
                </c:pt>
                <c:pt idx="3039">
                  <c:v>#N/A</c:v>
                </c:pt>
                <c:pt idx="3040">
                  <c:v>#N/A</c:v>
                </c:pt>
                <c:pt idx="3041">
                  <c:v>#N/A</c:v>
                </c:pt>
                <c:pt idx="3042">
                  <c:v>#N/A</c:v>
                </c:pt>
                <c:pt idx="3043">
                  <c:v>#N/A</c:v>
                </c:pt>
                <c:pt idx="3044">
                  <c:v>#N/A</c:v>
                </c:pt>
                <c:pt idx="3045">
                  <c:v>#N/A</c:v>
                </c:pt>
                <c:pt idx="3046">
                  <c:v>#N/A</c:v>
                </c:pt>
                <c:pt idx="3047">
                  <c:v>#N/A</c:v>
                </c:pt>
                <c:pt idx="3048">
                  <c:v>#N/A</c:v>
                </c:pt>
                <c:pt idx="3049">
                  <c:v>#N/A</c:v>
                </c:pt>
                <c:pt idx="3050">
                  <c:v>#N/A</c:v>
                </c:pt>
                <c:pt idx="3051">
                  <c:v>#N/A</c:v>
                </c:pt>
                <c:pt idx="3052">
                  <c:v>#N/A</c:v>
                </c:pt>
                <c:pt idx="3053">
                  <c:v>#N/A</c:v>
                </c:pt>
                <c:pt idx="3054">
                  <c:v>#N/A</c:v>
                </c:pt>
                <c:pt idx="3055">
                  <c:v>#N/A</c:v>
                </c:pt>
                <c:pt idx="3056">
                  <c:v>#N/A</c:v>
                </c:pt>
                <c:pt idx="3057">
                  <c:v>#N/A</c:v>
                </c:pt>
                <c:pt idx="3058">
                  <c:v>#N/A</c:v>
                </c:pt>
                <c:pt idx="3059">
                  <c:v>#N/A</c:v>
                </c:pt>
                <c:pt idx="3060">
                  <c:v>#N/A</c:v>
                </c:pt>
                <c:pt idx="3061">
                  <c:v>#N/A</c:v>
                </c:pt>
                <c:pt idx="3062">
                  <c:v>#N/A</c:v>
                </c:pt>
                <c:pt idx="3063">
                  <c:v>#N/A</c:v>
                </c:pt>
                <c:pt idx="3064">
                  <c:v>#N/A</c:v>
                </c:pt>
                <c:pt idx="3065">
                  <c:v>#N/A</c:v>
                </c:pt>
                <c:pt idx="3066">
                  <c:v>#N/A</c:v>
                </c:pt>
                <c:pt idx="3067">
                  <c:v>#N/A</c:v>
                </c:pt>
                <c:pt idx="3068">
                  <c:v>#N/A</c:v>
                </c:pt>
                <c:pt idx="3069">
                  <c:v>#N/A</c:v>
                </c:pt>
                <c:pt idx="3070">
                  <c:v>#N/A</c:v>
                </c:pt>
                <c:pt idx="3071">
                  <c:v>#N/A</c:v>
                </c:pt>
                <c:pt idx="3072">
                  <c:v>#N/A</c:v>
                </c:pt>
                <c:pt idx="3073">
                  <c:v>#N/A</c:v>
                </c:pt>
                <c:pt idx="3074">
                  <c:v>#N/A</c:v>
                </c:pt>
                <c:pt idx="3075">
                  <c:v>#N/A</c:v>
                </c:pt>
                <c:pt idx="3076">
                  <c:v>#N/A</c:v>
                </c:pt>
                <c:pt idx="3077">
                  <c:v>#N/A</c:v>
                </c:pt>
                <c:pt idx="3078">
                  <c:v>#N/A</c:v>
                </c:pt>
                <c:pt idx="3079">
                  <c:v>#N/A</c:v>
                </c:pt>
                <c:pt idx="3080">
                  <c:v>#N/A</c:v>
                </c:pt>
                <c:pt idx="3081">
                  <c:v>#N/A</c:v>
                </c:pt>
                <c:pt idx="3082">
                  <c:v>#N/A</c:v>
                </c:pt>
                <c:pt idx="3083">
                  <c:v>#N/A</c:v>
                </c:pt>
                <c:pt idx="3084">
                  <c:v>#N/A</c:v>
                </c:pt>
                <c:pt idx="3085">
                  <c:v>#N/A</c:v>
                </c:pt>
                <c:pt idx="3086">
                  <c:v>#N/A</c:v>
                </c:pt>
                <c:pt idx="3087">
                  <c:v>#N/A</c:v>
                </c:pt>
                <c:pt idx="3088">
                  <c:v>#N/A</c:v>
                </c:pt>
                <c:pt idx="3089">
                  <c:v>#N/A</c:v>
                </c:pt>
                <c:pt idx="3090">
                  <c:v>#N/A</c:v>
                </c:pt>
                <c:pt idx="3091">
                  <c:v>#N/A</c:v>
                </c:pt>
                <c:pt idx="3092">
                  <c:v>#N/A</c:v>
                </c:pt>
                <c:pt idx="3093">
                  <c:v>#N/A</c:v>
                </c:pt>
                <c:pt idx="3094">
                  <c:v>#N/A</c:v>
                </c:pt>
                <c:pt idx="3095">
                  <c:v>#N/A</c:v>
                </c:pt>
                <c:pt idx="3096">
                  <c:v>#N/A</c:v>
                </c:pt>
                <c:pt idx="3097">
                  <c:v>#N/A</c:v>
                </c:pt>
                <c:pt idx="3098">
                  <c:v>#N/A</c:v>
                </c:pt>
                <c:pt idx="3099">
                  <c:v>#N/A</c:v>
                </c:pt>
                <c:pt idx="3100">
                  <c:v>#N/A</c:v>
                </c:pt>
                <c:pt idx="3101">
                  <c:v>#N/A</c:v>
                </c:pt>
                <c:pt idx="3102">
                  <c:v>#N/A</c:v>
                </c:pt>
                <c:pt idx="3103">
                  <c:v>#N/A</c:v>
                </c:pt>
                <c:pt idx="3104">
                  <c:v>#N/A</c:v>
                </c:pt>
                <c:pt idx="3105">
                  <c:v>#N/A</c:v>
                </c:pt>
                <c:pt idx="3106">
                  <c:v>#N/A</c:v>
                </c:pt>
                <c:pt idx="3107">
                  <c:v>#N/A</c:v>
                </c:pt>
                <c:pt idx="3108">
                  <c:v>#N/A</c:v>
                </c:pt>
                <c:pt idx="3109">
                  <c:v>#N/A</c:v>
                </c:pt>
                <c:pt idx="3110">
                  <c:v>#N/A</c:v>
                </c:pt>
                <c:pt idx="3111">
                  <c:v>#N/A</c:v>
                </c:pt>
                <c:pt idx="3112">
                  <c:v>#N/A</c:v>
                </c:pt>
                <c:pt idx="3113">
                  <c:v>#N/A</c:v>
                </c:pt>
                <c:pt idx="3114">
                  <c:v>#N/A</c:v>
                </c:pt>
                <c:pt idx="3115">
                  <c:v>#N/A</c:v>
                </c:pt>
                <c:pt idx="3116">
                  <c:v>#N/A</c:v>
                </c:pt>
                <c:pt idx="3117">
                  <c:v>#N/A</c:v>
                </c:pt>
                <c:pt idx="3118">
                  <c:v>#N/A</c:v>
                </c:pt>
                <c:pt idx="3119">
                  <c:v>#N/A</c:v>
                </c:pt>
                <c:pt idx="3120">
                  <c:v>#N/A</c:v>
                </c:pt>
                <c:pt idx="3121">
                  <c:v>#N/A</c:v>
                </c:pt>
                <c:pt idx="3122">
                  <c:v>#N/A</c:v>
                </c:pt>
                <c:pt idx="3123">
                  <c:v>#N/A</c:v>
                </c:pt>
                <c:pt idx="3124">
                  <c:v>#N/A</c:v>
                </c:pt>
                <c:pt idx="3125">
                  <c:v>#N/A</c:v>
                </c:pt>
                <c:pt idx="3126">
                  <c:v>#N/A</c:v>
                </c:pt>
                <c:pt idx="3127">
                  <c:v>#N/A</c:v>
                </c:pt>
                <c:pt idx="3128">
                  <c:v>#N/A</c:v>
                </c:pt>
                <c:pt idx="3129">
                  <c:v>#N/A</c:v>
                </c:pt>
                <c:pt idx="3130">
                  <c:v>#N/A</c:v>
                </c:pt>
                <c:pt idx="3131">
                  <c:v>#N/A</c:v>
                </c:pt>
                <c:pt idx="3132">
                  <c:v>#N/A</c:v>
                </c:pt>
                <c:pt idx="3133">
                  <c:v>#N/A</c:v>
                </c:pt>
                <c:pt idx="3134">
                  <c:v>#N/A</c:v>
                </c:pt>
                <c:pt idx="3135">
                  <c:v>#N/A</c:v>
                </c:pt>
                <c:pt idx="3136">
                  <c:v>#N/A</c:v>
                </c:pt>
                <c:pt idx="3137">
                  <c:v>#N/A</c:v>
                </c:pt>
                <c:pt idx="3138">
                  <c:v>#N/A</c:v>
                </c:pt>
                <c:pt idx="3139">
                  <c:v>#N/A</c:v>
                </c:pt>
                <c:pt idx="3140">
                  <c:v>#N/A</c:v>
                </c:pt>
                <c:pt idx="3141">
                  <c:v>#N/A</c:v>
                </c:pt>
                <c:pt idx="3142">
                  <c:v>#N/A</c:v>
                </c:pt>
                <c:pt idx="3143">
                  <c:v>#N/A</c:v>
                </c:pt>
                <c:pt idx="3144">
                  <c:v>#N/A</c:v>
                </c:pt>
                <c:pt idx="3145">
                  <c:v>#N/A</c:v>
                </c:pt>
                <c:pt idx="3146">
                  <c:v>#N/A</c:v>
                </c:pt>
                <c:pt idx="3147">
                  <c:v>#N/A</c:v>
                </c:pt>
                <c:pt idx="3148">
                  <c:v>#N/A</c:v>
                </c:pt>
                <c:pt idx="3149">
                  <c:v>#N/A</c:v>
                </c:pt>
                <c:pt idx="3150">
                  <c:v>#N/A</c:v>
                </c:pt>
                <c:pt idx="3151">
                  <c:v>#N/A</c:v>
                </c:pt>
                <c:pt idx="3152">
                  <c:v>#N/A</c:v>
                </c:pt>
                <c:pt idx="3153">
                  <c:v>#N/A</c:v>
                </c:pt>
                <c:pt idx="3154">
                  <c:v>#N/A</c:v>
                </c:pt>
                <c:pt idx="3155">
                  <c:v>#N/A</c:v>
                </c:pt>
                <c:pt idx="3156">
                  <c:v>#N/A</c:v>
                </c:pt>
                <c:pt idx="3157">
                  <c:v>#N/A</c:v>
                </c:pt>
                <c:pt idx="3158">
                  <c:v>#N/A</c:v>
                </c:pt>
                <c:pt idx="3159">
                  <c:v>#N/A</c:v>
                </c:pt>
                <c:pt idx="3160">
                  <c:v>#N/A</c:v>
                </c:pt>
                <c:pt idx="3161">
                  <c:v>#N/A</c:v>
                </c:pt>
                <c:pt idx="3162">
                  <c:v>#N/A</c:v>
                </c:pt>
                <c:pt idx="3163">
                  <c:v>#N/A</c:v>
                </c:pt>
                <c:pt idx="3164">
                  <c:v>#N/A</c:v>
                </c:pt>
                <c:pt idx="3165">
                  <c:v>#N/A</c:v>
                </c:pt>
                <c:pt idx="3166">
                  <c:v>#N/A</c:v>
                </c:pt>
                <c:pt idx="3167">
                  <c:v>#N/A</c:v>
                </c:pt>
                <c:pt idx="3168">
                  <c:v>#N/A</c:v>
                </c:pt>
                <c:pt idx="3169">
                  <c:v>#N/A</c:v>
                </c:pt>
                <c:pt idx="3170">
                  <c:v>#N/A</c:v>
                </c:pt>
                <c:pt idx="3171">
                  <c:v>#N/A</c:v>
                </c:pt>
                <c:pt idx="3172">
                  <c:v>#N/A</c:v>
                </c:pt>
                <c:pt idx="3173">
                  <c:v>#N/A</c:v>
                </c:pt>
                <c:pt idx="3174">
                  <c:v>#N/A</c:v>
                </c:pt>
                <c:pt idx="3175">
                  <c:v>#N/A</c:v>
                </c:pt>
                <c:pt idx="3176">
                  <c:v>#N/A</c:v>
                </c:pt>
                <c:pt idx="3177">
                  <c:v>#N/A</c:v>
                </c:pt>
                <c:pt idx="3178">
                  <c:v>#N/A</c:v>
                </c:pt>
                <c:pt idx="3179">
                  <c:v>#N/A</c:v>
                </c:pt>
                <c:pt idx="3180">
                  <c:v>#N/A</c:v>
                </c:pt>
                <c:pt idx="3181">
                  <c:v>#N/A</c:v>
                </c:pt>
                <c:pt idx="3182">
                  <c:v>#N/A</c:v>
                </c:pt>
                <c:pt idx="3183">
                  <c:v>#N/A</c:v>
                </c:pt>
                <c:pt idx="3184">
                  <c:v>#N/A</c:v>
                </c:pt>
                <c:pt idx="3185">
                  <c:v>#N/A</c:v>
                </c:pt>
                <c:pt idx="3186">
                  <c:v>#N/A</c:v>
                </c:pt>
                <c:pt idx="3187">
                  <c:v>#N/A</c:v>
                </c:pt>
                <c:pt idx="3188">
                  <c:v>#N/A</c:v>
                </c:pt>
                <c:pt idx="3189">
                  <c:v>#N/A</c:v>
                </c:pt>
                <c:pt idx="3190">
                  <c:v>#N/A</c:v>
                </c:pt>
                <c:pt idx="3191">
                  <c:v>#N/A</c:v>
                </c:pt>
                <c:pt idx="3192">
                  <c:v>#N/A</c:v>
                </c:pt>
                <c:pt idx="3193">
                  <c:v>#N/A</c:v>
                </c:pt>
                <c:pt idx="3194">
                  <c:v>#N/A</c:v>
                </c:pt>
                <c:pt idx="3195">
                  <c:v>#N/A</c:v>
                </c:pt>
                <c:pt idx="3196">
                  <c:v>#N/A</c:v>
                </c:pt>
                <c:pt idx="3197">
                  <c:v>#N/A</c:v>
                </c:pt>
                <c:pt idx="3198">
                  <c:v>#N/A</c:v>
                </c:pt>
                <c:pt idx="3199">
                  <c:v>#N/A</c:v>
                </c:pt>
                <c:pt idx="3200">
                  <c:v>#N/A</c:v>
                </c:pt>
                <c:pt idx="3201">
                  <c:v>#N/A</c:v>
                </c:pt>
                <c:pt idx="3202">
                  <c:v>#N/A</c:v>
                </c:pt>
                <c:pt idx="3203">
                  <c:v>#N/A</c:v>
                </c:pt>
                <c:pt idx="3204">
                  <c:v>#N/A</c:v>
                </c:pt>
                <c:pt idx="3205">
                  <c:v>#N/A</c:v>
                </c:pt>
                <c:pt idx="3206">
                  <c:v>#N/A</c:v>
                </c:pt>
                <c:pt idx="3207">
                  <c:v>#N/A</c:v>
                </c:pt>
                <c:pt idx="3208">
                  <c:v>#N/A</c:v>
                </c:pt>
                <c:pt idx="3209">
                  <c:v>#N/A</c:v>
                </c:pt>
                <c:pt idx="3210">
                  <c:v>#N/A</c:v>
                </c:pt>
                <c:pt idx="3211">
                  <c:v>#N/A</c:v>
                </c:pt>
                <c:pt idx="3212">
                  <c:v>#N/A</c:v>
                </c:pt>
                <c:pt idx="3213">
                  <c:v>#N/A</c:v>
                </c:pt>
                <c:pt idx="3214">
                  <c:v>#N/A</c:v>
                </c:pt>
                <c:pt idx="3215">
                  <c:v>#N/A</c:v>
                </c:pt>
                <c:pt idx="3216">
                  <c:v>#N/A</c:v>
                </c:pt>
                <c:pt idx="3217">
                  <c:v>#N/A</c:v>
                </c:pt>
                <c:pt idx="3218">
                  <c:v>#N/A</c:v>
                </c:pt>
                <c:pt idx="3219">
                  <c:v>#N/A</c:v>
                </c:pt>
                <c:pt idx="3220">
                  <c:v>#N/A</c:v>
                </c:pt>
                <c:pt idx="3221">
                  <c:v>#N/A</c:v>
                </c:pt>
                <c:pt idx="3222">
                  <c:v>#N/A</c:v>
                </c:pt>
                <c:pt idx="3223">
                  <c:v>#N/A</c:v>
                </c:pt>
                <c:pt idx="3224">
                  <c:v>#N/A</c:v>
                </c:pt>
                <c:pt idx="3225">
                  <c:v>#N/A</c:v>
                </c:pt>
                <c:pt idx="3226">
                  <c:v>#N/A</c:v>
                </c:pt>
                <c:pt idx="3227">
                  <c:v>#N/A</c:v>
                </c:pt>
                <c:pt idx="3228">
                  <c:v>#N/A</c:v>
                </c:pt>
                <c:pt idx="3229">
                  <c:v>#N/A</c:v>
                </c:pt>
                <c:pt idx="3230">
                  <c:v>#N/A</c:v>
                </c:pt>
                <c:pt idx="3231">
                  <c:v>#N/A</c:v>
                </c:pt>
                <c:pt idx="3232">
                  <c:v>#N/A</c:v>
                </c:pt>
                <c:pt idx="3233">
                  <c:v>#N/A</c:v>
                </c:pt>
                <c:pt idx="3234">
                  <c:v>#N/A</c:v>
                </c:pt>
                <c:pt idx="3235">
                  <c:v>#N/A</c:v>
                </c:pt>
                <c:pt idx="3236">
                  <c:v>#N/A</c:v>
                </c:pt>
                <c:pt idx="3237">
                  <c:v>#N/A</c:v>
                </c:pt>
                <c:pt idx="3238">
                  <c:v>#N/A</c:v>
                </c:pt>
                <c:pt idx="3239">
                  <c:v>#N/A</c:v>
                </c:pt>
                <c:pt idx="3240">
                  <c:v>#N/A</c:v>
                </c:pt>
                <c:pt idx="3241">
                  <c:v>#N/A</c:v>
                </c:pt>
                <c:pt idx="3242">
                  <c:v>#N/A</c:v>
                </c:pt>
                <c:pt idx="3243">
                  <c:v>#N/A</c:v>
                </c:pt>
                <c:pt idx="3244">
                  <c:v>#N/A</c:v>
                </c:pt>
                <c:pt idx="3245">
                  <c:v>#N/A</c:v>
                </c:pt>
                <c:pt idx="3246">
                  <c:v>#N/A</c:v>
                </c:pt>
                <c:pt idx="3247">
                  <c:v>#N/A</c:v>
                </c:pt>
                <c:pt idx="3248">
                  <c:v>#N/A</c:v>
                </c:pt>
                <c:pt idx="3249">
                  <c:v>#N/A</c:v>
                </c:pt>
                <c:pt idx="3250">
                  <c:v>#N/A</c:v>
                </c:pt>
                <c:pt idx="3251">
                  <c:v>#N/A</c:v>
                </c:pt>
                <c:pt idx="3252">
                  <c:v>#N/A</c:v>
                </c:pt>
                <c:pt idx="3253">
                  <c:v>#N/A</c:v>
                </c:pt>
                <c:pt idx="3254">
                  <c:v>#N/A</c:v>
                </c:pt>
                <c:pt idx="3255">
                  <c:v>#N/A</c:v>
                </c:pt>
                <c:pt idx="3256">
                  <c:v>#N/A</c:v>
                </c:pt>
                <c:pt idx="3257">
                  <c:v>#N/A</c:v>
                </c:pt>
                <c:pt idx="3258">
                  <c:v>#N/A</c:v>
                </c:pt>
                <c:pt idx="3259">
                  <c:v>#N/A</c:v>
                </c:pt>
                <c:pt idx="3260">
                  <c:v>#N/A</c:v>
                </c:pt>
                <c:pt idx="3261">
                  <c:v>#N/A</c:v>
                </c:pt>
                <c:pt idx="3262">
                  <c:v>#N/A</c:v>
                </c:pt>
                <c:pt idx="3263">
                  <c:v>#N/A</c:v>
                </c:pt>
                <c:pt idx="3264">
                  <c:v>#N/A</c:v>
                </c:pt>
                <c:pt idx="3265">
                  <c:v>#N/A</c:v>
                </c:pt>
                <c:pt idx="3266">
                  <c:v>#N/A</c:v>
                </c:pt>
                <c:pt idx="3267">
                  <c:v>#N/A</c:v>
                </c:pt>
                <c:pt idx="3268">
                  <c:v>#N/A</c:v>
                </c:pt>
                <c:pt idx="3269">
                  <c:v>#N/A</c:v>
                </c:pt>
                <c:pt idx="3270">
                  <c:v>#N/A</c:v>
                </c:pt>
                <c:pt idx="3271">
                  <c:v>#N/A</c:v>
                </c:pt>
                <c:pt idx="3272">
                  <c:v>#N/A</c:v>
                </c:pt>
                <c:pt idx="3273">
                  <c:v>#N/A</c:v>
                </c:pt>
                <c:pt idx="3274">
                  <c:v>#N/A</c:v>
                </c:pt>
                <c:pt idx="3275">
                  <c:v>#N/A</c:v>
                </c:pt>
                <c:pt idx="3276">
                  <c:v>#N/A</c:v>
                </c:pt>
                <c:pt idx="3277">
                  <c:v>#N/A</c:v>
                </c:pt>
                <c:pt idx="3278">
                  <c:v>#N/A</c:v>
                </c:pt>
                <c:pt idx="3279">
                  <c:v>#N/A</c:v>
                </c:pt>
                <c:pt idx="3280">
                  <c:v>#N/A</c:v>
                </c:pt>
                <c:pt idx="3281">
                  <c:v>#N/A</c:v>
                </c:pt>
                <c:pt idx="3282">
                  <c:v>#N/A</c:v>
                </c:pt>
                <c:pt idx="3283">
                  <c:v>#N/A</c:v>
                </c:pt>
                <c:pt idx="3284">
                  <c:v>#N/A</c:v>
                </c:pt>
                <c:pt idx="3285">
                  <c:v>#N/A</c:v>
                </c:pt>
                <c:pt idx="3286">
                  <c:v>#N/A</c:v>
                </c:pt>
                <c:pt idx="3287">
                  <c:v>#N/A</c:v>
                </c:pt>
                <c:pt idx="3288">
                  <c:v>#N/A</c:v>
                </c:pt>
                <c:pt idx="3289">
                  <c:v>#N/A</c:v>
                </c:pt>
                <c:pt idx="3290">
                  <c:v>#N/A</c:v>
                </c:pt>
                <c:pt idx="3291">
                  <c:v>#N/A</c:v>
                </c:pt>
                <c:pt idx="3292">
                  <c:v>#N/A</c:v>
                </c:pt>
                <c:pt idx="3293">
                  <c:v>#N/A</c:v>
                </c:pt>
                <c:pt idx="3294">
                  <c:v>#N/A</c:v>
                </c:pt>
                <c:pt idx="3295">
                  <c:v>#N/A</c:v>
                </c:pt>
                <c:pt idx="3296">
                  <c:v>#N/A</c:v>
                </c:pt>
                <c:pt idx="3297">
                  <c:v>#N/A</c:v>
                </c:pt>
                <c:pt idx="3298">
                  <c:v>#N/A</c:v>
                </c:pt>
                <c:pt idx="3299">
                  <c:v>#N/A</c:v>
                </c:pt>
                <c:pt idx="3300">
                  <c:v>#N/A</c:v>
                </c:pt>
                <c:pt idx="3301">
                  <c:v>#N/A</c:v>
                </c:pt>
                <c:pt idx="3302">
                  <c:v>#N/A</c:v>
                </c:pt>
                <c:pt idx="3303">
                  <c:v>#N/A</c:v>
                </c:pt>
                <c:pt idx="3304">
                  <c:v>#N/A</c:v>
                </c:pt>
                <c:pt idx="3305">
                  <c:v>#N/A</c:v>
                </c:pt>
                <c:pt idx="3306">
                  <c:v>#N/A</c:v>
                </c:pt>
                <c:pt idx="3307">
                  <c:v>#N/A</c:v>
                </c:pt>
                <c:pt idx="3308">
                  <c:v>#N/A</c:v>
                </c:pt>
                <c:pt idx="3309">
                  <c:v>#N/A</c:v>
                </c:pt>
                <c:pt idx="3310">
                  <c:v>#N/A</c:v>
                </c:pt>
                <c:pt idx="3311">
                  <c:v>#N/A</c:v>
                </c:pt>
                <c:pt idx="3312">
                  <c:v>#N/A</c:v>
                </c:pt>
                <c:pt idx="3313">
                  <c:v>#N/A</c:v>
                </c:pt>
                <c:pt idx="3314">
                  <c:v>#N/A</c:v>
                </c:pt>
                <c:pt idx="3315">
                  <c:v>#N/A</c:v>
                </c:pt>
                <c:pt idx="3316">
                  <c:v>#N/A</c:v>
                </c:pt>
                <c:pt idx="3317">
                  <c:v>#N/A</c:v>
                </c:pt>
                <c:pt idx="3318">
                  <c:v>#N/A</c:v>
                </c:pt>
                <c:pt idx="3319">
                  <c:v>#N/A</c:v>
                </c:pt>
                <c:pt idx="3320">
                  <c:v>#N/A</c:v>
                </c:pt>
                <c:pt idx="3321">
                  <c:v>#N/A</c:v>
                </c:pt>
                <c:pt idx="3322">
                  <c:v>#N/A</c:v>
                </c:pt>
                <c:pt idx="3323">
                  <c:v>#N/A</c:v>
                </c:pt>
                <c:pt idx="3324">
                  <c:v>#N/A</c:v>
                </c:pt>
                <c:pt idx="3325">
                  <c:v>#N/A</c:v>
                </c:pt>
                <c:pt idx="3326">
                  <c:v>#N/A</c:v>
                </c:pt>
                <c:pt idx="3327">
                  <c:v>#N/A</c:v>
                </c:pt>
                <c:pt idx="3328">
                  <c:v>#N/A</c:v>
                </c:pt>
                <c:pt idx="3329">
                  <c:v>#N/A</c:v>
                </c:pt>
                <c:pt idx="3330">
                  <c:v>#N/A</c:v>
                </c:pt>
                <c:pt idx="3331">
                  <c:v>#N/A</c:v>
                </c:pt>
                <c:pt idx="3332">
                  <c:v>#N/A</c:v>
                </c:pt>
                <c:pt idx="3333">
                  <c:v>#N/A</c:v>
                </c:pt>
                <c:pt idx="3334">
                  <c:v>#N/A</c:v>
                </c:pt>
                <c:pt idx="3335">
                  <c:v>#N/A</c:v>
                </c:pt>
                <c:pt idx="3336">
                  <c:v>#N/A</c:v>
                </c:pt>
                <c:pt idx="3337">
                  <c:v>#N/A</c:v>
                </c:pt>
                <c:pt idx="3338">
                  <c:v>#N/A</c:v>
                </c:pt>
                <c:pt idx="3339">
                  <c:v>#N/A</c:v>
                </c:pt>
                <c:pt idx="3340">
                  <c:v>#N/A</c:v>
                </c:pt>
                <c:pt idx="3341">
                  <c:v>#N/A</c:v>
                </c:pt>
                <c:pt idx="3342">
                  <c:v>#N/A</c:v>
                </c:pt>
                <c:pt idx="3343">
                  <c:v>#N/A</c:v>
                </c:pt>
                <c:pt idx="3344">
                  <c:v>#N/A</c:v>
                </c:pt>
                <c:pt idx="3345">
                  <c:v>#N/A</c:v>
                </c:pt>
                <c:pt idx="3346">
                  <c:v>#N/A</c:v>
                </c:pt>
                <c:pt idx="3347">
                  <c:v>#N/A</c:v>
                </c:pt>
                <c:pt idx="3348">
                  <c:v>#N/A</c:v>
                </c:pt>
                <c:pt idx="3349">
                  <c:v>#N/A</c:v>
                </c:pt>
                <c:pt idx="3350">
                  <c:v>#N/A</c:v>
                </c:pt>
                <c:pt idx="3351">
                  <c:v>#N/A</c:v>
                </c:pt>
                <c:pt idx="3352">
                  <c:v>#N/A</c:v>
                </c:pt>
                <c:pt idx="3353">
                  <c:v>#N/A</c:v>
                </c:pt>
                <c:pt idx="3354">
                  <c:v>#N/A</c:v>
                </c:pt>
                <c:pt idx="3355">
                  <c:v>#N/A</c:v>
                </c:pt>
                <c:pt idx="3356">
                  <c:v>#N/A</c:v>
                </c:pt>
                <c:pt idx="3357">
                  <c:v>#N/A</c:v>
                </c:pt>
                <c:pt idx="3358">
                  <c:v>#N/A</c:v>
                </c:pt>
                <c:pt idx="3359">
                  <c:v>#N/A</c:v>
                </c:pt>
                <c:pt idx="3360">
                  <c:v>#N/A</c:v>
                </c:pt>
                <c:pt idx="3361">
                  <c:v>#N/A</c:v>
                </c:pt>
                <c:pt idx="3362">
                  <c:v>#N/A</c:v>
                </c:pt>
                <c:pt idx="3363">
                  <c:v>#N/A</c:v>
                </c:pt>
                <c:pt idx="3364">
                  <c:v>#N/A</c:v>
                </c:pt>
                <c:pt idx="3365">
                  <c:v>#N/A</c:v>
                </c:pt>
                <c:pt idx="3366">
                  <c:v>#N/A</c:v>
                </c:pt>
                <c:pt idx="3367">
                  <c:v>#N/A</c:v>
                </c:pt>
                <c:pt idx="3368">
                  <c:v>#N/A</c:v>
                </c:pt>
                <c:pt idx="3369">
                  <c:v>#N/A</c:v>
                </c:pt>
                <c:pt idx="3370">
                  <c:v>#N/A</c:v>
                </c:pt>
                <c:pt idx="3371">
                  <c:v>#N/A</c:v>
                </c:pt>
                <c:pt idx="3372">
                  <c:v>#N/A</c:v>
                </c:pt>
                <c:pt idx="3373">
                  <c:v>#N/A</c:v>
                </c:pt>
                <c:pt idx="3374">
                  <c:v>#N/A</c:v>
                </c:pt>
                <c:pt idx="3375">
                  <c:v>#N/A</c:v>
                </c:pt>
                <c:pt idx="3376">
                  <c:v>#N/A</c:v>
                </c:pt>
                <c:pt idx="3377">
                  <c:v>#N/A</c:v>
                </c:pt>
                <c:pt idx="3378">
                  <c:v>#N/A</c:v>
                </c:pt>
                <c:pt idx="3379">
                  <c:v>#N/A</c:v>
                </c:pt>
                <c:pt idx="3380">
                  <c:v>#N/A</c:v>
                </c:pt>
                <c:pt idx="3381">
                  <c:v>#N/A</c:v>
                </c:pt>
                <c:pt idx="3382">
                  <c:v>#N/A</c:v>
                </c:pt>
                <c:pt idx="3383">
                  <c:v>#N/A</c:v>
                </c:pt>
                <c:pt idx="3384">
                  <c:v>#N/A</c:v>
                </c:pt>
                <c:pt idx="3385">
                  <c:v>#N/A</c:v>
                </c:pt>
                <c:pt idx="3386">
                  <c:v>#N/A</c:v>
                </c:pt>
                <c:pt idx="3387">
                  <c:v>#N/A</c:v>
                </c:pt>
                <c:pt idx="3388">
                  <c:v>#N/A</c:v>
                </c:pt>
                <c:pt idx="3389">
                  <c:v>#N/A</c:v>
                </c:pt>
                <c:pt idx="3390">
                  <c:v>#N/A</c:v>
                </c:pt>
                <c:pt idx="3391">
                  <c:v>#N/A</c:v>
                </c:pt>
                <c:pt idx="3392">
                  <c:v>#N/A</c:v>
                </c:pt>
                <c:pt idx="3393">
                  <c:v>#N/A</c:v>
                </c:pt>
                <c:pt idx="3394">
                  <c:v>#N/A</c:v>
                </c:pt>
                <c:pt idx="3395">
                  <c:v>#N/A</c:v>
                </c:pt>
                <c:pt idx="3396">
                  <c:v>#N/A</c:v>
                </c:pt>
                <c:pt idx="3397">
                  <c:v>#N/A</c:v>
                </c:pt>
                <c:pt idx="3398">
                  <c:v>#N/A</c:v>
                </c:pt>
                <c:pt idx="3399">
                  <c:v>#N/A</c:v>
                </c:pt>
                <c:pt idx="3400">
                  <c:v>#N/A</c:v>
                </c:pt>
                <c:pt idx="3401">
                  <c:v>#N/A</c:v>
                </c:pt>
                <c:pt idx="3402">
                  <c:v>#N/A</c:v>
                </c:pt>
                <c:pt idx="3403">
                  <c:v>#N/A</c:v>
                </c:pt>
                <c:pt idx="3404">
                  <c:v>#N/A</c:v>
                </c:pt>
                <c:pt idx="3405">
                  <c:v>#N/A</c:v>
                </c:pt>
                <c:pt idx="3406">
                  <c:v>#N/A</c:v>
                </c:pt>
                <c:pt idx="3407">
                  <c:v>#N/A</c:v>
                </c:pt>
                <c:pt idx="3408">
                  <c:v>#N/A</c:v>
                </c:pt>
                <c:pt idx="3409">
                  <c:v>#N/A</c:v>
                </c:pt>
                <c:pt idx="3410">
                  <c:v>#N/A</c:v>
                </c:pt>
                <c:pt idx="3411">
                  <c:v>#N/A</c:v>
                </c:pt>
                <c:pt idx="3412">
                  <c:v>#N/A</c:v>
                </c:pt>
                <c:pt idx="3413">
                  <c:v>#N/A</c:v>
                </c:pt>
                <c:pt idx="3414">
                  <c:v>#N/A</c:v>
                </c:pt>
                <c:pt idx="3415">
                  <c:v>#N/A</c:v>
                </c:pt>
                <c:pt idx="3416">
                  <c:v>#N/A</c:v>
                </c:pt>
                <c:pt idx="3417">
                  <c:v>#N/A</c:v>
                </c:pt>
                <c:pt idx="3418">
                  <c:v>#N/A</c:v>
                </c:pt>
                <c:pt idx="3419">
                  <c:v>#N/A</c:v>
                </c:pt>
                <c:pt idx="3420">
                  <c:v>#N/A</c:v>
                </c:pt>
                <c:pt idx="3421">
                  <c:v>#N/A</c:v>
                </c:pt>
                <c:pt idx="3422">
                  <c:v>#N/A</c:v>
                </c:pt>
                <c:pt idx="3423">
                  <c:v>#N/A</c:v>
                </c:pt>
                <c:pt idx="3424">
                  <c:v>#N/A</c:v>
                </c:pt>
                <c:pt idx="3425">
                  <c:v>#N/A</c:v>
                </c:pt>
                <c:pt idx="3426">
                  <c:v>#N/A</c:v>
                </c:pt>
                <c:pt idx="3427">
                  <c:v>#N/A</c:v>
                </c:pt>
                <c:pt idx="3428">
                  <c:v>#N/A</c:v>
                </c:pt>
                <c:pt idx="3429">
                  <c:v>#N/A</c:v>
                </c:pt>
                <c:pt idx="3430">
                  <c:v>#N/A</c:v>
                </c:pt>
                <c:pt idx="3431">
                  <c:v>#N/A</c:v>
                </c:pt>
                <c:pt idx="3432">
                  <c:v>#N/A</c:v>
                </c:pt>
                <c:pt idx="3433">
                  <c:v>#N/A</c:v>
                </c:pt>
                <c:pt idx="3434">
                  <c:v>#N/A</c:v>
                </c:pt>
                <c:pt idx="3435">
                  <c:v>#N/A</c:v>
                </c:pt>
                <c:pt idx="3436">
                  <c:v>#N/A</c:v>
                </c:pt>
                <c:pt idx="3437">
                  <c:v>#N/A</c:v>
                </c:pt>
                <c:pt idx="3438">
                  <c:v>#N/A</c:v>
                </c:pt>
                <c:pt idx="3439">
                  <c:v>#N/A</c:v>
                </c:pt>
                <c:pt idx="3440">
                  <c:v>#N/A</c:v>
                </c:pt>
                <c:pt idx="3441">
                  <c:v>#N/A</c:v>
                </c:pt>
                <c:pt idx="3442">
                  <c:v>#N/A</c:v>
                </c:pt>
                <c:pt idx="3443">
                  <c:v>#N/A</c:v>
                </c:pt>
                <c:pt idx="3444">
                  <c:v>#N/A</c:v>
                </c:pt>
                <c:pt idx="3445">
                  <c:v>#N/A</c:v>
                </c:pt>
                <c:pt idx="3446">
                  <c:v>#N/A</c:v>
                </c:pt>
                <c:pt idx="3447">
                  <c:v>#N/A</c:v>
                </c:pt>
                <c:pt idx="3448">
                  <c:v>#N/A</c:v>
                </c:pt>
                <c:pt idx="3449">
                  <c:v>#N/A</c:v>
                </c:pt>
                <c:pt idx="3450">
                  <c:v>#N/A</c:v>
                </c:pt>
                <c:pt idx="3451">
                  <c:v>#N/A</c:v>
                </c:pt>
                <c:pt idx="3452">
                  <c:v>#N/A</c:v>
                </c:pt>
                <c:pt idx="3453">
                  <c:v>#N/A</c:v>
                </c:pt>
                <c:pt idx="3454">
                  <c:v>#N/A</c:v>
                </c:pt>
                <c:pt idx="3455">
                  <c:v>#N/A</c:v>
                </c:pt>
                <c:pt idx="3456">
                  <c:v>#N/A</c:v>
                </c:pt>
                <c:pt idx="3457">
                  <c:v>#N/A</c:v>
                </c:pt>
                <c:pt idx="3458">
                  <c:v>#N/A</c:v>
                </c:pt>
                <c:pt idx="3459">
                  <c:v>#N/A</c:v>
                </c:pt>
                <c:pt idx="3460">
                  <c:v>#N/A</c:v>
                </c:pt>
                <c:pt idx="3461">
                  <c:v>#N/A</c:v>
                </c:pt>
                <c:pt idx="3462">
                  <c:v>#N/A</c:v>
                </c:pt>
                <c:pt idx="3463">
                  <c:v>#N/A</c:v>
                </c:pt>
                <c:pt idx="3464">
                  <c:v>#N/A</c:v>
                </c:pt>
                <c:pt idx="3465">
                  <c:v>#N/A</c:v>
                </c:pt>
                <c:pt idx="3466">
                  <c:v>#N/A</c:v>
                </c:pt>
                <c:pt idx="3467">
                  <c:v>#N/A</c:v>
                </c:pt>
                <c:pt idx="3468">
                  <c:v>#N/A</c:v>
                </c:pt>
                <c:pt idx="3469">
                  <c:v>#N/A</c:v>
                </c:pt>
                <c:pt idx="3470">
                  <c:v>#N/A</c:v>
                </c:pt>
                <c:pt idx="3471">
                  <c:v>#N/A</c:v>
                </c:pt>
                <c:pt idx="3472">
                  <c:v>#N/A</c:v>
                </c:pt>
                <c:pt idx="3473">
                  <c:v>#N/A</c:v>
                </c:pt>
                <c:pt idx="3474">
                  <c:v>#N/A</c:v>
                </c:pt>
                <c:pt idx="3475">
                  <c:v>#N/A</c:v>
                </c:pt>
                <c:pt idx="3476">
                  <c:v>#N/A</c:v>
                </c:pt>
                <c:pt idx="3477">
                  <c:v>#N/A</c:v>
                </c:pt>
                <c:pt idx="3478">
                  <c:v>#N/A</c:v>
                </c:pt>
                <c:pt idx="3479">
                  <c:v>#N/A</c:v>
                </c:pt>
                <c:pt idx="3480">
                  <c:v>#N/A</c:v>
                </c:pt>
                <c:pt idx="3481">
                  <c:v>#N/A</c:v>
                </c:pt>
                <c:pt idx="3482">
                  <c:v>#N/A</c:v>
                </c:pt>
                <c:pt idx="3483">
                  <c:v>#N/A</c:v>
                </c:pt>
                <c:pt idx="3484">
                  <c:v>#N/A</c:v>
                </c:pt>
                <c:pt idx="3485">
                  <c:v>#N/A</c:v>
                </c:pt>
                <c:pt idx="3486">
                  <c:v>#N/A</c:v>
                </c:pt>
                <c:pt idx="3487">
                  <c:v>#N/A</c:v>
                </c:pt>
                <c:pt idx="3488">
                  <c:v>#N/A</c:v>
                </c:pt>
                <c:pt idx="3489">
                  <c:v>#N/A</c:v>
                </c:pt>
                <c:pt idx="3490">
                  <c:v>#N/A</c:v>
                </c:pt>
                <c:pt idx="3491">
                  <c:v>#N/A</c:v>
                </c:pt>
                <c:pt idx="3492">
                  <c:v>#N/A</c:v>
                </c:pt>
                <c:pt idx="3493">
                  <c:v>#N/A</c:v>
                </c:pt>
                <c:pt idx="3494">
                  <c:v>#N/A</c:v>
                </c:pt>
                <c:pt idx="3495">
                  <c:v>#N/A</c:v>
                </c:pt>
                <c:pt idx="3496">
                  <c:v>#N/A</c:v>
                </c:pt>
                <c:pt idx="3497">
                  <c:v>#N/A</c:v>
                </c:pt>
                <c:pt idx="3498">
                  <c:v>#N/A</c:v>
                </c:pt>
                <c:pt idx="3499">
                  <c:v>#N/A</c:v>
                </c:pt>
                <c:pt idx="3500">
                  <c:v>#N/A</c:v>
                </c:pt>
                <c:pt idx="3501">
                  <c:v>#N/A</c:v>
                </c:pt>
                <c:pt idx="3502">
                  <c:v>#N/A</c:v>
                </c:pt>
                <c:pt idx="3503">
                  <c:v>#N/A</c:v>
                </c:pt>
                <c:pt idx="3504">
                  <c:v>#N/A</c:v>
                </c:pt>
                <c:pt idx="3505">
                  <c:v>#N/A</c:v>
                </c:pt>
                <c:pt idx="3506">
                  <c:v>#N/A</c:v>
                </c:pt>
                <c:pt idx="3507">
                  <c:v>#N/A</c:v>
                </c:pt>
                <c:pt idx="3508">
                  <c:v>#N/A</c:v>
                </c:pt>
                <c:pt idx="3509">
                  <c:v>#N/A</c:v>
                </c:pt>
                <c:pt idx="3510">
                  <c:v>#N/A</c:v>
                </c:pt>
                <c:pt idx="3511">
                  <c:v>#N/A</c:v>
                </c:pt>
                <c:pt idx="3512">
                  <c:v>#N/A</c:v>
                </c:pt>
                <c:pt idx="3513">
                  <c:v>#N/A</c:v>
                </c:pt>
                <c:pt idx="3514">
                  <c:v>#N/A</c:v>
                </c:pt>
                <c:pt idx="3515">
                  <c:v>#N/A</c:v>
                </c:pt>
                <c:pt idx="3516">
                  <c:v>#N/A</c:v>
                </c:pt>
                <c:pt idx="3517">
                  <c:v>#N/A</c:v>
                </c:pt>
                <c:pt idx="3518">
                  <c:v>#N/A</c:v>
                </c:pt>
                <c:pt idx="3519">
                  <c:v>#N/A</c:v>
                </c:pt>
                <c:pt idx="3520">
                  <c:v>#N/A</c:v>
                </c:pt>
                <c:pt idx="3521">
                  <c:v>#N/A</c:v>
                </c:pt>
                <c:pt idx="3522">
                  <c:v>#N/A</c:v>
                </c:pt>
                <c:pt idx="3523">
                  <c:v>#N/A</c:v>
                </c:pt>
                <c:pt idx="3524">
                  <c:v>#N/A</c:v>
                </c:pt>
                <c:pt idx="3525">
                  <c:v>#N/A</c:v>
                </c:pt>
                <c:pt idx="3526">
                  <c:v>#N/A</c:v>
                </c:pt>
                <c:pt idx="3527">
                  <c:v>#N/A</c:v>
                </c:pt>
                <c:pt idx="3528">
                  <c:v>#N/A</c:v>
                </c:pt>
                <c:pt idx="3529">
                  <c:v>#N/A</c:v>
                </c:pt>
                <c:pt idx="3530">
                  <c:v>#N/A</c:v>
                </c:pt>
                <c:pt idx="3531">
                  <c:v>#N/A</c:v>
                </c:pt>
                <c:pt idx="3532">
                  <c:v>#N/A</c:v>
                </c:pt>
                <c:pt idx="3533">
                  <c:v>#N/A</c:v>
                </c:pt>
                <c:pt idx="3534">
                  <c:v>#N/A</c:v>
                </c:pt>
                <c:pt idx="3535">
                  <c:v>#N/A</c:v>
                </c:pt>
                <c:pt idx="3536">
                  <c:v>#N/A</c:v>
                </c:pt>
                <c:pt idx="3537">
                  <c:v>#N/A</c:v>
                </c:pt>
                <c:pt idx="3538">
                  <c:v>#N/A</c:v>
                </c:pt>
                <c:pt idx="3539">
                  <c:v>#N/A</c:v>
                </c:pt>
                <c:pt idx="3540">
                  <c:v>#N/A</c:v>
                </c:pt>
                <c:pt idx="3541">
                  <c:v>#N/A</c:v>
                </c:pt>
                <c:pt idx="3542">
                  <c:v>#N/A</c:v>
                </c:pt>
                <c:pt idx="3543">
                  <c:v>#N/A</c:v>
                </c:pt>
                <c:pt idx="3544">
                  <c:v>#N/A</c:v>
                </c:pt>
                <c:pt idx="3545">
                  <c:v>#N/A</c:v>
                </c:pt>
                <c:pt idx="3546">
                  <c:v>#N/A</c:v>
                </c:pt>
                <c:pt idx="3547">
                  <c:v>#N/A</c:v>
                </c:pt>
                <c:pt idx="3548">
                  <c:v>#N/A</c:v>
                </c:pt>
                <c:pt idx="3549">
                  <c:v>#N/A</c:v>
                </c:pt>
                <c:pt idx="3550">
                  <c:v>#N/A</c:v>
                </c:pt>
                <c:pt idx="3551">
                  <c:v>#N/A</c:v>
                </c:pt>
                <c:pt idx="3552">
                  <c:v>#N/A</c:v>
                </c:pt>
                <c:pt idx="3553">
                  <c:v>#N/A</c:v>
                </c:pt>
                <c:pt idx="3554">
                  <c:v>#N/A</c:v>
                </c:pt>
                <c:pt idx="3555">
                  <c:v>#N/A</c:v>
                </c:pt>
                <c:pt idx="3556">
                  <c:v>#N/A</c:v>
                </c:pt>
                <c:pt idx="3557">
                  <c:v>#N/A</c:v>
                </c:pt>
                <c:pt idx="3558">
                  <c:v>#N/A</c:v>
                </c:pt>
                <c:pt idx="3559">
                  <c:v>#N/A</c:v>
                </c:pt>
                <c:pt idx="3560">
                  <c:v>#N/A</c:v>
                </c:pt>
                <c:pt idx="3561">
                  <c:v>#N/A</c:v>
                </c:pt>
                <c:pt idx="3562">
                  <c:v>#N/A</c:v>
                </c:pt>
                <c:pt idx="3563">
                  <c:v>#N/A</c:v>
                </c:pt>
                <c:pt idx="3564">
                  <c:v>#N/A</c:v>
                </c:pt>
                <c:pt idx="3565">
                  <c:v>#N/A</c:v>
                </c:pt>
                <c:pt idx="3566">
                  <c:v>#N/A</c:v>
                </c:pt>
                <c:pt idx="3567">
                  <c:v>#N/A</c:v>
                </c:pt>
                <c:pt idx="3568">
                  <c:v>#N/A</c:v>
                </c:pt>
                <c:pt idx="3569">
                  <c:v>#N/A</c:v>
                </c:pt>
                <c:pt idx="3570">
                  <c:v>#N/A</c:v>
                </c:pt>
                <c:pt idx="3571">
                  <c:v>#N/A</c:v>
                </c:pt>
                <c:pt idx="3572">
                  <c:v>#N/A</c:v>
                </c:pt>
                <c:pt idx="3573">
                  <c:v>#N/A</c:v>
                </c:pt>
                <c:pt idx="3574">
                  <c:v>#N/A</c:v>
                </c:pt>
                <c:pt idx="3575">
                  <c:v>#N/A</c:v>
                </c:pt>
                <c:pt idx="3576">
                  <c:v>#N/A</c:v>
                </c:pt>
                <c:pt idx="3577">
                  <c:v>#N/A</c:v>
                </c:pt>
                <c:pt idx="3578">
                  <c:v>#N/A</c:v>
                </c:pt>
                <c:pt idx="3579">
                  <c:v>#N/A</c:v>
                </c:pt>
                <c:pt idx="3580">
                  <c:v>#N/A</c:v>
                </c:pt>
                <c:pt idx="3581">
                  <c:v>#N/A</c:v>
                </c:pt>
                <c:pt idx="3582">
                  <c:v>#N/A</c:v>
                </c:pt>
                <c:pt idx="3583">
                  <c:v>#N/A</c:v>
                </c:pt>
                <c:pt idx="3584">
                  <c:v>#N/A</c:v>
                </c:pt>
                <c:pt idx="3585">
                  <c:v>#N/A</c:v>
                </c:pt>
                <c:pt idx="3586">
                  <c:v>#N/A</c:v>
                </c:pt>
                <c:pt idx="3587">
                  <c:v>#N/A</c:v>
                </c:pt>
                <c:pt idx="3588">
                  <c:v>#N/A</c:v>
                </c:pt>
                <c:pt idx="3589">
                  <c:v>#N/A</c:v>
                </c:pt>
                <c:pt idx="3590">
                  <c:v>#N/A</c:v>
                </c:pt>
                <c:pt idx="3591">
                  <c:v>#N/A</c:v>
                </c:pt>
                <c:pt idx="3592">
                  <c:v>#N/A</c:v>
                </c:pt>
                <c:pt idx="3593">
                  <c:v>#N/A</c:v>
                </c:pt>
                <c:pt idx="3594">
                  <c:v>#N/A</c:v>
                </c:pt>
                <c:pt idx="3595">
                  <c:v>#N/A</c:v>
                </c:pt>
                <c:pt idx="3596">
                  <c:v>#N/A</c:v>
                </c:pt>
                <c:pt idx="3597">
                  <c:v>#N/A</c:v>
                </c:pt>
                <c:pt idx="3598">
                  <c:v>#N/A</c:v>
                </c:pt>
                <c:pt idx="3599">
                  <c:v>#N/A</c:v>
                </c:pt>
                <c:pt idx="3600">
                  <c:v>#N/A</c:v>
                </c:pt>
                <c:pt idx="3601">
                  <c:v>#N/A</c:v>
                </c:pt>
                <c:pt idx="3602">
                  <c:v>#N/A</c:v>
                </c:pt>
                <c:pt idx="3603">
                  <c:v>#N/A</c:v>
                </c:pt>
                <c:pt idx="3604">
                  <c:v>#N/A</c:v>
                </c:pt>
                <c:pt idx="3605">
                  <c:v>#N/A</c:v>
                </c:pt>
                <c:pt idx="3606">
                  <c:v>#N/A</c:v>
                </c:pt>
                <c:pt idx="3607">
                  <c:v>#N/A</c:v>
                </c:pt>
                <c:pt idx="3608">
                  <c:v>#N/A</c:v>
                </c:pt>
                <c:pt idx="3609">
                  <c:v>#N/A</c:v>
                </c:pt>
                <c:pt idx="3610">
                  <c:v>#N/A</c:v>
                </c:pt>
                <c:pt idx="3611">
                  <c:v>#N/A</c:v>
                </c:pt>
                <c:pt idx="3612">
                  <c:v>#N/A</c:v>
                </c:pt>
                <c:pt idx="3613">
                  <c:v>#N/A</c:v>
                </c:pt>
                <c:pt idx="3614">
                  <c:v>#N/A</c:v>
                </c:pt>
                <c:pt idx="3615">
                  <c:v>#N/A</c:v>
                </c:pt>
                <c:pt idx="3616">
                  <c:v>#N/A</c:v>
                </c:pt>
                <c:pt idx="3617">
                  <c:v>#N/A</c:v>
                </c:pt>
                <c:pt idx="3618">
                  <c:v>#N/A</c:v>
                </c:pt>
                <c:pt idx="3619">
                  <c:v>#N/A</c:v>
                </c:pt>
                <c:pt idx="3620">
                  <c:v>#N/A</c:v>
                </c:pt>
                <c:pt idx="3621">
                  <c:v>#N/A</c:v>
                </c:pt>
                <c:pt idx="3622">
                  <c:v>#N/A</c:v>
                </c:pt>
                <c:pt idx="3623">
                  <c:v>#N/A</c:v>
                </c:pt>
                <c:pt idx="3624">
                  <c:v>#N/A</c:v>
                </c:pt>
                <c:pt idx="3625">
                  <c:v>#N/A</c:v>
                </c:pt>
                <c:pt idx="3626">
                  <c:v>#N/A</c:v>
                </c:pt>
                <c:pt idx="3627">
                  <c:v>#N/A</c:v>
                </c:pt>
                <c:pt idx="3628">
                  <c:v>#N/A</c:v>
                </c:pt>
                <c:pt idx="3629">
                  <c:v>#N/A</c:v>
                </c:pt>
                <c:pt idx="3630">
                  <c:v>#N/A</c:v>
                </c:pt>
                <c:pt idx="3631">
                  <c:v>#N/A</c:v>
                </c:pt>
                <c:pt idx="3632">
                  <c:v>#N/A</c:v>
                </c:pt>
                <c:pt idx="3633">
                  <c:v>#N/A</c:v>
                </c:pt>
                <c:pt idx="3634">
                  <c:v>#N/A</c:v>
                </c:pt>
                <c:pt idx="3635">
                  <c:v>#N/A</c:v>
                </c:pt>
                <c:pt idx="3636">
                  <c:v>#N/A</c:v>
                </c:pt>
                <c:pt idx="3637">
                  <c:v>#N/A</c:v>
                </c:pt>
                <c:pt idx="3638">
                  <c:v>#N/A</c:v>
                </c:pt>
                <c:pt idx="3639">
                  <c:v>#N/A</c:v>
                </c:pt>
                <c:pt idx="3640">
                  <c:v>#N/A</c:v>
                </c:pt>
                <c:pt idx="3641">
                  <c:v>#N/A</c:v>
                </c:pt>
                <c:pt idx="3642">
                  <c:v>#N/A</c:v>
                </c:pt>
                <c:pt idx="3643">
                  <c:v>#N/A</c:v>
                </c:pt>
                <c:pt idx="3644">
                  <c:v>#N/A</c:v>
                </c:pt>
                <c:pt idx="3645">
                  <c:v>#N/A</c:v>
                </c:pt>
                <c:pt idx="3646">
                  <c:v>#N/A</c:v>
                </c:pt>
                <c:pt idx="3647">
                  <c:v>#N/A</c:v>
                </c:pt>
                <c:pt idx="3648">
                  <c:v>#N/A</c:v>
                </c:pt>
                <c:pt idx="3649">
                  <c:v>#N/A</c:v>
                </c:pt>
                <c:pt idx="3650">
                  <c:v>#N/A</c:v>
                </c:pt>
                <c:pt idx="3651">
                  <c:v>#N/A</c:v>
                </c:pt>
                <c:pt idx="3652">
                  <c:v>#N/A</c:v>
                </c:pt>
                <c:pt idx="3653">
                  <c:v>#N/A</c:v>
                </c:pt>
                <c:pt idx="3654">
                  <c:v>#N/A</c:v>
                </c:pt>
                <c:pt idx="3655">
                  <c:v>#N/A</c:v>
                </c:pt>
                <c:pt idx="3656">
                  <c:v>#N/A</c:v>
                </c:pt>
                <c:pt idx="3657">
                  <c:v>#N/A</c:v>
                </c:pt>
                <c:pt idx="3658">
                  <c:v>#N/A</c:v>
                </c:pt>
                <c:pt idx="3659">
                  <c:v>#N/A</c:v>
                </c:pt>
                <c:pt idx="3660">
                  <c:v>#N/A</c:v>
                </c:pt>
                <c:pt idx="3661">
                  <c:v>#N/A</c:v>
                </c:pt>
                <c:pt idx="3662">
                  <c:v>#N/A</c:v>
                </c:pt>
                <c:pt idx="3663">
                  <c:v>#N/A</c:v>
                </c:pt>
                <c:pt idx="3664">
                  <c:v>#N/A</c:v>
                </c:pt>
                <c:pt idx="3665">
                  <c:v>#N/A</c:v>
                </c:pt>
                <c:pt idx="3666">
                  <c:v>#N/A</c:v>
                </c:pt>
                <c:pt idx="3667">
                  <c:v>#N/A</c:v>
                </c:pt>
                <c:pt idx="3668">
                  <c:v>#N/A</c:v>
                </c:pt>
                <c:pt idx="3669">
                  <c:v>#N/A</c:v>
                </c:pt>
                <c:pt idx="3670">
                  <c:v>#N/A</c:v>
                </c:pt>
                <c:pt idx="3671">
                  <c:v>#N/A</c:v>
                </c:pt>
                <c:pt idx="3672">
                  <c:v>#N/A</c:v>
                </c:pt>
                <c:pt idx="3673">
                  <c:v>#N/A</c:v>
                </c:pt>
                <c:pt idx="3674">
                  <c:v>#N/A</c:v>
                </c:pt>
                <c:pt idx="3675">
                  <c:v>#N/A</c:v>
                </c:pt>
                <c:pt idx="3676">
                  <c:v>#N/A</c:v>
                </c:pt>
                <c:pt idx="3677">
                  <c:v>#N/A</c:v>
                </c:pt>
                <c:pt idx="3678">
                  <c:v>#N/A</c:v>
                </c:pt>
                <c:pt idx="3679">
                  <c:v>#N/A</c:v>
                </c:pt>
                <c:pt idx="3680">
                  <c:v>#N/A</c:v>
                </c:pt>
                <c:pt idx="3681">
                  <c:v>#N/A</c:v>
                </c:pt>
                <c:pt idx="3682">
                  <c:v>#N/A</c:v>
                </c:pt>
                <c:pt idx="3683">
                  <c:v>#N/A</c:v>
                </c:pt>
                <c:pt idx="3684">
                  <c:v>#N/A</c:v>
                </c:pt>
                <c:pt idx="3685">
                  <c:v>#N/A</c:v>
                </c:pt>
                <c:pt idx="3686">
                  <c:v>#N/A</c:v>
                </c:pt>
                <c:pt idx="3687">
                  <c:v>#N/A</c:v>
                </c:pt>
                <c:pt idx="3688">
                  <c:v>#N/A</c:v>
                </c:pt>
                <c:pt idx="3689">
                  <c:v>#N/A</c:v>
                </c:pt>
                <c:pt idx="3690">
                  <c:v>#N/A</c:v>
                </c:pt>
                <c:pt idx="3691">
                  <c:v>#N/A</c:v>
                </c:pt>
                <c:pt idx="3692">
                  <c:v>#N/A</c:v>
                </c:pt>
                <c:pt idx="3693">
                  <c:v>#N/A</c:v>
                </c:pt>
                <c:pt idx="3694">
                  <c:v>#N/A</c:v>
                </c:pt>
                <c:pt idx="3695">
                  <c:v>#N/A</c:v>
                </c:pt>
                <c:pt idx="3696">
                  <c:v>#N/A</c:v>
                </c:pt>
                <c:pt idx="3697">
                  <c:v>#N/A</c:v>
                </c:pt>
                <c:pt idx="3698">
                  <c:v>#N/A</c:v>
                </c:pt>
                <c:pt idx="3699">
                  <c:v>#N/A</c:v>
                </c:pt>
                <c:pt idx="3700">
                  <c:v>#N/A</c:v>
                </c:pt>
                <c:pt idx="3701">
                  <c:v>#N/A</c:v>
                </c:pt>
                <c:pt idx="3702">
                  <c:v>#N/A</c:v>
                </c:pt>
                <c:pt idx="3703">
                  <c:v>#N/A</c:v>
                </c:pt>
                <c:pt idx="3704">
                  <c:v>#N/A</c:v>
                </c:pt>
                <c:pt idx="3705">
                  <c:v>#N/A</c:v>
                </c:pt>
                <c:pt idx="3706">
                  <c:v>#N/A</c:v>
                </c:pt>
                <c:pt idx="3707">
                  <c:v>#N/A</c:v>
                </c:pt>
                <c:pt idx="3708">
                  <c:v>#N/A</c:v>
                </c:pt>
                <c:pt idx="3709">
                  <c:v>#N/A</c:v>
                </c:pt>
                <c:pt idx="3710">
                  <c:v>#N/A</c:v>
                </c:pt>
                <c:pt idx="3711">
                  <c:v>#N/A</c:v>
                </c:pt>
                <c:pt idx="3712">
                  <c:v>#N/A</c:v>
                </c:pt>
                <c:pt idx="3713">
                  <c:v>#N/A</c:v>
                </c:pt>
                <c:pt idx="3714">
                  <c:v>#N/A</c:v>
                </c:pt>
                <c:pt idx="3715">
                  <c:v>#N/A</c:v>
                </c:pt>
                <c:pt idx="3716">
                  <c:v>#N/A</c:v>
                </c:pt>
                <c:pt idx="3717">
                  <c:v>#N/A</c:v>
                </c:pt>
                <c:pt idx="3718">
                  <c:v>#N/A</c:v>
                </c:pt>
                <c:pt idx="3719">
                  <c:v>#N/A</c:v>
                </c:pt>
                <c:pt idx="3720">
                  <c:v>#N/A</c:v>
                </c:pt>
                <c:pt idx="3721">
                  <c:v>#N/A</c:v>
                </c:pt>
                <c:pt idx="3722">
                  <c:v>#N/A</c:v>
                </c:pt>
                <c:pt idx="3723">
                  <c:v>#N/A</c:v>
                </c:pt>
                <c:pt idx="3724">
                  <c:v>#N/A</c:v>
                </c:pt>
                <c:pt idx="3725">
                  <c:v>#N/A</c:v>
                </c:pt>
                <c:pt idx="3726">
                  <c:v>#N/A</c:v>
                </c:pt>
                <c:pt idx="3727">
                  <c:v>#N/A</c:v>
                </c:pt>
                <c:pt idx="3728">
                  <c:v>#N/A</c:v>
                </c:pt>
                <c:pt idx="3729">
                  <c:v>#N/A</c:v>
                </c:pt>
                <c:pt idx="3730">
                  <c:v>#N/A</c:v>
                </c:pt>
                <c:pt idx="3731">
                  <c:v>#N/A</c:v>
                </c:pt>
                <c:pt idx="3732">
                  <c:v>#N/A</c:v>
                </c:pt>
                <c:pt idx="3733">
                  <c:v>#N/A</c:v>
                </c:pt>
                <c:pt idx="3734">
                  <c:v>#N/A</c:v>
                </c:pt>
                <c:pt idx="3735">
                  <c:v>#N/A</c:v>
                </c:pt>
                <c:pt idx="3736">
                  <c:v>#N/A</c:v>
                </c:pt>
                <c:pt idx="3737">
                  <c:v>#N/A</c:v>
                </c:pt>
                <c:pt idx="3738">
                  <c:v>#N/A</c:v>
                </c:pt>
                <c:pt idx="3739">
                  <c:v>#N/A</c:v>
                </c:pt>
                <c:pt idx="3740">
                  <c:v>#N/A</c:v>
                </c:pt>
                <c:pt idx="3741">
                  <c:v>#N/A</c:v>
                </c:pt>
                <c:pt idx="3742">
                  <c:v>#N/A</c:v>
                </c:pt>
                <c:pt idx="3743">
                  <c:v>#N/A</c:v>
                </c:pt>
                <c:pt idx="3744">
                  <c:v>#N/A</c:v>
                </c:pt>
                <c:pt idx="3745">
                  <c:v>#N/A</c:v>
                </c:pt>
                <c:pt idx="3746">
                  <c:v>#N/A</c:v>
                </c:pt>
                <c:pt idx="3747">
                  <c:v>#N/A</c:v>
                </c:pt>
                <c:pt idx="3748">
                  <c:v>#N/A</c:v>
                </c:pt>
                <c:pt idx="3749">
                  <c:v>#N/A</c:v>
                </c:pt>
                <c:pt idx="3750">
                  <c:v>#N/A</c:v>
                </c:pt>
                <c:pt idx="3751">
                  <c:v>#N/A</c:v>
                </c:pt>
                <c:pt idx="3752">
                  <c:v>#N/A</c:v>
                </c:pt>
                <c:pt idx="3753">
                  <c:v>#N/A</c:v>
                </c:pt>
                <c:pt idx="3754">
                  <c:v>#N/A</c:v>
                </c:pt>
                <c:pt idx="3755">
                  <c:v>#N/A</c:v>
                </c:pt>
                <c:pt idx="3756">
                  <c:v>#N/A</c:v>
                </c:pt>
                <c:pt idx="3757">
                  <c:v>#N/A</c:v>
                </c:pt>
                <c:pt idx="3758">
                  <c:v>#N/A</c:v>
                </c:pt>
                <c:pt idx="3759">
                  <c:v>#N/A</c:v>
                </c:pt>
                <c:pt idx="3760">
                  <c:v>#N/A</c:v>
                </c:pt>
                <c:pt idx="3761">
                  <c:v>#N/A</c:v>
                </c:pt>
                <c:pt idx="3762">
                  <c:v>#N/A</c:v>
                </c:pt>
                <c:pt idx="3763">
                  <c:v>#N/A</c:v>
                </c:pt>
                <c:pt idx="3764">
                  <c:v>#N/A</c:v>
                </c:pt>
                <c:pt idx="3765">
                  <c:v>#N/A</c:v>
                </c:pt>
                <c:pt idx="3766">
                  <c:v>#N/A</c:v>
                </c:pt>
                <c:pt idx="3767">
                  <c:v>#N/A</c:v>
                </c:pt>
                <c:pt idx="3768">
                  <c:v>#N/A</c:v>
                </c:pt>
                <c:pt idx="3769">
                  <c:v>#N/A</c:v>
                </c:pt>
                <c:pt idx="3770">
                  <c:v>#N/A</c:v>
                </c:pt>
                <c:pt idx="3771">
                  <c:v>#N/A</c:v>
                </c:pt>
                <c:pt idx="3772">
                  <c:v>#N/A</c:v>
                </c:pt>
                <c:pt idx="3773">
                  <c:v>#N/A</c:v>
                </c:pt>
                <c:pt idx="3774">
                  <c:v>#N/A</c:v>
                </c:pt>
                <c:pt idx="3775">
                  <c:v>#N/A</c:v>
                </c:pt>
                <c:pt idx="3776">
                  <c:v>#N/A</c:v>
                </c:pt>
                <c:pt idx="3777">
                  <c:v>#N/A</c:v>
                </c:pt>
                <c:pt idx="3778">
                  <c:v>#N/A</c:v>
                </c:pt>
                <c:pt idx="3779">
                  <c:v>#N/A</c:v>
                </c:pt>
                <c:pt idx="3780">
                  <c:v>#N/A</c:v>
                </c:pt>
                <c:pt idx="3781">
                  <c:v>#N/A</c:v>
                </c:pt>
                <c:pt idx="3782">
                  <c:v>#N/A</c:v>
                </c:pt>
                <c:pt idx="3783">
                  <c:v>#N/A</c:v>
                </c:pt>
                <c:pt idx="3784">
                  <c:v>#N/A</c:v>
                </c:pt>
                <c:pt idx="3785">
                  <c:v>#N/A</c:v>
                </c:pt>
                <c:pt idx="3786">
                  <c:v>#N/A</c:v>
                </c:pt>
                <c:pt idx="3787">
                  <c:v>#N/A</c:v>
                </c:pt>
                <c:pt idx="3788">
                  <c:v>#N/A</c:v>
                </c:pt>
                <c:pt idx="3789">
                  <c:v>#N/A</c:v>
                </c:pt>
                <c:pt idx="3790">
                  <c:v>#N/A</c:v>
                </c:pt>
                <c:pt idx="3791">
                  <c:v>#N/A</c:v>
                </c:pt>
                <c:pt idx="3792">
                  <c:v>#N/A</c:v>
                </c:pt>
                <c:pt idx="3793">
                  <c:v>#N/A</c:v>
                </c:pt>
                <c:pt idx="3794">
                  <c:v>#N/A</c:v>
                </c:pt>
                <c:pt idx="3795">
                  <c:v>#N/A</c:v>
                </c:pt>
                <c:pt idx="3796">
                  <c:v>#N/A</c:v>
                </c:pt>
                <c:pt idx="3797">
                  <c:v>#N/A</c:v>
                </c:pt>
                <c:pt idx="3798">
                  <c:v>#N/A</c:v>
                </c:pt>
                <c:pt idx="3799">
                  <c:v>#N/A</c:v>
                </c:pt>
                <c:pt idx="3800">
                  <c:v>#N/A</c:v>
                </c:pt>
                <c:pt idx="3801">
                  <c:v>#N/A</c:v>
                </c:pt>
                <c:pt idx="3802">
                  <c:v>#N/A</c:v>
                </c:pt>
                <c:pt idx="3803">
                  <c:v>#N/A</c:v>
                </c:pt>
                <c:pt idx="3804">
                  <c:v>#N/A</c:v>
                </c:pt>
                <c:pt idx="3805">
                  <c:v>#N/A</c:v>
                </c:pt>
                <c:pt idx="3806">
                  <c:v>#N/A</c:v>
                </c:pt>
                <c:pt idx="3807">
                  <c:v>#N/A</c:v>
                </c:pt>
                <c:pt idx="3808">
                  <c:v>#N/A</c:v>
                </c:pt>
                <c:pt idx="3809">
                  <c:v>#N/A</c:v>
                </c:pt>
                <c:pt idx="3810">
                  <c:v>#N/A</c:v>
                </c:pt>
                <c:pt idx="3811">
                  <c:v>#N/A</c:v>
                </c:pt>
                <c:pt idx="3812">
                  <c:v>#N/A</c:v>
                </c:pt>
                <c:pt idx="3813">
                  <c:v>#N/A</c:v>
                </c:pt>
                <c:pt idx="3814">
                  <c:v>#N/A</c:v>
                </c:pt>
                <c:pt idx="3815">
                  <c:v>#N/A</c:v>
                </c:pt>
                <c:pt idx="3816">
                  <c:v>#N/A</c:v>
                </c:pt>
                <c:pt idx="3817">
                  <c:v>#N/A</c:v>
                </c:pt>
                <c:pt idx="3818">
                  <c:v>#N/A</c:v>
                </c:pt>
                <c:pt idx="3819">
                  <c:v>#N/A</c:v>
                </c:pt>
                <c:pt idx="3820">
                  <c:v>#N/A</c:v>
                </c:pt>
                <c:pt idx="3821">
                  <c:v>#N/A</c:v>
                </c:pt>
                <c:pt idx="3822">
                  <c:v>#N/A</c:v>
                </c:pt>
                <c:pt idx="3823">
                  <c:v>#N/A</c:v>
                </c:pt>
                <c:pt idx="3824">
                  <c:v>#N/A</c:v>
                </c:pt>
                <c:pt idx="3825">
                  <c:v>#N/A</c:v>
                </c:pt>
                <c:pt idx="3826">
                  <c:v>#N/A</c:v>
                </c:pt>
                <c:pt idx="3827">
                  <c:v>#N/A</c:v>
                </c:pt>
                <c:pt idx="3828">
                  <c:v>#N/A</c:v>
                </c:pt>
                <c:pt idx="3829">
                  <c:v>#N/A</c:v>
                </c:pt>
                <c:pt idx="3830">
                  <c:v>#N/A</c:v>
                </c:pt>
                <c:pt idx="3831">
                  <c:v>#N/A</c:v>
                </c:pt>
                <c:pt idx="3832">
                  <c:v>#N/A</c:v>
                </c:pt>
                <c:pt idx="3833">
                  <c:v>#N/A</c:v>
                </c:pt>
                <c:pt idx="3834">
                  <c:v>#N/A</c:v>
                </c:pt>
                <c:pt idx="3835">
                  <c:v>#N/A</c:v>
                </c:pt>
                <c:pt idx="3836">
                  <c:v>#N/A</c:v>
                </c:pt>
                <c:pt idx="3837">
                  <c:v>#N/A</c:v>
                </c:pt>
                <c:pt idx="3838">
                  <c:v>#N/A</c:v>
                </c:pt>
                <c:pt idx="3839">
                  <c:v>#N/A</c:v>
                </c:pt>
                <c:pt idx="3840">
                  <c:v>#N/A</c:v>
                </c:pt>
                <c:pt idx="3841">
                  <c:v>#N/A</c:v>
                </c:pt>
                <c:pt idx="3842">
                  <c:v>#N/A</c:v>
                </c:pt>
                <c:pt idx="3843">
                  <c:v>#N/A</c:v>
                </c:pt>
                <c:pt idx="3844">
                  <c:v>#N/A</c:v>
                </c:pt>
                <c:pt idx="3845">
                  <c:v>#N/A</c:v>
                </c:pt>
                <c:pt idx="3846">
                  <c:v>#N/A</c:v>
                </c:pt>
                <c:pt idx="3847">
                  <c:v>#N/A</c:v>
                </c:pt>
                <c:pt idx="3848">
                  <c:v>#N/A</c:v>
                </c:pt>
                <c:pt idx="3849">
                  <c:v>#N/A</c:v>
                </c:pt>
                <c:pt idx="3850">
                  <c:v>#N/A</c:v>
                </c:pt>
                <c:pt idx="3851">
                  <c:v>#N/A</c:v>
                </c:pt>
                <c:pt idx="3852">
                  <c:v>#N/A</c:v>
                </c:pt>
                <c:pt idx="3853">
                  <c:v>#N/A</c:v>
                </c:pt>
                <c:pt idx="3854">
                  <c:v>#N/A</c:v>
                </c:pt>
                <c:pt idx="3855">
                  <c:v>#N/A</c:v>
                </c:pt>
                <c:pt idx="3856">
                  <c:v>#N/A</c:v>
                </c:pt>
                <c:pt idx="3857">
                  <c:v>#N/A</c:v>
                </c:pt>
                <c:pt idx="3858">
                  <c:v>#N/A</c:v>
                </c:pt>
                <c:pt idx="3859">
                  <c:v>#N/A</c:v>
                </c:pt>
                <c:pt idx="3860">
                  <c:v>#N/A</c:v>
                </c:pt>
                <c:pt idx="3861">
                  <c:v>#N/A</c:v>
                </c:pt>
                <c:pt idx="3862">
                  <c:v>#N/A</c:v>
                </c:pt>
                <c:pt idx="3863">
                  <c:v>#N/A</c:v>
                </c:pt>
                <c:pt idx="3864">
                  <c:v>#N/A</c:v>
                </c:pt>
                <c:pt idx="3865">
                  <c:v>#N/A</c:v>
                </c:pt>
                <c:pt idx="3866">
                  <c:v>#N/A</c:v>
                </c:pt>
                <c:pt idx="3867">
                  <c:v>#N/A</c:v>
                </c:pt>
                <c:pt idx="3868">
                  <c:v>#N/A</c:v>
                </c:pt>
                <c:pt idx="3869">
                  <c:v>#N/A</c:v>
                </c:pt>
                <c:pt idx="3870">
                  <c:v>#N/A</c:v>
                </c:pt>
                <c:pt idx="3871">
                  <c:v>#N/A</c:v>
                </c:pt>
                <c:pt idx="3872">
                  <c:v>#N/A</c:v>
                </c:pt>
                <c:pt idx="3873">
                  <c:v>#N/A</c:v>
                </c:pt>
                <c:pt idx="3874">
                  <c:v>#N/A</c:v>
                </c:pt>
                <c:pt idx="3875">
                  <c:v>#N/A</c:v>
                </c:pt>
                <c:pt idx="3876">
                  <c:v>#N/A</c:v>
                </c:pt>
                <c:pt idx="3877">
                  <c:v>#N/A</c:v>
                </c:pt>
                <c:pt idx="3878">
                  <c:v>#N/A</c:v>
                </c:pt>
                <c:pt idx="3879">
                  <c:v>#N/A</c:v>
                </c:pt>
                <c:pt idx="3880">
                  <c:v>#N/A</c:v>
                </c:pt>
                <c:pt idx="3881">
                  <c:v>#N/A</c:v>
                </c:pt>
                <c:pt idx="3882">
                  <c:v>#N/A</c:v>
                </c:pt>
                <c:pt idx="3883">
                  <c:v>#N/A</c:v>
                </c:pt>
                <c:pt idx="3884">
                  <c:v>#N/A</c:v>
                </c:pt>
                <c:pt idx="3885">
                  <c:v>#N/A</c:v>
                </c:pt>
                <c:pt idx="3886">
                  <c:v>#N/A</c:v>
                </c:pt>
                <c:pt idx="3887">
                  <c:v>#N/A</c:v>
                </c:pt>
                <c:pt idx="3888">
                  <c:v>#N/A</c:v>
                </c:pt>
                <c:pt idx="3889">
                  <c:v>#N/A</c:v>
                </c:pt>
                <c:pt idx="3890">
                  <c:v>#N/A</c:v>
                </c:pt>
                <c:pt idx="3891">
                  <c:v>#N/A</c:v>
                </c:pt>
                <c:pt idx="3892">
                  <c:v>#N/A</c:v>
                </c:pt>
                <c:pt idx="3893">
                  <c:v>#N/A</c:v>
                </c:pt>
                <c:pt idx="3894">
                  <c:v>#N/A</c:v>
                </c:pt>
                <c:pt idx="3895">
                  <c:v>#N/A</c:v>
                </c:pt>
                <c:pt idx="3896">
                  <c:v>#N/A</c:v>
                </c:pt>
                <c:pt idx="3897">
                  <c:v>#N/A</c:v>
                </c:pt>
                <c:pt idx="3898">
                  <c:v>#N/A</c:v>
                </c:pt>
                <c:pt idx="3899">
                  <c:v>#N/A</c:v>
                </c:pt>
                <c:pt idx="3900">
                  <c:v>#N/A</c:v>
                </c:pt>
                <c:pt idx="3901">
                  <c:v>#N/A</c:v>
                </c:pt>
                <c:pt idx="3902">
                  <c:v>#N/A</c:v>
                </c:pt>
                <c:pt idx="3903">
                  <c:v>#N/A</c:v>
                </c:pt>
                <c:pt idx="3904">
                  <c:v>#N/A</c:v>
                </c:pt>
                <c:pt idx="3905">
                  <c:v>#N/A</c:v>
                </c:pt>
                <c:pt idx="3906">
                  <c:v>#N/A</c:v>
                </c:pt>
                <c:pt idx="3907">
                  <c:v>#N/A</c:v>
                </c:pt>
                <c:pt idx="3908">
                  <c:v>#N/A</c:v>
                </c:pt>
                <c:pt idx="3909">
                  <c:v>#N/A</c:v>
                </c:pt>
                <c:pt idx="3910">
                  <c:v>#N/A</c:v>
                </c:pt>
                <c:pt idx="3911">
                  <c:v>#N/A</c:v>
                </c:pt>
                <c:pt idx="3912">
                  <c:v>#N/A</c:v>
                </c:pt>
                <c:pt idx="3913">
                  <c:v>#N/A</c:v>
                </c:pt>
                <c:pt idx="3914">
                  <c:v>#N/A</c:v>
                </c:pt>
                <c:pt idx="3915">
                  <c:v>#N/A</c:v>
                </c:pt>
                <c:pt idx="3916">
                  <c:v>#N/A</c:v>
                </c:pt>
                <c:pt idx="3917">
                  <c:v>#N/A</c:v>
                </c:pt>
                <c:pt idx="3918">
                  <c:v>#N/A</c:v>
                </c:pt>
                <c:pt idx="3919">
                  <c:v>#N/A</c:v>
                </c:pt>
                <c:pt idx="3920">
                  <c:v>#N/A</c:v>
                </c:pt>
                <c:pt idx="3921">
                  <c:v>#N/A</c:v>
                </c:pt>
                <c:pt idx="3922">
                  <c:v>#N/A</c:v>
                </c:pt>
                <c:pt idx="3923">
                  <c:v>#N/A</c:v>
                </c:pt>
                <c:pt idx="3924">
                  <c:v>#N/A</c:v>
                </c:pt>
                <c:pt idx="3925">
                  <c:v>#N/A</c:v>
                </c:pt>
                <c:pt idx="3926">
                  <c:v>#N/A</c:v>
                </c:pt>
                <c:pt idx="3927">
                  <c:v>#N/A</c:v>
                </c:pt>
                <c:pt idx="3928">
                  <c:v>#N/A</c:v>
                </c:pt>
                <c:pt idx="3929">
                  <c:v>#N/A</c:v>
                </c:pt>
                <c:pt idx="3930">
                  <c:v>#N/A</c:v>
                </c:pt>
                <c:pt idx="3931">
                  <c:v>#N/A</c:v>
                </c:pt>
                <c:pt idx="3932">
                  <c:v>#N/A</c:v>
                </c:pt>
                <c:pt idx="3933">
                  <c:v>#N/A</c:v>
                </c:pt>
                <c:pt idx="3934">
                  <c:v>#N/A</c:v>
                </c:pt>
                <c:pt idx="3935">
                  <c:v>#N/A</c:v>
                </c:pt>
                <c:pt idx="3936">
                  <c:v>#N/A</c:v>
                </c:pt>
                <c:pt idx="3937">
                  <c:v>#N/A</c:v>
                </c:pt>
                <c:pt idx="3938">
                  <c:v>#N/A</c:v>
                </c:pt>
                <c:pt idx="3939">
                  <c:v>#N/A</c:v>
                </c:pt>
                <c:pt idx="3940">
                  <c:v>#N/A</c:v>
                </c:pt>
                <c:pt idx="3941">
                  <c:v>#N/A</c:v>
                </c:pt>
                <c:pt idx="3942">
                  <c:v>#N/A</c:v>
                </c:pt>
                <c:pt idx="3943">
                  <c:v>#N/A</c:v>
                </c:pt>
                <c:pt idx="3944">
                  <c:v>#N/A</c:v>
                </c:pt>
                <c:pt idx="3945">
                  <c:v>#N/A</c:v>
                </c:pt>
                <c:pt idx="3946">
                  <c:v>#N/A</c:v>
                </c:pt>
                <c:pt idx="3947">
                  <c:v>#N/A</c:v>
                </c:pt>
                <c:pt idx="3948">
                  <c:v>#N/A</c:v>
                </c:pt>
                <c:pt idx="3949">
                  <c:v>#N/A</c:v>
                </c:pt>
                <c:pt idx="3950">
                  <c:v>#N/A</c:v>
                </c:pt>
                <c:pt idx="3951">
                  <c:v>#N/A</c:v>
                </c:pt>
                <c:pt idx="3952">
                  <c:v>#N/A</c:v>
                </c:pt>
                <c:pt idx="3953">
                  <c:v>#N/A</c:v>
                </c:pt>
                <c:pt idx="3954">
                  <c:v>#N/A</c:v>
                </c:pt>
                <c:pt idx="3955">
                  <c:v>#N/A</c:v>
                </c:pt>
                <c:pt idx="3956">
                  <c:v>#N/A</c:v>
                </c:pt>
                <c:pt idx="3957">
                  <c:v>#N/A</c:v>
                </c:pt>
                <c:pt idx="3958">
                  <c:v>#N/A</c:v>
                </c:pt>
                <c:pt idx="3959">
                  <c:v>#N/A</c:v>
                </c:pt>
                <c:pt idx="3960">
                  <c:v>#N/A</c:v>
                </c:pt>
                <c:pt idx="3961">
                  <c:v>#N/A</c:v>
                </c:pt>
                <c:pt idx="3962">
                  <c:v>#N/A</c:v>
                </c:pt>
                <c:pt idx="3963">
                  <c:v>#N/A</c:v>
                </c:pt>
                <c:pt idx="3964">
                  <c:v>#N/A</c:v>
                </c:pt>
                <c:pt idx="3965">
                  <c:v>#N/A</c:v>
                </c:pt>
                <c:pt idx="3966">
                  <c:v>#N/A</c:v>
                </c:pt>
                <c:pt idx="3967">
                  <c:v>#N/A</c:v>
                </c:pt>
                <c:pt idx="3968">
                  <c:v>#N/A</c:v>
                </c:pt>
                <c:pt idx="3969">
                  <c:v>#N/A</c:v>
                </c:pt>
                <c:pt idx="3970">
                  <c:v>#N/A</c:v>
                </c:pt>
                <c:pt idx="3971">
                  <c:v>#N/A</c:v>
                </c:pt>
                <c:pt idx="3972">
                  <c:v>#N/A</c:v>
                </c:pt>
                <c:pt idx="3973">
                  <c:v>#N/A</c:v>
                </c:pt>
                <c:pt idx="3974">
                  <c:v>#N/A</c:v>
                </c:pt>
                <c:pt idx="3975">
                  <c:v>#N/A</c:v>
                </c:pt>
                <c:pt idx="3976">
                  <c:v>#N/A</c:v>
                </c:pt>
                <c:pt idx="3977">
                  <c:v>#N/A</c:v>
                </c:pt>
                <c:pt idx="3978">
                  <c:v>#N/A</c:v>
                </c:pt>
                <c:pt idx="3979">
                  <c:v>#N/A</c:v>
                </c:pt>
                <c:pt idx="3980">
                  <c:v>#N/A</c:v>
                </c:pt>
                <c:pt idx="3981">
                  <c:v>#N/A</c:v>
                </c:pt>
                <c:pt idx="3982">
                  <c:v>#N/A</c:v>
                </c:pt>
                <c:pt idx="3983">
                  <c:v>#N/A</c:v>
                </c:pt>
                <c:pt idx="3984">
                  <c:v>#N/A</c:v>
                </c:pt>
                <c:pt idx="3985">
                  <c:v>#N/A</c:v>
                </c:pt>
                <c:pt idx="3986">
                  <c:v>#N/A</c:v>
                </c:pt>
                <c:pt idx="3987">
                  <c:v>#N/A</c:v>
                </c:pt>
                <c:pt idx="3988">
                  <c:v>#N/A</c:v>
                </c:pt>
                <c:pt idx="3989">
                  <c:v>#N/A</c:v>
                </c:pt>
                <c:pt idx="3990">
                  <c:v>#N/A</c:v>
                </c:pt>
                <c:pt idx="3991">
                  <c:v>#N/A</c:v>
                </c:pt>
                <c:pt idx="3992">
                  <c:v>#N/A</c:v>
                </c:pt>
                <c:pt idx="3993">
                  <c:v>#N/A</c:v>
                </c:pt>
                <c:pt idx="3994">
                  <c:v>#N/A</c:v>
                </c:pt>
                <c:pt idx="3995">
                  <c:v>#N/A</c:v>
                </c:pt>
                <c:pt idx="3996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EBF-4AD7-B02D-AF3A5E8FDF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0952064"/>
        <c:axId val="220953600"/>
      </c:lineChart>
      <c:dateAx>
        <c:axId val="220952064"/>
        <c:scaling>
          <c:orientation val="minMax"/>
          <c:max val="45067"/>
          <c:min val="44713"/>
        </c:scaling>
        <c:delete val="0"/>
        <c:axPos val="b"/>
        <c:numFmt formatCode="mmm\-yy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270000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David"/>
                <a:ea typeface="David"/>
                <a:cs typeface="David"/>
              </a:defRPr>
            </a:pPr>
            <a:endParaRPr lang="en-IL"/>
          </a:p>
        </c:txPr>
        <c:crossAx val="220953600"/>
        <c:crossesAt val="-1"/>
        <c:auto val="1"/>
        <c:lblOffset val="100"/>
        <c:baseTimeUnit val="days"/>
      </c:dateAx>
      <c:valAx>
        <c:axId val="220953600"/>
        <c:scaling>
          <c:orientation val="minMax"/>
          <c:max val="5"/>
          <c:min val="-1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he-IL" sz="1400"/>
                  <a:t>%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9.6518441916580485E-3"/>
              <c:y val="6.0389697050580553E-2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David"/>
                <a:ea typeface="David"/>
                <a:cs typeface="David"/>
              </a:defRPr>
            </a:pPr>
            <a:endParaRPr lang="en-IL"/>
          </a:p>
        </c:txPr>
        <c:crossAx val="220952064"/>
        <c:crosses val="autoZero"/>
        <c:crossBetween val="between"/>
        <c:majorUnit val="1"/>
      </c:valAx>
      <c:spPr>
        <a:noFill/>
        <a:ln w="3175">
          <a:noFill/>
          <a:prstDash val="solid"/>
        </a:ln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ayout>
        <c:manualLayout>
          <c:xMode val="edge"/>
          <c:yMode val="edge"/>
          <c:x val="4.8053795652479345E-2"/>
          <c:y val="0.88193426572256006"/>
          <c:w val="0.86787768555093059"/>
          <c:h val="4.7492622794785035E-2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1400" b="0" i="0" u="none" strike="noStrike" baseline="0">
              <a:solidFill>
                <a:srgbClr val="000000"/>
              </a:solidFill>
              <a:latin typeface="David"/>
              <a:ea typeface="David"/>
              <a:cs typeface="David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19050">
      <a:noFill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IL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4001820757504646E-2"/>
          <c:y val="5.0282437521396779E-2"/>
          <c:w val="0.92140641158221304"/>
          <c:h val="0.82429378531073449"/>
        </c:manualLayout>
      </c:layout>
      <c:barChart>
        <c:barDir val="col"/>
        <c:grouping val="stacked"/>
        <c:varyColors val="0"/>
        <c:ser>
          <c:idx val="2"/>
          <c:order val="0"/>
          <c:tx>
            <c:v>תכנית רכישות הגז</c:v>
          </c:tx>
          <c:spPr>
            <a:solidFill>
              <a:schemeClr val="accent4"/>
            </a:solidFill>
            <a:ln w="34925">
              <a:solidFill>
                <a:schemeClr val="accent4"/>
              </a:solidFill>
            </a:ln>
          </c:spPr>
          <c:invertIfNegative val="0"/>
          <c:cat>
            <c:numRef>
              <c:f>'שינוי ריבית'!$A$3:$A$6000</c:f>
              <c:numCache>
                <c:formatCode>dd\-mm\-yy</c:formatCode>
                <c:ptCount val="5998"/>
                <c:pt idx="0">
                  <c:v>38779</c:v>
                </c:pt>
                <c:pt idx="1">
                  <c:v>38780</c:v>
                </c:pt>
                <c:pt idx="2">
                  <c:v>38781</c:v>
                </c:pt>
                <c:pt idx="3">
                  <c:v>38782</c:v>
                </c:pt>
                <c:pt idx="4">
                  <c:v>38783</c:v>
                </c:pt>
                <c:pt idx="5">
                  <c:v>38784</c:v>
                </c:pt>
                <c:pt idx="6">
                  <c:v>38785</c:v>
                </c:pt>
                <c:pt idx="7">
                  <c:v>38786</c:v>
                </c:pt>
                <c:pt idx="8">
                  <c:v>38787</c:v>
                </c:pt>
                <c:pt idx="9">
                  <c:v>38788</c:v>
                </c:pt>
                <c:pt idx="10">
                  <c:v>38789</c:v>
                </c:pt>
                <c:pt idx="11">
                  <c:v>38790</c:v>
                </c:pt>
                <c:pt idx="12">
                  <c:v>38791</c:v>
                </c:pt>
                <c:pt idx="13">
                  <c:v>38792</c:v>
                </c:pt>
                <c:pt idx="14">
                  <c:v>38793</c:v>
                </c:pt>
                <c:pt idx="15">
                  <c:v>38794</c:v>
                </c:pt>
                <c:pt idx="16">
                  <c:v>38795</c:v>
                </c:pt>
                <c:pt idx="17">
                  <c:v>38796</c:v>
                </c:pt>
                <c:pt idx="18">
                  <c:v>38797</c:v>
                </c:pt>
                <c:pt idx="19">
                  <c:v>38798</c:v>
                </c:pt>
                <c:pt idx="20">
                  <c:v>38799</c:v>
                </c:pt>
                <c:pt idx="21">
                  <c:v>38800</c:v>
                </c:pt>
                <c:pt idx="22">
                  <c:v>38801</c:v>
                </c:pt>
                <c:pt idx="23">
                  <c:v>38802</c:v>
                </c:pt>
                <c:pt idx="24">
                  <c:v>38803</c:v>
                </c:pt>
                <c:pt idx="25">
                  <c:v>38804</c:v>
                </c:pt>
                <c:pt idx="26">
                  <c:v>38805</c:v>
                </c:pt>
                <c:pt idx="27">
                  <c:v>38806</c:v>
                </c:pt>
                <c:pt idx="28">
                  <c:v>38807</c:v>
                </c:pt>
                <c:pt idx="29">
                  <c:v>38808</c:v>
                </c:pt>
                <c:pt idx="30">
                  <c:v>38809</c:v>
                </c:pt>
                <c:pt idx="31">
                  <c:v>38810</c:v>
                </c:pt>
                <c:pt idx="32">
                  <c:v>38811</c:v>
                </c:pt>
                <c:pt idx="33">
                  <c:v>38812</c:v>
                </c:pt>
                <c:pt idx="34">
                  <c:v>38813</c:v>
                </c:pt>
                <c:pt idx="35">
                  <c:v>38814</c:v>
                </c:pt>
                <c:pt idx="36">
                  <c:v>38815</c:v>
                </c:pt>
                <c:pt idx="37">
                  <c:v>38816</c:v>
                </c:pt>
                <c:pt idx="38">
                  <c:v>38817</c:v>
                </c:pt>
                <c:pt idx="39">
                  <c:v>38818</c:v>
                </c:pt>
                <c:pt idx="40">
                  <c:v>38819</c:v>
                </c:pt>
                <c:pt idx="41">
                  <c:v>38820</c:v>
                </c:pt>
                <c:pt idx="42">
                  <c:v>38821</c:v>
                </c:pt>
                <c:pt idx="43">
                  <c:v>38822</c:v>
                </c:pt>
                <c:pt idx="44">
                  <c:v>38823</c:v>
                </c:pt>
                <c:pt idx="45">
                  <c:v>38824</c:v>
                </c:pt>
                <c:pt idx="46">
                  <c:v>38825</c:v>
                </c:pt>
                <c:pt idx="47">
                  <c:v>38826</c:v>
                </c:pt>
                <c:pt idx="48">
                  <c:v>38827</c:v>
                </c:pt>
                <c:pt idx="49">
                  <c:v>38828</c:v>
                </c:pt>
                <c:pt idx="50">
                  <c:v>38829</c:v>
                </c:pt>
                <c:pt idx="51">
                  <c:v>38830</c:v>
                </c:pt>
                <c:pt idx="52">
                  <c:v>38831</c:v>
                </c:pt>
                <c:pt idx="53">
                  <c:v>38832</c:v>
                </c:pt>
                <c:pt idx="54">
                  <c:v>38833</c:v>
                </c:pt>
                <c:pt idx="55">
                  <c:v>38834</c:v>
                </c:pt>
                <c:pt idx="56">
                  <c:v>38835</c:v>
                </c:pt>
                <c:pt idx="57">
                  <c:v>38836</c:v>
                </c:pt>
                <c:pt idx="58">
                  <c:v>38837</c:v>
                </c:pt>
                <c:pt idx="59">
                  <c:v>38838</c:v>
                </c:pt>
                <c:pt idx="60">
                  <c:v>38839</c:v>
                </c:pt>
                <c:pt idx="61">
                  <c:v>38840</c:v>
                </c:pt>
                <c:pt idx="62">
                  <c:v>38841</c:v>
                </c:pt>
                <c:pt idx="63">
                  <c:v>38842</c:v>
                </c:pt>
                <c:pt idx="64">
                  <c:v>38843</c:v>
                </c:pt>
                <c:pt idx="65">
                  <c:v>38844</c:v>
                </c:pt>
                <c:pt idx="66">
                  <c:v>38845</c:v>
                </c:pt>
                <c:pt idx="67">
                  <c:v>38846</c:v>
                </c:pt>
                <c:pt idx="68">
                  <c:v>38847</c:v>
                </c:pt>
                <c:pt idx="69">
                  <c:v>38848</c:v>
                </c:pt>
                <c:pt idx="70">
                  <c:v>38849</c:v>
                </c:pt>
                <c:pt idx="71">
                  <c:v>38850</c:v>
                </c:pt>
                <c:pt idx="72">
                  <c:v>38851</c:v>
                </c:pt>
                <c:pt idx="73">
                  <c:v>38852</c:v>
                </c:pt>
                <c:pt idx="74">
                  <c:v>38853</c:v>
                </c:pt>
                <c:pt idx="75">
                  <c:v>38854</c:v>
                </c:pt>
                <c:pt idx="76">
                  <c:v>38855</c:v>
                </c:pt>
                <c:pt idx="77">
                  <c:v>38856</c:v>
                </c:pt>
                <c:pt idx="78">
                  <c:v>38857</c:v>
                </c:pt>
                <c:pt idx="79">
                  <c:v>38858</c:v>
                </c:pt>
                <c:pt idx="80">
                  <c:v>38859</c:v>
                </c:pt>
                <c:pt idx="81">
                  <c:v>38860</c:v>
                </c:pt>
                <c:pt idx="82">
                  <c:v>38861</c:v>
                </c:pt>
                <c:pt idx="83">
                  <c:v>38862</c:v>
                </c:pt>
                <c:pt idx="84">
                  <c:v>38863</c:v>
                </c:pt>
                <c:pt idx="85">
                  <c:v>38864</c:v>
                </c:pt>
                <c:pt idx="86">
                  <c:v>38865</c:v>
                </c:pt>
                <c:pt idx="87">
                  <c:v>38866</c:v>
                </c:pt>
                <c:pt idx="88">
                  <c:v>38867</c:v>
                </c:pt>
                <c:pt idx="89">
                  <c:v>38868</c:v>
                </c:pt>
                <c:pt idx="90">
                  <c:v>38869</c:v>
                </c:pt>
                <c:pt idx="91">
                  <c:v>38870</c:v>
                </c:pt>
                <c:pt idx="92">
                  <c:v>38871</c:v>
                </c:pt>
                <c:pt idx="93">
                  <c:v>38872</c:v>
                </c:pt>
                <c:pt idx="94">
                  <c:v>38873</c:v>
                </c:pt>
                <c:pt idx="95">
                  <c:v>38874</c:v>
                </c:pt>
                <c:pt idx="96">
                  <c:v>38875</c:v>
                </c:pt>
                <c:pt idx="97">
                  <c:v>38876</c:v>
                </c:pt>
                <c:pt idx="98">
                  <c:v>38877</c:v>
                </c:pt>
                <c:pt idx="99">
                  <c:v>38878</c:v>
                </c:pt>
                <c:pt idx="100">
                  <c:v>38879</c:v>
                </c:pt>
                <c:pt idx="101">
                  <c:v>38880</c:v>
                </c:pt>
                <c:pt idx="102">
                  <c:v>38881</c:v>
                </c:pt>
                <c:pt idx="103">
                  <c:v>38882</c:v>
                </c:pt>
                <c:pt idx="104">
                  <c:v>38883</c:v>
                </c:pt>
                <c:pt idx="105">
                  <c:v>38884</c:v>
                </c:pt>
                <c:pt idx="106">
                  <c:v>38885</c:v>
                </c:pt>
                <c:pt idx="107">
                  <c:v>38886</c:v>
                </c:pt>
                <c:pt idx="108">
                  <c:v>38887</c:v>
                </c:pt>
                <c:pt idx="109">
                  <c:v>38888</c:v>
                </c:pt>
                <c:pt idx="110">
                  <c:v>38889</c:v>
                </c:pt>
                <c:pt idx="111">
                  <c:v>38890</c:v>
                </c:pt>
                <c:pt idx="112">
                  <c:v>38891</c:v>
                </c:pt>
                <c:pt idx="113">
                  <c:v>38892</c:v>
                </c:pt>
                <c:pt idx="114">
                  <c:v>38893</c:v>
                </c:pt>
                <c:pt idx="115">
                  <c:v>38894</c:v>
                </c:pt>
                <c:pt idx="116">
                  <c:v>38895</c:v>
                </c:pt>
                <c:pt idx="117">
                  <c:v>38896</c:v>
                </c:pt>
                <c:pt idx="118">
                  <c:v>38897</c:v>
                </c:pt>
                <c:pt idx="119">
                  <c:v>38898</c:v>
                </c:pt>
                <c:pt idx="120">
                  <c:v>38899</c:v>
                </c:pt>
                <c:pt idx="121">
                  <c:v>38900</c:v>
                </c:pt>
                <c:pt idx="122">
                  <c:v>38901</c:v>
                </c:pt>
                <c:pt idx="123">
                  <c:v>38902</c:v>
                </c:pt>
                <c:pt idx="124">
                  <c:v>38903</c:v>
                </c:pt>
                <c:pt idx="125">
                  <c:v>38904</c:v>
                </c:pt>
                <c:pt idx="126">
                  <c:v>38905</c:v>
                </c:pt>
                <c:pt idx="127">
                  <c:v>38906</c:v>
                </c:pt>
                <c:pt idx="128">
                  <c:v>38907</c:v>
                </c:pt>
                <c:pt idx="129">
                  <c:v>38908</c:v>
                </c:pt>
                <c:pt idx="130">
                  <c:v>38909</c:v>
                </c:pt>
                <c:pt idx="131">
                  <c:v>38910</c:v>
                </c:pt>
                <c:pt idx="132">
                  <c:v>38911</c:v>
                </c:pt>
                <c:pt idx="133">
                  <c:v>38912</c:v>
                </c:pt>
                <c:pt idx="134">
                  <c:v>38913</c:v>
                </c:pt>
                <c:pt idx="135">
                  <c:v>38914</c:v>
                </c:pt>
                <c:pt idx="136">
                  <c:v>38915</c:v>
                </c:pt>
                <c:pt idx="137">
                  <c:v>38916</c:v>
                </c:pt>
                <c:pt idx="138">
                  <c:v>38917</c:v>
                </c:pt>
                <c:pt idx="139">
                  <c:v>38918</c:v>
                </c:pt>
                <c:pt idx="140">
                  <c:v>38919</c:v>
                </c:pt>
                <c:pt idx="141">
                  <c:v>38920</c:v>
                </c:pt>
                <c:pt idx="142">
                  <c:v>38921</c:v>
                </c:pt>
                <c:pt idx="143">
                  <c:v>38922</c:v>
                </c:pt>
                <c:pt idx="144">
                  <c:v>38923</c:v>
                </c:pt>
                <c:pt idx="145">
                  <c:v>38924</c:v>
                </c:pt>
                <c:pt idx="146">
                  <c:v>38925</c:v>
                </c:pt>
                <c:pt idx="147">
                  <c:v>38926</c:v>
                </c:pt>
                <c:pt idx="148">
                  <c:v>38927</c:v>
                </c:pt>
                <c:pt idx="149">
                  <c:v>38928</c:v>
                </c:pt>
                <c:pt idx="150">
                  <c:v>38929</c:v>
                </c:pt>
                <c:pt idx="151">
                  <c:v>38930</c:v>
                </c:pt>
                <c:pt idx="152">
                  <c:v>38931</c:v>
                </c:pt>
                <c:pt idx="153">
                  <c:v>38932</c:v>
                </c:pt>
                <c:pt idx="154">
                  <c:v>38933</c:v>
                </c:pt>
                <c:pt idx="155">
                  <c:v>38934</c:v>
                </c:pt>
                <c:pt idx="156">
                  <c:v>38935</c:v>
                </c:pt>
                <c:pt idx="157">
                  <c:v>38936</c:v>
                </c:pt>
                <c:pt idx="158">
                  <c:v>38937</c:v>
                </c:pt>
                <c:pt idx="159">
                  <c:v>38938</c:v>
                </c:pt>
                <c:pt idx="160">
                  <c:v>38939</c:v>
                </c:pt>
                <c:pt idx="161">
                  <c:v>38940</c:v>
                </c:pt>
                <c:pt idx="162">
                  <c:v>38941</c:v>
                </c:pt>
                <c:pt idx="163">
                  <c:v>38942</c:v>
                </c:pt>
                <c:pt idx="164">
                  <c:v>38943</c:v>
                </c:pt>
                <c:pt idx="165">
                  <c:v>38944</c:v>
                </c:pt>
                <c:pt idx="166">
                  <c:v>38945</c:v>
                </c:pt>
                <c:pt idx="167">
                  <c:v>38946</c:v>
                </c:pt>
                <c:pt idx="168">
                  <c:v>38947</c:v>
                </c:pt>
                <c:pt idx="169">
                  <c:v>38948</c:v>
                </c:pt>
                <c:pt idx="170">
                  <c:v>38949</c:v>
                </c:pt>
                <c:pt idx="171">
                  <c:v>38950</c:v>
                </c:pt>
                <c:pt idx="172">
                  <c:v>38951</c:v>
                </c:pt>
                <c:pt idx="173">
                  <c:v>38952</c:v>
                </c:pt>
                <c:pt idx="174">
                  <c:v>38953</c:v>
                </c:pt>
                <c:pt idx="175">
                  <c:v>38954</c:v>
                </c:pt>
                <c:pt idx="176">
                  <c:v>38955</c:v>
                </c:pt>
                <c:pt idx="177">
                  <c:v>38956</c:v>
                </c:pt>
                <c:pt idx="178">
                  <c:v>38957</c:v>
                </c:pt>
                <c:pt idx="179">
                  <c:v>38958</c:v>
                </c:pt>
                <c:pt idx="180">
                  <c:v>38959</c:v>
                </c:pt>
                <c:pt idx="181">
                  <c:v>38960</c:v>
                </c:pt>
                <c:pt idx="182">
                  <c:v>38961</c:v>
                </c:pt>
                <c:pt idx="183">
                  <c:v>38962</c:v>
                </c:pt>
                <c:pt idx="184">
                  <c:v>38963</c:v>
                </c:pt>
                <c:pt idx="185">
                  <c:v>38964</c:v>
                </c:pt>
                <c:pt idx="186">
                  <c:v>38965</c:v>
                </c:pt>
                <c:pt idx="187">
                  <c:v>38966</c:v>
                </c:pt>
                <c:pt idx="188">
                  <c:v>38967</c:v>
                </c:pt>
                <c:pt idx="189">
                  <c:v>38968</c:v>
                </c:pt>
                <c:pt idx="190">
                  <c:v>38969</c:v>
                </c:pt>
                <c:pt idx="191">
                  <c:v>38970</c:v>
                </c:pt>
                <c:pt idx="192">
                  <c:v>38971</c:v>
                </c:pt>
                <c:pt idx="193">
                  <c:v>38972</c:v>
                </c:pt>
                <c:pt idx="194">
                  <c:v>38973</c:v>
                </c:pt>
                <c:pt idx="195">
                  <c:v>38974</c:v>
                </c:pt>
                <c:pt idx="196">
                  <c:v>38975</c:v>
                </c:pt>
                <c:pt idx="197">
                  <c:v>38976</c:v>
                </c:pt>
                <c:pt idx="198">
                  <c:v>38977</c:v>
                </c:pt>
                <c:pt idx="199">
                  <c:v>38978</c:v>
                </c:pt>
                <c:pt idx="200">
                  <c:v>38979</c:v>
                </c:pt>
                <c:pt idx="201">
                  <c:v>38980</c:v>
                </c:pt>
                <c:pt idx="202">
                  <c:v>38981</c:v>
                </c:pt>
                <c:pt idx="203">
                  <c:v>38982</c:v>
                </c:pt>
                <c:pt idx="204">
                  <c:v>38983</c:v>
                </c:pt>
                <c:pt idx="205">
                  <c:v>38984</c:v>
                </c:pt>
                <c:pt idx="206">
                  <c:v>38985</c:v>
                </c:pt>
                <c:pt idx="207">
                  <c:v>38986</c:v>
                </c:pt>
                <c:pt idx="208">
                  <c:v>38987</c:v>
                </c:pt>
                <c:pt idx="209">
                  <c:v>38988</c:v>
                </c:pt>
                <c:pt idx="210">
                  <c:v>38989</c:v>
                </c:pt>
                <c:pt idx="211">
                  <c:v>38990</c:v>
                </c:pt>
                <c:pt idx="212">
                  <c:v>38991</c:v>
                </c:pt>
                <c:pt idx="213">
                  <c:v>38992</c:v>
                </c:pt>
                <c:pt idx="214">
                  <c:v>38993</c:v>
                </c:pt>
                <c:pt idx="215">
                  <c:v>38994</c:v>
                </c:pt>
                <c:pt idx="216">
                  <c:v>38995</c:v>
                </c:pt>
                <c:pt idx="217">
                  <c:v>38996</c:v>
                </c:pt>
                <c:pt idx="218">
                  <c:v>38997</c:v>
                </c:pt>
                <c:pt idx="219">
                  <c:v>38998</c:v>
                </c:pt>
                <c:pt idx="220">
                  <c:v>38999</c:v>
                </c:pt>
                <c:pt idx="221">
                  <c:v>39000</c:v>
                </c:pt>
                <c:pt idx="222">
                  <c:v>39001</c:v>
                </c:pt>
                <c:pt idx="223">
                  <c:v>39002</c:v>
                </c:pt>
                <c:pt idx="224">
                  <c:v>39003</c:v>
                </c:pt>
                <c:pt idx="225">
                  <c:v>39004</c:v>
                </c:pt>
                <c:pt idx="226">
                  <c:v>39005</c:v>
                </c:pt>
                <c:pt idx="227">
                  <c:v>39006</c:v>
                </c:pt>
                <c:pt idx="228">
                  <c:v>39007</c:v>
                </c:pt>
                <c:pt idx="229">
                  <c:v>39008</c:v>
                </c:pt>
                <c:pt idx="230">
                  <c:v>39009</c:v>
                </c:pt>
                <c:pt idx="231">
                  <c:v>39010</c:v>
                </c:pt>
                <c:pt idx="232">
                  <c:v>39011</c:v>
                </c:pt>
                <c:pt idx="233">
                  <c:v>39012</c:v>
                </c:pt>
                <c:pt idx="234">
                  <c:v>39013</c:v>
                </c:pt>
                <c:pt idx="235">
                  <c:v>39014</c:v>
                </c:pt>
                <c:pt idx="236">
                  <c:v>39015</c:v>
                </c:pt>
                <c:pt idx="237">
                  <c:v>39016</c:v>
                </c:pt>
                <c:pt idx="238">
                  <c:v>39017</c:v>
                </c:pt>
                <c:pt idx="239">
                  <c:v>39018</c:v>
                </c:pt>
                <c:pt idx="240">
                  <c:v>39019</c:v>
                </c:pt>
                <c:pt idx="241">
                  <c:v>39020</c:v>
                </c:pt>
                <c:pt idx="242">
                  <c:v>39021</c:v>
                </c:pt>
                <c:pt idx="243">
                  <c:v>39022</c:v>
                </c:pt>
                <c:pt idx="244">
                  <c:v>39023</c:v>
                </c:pt>
                <c:pt idx="245">
                  <c:v>39024</c:v>
                </c:pt>
                <c:pt idx="246">
                  <c:v>39025</c:v>
                </c:pt>
                <c:pt idx="247">
                  <c:v>39026</c:v>
                </c:pt>
                <c:pt idx="248">
                  <c:v>39027</c:v>
                </c:pt>
                <c:pt idx="249">
                  <c:v>39028</c:v>
                </c:pt>
                <c:pt idx="250">
                  <c:v>39029</c:v>
                </c:pt>
                <c:pt idx="251">
                  <c:v>39030</c:v>
                </c:pt>
                <c:pt idx="252">
                  <c:v>39031</c:v>
                </c:pt>
                <c:pt idx="253">
                  <c:v>39032</c:v>
                </c:pt>
                <c:pt idx="254">
                  <c:v>39033</c:v>
                </c:pt>
                <c:pt idx="255">
                  <c:v>39034</c:v>
                </c:pt>
                <c:pt idx="256">
                  <c:v>39035</c:v>
                </c:pt>
                <c:pt idx="257">
                  <c:v>39036</c:v>
                </c:pt>
                <c:pt idx="258">
                  <c:v>39037</c:v>
                </c:pt>
                <c:pt idx="259">
                  <c:v>39038</c:v>
                </c:pt>
                <c:pt idx="260">
                  <c:v>39039</c:v>
                </c:pt>
                <c:pt idx="261">
                  <c:v>39040</c:v>
                </c:pt>
                <c:pt idx="262">
                  <c:v>39041</c:v>
                </c:pt>
                <c:pt idx="263">
                  <c:v>39042</c:v>
                </c:pt>
                <c:pt idx="264">
                  <c:v>39043</c:v>
                </c:pt>
                <c:pt idx="265">
                  <c:v>39044</c:v>
                </c:pt>
                <c:pt idx="266">
                  <c:v>39045</c:v>
                </c:pt>
                <c:pt idx="267">
                  <c:v>39046</c:v>
                </c:pt>
                <c:pt idx="268">
                  <c:v>39047</c:v>
                </c:pt>
                <c:pt idx="269">
                  <c:v>39048</c:v>
                </c:pt>
                <c:pt idx="270">
                  <c:v>39049</c:v>
                </c:pt>
                <c:pt idx="271">
                  <c:v>39050</c:v>
                </c:pt>
                <c:pt idx="272">
                  <c:v>39051</c:v>
                </c:pt>
                <c:pt idx="273">
                  <c:v>39052</c:v>
                </c:pt>
                <c:pt idx="274">
                  <c:v>39053</c:v>
                </c:pt>
                <c:pt idx="275">
                  <c:v>39054</c:v>
                </c:pt>
                <c:pt idx="276">
                  <c:v>39055</c:v>
                </c:pt>
                <c:pt idx="277">
                  <c:v>39056</c:v>
                </c:pt>
                <c:pt idx="278">
                  <c:v>39057</c:v>
                </c:pt>
                <c:pt idx="279">
                  <c:v>39058</c:v>
                </c:pt>
                <c:pt idx="280">
                  <c:v>39059</c:v>
                </c:pt>
                <c:pt idx="281">
                  <c:v>39060</c:v>
                </c:pt>
                <c:pt idx="282">
                  <c:v>39061</c:v>
                </c:pt>
                <c:pt idx="283">
                  <c:v>39062</c:v>
                </c:pt>
                <c:pt idx="284">
                  <c:v>39063</c:v>
                </c:pt>
                <c:pt idx="285">
                  <c:v>39064</c:v>
                </c:pt>
                <c:pt idx="286">
                  <c:v>39065</c:v>
                </c:pt>
                <c:pt idx="287">
                  <c:v>39066</c:v>
                </c:pt>
                <c:pt idx="288">
                  <c:v>39067</c:v>
                </c:pt>
                <c:pt idx="289">
                  <c:v>39068</c:v>
                </c:pt>
                <c:pt idx="290">
                  <c:v>39069</c:v>
                </c:pt>
                <c:pt idx="291">
                  <c:v>39070</c:v>
                </c:pt>
                <c:pt idx="292">
                  <c:v>39071</c:v>
                </c:pt>
                <c:pt idx="293">
                  <c:v>39072</c:v>
                </c:pt>
                <c:pt idx="294">
                  <c:v>39073</c:v>
                </c:pt>
                <c:pt idx="295">
                  <c:v>39074</c:v>
                </c:pt>
                <c:pt idx="296">
                  <c:v>39075</c:v>
                </c:pt>
                <c:pt idx="297">
                  <c:v>39076</c:v>
                </c:pt>
                <c:pt idx="298">
                  <c:v>39077</c:v>
                </c:pt>
                <c:pt idx="299">
                  <c:v>39078</c:v>
                </c:pt>
                <c:pt idx="300">
                  <c:v>39079</c:v>
                </c:pt>
                <c:pt idx="301">
                  <c:v>39080</c:v>
                </c:pt>
                <c:pt idx="302">
                  <c:v>39081</c:v>
                </c:pt>
                <c:pt idx="303">
                  <c:v>39082</c:v>
                </c:pt>
                <c:pt idx="304">
                  <c:v>39083</c:v>
                </c:pt>
                <c:pt idx="305">
                  <c:v>39084</c:v>
                </c:pt>
                <c:pt idx="306">
                  <c:v>39085</c:v>
                </c:pt>
                <c:pt idx="307">
                  <c:v>39086</c:v>
                </c:pt>
                <c:pt idx="308">
                  <c:v>39087</c:v>
                </c:pt>
                <c:pt idx="309">
                  <c:v>39088</c:v>
                </c:pt>
                <c:pt idx="310">
                  <c:v>39089</c:v>
                </c:pt>
                <c:pt idx="311">
                  <c:v>39090</c:v>
                </c:pt>
                <c:pt idx="312">
                  <c:v>39091</c:v>
                </c:pt>
                <c:pt idx="313">
                  <c:v>39092</c:v>
                </c:pt>
                <c:pt idx="314">
                  <c:v>39093</c:v>
                </c:pt>
                <c:pt idx="315">
                  <c:v>39094</c:v>
                </c:pt>
                <c:pt idx="316">
                  <c:v>39095</c:v>
                </c:pt>
                <c:pt idx="317">
                  <c:v>39096</c:v>
                </c:pt>
                <c:pt idx="318">
                  <c:v>39097</c:v>
                </c:pt>
                <c:pt idx="319">
                  <c:v>39098</c:v>
                </c:pt>
                <c:pt idx="320">
                  <c:v>39099</c:v>
                </c:pt>
                <c:pt idx="321">
                  <c:v>39100</c:v>
                </c:pt>
                <c:pt idx="322">
                  <c:v>39101</c:v>
                </c:pt>
                <c:pt idx="323">
                  <c:v>39102</c:v>
                </c:pt>
                <c:pt idx="324">
                  <c:v>39103</c:v>
                </c:pt>
                <c:pt idx="325">
                  <c:v>39104</c:v>
                </c:pt>
                <c:pt idx="326">
                  <c:v>39105</c:v>
                </c:pt>
                <c:pt idx="327">
                  <c:v>39106</c:v>
                </c:pt>
                <c:pt idx="328">
                  <c:v>39107</c:v>
                </c:pt>
                <c:pt idx="329">
                  <c:v>39108</c:v>
                </c:pt>
                <c:pt idx="330">
                  <c:v>39109</c:v>
                </c:pt>
                <c:pt idx="331">
                  <c:v>39110</c:v>
                </c:pt>
                <c:pt idx="332">
                  <c:v>39111</c:v>
                </c:pt>
                <c:pt idx="333">
                  <c:v>39112</c:v>
                </c:pt>
                <c:pt idx="334">
                  <c:v>39113</c:v>
                </c:pt>
                <c:pt idx="335">
                  <c:v>39114</c:v>
                </c:pt>
                <c:pt idx="336">
                  <c:v>39115</c:v>
                </c:pt>
                <c:pt idx="337">
                  <c:v>39116</c:v>
                </c:pt>
                <c:pt idx="338">
                  <c:v>39117</c:v>
                </c:pt>
                <c:pt idx="339">
                  <c:v>39118</c:v>
                </c:pt>
                <c:pt idx="340">
                  <c:v>39119</c:v>
                </c:pt>
                <c:pt idx="341">
                  <c:v>39120</c:v>
                </c:pt>
                <c:pt idx="342">
                  <c:v>39121</c:v>
                </c:pt>
                <c:pt idx="343">
                  <c:v>39122</c:v>
                </c:pt>
                <c:pt idx="344">
                  <c:v>39123</c:v>
                </c:pt>
                <c:pt idx="345">
                  <c:v>39124</c:v>
                </c:pt>
                <c:pt idx="346">
                  <c:v>39125</c:v>
                </c:pt>
                <c:pt idx="347">
                  <c:v>39126</c:v>
                </c:pt>
                <c:pt idx="348">
                  <c:v>39127</c:v>
                </c:pt>
                <c:pt idx="349">
                  <c:v>39128</c:v>
                </c:pt>
                <c:pt idx="350">
                  <c:v>39129</c:v>
                </c:pt>
                <c:pt idx="351">
                  <c:v>39130</c:v>
                </c:pt>
                <c:pt idx="352">
                  <c:v>39131</c:v>
                </c:pt>
                <c:pt idx="353">
                  <c:v>39132</c:v>
                </c:pt>
                <c:pt idx="354">
                  <c:v>39133</c:v>
                </c:pt>
                <c:pt idx="355">
                  <c:v>39134</c:v>
                </c:pt>
                <c:pt idx="356">
                  <c:v>39135</c:v>
                </c:pt>
                <c:pt idx="357">
                  <c:v>39136</c:v>
                </c:pt>
                <c:pt idx="358">
                  <c:v>39137</c:v>
                </c:pt>
                <c:pt idx="359">
                  <c:v>39138</c:v>
                </c:pt>
                <c:pt idx="360">
                  <c:v>39139</c:v>
                </c:pt>
                <c:pt idx="361">
                  <c:v>39140</c:v>
                </c:pt>
                <c:pt idx="362">
                  <c:v>39141</c:v>
                </c:pt>
                <c:pt idx="363">
                  <c:v>39142</c:v>
                </c:pt>
                <c:pt idx="364">
                  <c:v>39143</c:v>
                </c:pt>
                <c:pt idx="365">
                  <c:v>39144</c:v>
                </c:pt>
                <c:pt idx="366">
                  <c:v>39145</c:v>
                </c:pt>
                <c:pt idx="367">
                  <c:v>39146</c:v>
                </c:pt>
                <c:pt idx="368">
                  <c:v>39147</c:v>
                </c:pt>
                <c:pt idx="369">
                  <c:v>39148</c:v>
                </c:pt>
                <c:pt idx="370">
                  <c:v>39149</c:v>
                </c:pt>
                <c:pt idx="371">
                  <c:v>39150</c:v>
                </c:pt>
                <c:pt idx="372">
                  <c:v>39151</c:v>
                </c:pt>
                <c:pt idx="373">
                  <c:v>39152</c:v>
                </c:pt>
                <c:pt idx="374">
                  <c:v>39153</c:v>
                </c:pt>
                <c:pt idx="375">
                  <c:v>39154</c:v>
                </c:pt>
                <c:pt idx="376">
                  <c:v>39155</c:v>
                </c:pt>
                <c:pt idx="377">
                  <c:v>39156</c:v>
                </c:pt>
                <c:pt idx="378">
                  <c:v>39157</c:v>
                </c:pt>
                <c:pt idx="379">
                  <c:v>39158</c:v>
                </c:pt>
                <c:pt idx="380">
                  <c:v>39159</c:v>
                </c:pt>
                <c:pt idx="381">
                  <c:v>39160</c:v>
                </c:pt>
                <c:pt idx="382">
                  <c:v>39161</c:v>
                </c:pt>
                <c:pt idx="383">
                  <c:v>39162</c:v>
                </c:pt>
                <c:pt idx="384">
                  <c:v>39163</c:v>
                </c:pt>
                <c:pt idx="385">
                  <c:v>39164</c:v>
                </c:pt>
                <c:pt idx="386">
                  <c:v>39165</c:v>
                </c:pt>
                <c:pt idx="387">
                  <c:v>39166</c:v>
                </c:pt>
                <c:pt idx="388">
                  <c:v>39167</c:v>
                </c:pt>
                <c:pt idx="389">
                  <c:v>39168</c:v>
                </c:pt>
                <c:pt idx="390">
                  <c:v>39169</c:v>
                </c:pt>
                <c:pt idx="391">
                  <c:v>39170</c:v>
                </c:pt>
                <c:pt idx="392">
                  <c:v>39171</c:v>
                </c:pt>
                <c:pt idx="393">
                  <c:v>39172</c:v>
                </c:pt>
                <c:pt idx="394">
                  <c:v>39173</c:v>
                </c:pt>
                <c:pt idx="395">
                  <c:v>39174</c:v>
                </c:pt>
                <c:pt idx="396">
                  <c:v>39175</c:v>
                </c:pt>
                <c:pt idx="397">
                  <c:v>39176</c:v>
                </c:pt>
                <c:pt idx="398">
                  <c:v>39177</c:v>
                </c:pt>
                <c:pt idx="399">
                  <c:v>39178</c:v>
                </c:pt>
                <c:pt idx="400">
                  <c:v>39179</c:v>
                </c:pt>
                <c:pt idx="401">
                  <c:v>39180</c:v>
                </c:pt>
                <c:pt idx="402">
                  <c:v>39181</c:v>
                </c:pt>
                <c:pt idx="403">
                  <c:v>39182</c:v>
                </c:pt>
                <c:pt idx="404">
                  <c:v>39183</c:v>
                </c:pt>
                <c:pt idx="405">
                  <c:v>39184</c:v>
                </c:pt>
                <c:pt idx="406">
                  <c:v>39185</c:v>
                </c:pt>
                <c:pt idx="407">
                  <c:v>39186</c:v>
                </c:pt>
                <c:pt idx="408">
                  <c:v>39187</c:v>
                </c:pt>
                <c:pt idx="409">
                  <c:v>39188</c:v>
                </c:pt>
                <c:pt idx="410">
                  <c:v>39189</c:v>
                </c:pt>
                <c:pt idx="411">
                  <c:v>39190</c:v>
                </c:pt>
                <c:pt idx="412">
                  <c:v>39191</c:v>
                </c:pt>
                <c:pt idx="413">
                  <c:v>39192</c:v>
                </c:pt>
                <c:pt idx="414">
                  <c:v>39193</c:v>
                </c:pt>
                <c:pt idx="415">
                  <c:v>39194</c:v>
                </c:pt>
                <c:pt idx="416">
                  <c:v>39195</c:v>
                </c:pt>
                <c:pt idx="417">
                  <c:v>39196</c:v>
                </c:pt>
                <c:pt idx="418">
                  <c:v>39197</c:v>
                </c:pt>
                <c:pt idx="419">
                  <c:v>39198</c:v>
                </c:pt>
                <c:pt idx="420">
                  <c:v>39199</c:v>
                </c:pt>
                <c:pt idx="421">
                  <c:v>39200</c:v>
                </c:pt>
                <c:pt idx="422">
                  <c:v>39201</c:v>
                </c:pt>
                <c:pt idx="423">
                  <c:v>39202</c:v>
                </c:pt>
                <c:pt idx="424">
                  <c:v>39203</c:v>
                </c:pt>
                <c:pt idx="425">
                  <c:v>39204</c:v>
                </c:pt>
                <c:pt idx="426">
                  <c:v>39205</c:v>
                </c:pt>
                <c:pt idx="427">
                  <c:v>39206</c:v>
                </c:pt>
                <c:pt idx="428">
                  <c:v>39207</c:v>
                </c:pt>
                <c:pt idx="429">
                  <c:v>39208</c:v>
                </c:pt>
                <c:pt idx="430">
                  <c:v>39209</c:v>
                </c:pt>
                <c:pt idx="431">
                  <c:v>39210</c:v>
                </c:pt>
                <c:pt idx="432">
                  <c:v>39211</c:v>
                </c:pt>
                <c:pt idx="433">
                  <c:v>39212</c:v>
                </c:pt>
                <c:pt idx="434">
                  <c:v>39213</c:v>
                </c:pt>
                <c:pt idx="435">
                  <c:v>39214</c:v>
                </c:pt>
                <c:pt idx="436">
                  <c:v>39215</c:v>
                </c:pt>
                <c:pt idx="437">
                  <c:v>39216</c:v>
                </c:pt>
                <c:pt idx="438">
                  <c:v>39217</c:v>
                </c:pt>
                <c:pt idx="439">
                  <c:v>39218</c:v>
                </c:pt>
                <c:pt idx="440">
                  <c:v>39219</c:v>
                </c:pt>
                <c:pt idx="441">
                  <c:v>39220</c:v>
                </c:pt>
                <c:pt idx="442">
                  <c:v>39221</c:v>
                </c:pt>
                <c:pt idx="443">
                  <c:v>39222</c:v>
                </c:pt>
                <c:pt idx="444">
                  <c:v>39223</c:v>
                </c:pt>
                <c:pt idx="445">
                  <c:v>39224</c:v>
                </c:pt>
                <c:pt idx="446">
                  <c:v>39225</c:v>
                </c:pt>
                <c:pt idx="447">
                  <c:v>39226</c:v>
                </c:pt>
                <c:pt idx="448">
                  <c:v>39227</c:v>
                </c:pt>
                <c:pt idx="449">
                  <c:v>39228</c:v>
                </c:pt>
                <c:pt idx="450">
                  <c:v>39229</c:v>
                </c:pt>
                <c:pt idx="451">
                  <c:v>39230</c:v>
                </c:pt>
                <c:pt idx="452">
                  <c:v>39231</c:v>
                </c:pt>
                <c:pt idx="453">
                  <c:v>39232</c:v>
                </c:pt>
                <c:pt idx="454">
                  <c:v>39233</c:v>
                </c:pt>
                <c:pt idx="455">
                  <c:v>39234</c:v>
                </c:pt>
                <c:pt idx="456">
                  <c:v>39235</c:v>
                </c:pt>
                <c:pt idx="457">
                  <c:v>39236</c:v>
                </c:pt>
                <c:pt idx="458">
                  <c:v>39237</c:v>
                </c:pt>
                <c:pt idx="459">
                  <c:v>39238</c:v>
                </c:pt>
                <c:pt idx="460">
                  <c:v>39239</c:v>
                </c:pt>
                <c:pt idx="461">
                  <c:v>39240</c:v>
                </c:pt>
                <c:pt idx="462">
                  <c:v>39241</c:v>
                </c:pt>
                <c:pt idx="463">
                  <c:v>39242</c:v>
                </c:pt>
                <c:pt idx="464">
                  <c:v>39243</c:v>
                </c:pt>
                <c:pt idx="465">
                  <c:v>39244</c:v>
                </c:pt>
                <c:pt idx="466">
                  <c:v>39245</c:v>
                </c:pt>
                <c:pt idx="467">
                  <c:v>39246</c:v>
                </c:pt>
                <c:pt idx="468">
                  <c:v>39247</c:v>
                </c:pt>
                <c:pt idx="469">
                  <c:v>39248</c:v>
                </c:pt>
                <c:pt idx="470">
                  <c:v>39249</c:v>
                </c:pt>
                <c:pt idx="471">
                  <c:v>39250</c:v>
                </c:pt>
                <c:pt idx="472">
                  <c:v>39251</c:v>
                </c:pt>
                <c:pt idx="473">
                  <c:v>39252</c:v>
                </c:pt>
                <c:pt idx="474">
                  <c:v>39253</c:v>
                </c:pt>
                <c:pt idx="475">
                  <c:v>39254</c:v>
                </c:pt>
                <c:pt idx="476">
                  <c:v>39255</c:v>
                </c:pt>
                <c:pt idx="477">
                  <c:v>39256</c:v>
                </c:pt>
                <c:pt idx="478">
                  <c:v>39257</c:v>
                </c:pt>
                <c:pt idx="479">
                  <c:v>39258</c:v>
                </c:pt>
                <c:pt idx="480">
                  <c:v>39259</c:v>
                </c:pt>
                <c:pt idx="481">
                  <c:v>39260</c:v>
                </c:pt>
                <c:pt idx="482">
                  <c:v>39261</c:v>
                </c:pt>
                <c:pt idx="483">
                  <c:v>39262</c:v>
                </c:pt>
                <c:pt idx="484">
                  <c:v>39263</c:v>
                </c:pt>
                <c:pt idx="485">
                  <c:v>39264</c:v>
                </c:pt>
                <c:pt idx="486">
                  <c:v>39265</c:v>
                </c:pt>
                <c:pt idx="487">
                  <c:v>39266</c:v>
                </c:pt>
                <c:pt idx="488">
                  <c:v>39267</c:v>
                </c:pt>
                <c:pt idx="489">
                  <c:v>39268</c:v>
                </c:pt>
                <c:pt idx="490">
                  <c:v>39269</c:v>
                </c:pt>
                <c:pt idx="491">
                  <c:v>39270</c:v>
                </c:pt>
                <c:pt idx="492">
                  <c:v>39271</c:v>
                </c:pt>
                <c:pt idx="493">
                  <c:v>39272</c:v>
                </c:pt>
                <c:pt idx="494">
                  <c:v>39273</c:v>
                </c:pt>
                <c:pt idx="495">
                  <c:v>39274</c:v>
                </c:pt>
                <c:pt idx="496">
                  <c:v>39275</c:v>
                </c:pt>
                <c:pt idx="497">
                  <c:v>39276</c:v>
                </c:pt>
                <c:pt idx="498">
                  <c:v>39277</c:v>
                </c:pt>
                <c:pt idx="499">
                  <c:v>39278</c:v>
                </c:pt>
                <c:pt idx="500">
                  <c:v>39279</c:v>
                </c:pt>
                <c:pt idx="501">
                  <c:v>39280</c:v>
                </c:pt>
                <c:pt idx="502">
                  <c:v>39281</c:v>
                </c:pt>
                <c:pt idx="503">
                  <c:v>39282</c:v>
                </c:pt>
                <c:pt idx="504">
                  <c:v>39283</c:v>
                </c:pt>
                <c:pt idx="505">
                  <c:v>39284</c:v>
                </c:pt>
                <c:pt idx="506">
                  <c:v>39285</c:v>
                </c:pt>
                <c:pt idx="507">
                  <c:v>39286</c:v>
                </c:pt>
                <c:pt idx="508">
                  <c:v>39287</c:v>
                </c:pt>
                <c:pt idx="509">
                  <c:v>39288</c:v>
                </c:pt>
                <c:pt idx="510">
                  <c:v>39289</c:v>
                </c:pt>
                <c:pt idx="511">
                  <c:v>39290</c:v>
                </c:pt>
                <c:pt idx="512">
                  <c:v>39291</c:v>
                </c:pt>
                <c:pt idx="513">
                  <c:v>39292</c:v>
                </c:pt>
                <c:pt idx="514">
                  <c:v>39293</c:v>
                </c:pt>
                <c:pt idx="515">
                  <c:v>39294</c:v>
                </c:pt>
                <c:pt idx="516">
                  <c:v>39295</c:v>
                </c:pt>
                <c:pt idx="517">
                  <c:v>39296</c:v>
                </c:pt>
                <c:pt idx="518">
                  <c:v>39297</c:v>
                </c:pt>
                <c:pt idx="519">
                  <c:v>39298</c:v>
                </c:pt>
                <c:pt idx="520">
                  <c:v>39299</c:v>
                </c:pt>
                <c:pt idx="521">
                  <c:v>39300</c:v>
                </c:pt>
                <c:pt idx="522">
                  <c:v>39301</c:v>
                </c:pt>
                <c:pt idx="523">
                  <c:v>39302</c:v>
                </c:pt>
                <c:pt idx="524">
                  <c:v>39303</c:v>
                </c:pt>
                <c:pt idx="525">
                  <c:v>39304</c:v>
                </c:pt>
                <c:pt idx="526">
                  <c:v>39305</c:v>
                </c:pt>
                <c:pt idx="527">
                  <c:v>39306</c:v>
                </c:pt>
                <c:pt idx="528">
                  <c:v>39307</c:v>
                </c:pt>
                <c:pt idx="529">
                  <c:v>39308</c:v>
                </c:pt>
                <c:pt idx="530">
                  <c:v>39309</c:v>
                </c:pt>
                <c:pt idx="531">
                  <c:v>39310</c:v>
                </c:pt>
                <c:pt idx="532">
                  <c:v>39311</c:v>
                </c:pt>
                <c:pt idx="533">
                  <c:v>39312</c:v>
                </c:pt>
                <c:pt idx="534">
                  <c:v>39313</c:v>
                </c:pt>
                <c:pt idx="535">
                  <c:v>39314</c:v>
                </c:pt>
                <c:pt idx="536">
                  <c:v>39315</c:v>
                </c:pt>
                <c:pt idx="537">
                  <c:v>39316</c:v>
                </c:pt>
                <c:pt idx="538">
                  <c:v>39317</c:v>
                </c:pt>
                <c:pt idx="539">
                  <c:v>39318</c:v>
                </c:pt>
                <c:pt idx="540">
                  <c:v>39319</c:v>
                </c:pt>
                <c:pt idx="541">
                  <c:v>39320</c:v>
                </c:pt>
                <c:pt idx="542">
                  <c:v>39321</c:v>
                </c:pt>
                <c:pt idx="543">
                  <c:v>39322</c:v>
                </c:pt>
                <c:pt idx="544">
                  <c:v>39323</c:v>
                </c:pt>
                <c:pt idx="545">
                  <c:v>39324</c:v>
                </c:pt>
                <c:pt idx="546">
                  <c:v>39325</c:v>
                </c:pt>
                <c:pt idx="547">
                  <c:v>39326</c:v>
                </c:pt>
                <c:pt idx="548">
                  <c:v>39327</c:v>
                </c:pt>
                <c:pt idx="549">
                  <c:v>39328</c:v>
                </c:pt>
                <c:pt idx="550">
                  <c:v>39329</c:v>
                </c:pt>
                <c:pt idx="551">
                  <c:v>39330</c:v>
                </c:pt>
                <c:pt idx="552">
                  <c:v>39331</c:v>
                </c:pt>
                <c:pt idx="553">
                  <c:v>39332</c:v>
                </c:pt>
                <c:pt idx="554">
                  <c:v>39333</c:v>
                </c:pt>
                <c:pt idx="555">
                  <c:v>39334</c:v>
                </c:pt>
                <c:pt idx="556">
                  <c:v>39335</c:v>
                </c:pt>
                <c:pt idx="557">
                  <c:v>39336</c:v>
                </c:pt>
                <c:pt idx="558">
                  <c:v>39337</c:v>
                </c:pt>
                <c:pt idx="559">
                  <c:v>39338</c:v>
                </c:pt>
                <c:pt idx="560">
                  <c:v>39339</c:v>
                </c:pt>
                <c:pt idx="561">
                  <c:v>39340</c:v>
                </c:pt>
                <c:pt idx="562">
                  <c:v>39341</c:v>
                </c:pt>
                <c:pt idx="563">
                  <c:v>39342</c:v>
                </c:pt>
                <c:pt idx="564">
                  <c:v>39343</c:v>
                </c:pt>
                <c:pt idx="565">
                  <c:v>39344</c:v>
                </c:pt>
                <c:pt idx="566">
                  <c:v>39345</c:v>
                </c:pt>
                <c:pt idx="567">
                  <c:v>39346</c:v>
                </c:pt>
                <c:pt idx="568">
                  <c:v>39347</c:v>
                </c:pt>
                <c:pt idx="569">
                  <c:v>39348</c:v>
                </c:pt>
                <c:pt idx="570">
                  <c:v>39349</c:v>
                </c:pt>
                <c:pt idx="571">
                  <c:v>39350</c:v>
                </c:pt>
                <c:pt idx="572">
                  <c:v>39351</c:v>
                </c:pt>
                <c:pt idx="573">
                  <c:v>39352</c:v>
                </c:pt>
                <c:pt idx="574">
                  <c:v>39353</c:v>
                </c:pt>
                <c:pt idx="575">
                  <c:v>39354</c:v>
                </c:pt>
                <c:pt idx="576">
                  <c:v>39355</c:v>
                </c:pt>
                <c:pt idx="577">
                  <c:v>39356</c:v>
                </c:pt>
                <c:pt idx="578">
                  <c:v>39357</c:v>
                </c:pt>
                <c:pt idx="579">
                  <c:v>39358</c:v>
                </c:pt>
                <c:pt idx="580">
                  <c:v>39359</c:v>
                </c:pt>
                <c:pt idx="581">
                  <c:v>39360</c:v>
                </c:pt>
                <c:pt idx="582">
                  <c:v>39361</c:v>
                </c:pt>
                <c:pt idx="583">
                  <c:v>39362</c:v>
                </c:pt>
                <c:pt idx="584">
                  <c:v>39363</c:v>
                </c:pt>
                <c:pt idx="585">
                  <c:v>39364</c:v>
                </c:pt>
                <c:pt idx="586">
                  <c:v>39365</c:v>
                </c:pt>
                <c:pt idx="587">
                  <c:v>39366</c:v>
                </c:pt>
                <c:pt idx="588">
                  <c:v>39367</c:v>
                </c:pt>
                <c:pt idx="589">
                  <c:v>39368</c:v>
                </c:pt>
                <c:pt idx="590">
                  <c:v>39369</c:v>
                </c:pt>
                <c:pt idx="591">
                  <c:v>39370</c:v>
                </c:pt>
                <c:pt idx="592">
                  <c:v>39371</c:v>
                </c:pt>
                <c:pt idx="593">
                  <c:v>39372</c:v>
                </c:pt>
                <c:pt idx="594">
                  <c:v>39373</c:v>
                </c:pt>
                <c:pt idx="595">
                  <c:v>39374</c:v>
                </c:pt>
                <c:pt idx="596">
                  <c:v>39375</c:v>
                </c:pt>
                <c:pt idx="597">
                  <c:v>39376</c:v>
                </c:pt>
                <c:pt idx="598">
                  <c:v>39377</c:v>
                </c:pt>
                <c:pt idx="599">
                  <c:v>39378</c:v>
                </c:pt>
                <c:pt idx="600">
                  <c:v>39379</c:v>
                </c:pt>
                <c:pt idx="601">
                  <c:v>39380</c:v>
                </c:pt>
                <c:pt idx="602">
                  <c:v>39381</c:v>
                </c:pt>
                <c:pt idx="603">
                  <c:v>39382</c:v>
                </c:pt>
                <c:pt idx="604">
                  <c:v>39383</c:v>
                </c:pt>
                <c:pt idx="605">
                  <c:v>39384</c:v>
                </c:pt>
                <c:pt idx="606">
                  <c:v>39385</c:v>
                </c:pt>
                <c:pt idx="607">
                  <c:v>39386</c:v>
                </c:pt>
                <c:pt idx="608">
                  <c:v>39387</c:v>
                </c:pt>
                <c:pt idx="609">
                  <c:v>39388</c:v>
                </c:pt>
                <c:pt idx="610">
                  <c:v>39389</c:v>
                </c:pt>
                <c:pt idx="611">
                  <c:v>39390</c:v>
                </c:pt>
                <c:pt idx="612">
                  <c:v>39391</c:v>
                </c:pt>
                <c:pt idx="613">
                  <c:v>39392</c:v>
                </c:pt>
                <c:pt idx="614">
                  <c:v>39393</c:v>
                </c:pt>
                <c:pt idx="615">
                  <c:v>39394</c:v>
                </c:pt>
                <c:pt idx="616">
                  <c:v>39395</c:v>
                </c:pt>
                <c:pt idx="617">
                  <c:v>39396</c:v>
                </c:pt>
                <c:pt idx="618">
                  <c:v>39397</c:v>
                </c:pt>
                <c:pt idx="619">
                  <c:v>39398</c:v>
                </c:pt>
                <c:pt idx="620">
                  <c:v>39399</c:v>
                </c:pt>
                <c:pt idx="621">
                  <c:v>39400</c:v>
                </c:pt>
                <c:pt idx="622">
                  <c:v>39401</c:v>
                </c:pt>
                <c:pt idx="623">
                  <c:v>39402</c:v>
                </c:pt>
                <c:pt idx="624">
                  <c:v>39403</c:v>
                </c:pt>
                <c:pt idx="625">
                  <c:v>39404</c:v>
                </c:pt>
                <c:pt idx="626">
                  <c:v>39405</c:v>
                </c:pt>
                <c:pt idx="627">
                  <c:v>39406</c:v>
                </c:pt>
                <c:pt idx="628">
                  <c:v>39407</c:v>
                </c:pt>
                <c:pt idx="629">
                  <c:v>39408</c:v>
                </c:pt>
                <c:pt idx="630">
                  <c:v>39409</c:v>
                </c:pt>
                <c:pt idx="631">
                  <c:v>39410</c:v>
                </c:pt>
                <c:pt idx="632">
                  <c:v>39411</c:v>
                </c:pt>
                <c:pt idx="633">
                  <c:v>39412</c:v>
                </c:pt>
                <c:pt idx="634">
                  <c:v>39413</c:v>
                </c:pt>
                <c:pt idx="635">
                  <c:v>39414</c:v>
                </c:pt>
                <c:pt idx="636">
                  <c:v>39415</c:v>
                </c:pt>
                <c:pt idx="637">
                  <c:v>39416</c:v>
                </c:pt>
                <c:pt idx="638">
                  <c:v>39417</c:v>
                </c:pt>
                <c:pt idx="639">
                  <c:v>39418</c:v>
                </c:pt>
                <c:pt idx="640">
                  <c:v>39419</c:v>
                </c:pt>
                <c:pt idx="641">
                  <c:v>39420</c:v>
                </c:pt>
                <c:pt idx="642">
                  <c:v>39421</c:v>
                </c:pt>
                <c:pt idx="643">
                  <c:v>39422</c:v>
                </c:pt>
                <c:pt idx="644">
                  <c:v>39423</c:v>
                </c:pt>
                <c:pt idx="645">
                  <c:v>39424</c:v>
                </c:pt>
                <c:pt idx="646">
                  <c:v>39425</c:v>
                </c:pt>
                <c:pt idx="647">
                  <c:v>39426</c:v>
                </c:pt>
                <c:pt idx="648">
                  <c:v>39427</c:v>
                </c:pt>
                <c:pt idx="649">
                  <c:v>39428</c:v>
                </c:pt>
                <c:pt idx="650">
                  <c:v>39429</c:v>
                </c:pt>
                <c:pt idx="651">
                  <c:v>39430</c:v>
                </c:pt>
                <c:pt idx="652">
                  <c:v>39431</c:v>
                </c:pt>
                <c:pt idx="653">
                  <c:v>39432</c:v>
                </c:pt>
                <c:pt idx="654">
                  <c:v>39433</c:v>
                </c:pt>
                <c:pt idx="655">
                  <c:v>39434</c:v>
                </c:pt>
                <c:pt idx="656">
                  <c:v>39435</c:v>
                </c:pt>
                <c:pt idx="657">
                  <c:v>39436</c:v>
                </c:pt>
                <c:pt idx="658">
                  <c:v>39437</c:v>
                </c:pt>
                <c:pt idx="659">
                  <c:v>39438</c:v>
                </c:pt>
                <c:pt idx="660">
                  <c:v>39439</c:v>
                </c:pt>
                <c:pt idx="661">
                  <c:v>39440</c:v>
                </c:pt>
                <c:pt idx="662">
                  <c:v>39441</c:v>
                </c:pt>
                <c:pt idx="663">
                  <c:v>39442</c:v>
                </c:pt>
                <c:pt idx="664">
                  <c:v>39443</c:v>
                </c:pt>
                <c:pt idx="665">
                  <c:v>39444</c:v>
                </c:pt>
                <c:pt idx="666">
                  <c:v>39445</c:v>
                </c:pt>
                <c:pt idx="667">
                  <c:v>39446</c:v>
                </c:pt>
                <c:pt idx="668">
                  <c:v>39447</c:v>
                </c:pt>
                <c:pt idx="669">
                  <c:v>39448</c:v>
                </c:pt>
                <c:pt idx="670">
                  <c:v>39449</c:v>
                </c:pt>
                <c:pt idx="671">
                  <c:v>39450</c:v>
                </c:pt>
                <c:pt idx="672">
                  <c:v>39451</c:v>
                </c:pt>
                <c:pt idx="673">
                  <c:v>39452</c:v>
                </c:pt>
                <c:pt idx="674">
                  <c:v>39453</c:v>
                </c:pt>
                <c:pt idx="675">
                  <c:v>39454</c:v>
                </c:pt>
                <c:pt idx="676">
                  <c:v>39455</c:v>
                </c:pt>
                <c:pt idx="677">
                  <c:v>39456</c:v>
                </c:pt>
                <c:pt idx="678">
                  <c:v>39457</c:v>
                </c:pt>
                <c:pt idx="679">
                  <c:v>39458</c:v>
                </c:pt>
                <c:pt idx="680">
                  <c:v>39459</c:v>
                </c:pt>
                <c:pt idx="681">
                  <c:v>39460</c:v>
                </c:pt>
                <c:pt idx="682">
                  <c:v>39461</c:v>
                </c:pt>
                <c:pt idx="683">
                  <c:v>39462</c:v>
                </c:pt>
                <c:pt idx="684">
                  <c:v>39463</c:v>
                </c:pt>
                <c:pt idx="685">
                  <c:v>39464</c:v>
                </c:pt>
                <c:pt idx="686">
                  <c:v>39465</c:v>
                </c:pt>
                <c:pt idx="687">
                  <c:v>39466</c:v>
                </c:pt>
                <c:pt idx="688">
                  <c:v>39467</c:v>
                </c:pt>
                <c:pt idx="689">
                  <c:v>39468</c:v>
                </c:pt>
                <c:pt idx="690">
                  <c:v>39469</c:v>
                </c:pt>
                <c:pt idx="691">
                  <c:v>39470</c:v>
                </c:pt>
                <c:pt idx="692">
                  <c:v>39471</c:v>
                </c:pt>
                <c:pt idx="693">
                  <c:v>39472</c:v>
                </c:pt>
                <c:pt idx="694">
                  <c:v>39473</c:v>
                </c:pt>
                <c:pt idx="695">
                  <c:v>39474</c:v>
                </c:pt>
                <c:pt idx="696">
                  <c:v>39475</c:v>
                </c:pt>
                <c:pt idx="697">
                  <c:v>39476</c:v>
                </c:pt>
                <c:pt idx="698">
                  <c:v>39477</c:v>
                </c:pt>
                <c:pt idx="699">
                  <c:v>39478</c:v>
                </c:pt>
                <c:pt idx="700">
                  <c:v>39479</c:v>
                </c:pt>
                <c:pt idx="701">
                  <c:v>39480</c:v>
                </c:pt>
                <c:pt idx="702">
                  <c:v>39481</c:v>
                </c:pt>
                <c:pt idx="703">
                  <c:v>39482</c:v>
                </c:pt>
                <c:pt idx="704">
                  <c:v>39483</c:v>
                </c:pt>
                <c:pt idx="705">
                  <c:v>39484</c:v>
                </c:pt>
                <c:pt idx="706">
                  <c:v>39485</c:v>
                </c:pt>
                <c:pt idx="707">
                  <c:v>39486</c:v>
                </c:pt>
                <c:pt idx="708">
                  <c:v>39487</c:v>
                </c:pt>
                <c:pt idx="709">
                  <c:v>39488</c:v>
                </c:pt>
                <c:pt idx="710">
                  <c:v>39489</c:v>
                </c:pt>
                <c:pt idx="711">
                  <c:v>39490</c:v>
                </c:pt>
                <c:pt idx="712">
                  <c:v>39491</c:v>
                </c:pt>
                <c:pt idx="713">
                  <c:v>39492</c:v>
                </c:pt>
                <c:pt idx="714">
                  <c:v>39493</c:v>
                </c:pt>
                <c:pt idx="715">
                  <c:v>39494</c:v>
                </c:pt>
                <c:pt idx="716">
                  <c:v>39495</c:v>
                </c:pt>
                <c:pt idx="717">
                  <c:v>39496</c:v>
                </c:pt>
                <c:pt idx="718">
                  <c:v>39497</c:v>
                </c:pt>
                <c:pt idx="719">
                  <c:v>39498</c:v>
                </c:pt>
                <c:pt idx="720">
                  <c:v>39499</c:v>
                </c:pt>
                <c:pt idx="721">
                  <c:v>39500</c:v>
                </c:pt>
                <c:pt idx="722">
                  <c:v>39501</c:v>
                </c:pt>
                <c:pt idx="723">
                  <c:v>39502</c:v>
                </c:pt>
                <c:pt idx="724">
                  <c:v>39503</c:v>
                </c:pt>
                <c:pt idx="725">
                  <c:v>39504</c:v>
                </c:pt>
                <c:pt idx="726">
                  <c:v>39505</c:v>
                </c:pt>
                <c:pt idx="727">
                  <c:v>39506</c:v>
                </c:pt>
                <c:pt idx="728">
                  <c:v>39507</c:v>
                </c:pt>
                <c:pt idx="729">
                  <c:v>39508</c:v>
                </c:pt>
                <c:pt idx="730">
                  <c:v>39509</c:v>
                </c:pt>
                <c:pt idx="731">
                  <c:v>39510</c:v>
                </c:pt>
                <c:pt idx="732">
                  <c:v>39511</c:v>
                </c:pt>
                <c:pt idx="733">
                  <c:v>39512</c:v>
                </c:pt>
                <c:pt idx="734">
                  <c:v>39513</c:v>
                </c:pt>
                <c:pt idx="735">
                  <c:v>39514</c:v>
                </c:pt>
                <c:pt idx="736">
                  <c:v>39515</c:v>
                </c:pt>
                <c:pt idx="737">
                  <c:v>39516</c:v>
                </c:pt>
                <c:pt idx="738">
                  <c:v>39517</c:v>
                </c:pt>
                <c:pt idx="739">
                  <c:v>39518</c:v>
                </c:pt>
                <c:pt idx="740">
                  <c:v>39519</c:v>
                </c:pt>
                <c:pt idx="741">
                  <c:v>39520</c:v>
                </c:pt>
                <c:pt idx="742">
                  <c:v>39521</c:v>
                </c:pt>
                <c:pt idx="743">
                  <c:v>39522</c:v>
                </c:pt>
                <c:pt idx="744">
                  <c:v>39523</c:v>
                </c:pt>
                <c:pt idx="745">
                  <c:v>39524</c:v>
                </c:pt>
                <c:pt idx="746">
                  <c:v>39525</c:v>
                </c:pt>
                <c:pt idx="747">
                  <c:v>39526</c:v>
                </c:pt>
                <c:pt idx="748">
                  <c:v>39527</c:v>
                </c:pt>
                <c:pt idx="749">
                  <c:v>39528</c:v>
                </c:pt>
                <c:pt idx="750">
                  <c:v>39529</c:v>
                </c:pt>
                <c:pt idx="751">
                  <c:v>39530</c:v>
                </c:pt>
                <c:pt idx="752">
                  <c:v>39531</c:v>
                </c:pt>
                <c:pt idx="753">
                  <c:v>39532</c:v>
                </c:pt>
                <c:pt idx="754">
                  <c:v>39533</c:v>
                </c:pt>
                <c:pt idx="755">
                  <c:v>39534</c:v>
                </c:pt>
                <c:pt idx="756">
                  <c:v>39535</c:v>
                </c:pt>
                <c:pt idx="757">
                  <c:v>39536</c:v>
                </c:pt>
                <c:pt idx="758">
                  <c:v>39537</c:v>
                </c:pt>
                <c:pt idx="759">
                  <c:v>39538</c:v>
                </c:pt>
                <c:pt idx="760">
                  <c:v>39539</c:v>
                </c:pt>
                <c:pt idx="761">
                  <c:v>39540</c:v>
                </c:pt>
                <c:pt idx="762">
                  <c:v>39541</c:v>
                </c:pt>
                <c:pt idx="763">
                  <c:v>39542</c:v>
                </c:pt>
                <c:pt idx="764">
                  <c:v>39543</c:v>
                </c:pt>
                <c:pt idx="765">
                  <c:v>39544</c:v>
                </c:pt>
                <c:pt idx="766">
                  <c:v>39545</c:v>
                </c:pt>
                <c:pt idx="767">
                  <c:v>39546</c:v>
                </c:pt>
                <c:pt idx="768">
                  <c:v>39547</c:v>
                </c:pt>
                <c:pt idx="769">
                  <c:v>39548</c:v>
                </c:pt>
                <c:pt idx="770">
                  <c:v>39549</c:v>
                </c:pt>
                <c:pt idx="771">
                  <c:v>39550</c:v>
                </c:pt>
                <c:pt idx="772">
                  <c:v>39551</c:v>
                </c:pt>
                <c:pt idx="773">
                  <c:v>39552</c:v>
                </c:pt>
                <c:pt idx="774">
                  <c:v>39553</c:v>
                </c:pt>
                <c:pt idx="775">
                  <c:v>39554</c:v>
                </c:pt>
                <c:pt idx="776">
                  <c:v>39555</c:v>
                </c:pt>
                <c:pt idx="777">
                  <c:v>39556</c:v>
                </c:pt>
                <c:pt idx="778">
                  <c:v>39557</c:v>
                </c:pt>
                <c:pt idx="779">
                  <c:v>39558</c:v>
                </c:pt>
                <c:pt idx="780">
                  <c:v>39559</c:v>
                </c:pt>
                <c:pt idx="781">
                  <c:v>39560</c:v>
                </c:pt>
                <c:pt idx="782">
                  <c:v>39561</c:v>
                </c:pt>
                <c:pt idx="783">
                  <c:v>39562</c:v>
                </c:pt>
                <c:pt idx="784">
                  <c:v>39563</c:v>
                </c:pt>
                <c:pt idx="785">
                  <c:v>39564</c:v>
                </c:pt>
                <c:pt idx="786">
                  <c:v>39565</c:v>
                </c:pt>
                <c:pt idx="787">
                  <c:v>39566</c:v>
                </c:pt>
                <c:pt idx="788">
                  <c:v>39567</c:v>
                </c:pt>
                <c:pt idx="789">
                  <c:v>39568</c:v>
                </c:pt>
                <c:pt idx="790">
                  <c:v>39569</c:v>
                </c:pt>
                <c:pt idx="791">
                  <c:v>39570</c:v>
                </c:pt>
                <c:pt idx="792">
                  <c:v>39571</c:v>
                </c:pt>
                <c:pt idx="793">
                  <c:v>39572</c:v>
                </c:pt>
                <c:pt idx="794">
                  <c:v>39573</c:v>
                </c:pt>
                <c:pt idx="795">
                  <c:v>39574</c:v>
                </c:pt>
                <c:pt idx="796">
                  <c:v>39575</c:v>
                </c:pt>
                <c:pt idx="797">
                  <c:v>39576</c:v>
                </c:pt>
                <c:pt idx="798">
                  <c:v>39577</c:v>
                </c:pt>
                <c:pt idx="799">
                  <c:v>39578</c:v>
                </c:pt>
                <c:pt idx="800">
                  <c:v>39579</c:v>
                </c:pt>
                <c:pt idx="801">
                  <c:v>39580</c:v>
                </c:pt>
                <c:pt idx="802">
                  <c:v>39581</c:v>
                </c:pt>
                <c:pt idx="803">
                  <c:v>39582</c:v>
                </c:pt>
                <c:pt idx="804">
                  <c:v>39583</c:v>
                </c:pt>
                <c:pt idx="805">
                  <c:v>39584</c:v>
                </c:pt>
                <c:pt idx="806">
                  <c:v>39585</c:v>
                </c:pt>
                <c:pt idx="807">
                  <c:v>39586</c:v>
                </c:pt>
                <c:pt idx="808">
                  <c:v>39587</c:v>
                </c:pt>
                <c:pt idx="809">
                  <c:v>39588</c:v>
                </c:pt>
                <c:pt idx="810">
                  <c:v>39589</c:v>
                </c:pt>
                <c:pt idx="811">
                  <c:v>39590</c:v>
                </c:pt>
                <c:pt idx="812">
                  <c:v>39591</c:v>
                </c:pt>
                <c:pt idx="813">
                  <c:v>39592</c:v>
                </c:pt>
                <c:pt idx="814">
                  <c:v>39593</c:v>
                </c:pt>
                <c:pt idx="815">
                  <c:v>39594</c:v>
                </c:pt>
                <c:pt idx="816">
                  <c:v>39595</c:v>
                </c:pt>
                <c:pt idx="817">
                  <c:v>39596</c:v>
                </c:pt>
                <c:pt idx="818">
                  <c:v>39597</c:v>
                </c:pt>
                <c:pt idx="819">
                  <c:v>39598</c:v>
                </c:pt>
                <c:pt idx="820">
                  <c:v>39599</c:v>
                </c:pt>
                <c:pt idx="821">
                  <c:v>39600</c:v>
                </c:pt>
                <c:pt idx="822">
                  <c:v>39601</c:v>
                </c:pt>
                <c:pt idx="823">
                  <c:v>39602</c:v>
                </c:pt>
                <c:pt idx="824">
                  <c:v>39603</c:v>
                </c:pt>
                <c:pt idx="825">
                  <c:v>39604</c:v>
                </c:pt>
                <c:pt idx="826">
                  <c:v>39605</c:v>
                </c:pt>
                <c:pt idx="827">
                  <c:v>39606</c:v>
                </c:pt>
                <c:pt idx="828">
                  <c:v>39607</c:v>
                </c:pt>
                <c:pt idx="829">
                  <c:v>39608</c:v>
                </c:pt>
                <c:pt idx="830">
                  <c:v>39609</c:v>
                </c:pt>
                <c:pt idx="831">
                  <c:v>39610</c:v>
                </c:pt>
                <c:pt idx="832">
                  <c:v>39611</c:v>
                </c:pt>
                <c:pt idx="833">
                  <c:v>39612</c:v>
                </c:pt>
                <c:pt idx="834">
                  <c:v>39613</c:v>
                </c:pt>
                <c:pt idx="835">
                  <c:v>39614</c:v>
                </c:pt>
                <c:pt idx="836">
                  <c:v>39615</c:v>
                </c:pt>
                <c:pt idx="837">
                  <c:v>39616</c:v>
                </c:pt>
                <c:pt idx="838">
                  <c:v>39617</c:v>
                </c:pt>
                <c:pt idx="839">
                  <c:v>39618</c:v>
                </c:pt>
                <c:pt idx="840">
                  <c:v>39619</c:v>
                </c:pt>
                <c:pt idx="841">
                  <c:v>39620</c:v>
                </c:pt>
                <c:pt idx="842">
                  <c:v>39621</c:v>
                </c:pt>
                <c:pt idx="843">
                  <c:v>39622</c:v>
                </c:pt>
                <c:pt idx="844">
                  <c:v>39623</c:v>
                </c:pt>
                <c:pt idx="845">
                  <c:v>39624</c:v>
                </c:pt>
                <c:pt idx="846">
                  <c:v>39625</c:v>
                </c:pt>
                <c:pt idx="847">
                  <c:v>39626</c:v>
                </c:pt>
                <c:pt idx="848">
                  <c:v>39627</c:v>
                </c:pt>
                <c:pt idx="849">
                  <c:v>39628</c:v>
                </c:pt>
                <c:pt idx="850">
                  <c:v>39629</c:v>
                </c:pt>
                <c:pt idx="851">
                  <c:v>39630</c:v>
                </c:pt>
                <c:pt idx="852">
                  <c:v>39631</c:v>
                </c:pt>
                <c:pt idx="853">
                  <c:v>39632</c:v>
                </c:pt>
                <c:pt idx="854">
                  <c:v>39633</c:v>
                </c:pt>
                <c:pt idx="855">
                  <c:v>39634</c:v>
                </c:pt>
                <c:pt idx="856">
                  <c:v>39635</c:v>
                </c:pt>
                <c:pt idx="857">
                  <c:v>39636</c:v>
                </c:pt>
                <c:pt idx="858">
                  <c:v>39637</c:v>
                </c:pt>
                <c:pt idx="859">
                  <c:v>39638</c:v>
                </c:pt>
                <c:pt idx="860">
                  <c:v>39639</c:v>
                </c:pt>
                <c:pt idx="861">
                  <c:v>39640</c:v>
                </c:pt>
                <c:pt idx="862">
                  <c:v>39641</c:v>
                </c:pt>
                <c:pt idx="863">
                  <c:v>39642</c:v>
                </c:pt>
                <c:pt idx="864">
                  <c:v>39643</c:v>
                </c:pt>
                <c:pt idx="865">
                  <c:v>39644</c:v>
                </c:pt>
                <c:pt idx="866">
                  <c:v>39645</c:v>
                </c:pt>
                <c:pt idx="867">
                  <c:v>39646</c:v>
                </c:pt>
                <c:pt idx="868">
                  <c:v>39647</c:v>
                </c:pt>
                <c:pt idx="869">
                  <c:v>39648</c:v>
                </c:pt>
                <c:pt idx="870">
                  <c:v>39649</c:v>
                </c:pt>
                <c:pt idx="871">
                  <c:v>39650</c:v>
                </c:pt>
                <c:pt idx="872">
                  <c:v>39651</c:v>
                </c:pt>
                <c:pt idx="873">
                  <c:v>39652</c:v>
                </c:pt>
                <c:pt idx="874">
                  <c:v>39653</c:v>
                </c:pt>
                <c:pt idx="875">
                  <c:v>39654</c:v>
                </c:pt>
                <c:pt idx="876">
                  <c:v>39655</c:v>
                </c:pt>
                <c:pt idx="877">
                  <c:v>39656</c:v>
                </c:pt>
                <c:pt idx="878">
                  <c:v>39657</c:v>
                </c:pt>
                <c:pt idx="879">
                  <c:v>39658</c:v>
                </c:pt>
                <c:pt idx="880">
                  <c:v>39659</c:v>
                </c:pt>
                <c:pt idx="881">
                  <c:v>39660</c:v>
                </c:pt>
                <c:pt idx="882">
                  <c:v>39661</c:v>
                </c:pt>
                <c:pt idx="883">
                  <c:v>39662</c:v>
                </c:pt>
                <c:pt idx="884">
                  <c:v>39663</c:v>
                </c:pt>
                <c:pt idx="885">
                  <c:v>39664</c:v>
                </c:pt>
                <c:pt idx="886">
                  <c:v>39665</c:v>
                </c:pt>
                <c:pt idx="887">
                  <c:v>39666</c:v>
                </c:pt>
                <c:pt idx="888">
                  <c:v>39667</c:v>
                </c:pt>
                <c:pt idx="889">
                  <c:v>39668</c:v>
                </c:pt>
                <c:pt idx="890">
                  <c:v>39669</c:v>
                </c:pt>
                <c:pt idx="891">
                  <c:v>39670</c:v>
                </c:pt>
                <c:pt idx="892">
                  <c:v>39671</c:v>
                </c:pt>
                <c:pt idx="893">
                  <c:v>39672</c:v>
                </c:pt>
                <c:pt idx="894">
                  <c:v>39673</c:v>
                </c:pt>
                <c:pt idx="895">
                  <c:v>39674</c:v>
                </c:pt>
                <c:pt idx="896">
                  <c:v>39675</c:v>
                </c:pt>
                <c:pt idx="897">
                  <c:v>39676</c:v>
                </c:pt>
                <c:pt idx="898">
                  <c:v>39677</c:v>
                </c:pt>
                <c:pt idx="899">
                  <c:v>39678</c:v>
                </c:pt>
                <c:pt idx="900">
                  <c:v>39679</c:v>
                </c:pt>
                <c:pt idx="901">
                  <c:v>39680</c:v>
                </c:pt>
                <c:pt idx="902">
                  <c:v>39681</c:v>
                </c:pt>
                <c:pt idx="903">
                  <c:v>39682</c:v>
                </c:pt>
                <c:pt idx="904">
                  <c:v>39683</c:v>
                </c:pt>
                <c:pt idx="905">
                  <c:v>39684</c:v>
                </c:pt>
                <c:pt idx="906">
                  <c:v>39685</c:v>
                </c:pt>
                <c:pt idx="907">
                  <c:v>39686</c:v>
                </c:pt>
                <c:pt idx="908">
                  <c:v>39687</c:v>
                </c:pt>
                <c:pt idx="909">
                  <c:v>39688</c:v>
                </c:pt>
                <c:pt idx="910">
                  <c:v>39689</c:v>
                </c:pt>
                <c:pt idx="911">
                  <c:v>39690</c:v>
                </c:pt>
                <c:pt idx="912">
                  <c:v>39691</c:v>
                </c:pt>
                <c:pt idx="913">
                  <c:v>39692</c:v>
                </c:pt>
                <c:pt idx="914">
                  <c:v>39693</c:v>
                </c:pt>
                <c:pt idx="915">
                  <c:v>39694</c:v>
                </c:pt>
                <c:pt idx="916">
                  <c:v>39695</c:v>
                </c:pt>
                <c:pt idx="917">
                  <c:v>39696</c:v>
                </c:pt>
                <c:pt idx="918">
                  <c:v>39697</c:v>
                </c:pt>
                <c:pt idx="919">
                  <c:v>39698</c:v>
                </c:pt>
                <c:pt idx="920">
                  <c:v>39699</c:v>
                </c:pt>
                <c:pt idx="921">
                  <c:v>39700</c:v>
                </c:pt>
                <c:pt idx="922">
                  <c:v>39701</c:v>
                </c:pt>
                <c:pt idx="923">
                  <c:v>39702</c:v>
                </c:pt>
                <c:pt idx="924">
                  <c:v>39703</c:v>
                </c:pt>
                <c:pt idx="925">
                  <c:v>39704</c:v>
                </c:pt>
                <c:pt idx="926">
                  <c:v>39705</c:v>
                </c:pt>
                <c:pt idx="927">
                  <c:v>39706</c:v>
                </c:pt>
                <c:pt idx="928">
                  <c:v>39707</c:v>
                </c:pt>
                <c:pt idx="929">
                  <c:v>39708</c:v>
                </c:pt>
                <c:pt idx="930">
                  <c:v>39709</c:v>
                </c:pt>
                <c:pt idx="931">
                  <c:v>39710</c:v>
                </c:pt>
                <c:pt idx="932">
                  <c:v>39711</c:v>
                </c:pt>
                <c:pt idx="933">
                  <c:v>39712</c:v>
                </c:pt>
                <c:pt idx="934">
                  <c:v>39713</c:v>
                </c:pt>
                <c:pt idx="935">
                  <c:v>39714</c:v>
                </c:pt>
                <c:pt idx="936">
                  <c:v>39715</c:v>
                </c:pt>
                <c:pt idx="937">
                  <c:v>39716</c:v>
                </c:pt>
                <c:pt idx="938">
                  <c:v>39717</c:v>
                </c:pt>
                <c:pt idx="939">
                  <c:v>39718</c:v>
                </c:pt>
                <c:pt idx="940">
                  <c:v>39719</c:v>
                </c:pt>
                <c:pt idx="941">
                  <c:v>39720</c:v>
                </c:pt>
                <c:pt idx="942">
                  <c:v>39721</c:v>
                </c:pt>
                <c:pt idx="943">
                  <c:v>39722</c:v>
                </c:pt>
                <c:pt idx="944">
                  <c:v>39723</c:v>
                </c:pt>
                <c:pt idx="945">
                  <c:v>39724</c:v>
                </c:pt>
                <c:pt idx="946">
                  <c:v>39725</c:v>
                </c:pt>
                <c:pt idx="947">
                  <c:v>39726</c:v>
                </c:pt>
                <c:pt idx="948">
                  <c:v>39727</c:v>
                </c:pt>
                <c:pt idx="949">
                  <c:v>39728</c:v>
                </c:pt>
                <c:pt idx="950">
                  <c:v>39729</c:v>
                </c:pt>
                <c:pt idx="951">
                  <c:v>39730</c:v>
                </c:pt>
                <c:pt idx="952">
                  <c:v>39731</c:v>
                </c:pt>
                <c:pt idx="953">
                  <c:v>39732</c:v>
                </c:pt>
                <c:pt idx="954">
                  <c:v>39733</c:v>
                </c:pt>
                <c:pt idx="955">
                  <c:v>39734</c:v>
                </c:pt>
                <c:pt idx="956">
                  <c:v>39735</c:v>
                </c:pt>
                <c:pt idx="957">
                  <c:v>39736</c:v>
                </c:pt>
                <c:pt idx="958">
                  <c:v>39737</c:v>
                </c:pt>
                <c:pt idx="959">
                  <c:v>39738</c:v>
                </c:pt>
                <c:pt idx="960">
                  <c:v>39739</c:v>
                </c:pt>
                <c:pt idx="961">
                  <c:v>39740</c:v>
                </c:pt>
                <c:pt idx="962">
                  <c:v>39741</c:v>
                </c:pt>
                <c:pt idx="963">
                  <c:v>39742</c:v>
                </c:pt>
                <c:pt idx="964">
                  <c:v>39743</c:v>
                </c:pt>
                <c:pt idx="965">
                  <c:v>39744</c:v>
                </c:pt>
                <c:pt idx="966">
                  <c:v>39745</c:v>
                </c:pt>
                <c:pt idx="967">
                  <c:v>39746</c:v>
                </c:pt>
                <c:pt idx="968">
                  <c:v>39747</c:v>
                </c:pt>
                <c:pt idx="969">
                  <c:v>39748</c:v>
                </c:pt>
                <c:pt idx="970">
                  <c:v>39749</c:v>
                </c:pt>
                <c:pt idx="971">
                  <c:v>39750</c:v>
                </c:pt>
                <c:pt idx="972">
                  <c:v>39751</c:v>
                </c:pt>
                <c:pt idx="973">
                  <c:v>39752</c:v>
                </c:pt>
                <c:pt idx="974">
                  <c:v>39753</c:v>
                </c:pt>
                <c:pt idx="975">
                  <c:v>39754</c:v>
                </c:pt>
                <c:pt idx="976">
                  <c:v>39755</c:v>
                </c:pt>
                <c:pt idx="977">
                  <c:v>39756</c:v>
                </c:pt>
                <c:pt idx="978">
                  <c:v>39757</c:v>
                </c:pt>
                <c:pt idx="979">
                  <c:v>39758</c:v>
                </c:pt>
                <c:pt idx="980">
                  <c:v>39759</c:v>
                </c:pt>
                <c:pt idx="981">
                  <c:v>39760</c:v>
                </c:pt>
                <c:pt idx="982">
                  <c:v>39761</c:v>
                </c:pt>
                <c:pt idx="983">
                  <c:v>39762</c:v>
                </c:pt>
                <c:pt idx="984">
                  <c:v>39763</c:v>
                </c:pt>
                <c:pt idx="985">
                  <c:v>39764</c:v>
                </c:pt>
                <c:pt idx="986">
                  <c:v>39765</c:v>
                </c:pt>
                <c:pt idx="987">
                  <c:v>39766</c:v>
                </c:pt>
                <c:pt idx="988">
                  <c:v>39767</c:v>
                </c:pt>
                <c:pt idx="989">
                  <c:v>39768</c:v>
                </c:pt>
                <c:pt idx="990">
                  <c:v>39769</c:v>
                </c:pt>
                <c:pt idx="991">
                  <c:v>39770</c:v>
                </c:pt>
                <c:pt idx="992">
                  <c:v>39771</c:v>
                </c:pt>
                <c:pt idx="993">
                  <c:v>39772</c:v>
                </c:pt>
                <c:pt idx="994">
                  <c:v>39773</c:v>
                </c:pt>
                <c:pt idx="995">
                  <c:v>39774</c:v>
                </c:pt>
                <c:pt idx="996">
                  <c:v>39775</c:v>
                </c:pt>
                <c:pt idx="997">
                  <c:v>39776</c:v>
                </c:pt>
                <c:pt idx="998">
                  <c:v>39777</c:v>
                </c:pt>
                <c:pt idx="999">
                  <c:v>39778</c:v>
                </c:pt>
                <c:pt idx="1000">
                  <c:v>39779</c:v>
                </c:pt>
                <c:pt idx="1001">
                  <c:v>39780</c:v>
                </c:pt>
                <c:pt idx="1002">
                  <c:v>39781</c:v>
                </c:pt>
                <c:pt idx="1003">
                  <c:v>39782</c:v>
                </c:pt>
                <c:pt idx="1004">
                  <c:v>39783</c:v>
                </c:pt>
                <c:pt idx="1005">
                  <c:v>39784</c:v>
                </c:pt>
                <c:pt idx="1006">
                  <c:v>39785</c:v>
                </c:pt>
                <c:pt idx="1007">
                  <c:v>39786</c:v>
                </c:pt>
                <c:pt idx="1008">
                  <c:v>39787</c:v>
                </c:pt>
                <c:pt idx="1009">
                  <c:v>39788</c:v>
                </c:pt>
                <c:pt idx="1010">
                  <c:v>39789</c:v>
                </c:pt>
                <c:pt idx="1011">
                  <c:v>39790</c:v>
                </c:pt>
                <c:pt idx="1012">
                  <c:v>39791</c:v>
                </c:pt>
                <c:pt idx="1013">
                  <c:v>39792</c:v>
                </c:pt>
                <c:pt idx="1014">
                  <c:v>39793</c:v>
                </c:pt>
                <c:pt idx="1015">
                  <c:v>39794</c:v>
                </c:pt>
                <c:pt idx="1016">
                  <c:v>39795</c:v>
                </c:pt>
                <c:pt idx="1017">
                  <c:v>39796</c:v>
                </c:pt>
                <c:pt idx="1018">
                  <c:v>39797</c:v>
                </c:pt>
                <c:pt idx="1019">
                  <c:v>39798</c:v>
                </c:pt>
                <c:pt idx="1020">
                  <c:v>39799</c:v>
                </c:pt>
                <c:pt idx="1021">
                  <c:v>39800</c:v>
                </c:pt>
                <c:pt idx="1022">
                  <c:v>39801</c:v>
                </c:pt>
                <c:pt idx="1023">
                  <c:v>39802</c:v>
                </c:pt>
                <c:pt idx="1024">
                  <c:v>39803</c:v>
                </c:pt>
                <c:pt idx="1025">
                  <c:v>39804</c:v>
                </c:pt>
                <c:pt idx="1026">
                  <c:v>39805</c:v>
                </c:pt>
                <c:pt idx="1027">
                  <c:v>39806</c:v>
                </c:pt>
                <c:pt idx="1028">
                  <c:v>39807</c:v>
                </c:pt>
                <c:pt idx="1029">
                  <c:v>39808</c:v>
                </c:pt>
                <c:pt idx="1030">
                  <c:v>39809</c:v>
                </c:pt>
                <c:pt idx="1031">
                  <c:v>39810</c:v>
                </c:pt>
                <c:pt idx="1032">
                  <c:v>39811</c:v>
                </c:pt>
                <c:pt idx="1033">
                  <c:v>39812</c:v>
                </c:pt>
                <c:pt idx="1034">
                  <c:v>39813</c:v>
                </c:pt>
                <c:pt idx="1035">
                  <c:v>39814</c:v>
                </c:pt>
                <c:pt idx="1036">
                  <c:v>39815</c:v>
                </c:pt>
                <c:pt idx="1037">
                  <c:v>39816</c:v>
                </c:pt>
                <c:pt idx="1038">
                  <c:v>39817</c:v>
                </c:pt>
                <c:pt idx="1039">
                  <c:v>39818</c:v>
                </c:pt>
                <c:pt idx="1040">
                  <c:v>39819</c:v>
                </c:pt>
                <c:pt idx="1041">
                  <c:v>39820</c:v>
                </c:pt>
                <c:pt idx="1042">
                  <c:v>39821</c:v>
                </c:pt>
                <c:pt idx="1043">
                  <c:v>39822</c:v>
                </c:pt>
                <c:pt idx="1044">
                  <c:v>39823</c:v>
                </c:pt>
                <c:pt idx="1045">
                  <c:v>39824</c:v>
                </c:pt>
                <c:pt idx="1046">
                  <c:v>39825</c:v>
                </c:pt>
                <c:pt idx="1047">
                  <c:v>39826</c:v>
                </c:pt>
                <c:pt idx="1048">
                  <c:v>39827</c:v>
                </c:pt>
                <c:pt idx="1049">
                  <c:v>39828</c:v>
                </c:pt>
                <c:pt idx="1050">
                  <c:v>39829</c:v>
                </c:pt>
                <c:pt idx="1051">
                  <c:v>39830</c:v>
                </c:pt>
                <c:pt idx="1052">
                  <c:v>39831</c:v>
                </c:pt>
                <c:pt idx="1053">
                  <c:v>39832</c:v>
                </c:pt>
                <c:pt idx="1054">
                  <c:v>39833</c:v>
                </c:pt>
                <c:pt idx="1055">
                  <c:v>39834</c:v>
                </c:pt>
                <c:pt idx="1056">
                  <c:v>39835</c:v>
                </c:pt>
                <c:pt idx="1057">
                  <c:v>39836</c:v>
                </c:pt>
                <c:pt idx="1058">
                  <c:v>39837</c:v>
                </c:pt>
                <c:pt idx="1059">
                  <c:v>39838</c:v>
                </c:pt>
                <c:pt idx="1060">
                  <c:v>39839</c:v>
                </c:pt>
                <c:pt idx="1061">
                  <c:v>39840</c:v>
                </c:pt>
                <c:pt idx="1062">
                  <c:v>39841</c:v>
                </c:pt>
                <c:pt idx="1063">
                  <c:v>39842</c:v>
                </c:pt>
                <c:pt idx="1064">
                  <c:v>39843</c:v>
                </c:pt>
                <c:pt idx="1065">
                  <c:v>39844</c:v>
                </c:pt>
                <c:pt idx="1066">
                  <c:v>39845</c:v>
                </c:pt>
                <c:pt idx="1067">
                  <c:v>39846</c:v>
                </c:pt>
                <c:pt idx="1068">
                  <c:v>39847</c:v>
                </c:pt>
                <c:pt idx="1069">
                  <c:v>39848</c:v>
                </c:pt>
                <c:pt idx="1070">
                  <c:v>39849</c:v>
                </c:pt>
                <c:pt idx="1071">
                  <c:v>39850</c:v>
                </c:pt>
                <c:pt idx="1072">
                  <c:v>39851</c:v>
                </c:pt>
                <c:pt idx="1073">
                  <c:v>39852</c:v>
                </c:pt>
                <c:pt idx="1074">
                  <c:v>39853</c:v>
                </c:pt>
                <c:pt idx="1075">
                  <c:v>39854</c:v>
                </c:pt>
                <c:pt idx="1076">
                  <c:v>39855</c:v>
                </c:pt>
                <c:pt idx="1077">
                  <c:v>39856</c:v>
                </c:pt>
                <c:pt idx="1078">
                  <c:v>39857</c:v>
                </c:pt>
                <c:pt idx="1079">
                  <c:v>39858</c:v>
                </c:pt>
                <c:pt idx="1080">
                  <c:v>39859</c:v>
                </c:pt>
                <c:pt idx="1081">
                  <c:v>39860</c:v>
                </c:pt>
                <c:pt idx="1082">
                  <c:v>39861</c:v>
                </c:pt>
                <c:pt idx="1083">
                  <c:v>39862</c:v>
                </c:pt>
                <c:pt idx="1084">
                  <c:v>39863</c:v>
                </c:pt>
                <c:pt idx="1085">
                  <c:v>39864</c:v>
                </c:pt>
                <c:pt idx="1086">
                  <c:v>39865</c:v>
                </c:pt>
                <c:pt idx="1087">
                  <c:v>39866</c:v>
                </c:pt>
                <c:pt idx="1088">
                  <c:v>39867</c:v>
                </c:pt>
                <c:pt idx="1089">
                  <c:v>39868</c:v>
                </c:pt>
                <c:pt idx="1090">
                  <c:v>39869</c:v>
                </c:pt>
                <c:pt idx="1091">
                  <c:v>39870</c:v>
                </c:pt>
                <c:pt idx="1092">
                  <c:v>39871</c:v>
                </c:pt>
                <c:pt idx="1093">
                  <c:v>39872</c:v>
                </c:pt>
                <c:pt idx="1094">
                  <c:v>39873</c:v>
                </c:pt>
                <c:pt idx="1095">
                  <c:v>39874</c:v>
                </c:pt>
                <c:pt idx="1096">
                  <c:v>39875</c:v>
                </c:pt>
                <c:pt idx="1097">
                  <c:v>39876</c:v>
                </c:pt>
                <c:pt idx="1098">
                  <c:v>39877</c:v>
                </c:pt>
                <c:pt idx="1099">
                  <c:v>39878</c:v>
                </c:pt>
                <c:pt idx="1100">
                  <c:v>39879</c:v>
                </c:pt>
                <c:pt idx="1101">
                  <c:v>39880</c:v>
                </c:pt>
                <c:pt idx="1102">
                  <c:v>39881</c:v>
                </c:pt>
                <c:pt idx="1103">
                  <c:v>39882</c:v>
                </c:pt>
                <c:pt idx="1104">
                  <c:v>39883</c:v>
                </c:pt>
                <c:pt idx="1105">
                  <c:v>39884</c:v>
                </c:pt>
                <c:pt idx="1106">
                  <c:v>39885</c:v>
                </c:pt>
                <c:pt idx="1107">
                  <c:v>39886</c:v>
                </c:pt>
                <c:pt idx="1108">
                  <c:v>39887</c:v>
                </c:pt>
                <c:pt idx="1109">
                  <c:v>39888</c:v>
                </c:pt>
                <c:pt idx="1110">
                  <c:v>39889</c:v>
                </c:pt>
                <c:pt idx="1111">
                  <c:v>39890</c:v>
                </c:pt>
                <c:pt idx="1112">
                  <c:v>39891</c:v>
                </c:pt>
                <c:pt idx="1113">
                  <c:v>39892</c:v>
                </c:pt>
                <c:pt idx="1114">
                  <c:v>39893</c:v>
                </c:pt>
                <c:pt idx="1115">
                  <c:v>39894</c:v>
                </c:pt>
                <c:pt idx="1116">
                  <c:v>39895</c:v>
                </c:pt>
                <c:pt idx="1117">
                  <c:v>39896</c:v>
                </c:pt>
                <c:pt idx="1118">
                  <c:v>39897</c:v>
                </c:pt>
                <c:pt idx="1119">
                  <c:v>39898</c:v>
                </c:pt>
                <c:pt idx="1120">
                  <c:v>39899</c:v>
                </c:pt>
                <c:pt idx="1121">
                  <c:v>39900</c:v>
                </c:pt>
                <c:pt idx="1122">
                  <c:v>39901</c:v>
                </c:pt>
                <c:pt idx="1123">
                  <c:v>39902</c:v>
                </c:pt>
                <c:pt idx="1124">
                  <c:v>39903</c:v>
                </c:pt>
                <c:pt idx="1125">
                  <c:v>39904</c:v>
                </c:pt>
                <c:pt idx="1126">
                  <c:v>39905</c:v>
                </c:pt>
                <c:pt idx="1127">
                  <c:v>39906</c:v>
                </c:pt>
                <c:pt idx="1128">
                  <c:v>39907</c:v>
                </c:pt>
                <c:pt idx="1129">
                  <c:v>39908</c:v>
                </c:pt>
                <c:pt idx="1130">
                  <c:v>39909</c:v>
                </c:pt>
                <c:pt idx="1131">
                  <c:v>39910</c:v>
                </c:pt>
                <c:pt idx="1132">
                  <c:v>39911</c:v>
                </c:pt>
                <c:pt idx="1133">
                  <c:v>39912</c:v>
                </c:pt>
                <c:pt idx="1134">
                  <c:v>39913</c:v>
                </c:pt>
                <c:pt idx="1135">
                  <c:v>39914</c:v>
                </c:pt>
                <c:pt idx="1136">
                  <c:v>39915</c:v>
                </c:pt>
                <c:pt idx="1137">
                  <c:v>39916</c:v>
                </c:pt>
                <c:pt idx="1138">
                  <c:v>39917</c:v>
                </c:pt>
                <c:pt idx="1139">
                  <c:v>39918</c:v>
                </c:pt>
                <c:pt idx="1140">
                  <c:v>39919</c:v>
                </c:pt>
                <c:pt idx="1141">
                  <c:v>39920</c:v>
                </c:pt>
                <c:pt idx="1142">
                  <c:v>39921</c:v>
                </c:pt>
                <c:pt idx="1143">
                  <c:v>39922</c:v>
                </c:pt>
                <c:pt idx="1144">
                  <c:v>39923</c:v>
                </c:pt>
                <c:pt idx="1145">
                  <c:v>39924</c:v>
                </c:pt>
                <c:pt idx="1146">
                  <c:v>39925</c:v>
                </c:pt>
                <c:pt idx="1147">
                  <c:v>39926</c:v>
                </c:pt>
                <c:pt idx="1148">
                  <c:v>39927</c:v>
                </c:pt>
                <c:pt idx="1149">
                  <c:v>39928</c:v>
                </c:pt>
                <c:pt idx="1150">
                  <c:v>39929</c:v>
                </c:pt>
                <c:pt idx="1151">
                  <c:v>39930</c:v>
                </c:pt>
                <c:pt idx="1152">
                  <c:v>39931</c:v>
                </c:pt>
                <c:pt idx="1153">
                  <c:v>39932</c:v>
                </c:pt>
                <c:pt idx="1154">
                  <c:v>39933</c:v>
                </c:pt>
                <c:pt idx="1155">
                  <c:v>39934</c:v>
                </c:pt>
                <c:pt idx="1156">
                  <c:v>39935</c:v>
                </c:pt>
                <c:pt idx="1157">
                  <c:v>39936</c:v>
                </c:pt>
                <c:pt idx="1158">
                  <c:v>39937</c:v>
                </c:pt>
                <c:pt idx="1159">
                  <c:v>39938</c:v>
                </c:pt>
                <c:pt idx="1160">
                  <c:v>39939</c:v>
                </c:pt>
                <c:pt idx="1161">
                  <c:v>39940</c:v>
                </c:pt>
                <c:pt idx="1162">
                  <c:v>39941</c:v>
                </c:pt>
                <c:pt idx="1163">
                  <c:v>39942</c:v>
                </c:pt>
                <c:pt idx="1164">
                  <c:v>39943</c:v>
                </c:pt>
                <c:pt idx="1165">
                  <c:v>39944</c:v>
                </c:pt>
                <c:pt idx="1166">
                  <c:v>39945</c:v>
                </c:pt>
                <c:pt idx="1167">
                  <c:v>39946</c:v>
                </c:pt>
                <c:pt idx="1168">
                  <c:v>39947</c:v>
                </c:pt>
                <c:pt idx="1169">
                  <c:v>39948</c:v>
                </c:pt>
                <c:pt idx="1170">
                  <c:v>39949</c:v>
                </c:pt>
                <c:pt idx="1171">
                  <c:v>39950</c:v>
                </c:pt>
                <c:pt idx="1172">
                  <c:v>39951</c:v>
                </c:pt>
                <c:pt idx="1173">
                  <c:v>39952</c:v>
                </c:pt>
                <c:pt idx="1174">
                  <c:v>39953</c:v>
                </c:pt>
                <c:pt idx="1175">
                  <c:v>39954</c:v>
                </c:pt>
                <c:pt idx="1176">
                  <c:v>39955</c:v>
                </c:pt>
                <c:pt idx="1177">
                  <c:v>39956</c:v>
                </c:pt>
                <c:pt idx="1178">
                  <c:v>39957</c:v>
                </c:pt>
                <c:pt idx="1179">
                  <c:v>39958</c:v>
                </c:pt>
                <c:pt idx="1180">
                  <c:v>39959</c:v>
                </c:pt>
                <c:pt idx="1181">
                  <c:v>39960</c:v>
                </c:pt>
                <c:pt idx="1182">
                  <c:v>39961</c:v>
                </c:pt>
                <c:pt idx="1183">
                  <c:v>39962</c:v>
                </c:pt>
                <c:pt idx="1184">
                  <c:v>39963</c:v>
                </c:pt>
                <c:pt idx="1185">
                  <c:v>39964</c:v>
                </c:pt>
                <c:pt idx="1186">
                  <c:v>39965</c:v>
                </c:pt>
                <c:pt idx="1187">
                  <c:v>39966</c:v>
                </c:pt>
                <c:pt idx="1188">
                  <c:v>39967</c:v>
                </c:pt>
                <c:pt idx="1189">
                  <c:v>39968</c:v>
                </c:pt>
                <c:pt idx="1190">
                  <c:v>39969</c:v>
                </c:pt>
                <c:pt idx="1191">
                  <c:v>39970</c:v>
                </c:pt>
                <c:pt idx="1192">
                  <c:v>39971</c:v>
                </c:pt>
                <c:pt idx="1193">
                  <c:v>39972</c:v>
                </c:pt>
                <c:pt idx="1194">
                  <c:v>39973</c:v>
                </c:pt>
                <c:pt idx="1195">
                  <c:v>39974</c:v>
                </c:pt>
                <c:pt idx="1196">
                  <c:v>39975</c:v>
                </c:pt>
                <c:pt idx="1197">
                  <c:v>39976</c:v>
                </c:pt>
                <c:pt idx="1198">
                  <c:v>39977</c:v>
                </c:pt>
                <c:pt idx="1199">
                  <c:v>39978</c:v>
                </c:pt>
                <c:pt idx="1200">
                  <c:v>39979</c:v>
                </c:pt>
                <c:pt idx="1201">
                  <c:v>39980</c:v>
                </c:pt>
                <c:pt idx="1202">
                  <c:v>39981</c:v>
                </c:pt>
                <c:pt idx="1203">
                  <c:v>39982</c:v>
                </c:pt>
                <c:pt idx="1204">
                  <c:v>39983</c:v>
                </c:pt>
                <c:pt idx="1205">
                  <c:v>39984</c:v>
                </c:pt>
                <c:pt idx="1206">
                  <c:v>39985</c:v>
                </c:pt>
                <c:pt idx="1207">
                  <c:v>39986</c:v>
                </c:pt>
                <c:pt idx="1208">
                  <c:v>39987</c:v>
                </c:pt>
                <c:pt idx="1209">
                  <c:v>39988</c:v>
                </c:pt>
                <c:pt idx="1210">
                  <c:v>39989</c:v>
                </c:pt>
                <c:pt idx="1211">
                  <c:v>39990</c:v>
                </c:pt>
                <c:pt idx="1212">
                  <c:v>39991</c:v>
                </c:pt>
                <c:pt idx="1213">
                  <c:v>39992</c:v>
                </c:pt>
                <c:pt idx="1214">
                  <c:v>39993</c:v>
                </c:pt>
                <c:pt idx="1215">
                  <c:v>39994</c:v>
                </c:pt>
                <c:pt idx="1216">
                  <c:v>39995</c:v>
                </c:pt>
                <c:pt idx="1217">
                  <c:v>39996</c:v>
                </c:pt>
                <c:pt idx="1218">
                  <c:v>39997</c:v>
                </c:pt>
                <c:pt idx="1219">
                  <c:v>39998</c:v>
                </c:pt>
                <c:pt idx="1220">
                  <c:v>39999</c:v>
                </c:pt>
                <c:pt idx="1221">
                  <c:v>40000</c:v>
                </c:pt>
                <c:pt idx="1222">
                  <c:v>40001</c:v>
                </c:pt>
                <c:pt idx="1223">
                  <c:v>40002</c:v>
                </c:pt>
                <c:pt idx="1224">
                  <c:v>40003</c:v>
                </c:pt>
                <c:pt idx="1225">
                  <c:v>40004</c:v>
                </c:pt>
                <c:pt idx="1226">
                  <c:v>40005</c:v>
                </c:pt>
                <c:pt idx="1227">
                  <c:v>40006</c:v>
                </c:pt>
                <c:pt idx="1228">
                  <c:v>40007</c:v>
                </c:pt>
                <c:pt idx="1229">
                  <c:v>40008</c:v>
                </c:pt>
                <c:pt idx="1230">
                  <c:v>40009</c:v>
                </c:pt>
                <c:pt idx="1231">
                  <c:v>40010</c:v>
                </c:pt>
                <c:pt idx="1232">
                  <c:v>40011</c:v>
                </c:pt>
                <c:pt idx="1233">
                  <c:v>40012</c:v>
                </c:pt>
                <c:pt idx="1234">
                  <c:v>40013</c:v>
                </c:pt>
                <c:pt idx="1235">
                  <c:v>40014</c:v>
                </c:pt>
                <c:pt idx="1236">
                  <c:v>40015</c:v>
                </c:pt>
                <c:pt idx="1237">
                  <c:v>40016</c:v>
                </c:pt>
                <c:pt idx="1238">
                  <c:v>40017</c:v>
                </c:pt>
                <c:pt idx="1239">
                  <c:v>40018</c:v>
                </c:pt>
                <c:pt idx="1240">
                  <c:v>40019</c:v>
                </c:pt>
                <c:pt idx="1241">
                  <c:v>40020</c:v>
                </c:pt>
                <c:pt idx="1242">
                  <c:v>40021</c:v>
                </c:pt>
                <c:pt idx="1243">
                  <c:v>40022</c:v>
                </c:pt>
                <c:pt idx="1244">
                  <c:v>40023</c:v>
                </c:pt>
                <c:pt idx="1245">
                  <c:v>40024</c:v>
                </c:pt>
                <c:pt idx="1246">
                  <c:v>40025</c:v>
                </c:pt>
                <c:pt idx="1247">
                  <c:v>40026</c:v>
                </c:pt>
                <c:pt idx="1248">
                  <c:v>40027</c:v>
                </c:pt>
                <c:pt idx="1249">
                  <c:v>40028</c:v>
                </c:pt>
                <c:pt idx="1250">
                  <c:v>40029</c:v>
                </c:pt>
                <c:pt idx="1251">
                  <c:v>40030</c:v>
                </c:pt>
                <c:pt idx="1252">
                  <c:v>40031</c:v>
                </c:pt>
                <c:pt idx="1253">
                  <c:v>40032</c:v>
                </c:pt>
                <c:pt idx="1254">
                  <c:v>40033</c:v>
                </c:pt>
                <c:pt idx="1255">
                  <c:v>40034</c:v>
                </c:pt>
                <c:pt idx="1256">
                  <c:v>40035</c:v>
                </c:pt>
                <c:pt idx="1257">
                  <c:v>40036</c:v>
                </c:pt>
                <c:pt idx="1258">
                  <c:v>40037</c:v>
                </c:pt>
                <c:pt idx="1259">
                  <c:v>40038</c:v>
                </c:pt>
                <c:pt idx="1260">
                  <c:v>40039</c:v>
                </c:pt>
                <c:pt idx="1261">
                  <c:v>40040</c:v>
                </c:pt>
                <c:pt idx="1262">
                  <c:v>40041</c:v>
                </c:pt>
                <c:pt idx="1263">
                  <c:v>40042</c:v>
                </c:pt>
                <c:pt idx="1264">
                  <c:v>40043</c:v>
                </c:pt>
                <c:pt idx="1265">
                  <c:v>40044</c:v>
                </c:pt>
                <c:pt idx="1266">
                  <c:v>40045</c:v>
                </c:pt>
                <c:pt idx="1267">
                  <c:v>40046</c:v>
                </c:pt>
                <c:pt idx="1268">
                  <c:v>40047</c:v>
                </c:pt>
                <c:pt idx="1269">
                  <c:v>40048</c:v>
                </c:pt>
                <c:pt idx="1270">
                  <c:v>40049</c:v>
                </c:pt>
                <c:pt idx="1271">
                  <c:v>40050</c:v>
                </c:pt>
                <c:pt idx="1272">
                  <c:v>40051</c:v>
                </c:pt>
                <c:pt idx="1273">
                  <c:v>40052</c:v>
                </c:pt>
                <c:pt idx="1274">
                  <c:v>40053</c:v>
                </c:pt>
                <c:pt idx="1275">
                  <c:v>40054</c:v>
                </c:pt>
                <c:pt idx="1276">
                  <c:v>40055</c:v>
                </c:pt>
                <c:pt idx="1277">
                  <c:v>40056</c:v>
                </c:pt>
                <c:pt idx="1278">
                  <c:v>40057</c:v>
                </c:pt>
                <c:pt idx="1279">
                  <c:v>40058</c:v>
                </c:pt>
                <c:pt idx="1280">
                  <c:v>40059</c:v>
                </c:pt>
                <c:pt idx="1281">
                  <c:v>40060</c:v>
                </c:pt>
                <c:pt idx="1282">
                  <c:v>40061</c:v>
                </c:pt>
                <c:pt idx="1283">
                  <c:v>40062</c:v>
                </c:pt>
                <c:pt idx="1284">
                  <c:v>40063</c:v>
                </c:pt>
                <c:pt idx="1285">
                  <c:v>40064</c:v>
                </c:pt>
                <c:pt idx="1286">
                  <c:v>40065</c:v>
                </c:pt>
                <c:pt idx="1287">
                  <c:v>40066</c:v>
                </c:pt>
                <c:pt idx="1288">
                  <c:v>40067</c:v>
                </c:pt>
                <c:pt idx="1289">
                  <c:v>40068</c:v>
                </c:pt>
                <c:pt idx="1290">
                  <c:v>40069</c:v>
                </c:pt>
                <c:pt idx="1291">
                  <c:v>40070</c:v>
                </c:pt>
                <c:pt idx="1292">
                  <c:v>40071</c:v>
                </c:pt>
                <c:pt idx="1293">
                  <c:v>40072</c:v>
                </c:pt>
                <c:pt idx="1294">
                  <c:v>40073</c:v>
                </c:pt>
                <c:pt idx="1295">
                  <c:v>40074</c:v>
                </c:pt>
                <c:pt idx="1296">
                  <c:v>40075</c:v>
                </c:pt>
                <c:pt idx="1297">
                  <c:v>40076</c:v>
                </c:pt>
                <c:pt idx="1298">
                  <c:v>40077</c:v>
                </c:pt>
                <c:pt idx="1299">
                  <c:v>40078</c:v>
                </c:pt>
                <c:pt idx="1300">
                  <c:v>40079</c:v>
                </c:pt>
                <c:pt idx="1301">
                  <c:v>40080</c:v>
                </c:pt>
                <c:pt idx="1302">
                  <c:v>40081</c:v>
                </c:pt>
                <c:pt idx="1303">
                  <c:v>40082</c:v>
                </c:pt>
                <c:pt idx="1304">
                  <c:v>40083</c:v>
                </c:pt>
                <c:pt idx="1305">
                  <c:v>40084</c:v>
                </c:pt>
                <c:pt idx="1306">
                  <c:v>40085</c:v>
                </c:pt>
                <c:pt idx="1307">
                  <c:v>40086</c:v>
                </c:pt>
                <c:pt idx="1308">
                  <c:v>40087</c:v>
                </c:pt>
                <c:pt idx="1309">
                  <c:v>40088</c:v>
                </c:pt>
                <c:pt idx="1310">
                  <c:v>40089</c:v>
                </c:pt>
                <c:pt idx="1311">
                  <c:v>40090</c:v>
                </c:pt>
                <c:pt idx="1312">
                  <c:v>40091</c:v>
                </c:pt>
                <c:pt idx="1313">
                  <c:v>40092</c:v>
                </c:pt>
                <c:pt idx="1314">
                  <c:v>40093</c:v>
                </c:pt>
                <c:pt idx="1315">
                  <c:v>40094</c:v>
                </c:pt>
                <c:pt idx="1316">
                  <c:v>40095</c:v>
                </c:pt>
                <c:pt idx="1317">
                  <c:v>40096</c:v>
                </c:pt>
                <c:pt idx="1318">
                  <c:v>40097</c:v>
                </c:pt>
                <c:pt idx="1319">
                  <c:v>40098</c:v>
                </c:pt>
                <c:pt idx="1320">
                  <c:v>40099</c:v>
                </c:pt>
                <c:pt idx="1321">
                  <c:v>40100</c:v>
                </c:pt>
                <c:pt idx="1322">
                  <c:v>40101</c:v>
                </c:pt>
                <c:pt idx="1323">
                  <c:v>40102</c:v>
                </c:pt>
                <c:pt idx="1324">
                  <c:v>40103</c:v>
                </c:pt>
                <c:pt idx="1325">
                  <c:v>40104</c:v>
                </c:pt>
                <c:pt idx="1326">
                  <c:v>40105</c:v>
                </c:pt>
                <c:pt idx="1327">
                  <c:v>40106</c:v>
                </c:pt>
                <c:pt idx="1328">
                  <c:v>40107</c:v>
                </c:pt>
                <c:pt idx="1329">
                  <c:v>40108</c:v>
                </c:pt>
                <c:pt idx="1330">
                  <c:v>40109</c:v>
                </c:pt>
                <c:pt idx="1331">
                  <c:v>40110</c:v>
                </c:pt>
                <c:pt idx="1332">
                  <c:v>40111</c:v>
                </c:pt>
                <c:pt idx="1333">
                  <c:v>40112</c:v>
                </c:pt>
                <c:pt idx="1334">
                  <c:v>40113</c:v>
                </c:pt>
                <c:pt idx="1335">
                  <c:v>40114</c:v>
                </c:pt>
                <c:pt idx="1336">
                  <c:v>40115</c:v>
                </c:pt>
                <c:pt idx="1337">
                  <c:v>40116</c:v>
                </c:pt>
                <c:pt idx="1338">
                  <c:v>40117</c:v>
                </c:pt>
                <c:pt idx="1339">
                  <c:v>40118</c:v>
                </c:pt>
                <c:pt idx="1340">
                  <c:v>40119</c:v>
                </c:pt>
                <c:pt idx="1341">
                  <c:v>40120</c:v>
                </c:pt>
                <c:pt idx="1342">
                  <c:v>40121</c:v>
                </c:pt>
                <c:pt idx="1343">
                  <c:v>40122</c:v>
                </c:pt>
                <c:pt idx="1344">
                  <c:v>40123</c:v>
                </c:pt>
                <c:pt idx="1345">
                  <c:v>40124</c:v>
                </c:pt>
                <c:pt idx="1346">
                  <c:v>40125</c:v>
                </c:pt>
                <c:pt idx="1347">
                  <c:v>40126</c:v>
                </c:pt>
                <c:pt idx="1348">
                  <c:v>40127</c:v>
                </c:pt>
                <c:pt idx="1349">
                  <c:v>40128</c:v>
                </c:pt>
                <c:pt idx="1350">
                  <c:v>40129</c:v>
                </c:pt>
                <c:pt idx="1351">
                  <c:v>40130</c:v>
                </c:pt>
                <c:pt idx="1352">
                  <c:v>40131</c:v>
                </c:pt>
                <c:pt idx="1353">
                  <c:v>40132</c:v>
                </c:pt>
                <c:pt idx="1354">
                  <c:v>40133</c:v>
                </c:pt>
                <c:pt idx="1355">
                  <c:v>40134</c:v>
                </c:pt>
                <c:pt idx="1356">
                  <c:v>40135</c:v>
                </c:pt>
                <c:pt idx="1357">
                  <c:v>40136</c:v>
                </c:pt>
                <c:pt idx="1358">
                  <c:v>40137</c:v>
                </c:pt>
                <c:pt idx="1359">
                  <c:v>40138</c:v>
                </c:pt>
                <c:pt idx="1360">
                  <c:v>40139</c:v>
                </c:pt>
                <c:pt idx="1361">
                  <c:v>40140</c:v>
                </c:pt>
                <c:pt idx="1362">
                  <c:v>40141</c:v>
                </c:pt>
                <c:pt idx="1363">
                  <c:v>40142</c:v>
                </c:pt>
                <c:pt idx="1364">
                  <c:v>40143</c:v>
                </c:pt>
                <c:pt idx="1365">
                  <c:v>40144</c:v>
                </c:pt>
                <c:pt idx="1366">
                  <c:v>40145</c:v>
                </c:pt>
                <c:pt idx="1367">
                  <c:v>40146</c:v>
                </c:pt>
                <c:pt idx="1368">
                  <c:v>40147</c:v>
                </c:pt>
                <c:pt idx="1369">
                  <c:v>40148</c:v>
                </c:pt>
                <c:pt idx="1370">
                  <c:v>40149</c:v>
                </c:pt>
                <c:pt idx="1371">
                  <c:v>40150</c:v>
                </c:pt>
                <c:pt idx="1372">
                  <c:v>40151</c:v>
                </c:pt>
                <c:pt idx="1373">
                  <c:v>40152</c:v>
                </c:pt>
                <c:pt idx="1374">
                  <c:v>40153</c:v>
                </c:pt>
                <c:pt idx="1375">
                  <c:v>40154</c:v>
                </c:pt>
                <c:pt idx="1376">
                  <c:v>40155</c:v>
                </c:pt>
                <c:pt idx="1377">
                  <c:v>40156</c:v>
                </c:pt>
                <c:pt idx="1378">
                  <c:v>40157</c:v>
                </c:pt>
                <c:pt idx="1379">
                  <c:v>40158</c:v>
                </c:pt>
                <c:pt idx="1380">
                  <c:v>40159</c:v>
                </c:pt>
                <c:pt idx="1381">
                  <c:v>40160</c:v>
                </c:pt>
                <c:pt idx="1382">
                  <c:v>40161</c:v>
                </c:pt>
                <c:pt idx="1383">
                  <c:v>40162</c:v>
                </c:pt>
                <c:pt idx="1384">
                  <c:v>40163</c:v>
                </c:pt>
                <c:pt idx="1385">
                  <c:v>40164</c:v>
                </c:pt>
                <c:pt idx="1386">
                  <c:v>40165</c:v>
                </c:pt>
                <c:pt idx="1387">
                  <c:v>40166</c:v>
                </c:pt>
                <c:pt idx="1388">
                  <c:v>40167</c:v>
                </c:pt>
                <c:pt idx="1389">
                  <c:v>40168</c:v>
                </c:pt>
                <c:pt idx="1390">
                  <c:v>40169</c:v>
                </c:pt>
                <c:pt idx="1391">
                  <c:v>40170</c:v>
                </c:pt>
                <c:pt idx="1392">
                  <c:v>40171</c:v>
                </c:pt>
                <c:pt idx="1393">
                  <c:v>40172</c:v>
                </c:pt>
                <c:pt idx="1394">
                  <c:v>40173</c:v>
                </c:pt>
                <c:pt idx="1395">
                  <c:v>40174</c:v>
                </c:pt>
                <c:pt idx="1396">
                  <c:v>40175</c:v>
                </c:pt>
                <c:pt idx="1397">
                  <c:v>40176</c:v>
                </c:pt>
                <c:pt idx="1398">
                  <c:v>40177</c:v>
                </c:pt>
                <c:pt idx="1399">
                  <c:v>40178</c:v>
                </c:pt>
                <c:pt idx="1400">
                  <c:v>40179</c:v>
                </c:pt>
                <c:pt idx="1401">
                  <c:v>40180</c:v>
                </c:pt>
                <c:pt idx="1402">
                  <c:v>40181</c:v>
                </c:pt>
                <c:pt idx="1403">
                  <c:v>40182</c:v>
                </c:pt>
                <c:pt idx="1404">
                  <c:v>40183</c:v>
                </c:pt>
                <c:pt idx="1405">
                  <c:v>40184</c:v>
                </c:pt>
                <c:pt idx="1406">
                  <c:v>40185</c:v>
                </c:pt>
                <c:pt idx="1407">
                  <c:v>40186</c:v>
                </c:pt>
                <c:pt idx="1408">
                  <c:v>40187</c:v>
                </c:pt>
                <c:pt idx="1409">
                  <c:v>40188</c:v>
                </c:pt>
                <c:pt idx="1410">
                  <c:v>40189</c:v>
                </c:pt>
                <c:pt idx="1411">
                  <c:v>40190</c:v>
                </c:pt>
                <c:pt idx="1412">
                  <c:v>40191</c:v>
                </c:pt>
                <c:pt idx="1413">
                  <c:v>40192</c:v>
                </c:pt>
                <c:pt idx="1414">
                  <c:v>40193</c:v>
                </c:pt>
                <c:pt idx="1415">
                  <c:v>40194</c:v>
                </c:pt>
                <c:pt idx="1416">
                  <c:v>40195</c:v>
                </c:pt>
                <c:pt idx="1417">
                  <c:v>40196</c:v>
                </c:pt>
                <c:pt idx="1418">
                  <c:v>40197</c:v>
                </c:pt>
                <c:pt idx="1419">
                  <c:v>40198</c:v>
                </c:pt>
                <c:pt idx="1420">
                  <c:v>40199</c:v>
                </c:pt>
                <c:pt idx="1421">
                  <c:v>40200</c:v>
                </c:pt>
                <c:pt idx="1422">
                  <c:v>40201</c:v>
                </c:pt>
                <c:pt idx="1423">
                  <c:v>40202</c:v>
                </c:pt>
                <c:pt idx="1424">
                  <c:v>40203</c:v>
                </c:pt>
                <c:pt idx="1425">
                  <c:v>40204</c:v>
                </c:pt>
                <c:pt idx="1426">
                  <c:v>40205</c:v>
                </c:pt>
                <c:pt idx="1427">
                  <c:v>40206</c:v>
                </c:pt>
                <c:pt idx="1428">
                  <c:v>40207</c:v>
                </c:pt>
                <c:pt idx="1429">
                  <c:v>40208</c:v>
                </c:pt>
                <c:pt idx="1430">
                  <c:v>40209</c:v>
                </c:pt>
                <c:pt idx="1431">
                  <c:v>40210</c:v>
                </c:pt>
                <c:pt idx="1432">
                  <c:v>40211</c:v>
                </c:pt>
                <c:pt idx="1433">
                  <c:v>40212</c:v>
                </c:pt>
                <c:pt idx="1434">
                  <c:v>40213</c:v>
                </c:pt>
                <c:pt idx="1435">
                  <c:v>40214</c:v>
                </c:pt>
                <c:pt idx="1436">
                  <c:v>40215</c:v>
                </c:pt>
                <c:pt idx="1437">
                  <c:v>40216</c:v>
                </c:pt>
                <c:pt idx="1438">
                  <c:v>40217</c:v>
                </c:pt>
                <c:pt idx="1439">
                  <c:v>40218</c:v>
                </c:pt>
                <c:pt idx="1440">
                  <c:v>40219</c:v>
                </c:pt>
                <c:pt idx="1441">
                  <c:v>40220</c:v>
                </c:pt>
                <c:pt idx="1442">
                  <c:v>40221</c:v>
                </c:pt>
                <c:pt idx="1443">
                  <c:v>40222</c:v>
                </c:pt>
                <c:pt idx="1444">
                  <c:v>40223</c:v>
                </c:pt>
                <c:pt idx="1445">
                  <c:v>40224</c:v>
                </c:pt>
                <c:pt idx="1446">
                  <c:v>40225</c:v>
                </c:pt>
                <c:pt idx="1447">
                  <c:v>40226</c:v>
                </c:pt>
                <c:pt idx="1448">
                  <c:v>40227</c:v>
                </c:pt>
                <c:pt idx="1449">
                  <c:v>40228</c:v>
                </c:pt>
                <c:pt idx="1450">
                  <c:v>40229</c:v>
                </c:pt>
                <c:pt idx="1451">
                  <c:v>40230</c:v>
                </c:pt>
                <c:pt idx="1452">
                  <c:v>40231</c:v>
                </c:pt>
                <c:pt idx="1453">
                  <c:v>40232</c:v>
                </c:pt>
                <c:pt idx="1454">
                  <c:v>40233</c:v>
                </c:pt>
                <c:pt idx="1455">
                  <c:v>40234</c:v>
                </c:pt>
                <c:pt idx="1456">
                  <c:v>40235</c:v>
                </c:pt>
                <c:pt idx="1457">
                  <c:v>40236</c:v>
                </c:pt>
                <c:pt idx="1458">
                  <c:v>40237</c:v>
                </c:pt>
                <c:pt idx="1459">
                  <c:v>40238</c:v>
                </c:pt>
                <c:pt idx="1460">
                  <c:v>40239</c:v>
                </c:pt>
                <c:pt idx="1461">
                  <c:v>40240</c:v>
                </c:pt>
                <c:pt idx="1462">
                  <c:v>40241</c:v>
                </c:pt>
                <c:pt idx="1463">
                  <c:v>40242</c:v>
                </c:pt>
                <c:pt idx="1464">
                  <c:v>40243</c:v>
                </c:pt>
                <c:pt idx="1465">
                  <c:v>40244</c:v>
                </c:pt>
                <c:pt idx="1466">
                  <c:v>40245</c:v>
                </c:pt>
                <c:pt idx="1467">
                  <c:v>40246</c:v>
                </c:pt>
                <c:pt idx="1468">
                  <c:v>40247</c:v>
                </c:pt>
                <c:pt idx="1469">
                  <c:v>40248</c:v>
                </c:pt>
                <c:pt idx="1470">
                  <c:v>40249</c:v>
                </c:pt>
                <c:pt idx="1471">
                  <c:v>40250</c:v>
                </c:pt>
                <c:pt idx="1472">
                  <c:v>40251</c:v>
                </c:pt>
                <c:pt idx="1473">
                  <c:v>40252</c:v>
                </c:pt>
                <c:pt idx="1474">
                  <c:v>40253</c:v>
                </c:pt>
                <c:pt idx="1475">
                  <c:v>40254</c:v>
                </c:pt>
                <c:pt idx="1476">
                  <c:v>40255</c:v>
                </c:pt>
                <c:pt idx="1477">
                  <c:v>40256</c:v>
                </c:pt>
                <c:pt idx="1478">
                  <c:v>40257</c:v>
                </c:pt>
                <c:pt idx="1479">
                  <c:v>40258</c:v>
                </c:pt>
                <c:pt idx="1480">
                  <c:v>40259</c:v>
                </c:pt>
                <c:pt idx="1481">
                  <c:v>40260</c:v>
                </c:pt>
                <c:pt idx="1482">
                  <c:v>40261</c:v>
                </c:pt>
                <c:pt idx="1483">
                  <c:v>40262</c:v>
                </c:pt>
                <c:pt idx="1484">
                  <c:v>40263</c:v>
                </c:pt>
                <c:pt idx="1485">
                  <c:v>40264</c:v>
                </c:pt>
                <c:pt idx="1486">
                  <c:v>40265</c:v>
                </c:pt>
                <c:pt idx="1487">
                  <c:v>40266</c:v>
                </c:pt>
                <c:pt idx="1488">
                  <c:v>40267</c:v>
                </c:pt>
                <c:pt idx="1489">
                  <c:v>40268</c:v>
                </c:pt>
                <c:pt idx="1490">
                  <c:v>40269</c:v>
                </c:pt>
                <c:pt idx="1491">
                  <c:v>40270</c:v>
                </c:pt>
                <c:pt idx="1492">
                  <c:v>40271</c:v>
                </c:pt>
                <c:pt idx="1493">
                  <c:v>40272</c:v>
                </c:pt>
                <c:pt idx="1494">
                  <c:v>40273</c:v>
                </c:pt>
                <c:pt idx="1495">
                  <c:v>40274</c:v>
                </c:pt>
                <c:pt idx="1496">
                  <c:v>40275</c:v>
                </c:pt>
                <c:pt idx="1497">
                  <c:v>40276</c:v>
                </c:pt>
                <c:pt idx="1498">
                  <c:v>40277</c:v>
                </c:pt>
                <c:pt idx="1499">
                  <c:v>40278</c:v>
                </c:pt>
                <c:pt idx="1500">
                  <c:v>40279</c:v>
                </c:pt>
                <c:pt idx="1501">
                  <c:v>40280</c:v>
                </c:pt>
                <c:pt idx="1502">
                  <c:v>40281</c:v>
                </c:pt>
                <c:pt idx="1503">
                  <c:v>40282</c:v>
                </c:pt>
                <c:pt idx="1504">
                  <c:v>40283</c:v>
                </c:pt>
                <c:pt idx="1505">
                  <c:v>40284</c:v>
                </c:pt>
                <c:pt idx="1506">
                  <c:v>40285</c:v>
                </c:pt>
                <c:pt idx="1507">
                  <c:v>40286</c:v>
                </c:pt>
                <c:pt idx="1508">
                  <c:v>40287</c:v>
                </c:pt>
                <c:pt idx="1509">
                  <c:v>40288</c:v>
                </c:pt>
                <c:pt idx="1510">
                  <c:v>40289</c:v>
                </c:pt>
                <c:pt idx="1511">
                  <c:v>40290</c:v>
                </c:pt>
                <c:pt idx="1512">
                  <c:v>40291</c:v>
                </c:pt>
                <c:pt idx="1513">
                  <c:v>40292</c:v>
                </c:pt>
                <c:pt idx="1514">
                  <c:v>40293</c:v>
                </c:pt>
                <c:pt idx="1515">
                  <c:v>40294</c:v>
                </c:pt>
                <c:pt idx="1516">
                  <c:v>40295</c:v>
                </c:pt>
                <c:pt idx="1517">
                  <c:v>40296</c:v>
                </c:pt>
                <c:pt idx="1518">
                  <c:v>40297</c:v>
                </c:pt>
                <c:pt idx="1519">
                  <c:v>40298</c:v>
                </c:pt>
                <c:pt idx="1520">
                  <c:v>40299</c:v>
                </c:pt>
                <c:pt idx="1521">
                  <c:v>40300</c:v>
                </c:pt>
                <c:pt idx="1522">
                  <c:v>40301</c:v>
                </c:pt>
                <c:pt idx="1523">
                  <c:v>40302</c:v>
                </c:pt>
                <c:pt idx="1524">
                  <c:v>40303</c:v>
                </c:pt>
                <c:pt idx="1525">
                  <c:v>40304</c:v>
                </c:pt>
                <c:pt idx="1526">
                  <c:v>40305</c:v>
                </c:pt>
                <c:pt idx="1527">
                  <c:v>40306</c:v>
                </c:pt>
                <c:pt idx="1528">
                  <c:v>40307</c:v>
                </c:pt>
                <c:pt idx="1529">
                  <c:v>40308</c:v>
                </c:pt>
                <c:pt idx="1530">
                  <c:v>40309</c:v>
                </c:pt>
                <c:pt idx="1531">
                  <c:v>40310</c:v>
                </c:pt>
                <c:pt idx="1532">
                  <c:v>40311</c:v>
                </c:pt>
                <c:pt idx="1533">
                  <c:v>40312</c:v>
                </c:pt>
                <c:pt idx="1534">
                  <c:v>40313</c:v>
                </c:pt>
                <c:pt idx="1535">
                  <c:v>40314</c:v>
                </c:pt>
                <c:pt idx="1536">
                  <c:v>40315</c:v>
                </c:pt>
                <c:pt idx="1537">
                  <c:v>40316</c:v>
                </c:pt>
                <c:pt idx="1538">
                  <c:v>40317</c:v>
                </c:pt>
                <c:pt idx="1539">
                  <c:v>40318</c:v>
                </c:pt>
                <c:pt idx="1540">
                  <c:v>40319</c:v>
                </c:pt>
                <c:pt idx="1541">
                  <c:v>40320</c:v>
                </c:pt>
                <c:pt idx="1542">
                  <c:v>40321</c:v>
                </c:pt>
                <c:pt idx="1543">
                  <c:v>40322</c:v>
                </c:pt>
                <c:pt idx="1544">
                  <c:v>40323</c:v>
                </c:pt>
                <c:pt idx="1545">
                  <c:v>40324</c:v>
                </c:pt>
                <c:pt idx="1546">
                  <c:v>40325</c:v>
                </c:pt>
                <c:pt idx="1547">
                  <c:v>40326</c:v>
                </c:pt>
                <c:pt idx="1548">
                  <c:v>40327</c:v>
                </c:pt>
                <c:pt idx="1549">
                  <c:v>40328</c:v>
                </c:pt>
                <c:pt idx="1550">
                  <c:v>40329</c:v>
                </c:pt>
                <c:pt idx="1551">
                  <c:v>40330</c:v>
                </c:pt>
                <c:pt idx="1552">
                  <c:v>40331</c:v>
                </c:pt>
                <c:pt idx="1553">
                  <c:v>40332</c:v>
                </c:pt>
                <c:pt idx="1554">
                  <c:v>40333</c:v>
                </c:pt>
                <c:pt idx="1555">
                  <c:v>40334</c:v>
                </c:pt>
                <c:pt idx="1556">
                  <c:v>40335</c:v>
                </c:pt>
                <c:pt idx="1557">
                  <c:v>40336</c:v>
                </c:pt>
                <c:pt idx="1558">
                  <c:v>40337</c:v>
                </c:pt>
                <c:pt idx="1559">
                  <c:v>40338</c:v>
                </c:pt>
                <c:pt idx="1560">
                  <c:v>40339</c:v>
                </c:pt>
                <c:pt idx="1561">
                  <c:v>40340</c:v>
                </c:pt>
                <c:pt idx="1562">
                  <c:v>40341</c:v>
                </c:pt>
                <c:pt idx="1563">
                  <c:v>40342</c:v>
                </c:pt>
                <c:pt idx="1564">
                  <c:v>40343</c:v>
                </c:pt>
                <c:pt idx="1565">
                  <c:v>40344</c:v>
                </c:pt>
                <c:pt idx="1566">
                  <c:v>40345</c:v>
                </c:pt>
                <c:pt idx="1567">
                  <c:v>40346</c:v>
                </c:pt>
                <c:pt idx="1568">
                  <c:v>40347</c:v>
                </c:pt>
                <c:pt idx="1569">
                  <c:v>40348</c:v>
                </c:pt>
                <c:pt idx="1570">
                  <c:v>40349</c:v>
                </c:pt>
                <c:pt idx="1571">
                  <c:v>40350</c:v>
                </c:pt>
                <c:pt idx="1572">
                  <c:v>40351</c:v>
                </c:pt>
                <c:pt idx="1573">
                  <c:v>40352</c:v>
                </c:pt>
                <c:pt idx="1574">
                  <c:v>40353</c:v>
                </c:pt>
                <c:pt idx="1575">
                  <c:v>40354</c:v>
                </c:pt>
                <c:pt idx="1576">
                  <c:v>40355</c:v>
                </c:pt>
                <c:pt idx="1577">
                  <c:v>40356</c:v>
                </c:pt>
                <c:pt idx="1578">
                  <c:v>40357</c:v>
                </c:pt>
                <c:pt idx="1579">
                  <c:v>40358</c:v>
                </c:pt>
                <c:pt idx="1580">
                  <c:v>40359</c:v>
                </c:pt>
                <c:pt idx="1581">
                  <c:v>40360</c:v>
                </c:pt>
                <c:pt idx="1582">
                  <c:v>40361</c:v>
                </c:pt>
                <c:pt idx="1583">
                  <c:v>40362</c:v>
                </c:pt>
                <c:pt idx="1584">
                  <c:v>40363</c:v>
                </c:pt>
                <c:pt idx="1585">
                  <c:v>40364</c:v>
                </c:pt>
                <c:pt idx="1586">
                  <c:v>40365</c:v>
                </c:pt>
                <c:pt idx="1587">
                  <c:v>40366</c:v>
                </c:pt>
                <c:pt idx="1588">
                  <c:v>40367</c:v>
                </c:pt>
                <c:pt idx="1589">
                  <c:v>40368</c:v>
                </c:pt>
                <c:pt idx="1590">
                  <c:v>40369</c:v>
                </c:pt>
                <c:pt idx="1591">
                  <c:v>40370</c:v>
                </c:pt>
                <c:pt idx="1592">
                  <c:v>40371</c:v>
                </c:pt>
                <c:pt idx="1593">
                  <c:v>40372</c:v>
                </c:pt>
                <c:pt idx="1594">
                  <c:v>40373</c:v>
                </c:pt>
                <c:pt idx="1595">
                  <c:v>40374</c:v>
                </c:pt>
                <c:pt idx="1596">
                  <c:v>40375</c:v>
                </c:pt>
                <c:pt idx="1597">
                  <c:v>40376</c:v>
                </c:pt>
                <c:pt idx="1598">
                  <c:v>40377</c:v>
                </c:pt>
                <c:pt idx="1599">
                  <c:v>40378</c:v>
                </c:pt>
                <c:pt idx="1600">
                  <c:v>40379</c:v>
                </c:pt>
                <c:pt idx="1601">
                  <c:v>40380</c:v>
                </c:pt>
                <c:pt idx="1602">
                  <c:v>40381</c:v>
                </c:pt>
                <c:pt idx="1603">
                  <c:v>40382</c:v>
                </c:pt>
                <c:pt idx="1604">
                  <c:v>40383</c:v>
                </c:pt>
                <c:pt idx="1605">
                  <c:v>40384</c:v>
                </c:pt>
                <c:pt idx="1606">
                  <c:v>40385</c:v>
                </c:pt>
                <c:pt idx="1607">
                  <c:v>40386</c:v>
                </c:pt>
                <c:pt idx="1608">
                  <c:v>40387</c:v>
                </c:pt>
                <c:pt idx="1609">
                  <c:v>40388</c:v>
                </c:pt>
                <c:pt idx="1610">
                  <c:v>40389</c:v>
                </c:pt>
                <c:pt idx="1611">
                  <c:v>40390</c:v>
                </c:pt>
                <c:pt idx="1612">
                  <c:v>40391</c:v>
                </c:pt>
                <c:pt idx="1613">
                  <c:v>40392</c:v>
                </c:pt>
                <c:pt idx="1614">
                  <c:v>40393</c:v>
                </c:pt>
                <c:pt idx="1615">
                  <c:v>40394</c:v>
                </c:pt>
                <c:pt idx="1616">
                  <c:v>40395</c:v>
                </c:pt>
                <c:pt idx="1617">
                  <c:v>40396</c:v>
                </c:pt>
                <c:pt idx="1618">
                  <c:v>40397</c:v>
                </c:pt>
                <c:pt idx="1619">
                  <c:v>40398</c:v>
                </c:pt>
                <c:pt idx="1620">
                  <c:v>40399</c:v>
                </c:pt>
                <c:pt idx="1621">
                  <c:v>40400</c:v>
                </c:pt>
                <c:pt idx="1622">
                  <c:v>40401</c:v>
                </c:pt>
                <c:pt idx="1623">
                  <c:v>40402</c:v>
                </c:pt>
                <c:pt idx="1624">
                  <c:v>40403</c:v>
                </c:pt>
                <c:pt idx="1625">
                  <c:v>40404</c:v>
                </c:pt>
                <c:pt idx="1626">
                  <c:v>40405</c:v>
                </c:pt>
                <c:pt idx="1627">
                  <c:v>40406</c:v>
                </c:pt>
                <c:pt idx="1628">
                  <c:v>40407</c:v>
                </c:pt>
                <c:pt idx="1629">
                  <c:v>40408</c:v>
                </c:pt>
                <c:pt idx="1630">
                  <c:v>40409</c:v>
                </c:pt>
                <c:pt idx="1631">
                  <c:v>40410</c:v>
                </c:pt>
                <c:pt idx="1632">
                  <c:v>40411</c:v>
                </c:pt>
                <c:pt idx="1633">
                  <c:v>40412</c:v>
                </c:pt>
                <c:pt idx="1634">
                  <c:v>40413</c:v>
                </c:pt>
                <c:pt idx="1635">
                  <c:v>40414</c:v>
                </c:pt>
                <c:pt idx="1636">
                  <c:v>40415</c:v>
                </c:pt>
                <c:pt idx="1637">
                  <c:v>40416</c:v>
                </c:pt>
                <c:pt idx="1638">
                  <c:v>40417</c:v>
                </c:pt>
                <c:pt idx="1639">
                  <c:v>40418</c:v>
                </c:pt>
                <c:pt idx="1640">
                  <c:v>40419</c:v>
                </c:pt>
                <c:pt idx="1641">
                  <c:v>40420</c:v>
                </c:pt>
                <c:pt idx="1642">
                  <c:v>40421</c:v>
                </c:pt>
                <c:pt idx="1643">
                  <c:v>40422</c:v>
                </c:pt>
                <c:pt idx="1644">
                  <c:v>40423</c:v>
                </c:pt>
                <c:pt idx="1645">
                  <c:v>40424</c:v>
                </c:pt>
                <c:pt idx="1646">
                  <c:v>40425</c:v>
                </c:pt>
                <c:pt idx="1647">
                  <c:v>40426</c:v>
                </c:pt>
                <c:pt idx="1648">
                  <c:v>40427</c:v>
                </c:pt>
                <c:pt idx="1649">
                  <c:v>40428</c:v>
                </c:pt>
                <c:pt idx="1650">
                  <c:v>40429</c:v>
                </c:pt>
                <c:pt idx="1651">
                  <c:v>40430</c:v>
                </c:pt>
                <c:pt idx="1652">
                  <c:v>40431</c:v>
                </c:pt>
                <c:pt idx="1653">
                  <c:v>40432</c:v>
                </c:pt>
                <c:pt idx="1654">
                  <c:v>40433</c:v>
                </c:pt>
                <c:pt idx="1655">
                  <c:v>40434</c:v>
                </c:pt>
                <c:pt idx="1656">
                  <c:v>40435</c:v>
                </c:pt>
                <c:pt idx="1657">
                  <c:v>40436</c:v>
                </c:pt>
                <c:pt idx="1658">
                  <c:v>40437</c:v>
                </c:pt>
                <c:pt idx="1659">
                  <c:v>40438</c:v>
                </c:pt>
                <c:pt idx="1660">
                  <c:v>40439</c:v>
                </c:pt>
                <c:pt idx="1661">
                  <c:v>40440</c:v>
                </c:pt>
                <c:pt idx="1662">
                  <c:v>40441</c:v>
                </c:pt>
                <c:pt idx="1663">
                  <c:v>40442</c:v>
                </c:pt>
                <c:pt idx="1664">
                  <c:v>40443</c:v>
                </c:pt>
                <c:pt idx="1665">
                  <c:v>40444</c:v>
                </c:pt>
                <c:pt idx="1666">
                  <c:v>40445</c:v>
                </c:pt>
                <c:pt idx="1667">
                  <c:v>40446</c:v>
                </c:pt>
                <c:pt idx="1668">
                  <c:v>40447</c:v>
                </c:pt>
                <c:pt idx="1669">
                  <c:v>40448</c:v>
                </c:pt>
                <c:pt idx="1670">
                  <c:v>40449</c:v>
                </c:pt>
                <c:pt idx="1671">
                  <c:v>40450</c:v>
                </c:pt>
                <c:pt idx="1672">
                  <c:v>40451</c:v>
                </c:pt>
                <c:pt idx="1673">
                  <c:v>40452</c:v>
                </c:pt>
                <c:pt idx="1674">
                  <c:v>40453</c:v>
                </c:pt>
                <c:pt idx="1675">
                  <c:v>40454</c:v>
                </c:pt>
                <c:pt idx="1676">
                  <c:v>40455</c:v>
                </c:pt>
                <c:pt idx="1677">
                  <c:v>40456</c:v>
                </c:pt>
                <c:pt idx="1678">
                  <c:v>40457</c:v>
                </c:pt>
                <c:pt idx="1679">
                  <c:v>40458</c:v>
                </c:pt>
                <c:pt idx="1680">
                  <c:v>40459</c:v>
                </c:pt>
                <c:pt idx="1681">
                  <c:v>40460</c:v>
                </c:pt>
                <c:pt idx="1682">
                  <c:v>40461</c:v>
                </c:pt>
                <c:pt idx="1683">
                  <c:v>40462</c:v>
                </c:pt>
                <c:pt idx="1684">
                  <c:v>40463</c:v>
                </c:pt>
                <c:pt idx="1685">
                  <c:v>40464</c:v>
                </c:pt>
                <c:pt idx="1686">
                  <c:v>40465</c:v>
                </c:pt>
                <c:pt idx="1687">
                  <c:v>40466</c:v>
                </c:pt>
                <c:pt idx="1688">
                  <c:v>40467</c:v>
                </c:pt>
                <c:pt idx="1689">
                  <c:v>40468</c:v>
                </c:pt>
                <c:pt idx="1690">
                  <c:v>40469</c:v>
                </c:pt>
                <c:pt idx="1691">
                  <c:v>40470</c:v>
                </c:pt>
                <c:pt idx="1692">
                  <c:v>40471</c:v>
                </c:pt>
                <c:pt idx="1693">
                  <c:v>40472</c:v>
                </c:pt>
                <c:pt idx="1694">
                  <c:v>40473</c:v>
                </c:pt>
                <c:pt idx="1695">
                  <c:v>40474</c:v>
                </c:pt>
                <c:pt idx="1696">
                  <c:v>40475</c:v>
                </c:pt>
                <c:pt idx="1697">
                  <c:v>40476</c:v>
                </c:pt>
                <c:pt idx="1698">
                  <c:v>40477</c:v>
                </c:pt>
                <c:pt idx="1699">
                  <c:v>40478</c:v>
                </c:pt>
                <c:pt idx="1700">
                  <c:v>40479</c:v>
                </c:pt>
                <c:pt idx="1701">
                  <c:v>40480</c:v>
                </c:pt>
                <c:pt idx="1702">
                  <c:v>40481</c:v>
                </c:pt>
                <c:pt idx="1703">
                  <c:v>40482</c:v>
                </c:pt>
                <c:pt idx="1704">
                  <c:v>40483</c:v>
                </c:pt>
                <c:pt idx="1705">
                  <c:v>40484</c:v>
                </c:pt>
                <c:pt idx="1706">
                  <c:v>40485</c:v>
                </c:pt>
                <c:pt idx="1707">
                  <c:v>40486</c:v>
                </c:pt>
                <c:pt idx="1708">
                  <c:v>40487</c:v>
                </c:pt>
                <c:pt idx="1709">
                  <c:v>40488</c:v>
                </c:pt>
                <c:pt idx="1710">
                  <c:v>40489</c:v>
                </c:pt>
                <c:pt idx="1711">
                  <c:v>40490</c:v>
                </c:pt>
                <c:pt idx="1712">
                  <c:v>40491</c:v>
                </c:pt>
                <c:pt idx="1713">
                  <c:v>40492</c:v>
                </c:pt>
                <c:pt idx="1714">
                  <c:v>40493</c:v>
                </c:pt>
                <c:pt idx="1715">
                  <c:v>40494</c:v>
                </c:pt>
                <c:pt idx="1716">
                  <c:v>40495</c:v>
                </c:pt>
                <c:pt idx="1717">
                  <c:v>40496</c:v>
                </c:pt>
                <c:pt idx="1718">
                  <c:v>40497</c:v>
                </c:pt>
                <c:pt idx="1719">
                  <c:v>40498</c:v>
                </c:pt>
                <c:pt idx="1720">
                  <c:v>40499</c:v>
                </c:pt>
                <c:pt idx="1721">
                  <c:v>40500</c:v>
                </c:pt>
                <c:pt idx="1722">
                  <c:v>40501</c:v>
                </c:pt>
                <c:pt idx="1723">
                  <c:v>40502</c:v>
                </c:pt>
                <c:pt idx="1724">
                  <c:v>40503</c:v>
                </c:pt>
                <c:pt idx="1725">
                  <c:v>40504</c:v>
                </c:pt>
                <c:pt idx="1726">
                  <c:v>40505</c:v>
                </c:pt>
                <c:pt idx="1727">
                  <c:v>40506</c:v>
                </c:pt>
                <c:pt idx="1728">
                  <c:v>40507</c:v>
                </c:pt>
                <c:pt idx="1729">
                  <c:v>40508</c:v>
                </c:pt>
                <c:pt idx="1730">
                  <c:v>40509</c:v>
                </c:pt>
                <c:pt idx="1731">
                  <c:v>40510</c:v>
                </c:pt>
                <c:pt idx="1732">
                  <c:v>40511</c:v>
                </c:pt>
                <c:pt idx="1733">
                  <c:v>40512</c:v>
                </c:pt>
                <c:pt idx="1734">
                  <c:v>40513</c:v>
                </c:pt>
                <c:pt idx="1735">
                  <c:v>40514</c:v>
                </c:pt>
                <c:pt idx="1736">
                  <c:v>40515</c:v>
                </c:pt>
                <c:pt idx="1737">
                  <c:v>40516</c:v>
                </c:pt>
                <c:pt idx="1738">
                  <c:v>40517</c:v>
                </c:pt>
                <c:pt idx="1739">
                  <c:v>40518</c:v>
                </c:pt>
                <c:pt idx="1740">
                  <c:v>40519</c:v>
                </c:pt>
                <c:pt idx="1741">
                  <c:v>40520</c:v>
                </c:pt>
                <c:pt idx="1742">
                  <c:v>40521</c:v>
                </c:pt>
                <c:pt idx="1743">
                  <c:v>40522</c:v>
                </c:pt>
                <c:pt idx="1744">
                  <c:v>40523</c:v>
                </c:pt>
                <c:pt idx="1745">
                  <c:v>40524</c:v>
                </c:pt>
                <c:pt idx="1746">
                  <c:v>40525</c:v>
                </c:pt>
                <c:pt idx="1747">
                  <c:v>40526</c:v>
                </c:pt>
                <c:pt idx="1748">
                  <c:v>40527</c:v>
                </c:pt>
                <c:pt idx="1749">
                  <c:v>40528</c:v>
                </c:pt>
                <c:pt idx="1750">
                  <c:v>40529</c:v>
                </c:pt>
                <c:pt idx="1751">
                  <c:v>40530</c:v>
                </c:pt>
                <c:pt idx="1752">
                  <c:v>40531</c:v>
                </c:pt>
                <c:pt idx="1753">
                  <c:v>40532</c:v>
                </c:pt>
                <c:pt idx="1754">
                  <c:v>40533</c:v>
                </c:pt>
                <c:pt idx="1755">
                  <c:v>40534</c:v>
                </c:pt>
                <c:pt idx="1756">
                  <c:v>40535</c:v>
                </c:pt>
                <c:pt idx="1757">
                  <c:v>40536</c:v>
                </c:pt>
                <c:pt idx="1758">
                  <c:v>40537</c:v>
                </c:pt>
                <c:pt idx="1759">
                  <c:v>40538</c:v>
                </c:pt>
                <c:pt idx="1760">
                  <c:v>40539</c:v>
                </c:pt>
                <c:pt idx="1761">
                  <c:v>40540</c:v>
                </c:pt>
                <c:pt idx="1762">
                  <c:v>40541</c:v>
                </c:pt>
                <c:pt idx="1763">
                  <c:v>40542</c:v>
                </c:pt>
                <c:pt idx="1764">
                  <c:v>40543</c:v>
                </c:pt>
                <c:pt idx="1765">
                  <c:v>40544</c:v>
                </c:pt>
                <c:pt idx="1766">
                  <c:v>40545</c:v>
                </c:pt>
                <c:pt idx="1767">
                  <c:v>40546</c:v>
                </c:pt>
                <c:pt idx="1768">
                  <c:v>40547</c:v>
                </c:pt>
                <c:pt idx="1769">
                  <c:v>40548</c:v>
                </c:pt>
                <c:pt idx="1770">
                  <c:v>40549</c:v>
                </c:pt>
                <c:pt idx="1771">
                  <c:v>40550</c:v>
                </c:pt>
                <c:pt idx="1772">
                  <c:v>40551</c:v>
                </c:pt>
                <c:pt idx="1773">
                  <c:v>40552</c:v>
                </c:pt>
                <c:pt idx="1774">
                  <c:v>40553</c:v>
                </c:pt>
                <c:pt idx="1775">
                  <c:v>40554</c:v>
                </c:pt>
                <c:pt idx="1776">
                  <c:v>40555</c:v>
                </c:pt>
                <c:pt idx="1777">
                  <c:v>40556</c:v>
                </c:pt>
                <c:pt idx="1778">
                  <c:v>40557</c:v>
                </c:pt>
                <c:pt idx="1779">
                  <c:v>40558</c:v>
                </c:pt>
                <c:pt idx="1780">
                  <c:v>40559</c:v>
                </c:pt>
                <c:pt idx="1781">
                  <c:v>40560</c:v>
                </c:pt>
                <c:pt idx="1782">
                  <c:v>40561</c:v>
                </c:pt>
                <c:pt idx="1783">
                  <c:v>40562</c:v>
                </c:pt>
                <c:pt idx="1784">
                  <c:v>40563</c:v>
                </c:pt>
                <c:pt idx="1785">
                  <c:v>40564</c:v>
                </c:pt>
                <c:pt idx="1786">
                  <c:v>40565</c:v>
                </c:pt>
                <c:pt idx="1787">
                  <c:v>40566</c:v>
                </c:pt>
                <c:pt idx="1788">
                  <c:v>40567</c:v>
                </c:pt>
                <c:pt idx="1789">
                  <c:v>40568</c:v>
                </c:pt>
                <c:pt idx="1790">
                  <c:v>40569</c:v>
                </c:pt>
                <c:pt idx="1791">
                  <c:v>40570</c:v>
                </c:pt>
                <c:pt idx="1792">
                  <c:v>40571</c:v>
                </c:pt>
                <c:pt idx="1793">
                  <c:v>40572</c:v>
                </c:pt>
                <c:pt idx="1794">
                  <c:v>40573</c:v>
                </c:pt>
                <c:pt idx="1795">
                  <c:v>40574</c:v>
                </c:pt>
                <c:pt idx="1796">
                  <c:v>40575</c:v>
                </c:pt>
                <c:pt idx="1797">
                  <c:v>40576</c:v>
                </c:pt>
                <c:pt idx="1798">
                  <c:v>40577</c:v>
                </c:pt>
                <c:pt idx="1799">
                  <c:v>40578</c:v>
                </c:pt>
                <c:pt idx="1800">
                  <c:v>40579</c:v>
                </c:pt>
                <c:pt idx="1801">
                  <c:v>40580</c:v>
                </c:pt>
                <c:pt idx="1802">
                  <c:v>40581</c:v>
                </c:pt>
                <c:pt idx="1803">
                  <c:v>40582</c:v>
                </c:pt>
                <c:pt idx="1804">
                  <c:v>40583</c:v>
                </c:pt>
                <c:pt idx="1805">
                  <c:v>40584</c:v>
                </c:pt>
                <c:pt idx="1806">
                  <c:v>40585</c:v>
                </c:pt>
                <c:pt idx="1807">
                  <c:v>40586</c:v>
                </c:pt>
                <c:pt idx="1808">
                  <c:v>40587</c:v>
                </c:pt>
                <c:pt idx="1809">
                  <c:v>40588</c:v>
                </c:pt>
                <c:pt idx="1810">
                  <c:v>40589</c:v>
                </c:pt>
                <c:pt idx="1811">
                  <c:v>40590</c:v>
                </c:pt>
                <c:pt idx="1812">
                  <c:v>40591</c:v>
                </c:pt>
                <c:pt idx="1813">
                  <c:v>40592</c:v>
                </c:pt>
                <c:pt idx="1814">
                  <c:v>40593</c:v>
                </c:pt>
                <c:pt idx="1815">
                  <c:v>40594</c:v>
                </c:pt>
                <c:pt idx="1816">
                  <c:v>40595</c:v>
                </c:pt>
                <c:pt idx="1817">
                  <c:v>40596</c:v>
                </c:pt>
                <c:pt idx="1818">
                  <c:v>40597</c:v>
                </c:pt>
                <c:pt idx="1819">
                  <c:v>40598</c:v>
                </c:pt>
                <c:pt idx="1820">
                  <c:v>40599</c:v>
                </c:pt>
                <c:pt idx="1821">
                  <c:v>40600</c:v>
                </c:pt>
                <c:pt idx="1822">
                  <c:v>40601</c:v>
                </c:pt>
                <c:pt idx="1823">
                  <c:v>40602</c:v>
                </c:pt>
                <c:pt idx="1824">
                  <c:v>40603</c:v>
                </c:pt>
                <c:pt idx="1825">
                  <c:v>40604</c:v>
                </c:pt>
                <c:pt idx="1826">
                  <c:v>40605</c:v>
                </c:pt>
                <c:pt idx="1827">
                  <c:v>40606</c:v>
                </c:pt>
                <c:pt idx="1828">
                  <c:v>40607</c:v>
                </c:pt>
                <c:pt idx="1829">
                  <c:v>40608</c:v>
                </c:pt>
                <c:pt idx="1830">
                  <c:v>40609</c:v>
                </c:pt>
                <c:pt idx="1831">
                  <c:v>40610</c:v>
                </c:pt>
                <c:pt idx="1832">
                  <c:v>40611</c:v>
                </c:pt>
                <c:pt idx="1833">
                  <c:v>40612</c:v>
                </c:pt>
                <c:pt idx="1834">
                  <c:v>40613</c:v>
                </c:pt>
                <c:pt idx="1835">
                  <c:v>40614</c:v>
                </c:pt>
                <c:pt idx="1836">
                  <c:v>40615</c:v>
                </c:pt>
                <c:pt idx="1837">
                  <c:v>40616</c:v>
                </c:pt>
                <c:pt idx="1838">
                  <c:v>40617</c:v>
                </c:pt>
                <c:pt idx="1839">
                  <c:v>40618</c:v>
                </c:pt>
                <c:pt idx="1840">
                  <c:v>40619</c:v>
                </c:pt>
                <c:pt idx="1841">
                  <c:v>40620</c:v>
                </c:pt>
                <c:pt idx="1842">
                  <c:v>40621</c:v>
                </c:pt>
                <c:pt idx="1843">
                  <c:v>40622</c:v>
                </c:pt>
                <c:pt idx="1844">
                  <c:v>40623</c:v>
                </c:pt>
                <c:pt idx="1845">
                  <c:v>40624</c:v>
                </c:pt>
                <c:pt idx="1846">
                  <c:v>40625</c:v>
                </c:pt>
                <c:pt idx="1847">
                  <c:v>40626</c:v>
                </c:pt>
                <c:pt idx="1848">
                  <c:v>40627</c:v>
                </c:pt>
                <c:pt idx="1849">
                  <c:v>40628</c:v>
                </c:pt>
                <c:pt idx="1850">
                  <c:v>40629</c:v>
                </c:pt>
                <c:pt idx="1851">
                  <c:v>40630</c:v>
                </c:pt>
                <c:pt idx="1852">
                  <c:v>40631</c:v>
                </c:pt>
                <c:pt idx="1853">
                  <c:v>40632</c:v>
                </c:pt>
                <c:pt idx="1854">
                  <c:v>40633</c:v>
                </c:pt>
                <c:pt idx="1855">
                  <c:v>40634</c:v>
                </c:pt>
                <c:pt idx="1856">
                  <c:v>40635</c:v>
                </c:pt>
                <c:pt idx="1857">
                  <c:v>40636</c:v>
                </c:pt>
                <c:pt idx="1858">
                  <c:v>40637</c:v>
                </c:pt>
                <c:pt idx="1859">
                  <c:v>40638</c:v>
                </c:pt>
                <c:pt idx="1860">
                  <c:v>40639</c:v>
                </c:pt>
                <c:pt idx="1861">
                  <c:v>40640</c:v>
                </c:pt>
                <c:pt idx="1862">
                  <c:v>40641</c:v>
                </c:pt>
                <c:pt idx="1863">
                  <c:v>40642</c:v>
                </c:pt>
                <c:pt idx="1864">
                  <c:v>40643</c:v>
                </c:pt>
                <c:pt idx="1865">
                  <c:v>40644</c:v>
                </c:pt>
                <c:pt idx="1866">
                  <c:v>40645</c:v>
                </c:pt>
                <c:pt idx="1867">
                  <c:v>40646</c:v>
                </c:pt>
                <c:pt idx="1868">
                  <c:v>40647</c:v>
                </c:pt>
                <c:pt idx="1869">
                  <c:v>40648</c:v>
                </c:pt>
                <c:pt idx="1870">
                  <c:v>40649</c:v>
                </c:pt>
                <c:pt idx="1871">
                  <c:v>40650</c:v>
                </c:pt>
                <c:pt idx="1872">
                  <c:v>40651</c:v>
                </c:pt>
                <c:pt idx="1873">
                  <c:v>40652</c:v>
                </c:pt>
                <c:pt idx="1874">
                  <c:v>40653</c:v>
                </c:pt>
                <c:pt idx="1875">
                  <c:v>40654</c:v>
                </c:pt>
                <c:pt idx="1876">
                  <c:v>40655</c:v>
                </c:pt>
                <c:pt idx="1877">
                  <c:v>40656</c:v>
                </c:pt>
                <c:pt idx="1878">
                  <c:v>40657</c:v>
                </c:pt>
                <c:pt idx="1879">
                  <c:v>40658</c:v>
                </c:pt>
                <c:pt idx="1880">
                  <c:v>40659</c:v>
                </c:pt>
                <c:pt idx="1881">
                  <c:v>40660</c:v>
                </c:pt>
                <c:pt idx="1882">
                  <c:v>40661</c:v>
                </c:pt>
                <c:pt idx="1883">
                  <c:v>40662</c:v>
                </c:pt>
                <c:pt idx="1884">
                  <c:v>40663</c:v>
                </c:pt>
                <c:pt idx="1885">
                  <c:v>40664</c:v>
                </c:pt>
                <c:pt idx="1886">
                  <c:v>40665</c:v>
                </c:pt>
                <c:pt idx="1887">
                  <c:v>40666</c:v>
                </c:pt>
                <c:pt idx="1888">
                  <c:v>40667</c:v>
                </c:pt>
                <c:pt idx="1889">
                  <c:v>40668</c:v>
                </c:pt>
                <c:pt idx="1890">
                  <c:v>40669</c:v>
                </c:pt>
                <c:pt idx="1891">
                  <c:v>40670</c:v>
                </c:pt>
                <c:pt idx="1892">
                  <c:v>40671</c:v>
                </c:pt>
                <c:pt idx="1893">
                  <c:v>40672</c:v>
                </c:pt>
                <c:pt idx="1894">
                  <c:v>40673</c:v>
                </c:pt>
                <c:pt idx="1895">
                  <c:v>40674</c:v>
                </c:pt>
                <c:pt idx="1896">
                  <c:v>40675</c:v>
                </c:pt>
                <c:pt idx="1897">
                  <c:v>40676</c:v>
                </c:pt>
                <c:pt idx="1898">
                  <c:v>40677</c:v>
                </c:pt>
                <c:pt idx="1899">
                  <c:v>40678</c:v>
                </c:pt>
                <c:pt idx="1900">
                  <c:v>40679</c:v>
                </c:pt>
                <c:pt idx="1901">
                  <c:v>40680</c:v>
                </c:pt>
                <c:pt idx="1902">
                  <c:v>40681</c:v>
                </c:pt>
                <c:pt idx="1903">
                  <c:v>40682</c:v>
                </c:pt>
                <c:pt idx="1904">
                  <c:v>40683</c:v>
                </c:pt>
                <c:pt idx="1905">
                  <c:v>40684</c:v>
                </c:pt>
                <c:pt idx="1906">
                  <c:v>40685</c:v>
                </c:pt>
                <c:pt idx="1907">
                  <c:v>40686</c:v>
                </c:pt>
                <c:pt idx="1908">
                  <c:v>40687</c:v>
                </c:pt>
                <c:pt idx="1909">
                  <c:v>40688</c:v>
                </c:pt>
                <c:pt idx="1910">
                  <c:v>40689</c:v>
                </c:pt>
                <c:pt idx="1911">
                  <c:v>40690</c:v>
                </c:pt>
                <c:pt idx="1912">
                  <c:v>40691</c:v>
                </c:pt>
                <c:pt idx="1913">
                  <c:v>40692</c:v>
                </c:pt>
                <c:pt idx="1914">
                  <c:v>40693</c:v>
                </c:pt>
                <c:pt idx="1915">
                  <c:v>40694</c:v>
                </c:pt>
                <c:pt idx="1916">
                  <c:v>40695</c:v>
                </c:pt>
                <c:pt idx="1917">
                  <c:v>40696</c:v>
                </c:pt>
                <c:pt idx="1918">
                  <c:v>40697</c:v>
                </c:pt>
                <c:pt idx="1919">
                  <c:v>40698</c:v>
                </c:pt>
                <c:pt idx="1920">
                  <c:v>40699</c:v>
                </c:pt>
                <c:pt idx="1921">
                  <c:v>40700</c:v>
                </c:pt>
                <c:pt idx="1922">
                  <c:v>40701</c:v>
                </c:pt>
                <c:pt idx="1923">
                  <c:v>40702</c:v>
                </c:pt>
                <c:pt idx="1924">
                  <c:v>40703</c:v>
                </c:pt>
                <c:pt idx="1925">
                  <c:v>40704</c:v>
                </c:pt>
                <c:pt idx="1926">
                  <c:v>40705</c:v>
                </c:pt>
                <c:pt idx="1927">
                  <c:v>40706</c:v>
                </c:pt>
                <c:pt idx="1928">
                  <c:v>40707</c:v>
                </c:pt>
                <c:pt idx="1929">
                  <c:v>40708</c:v>
                </c:pt>
                <c:pt idx="1930">
                  <c:v>40709</c:v>
                </c:pt>
                <c:pt idx="1931">
                  <c:v>40710</c:v>
                </c:pt>
                <c:pt idx="1932">
                  <c:v>40711</c:v>
                </c:pt>
                <c:pt idx="1933">
                  <c:v>40712</c:v>
                </c:pt>
                <c:pt idx="1934">
                  <c:v>40713</c:v>
                </c:pt>
                <c:pt idx="1935">
                  <c:v>40714</c:v>
                </c:pt>
                <c:pt idx="1936">
                  <c:v>40715</c:v>
                </c:pt>
                <c:pt idx="1937">
                  <c:v>40716</c:v>
                </c:pt>
                <c:pt idx="1938">
                  <c:v>40717</c:v>
                </c:pt>
                <c:pt idx="1939">
                  <c:v>40718</c:v>
                </c:pt>
                <c:pt idx="1940">
                  <c:v>40719</c:v>
                </c:pt>
                <c:pt idx="1941">
                  <c:v>40720</c:v>
                </c:pt>
                <c:pt idx="1942">
                  <c:v>40721</c:v>
                </c:pt>
                <c:pt idx="1943">
                  <c:v>40722</c:v>
                </c:pt>
                <c:pt idx="1944">
                  <c:v>40723</c:v>
                </c:pt>
                <c:pt idx="1945">
                  <c:v>40724</c:v>
                </c:pt>
                <c:pt idx="1946">
                  <c:v>40725</c:v>
                </c:pt>
                <c:pt idx="1947">
                  <c:v>40726</c:v>
                </c:pt>
                <c:pt idx="1948">
                  <c:v>40727</c:v>
                </c:pt>
                <c:pt idx="1949">
                  <c:v>40728</c:v>
                </c:pt>
                <c:pt idx="1950">
                  <c:v>40729</c:v>
                </c:pt>
                <c:pt idx="1951">
                  <c:v>40730</c:v>
                </c:pt>
                <c:pt idx="1952">
                  <c:v>40731</c:v>
                </c:pt>
                <c:pt idx="1953">
                  <c:v>40732</c:v>
                </c:pt>
                <c:pt idx="1954">
                  <c:v>40733</c:v>
                </c:pt>
                <c:pt idx="1955">
                  <c:v>40734</c:v>
                </c:pt>
                <c:pt idx="1956">
                  <c:v>40735</c:v>
                </c:pt>
                <c:pt idx="1957">
                  <c:v>40736</c:v>
                </c:pt>
                <c:pt idx="1958">
                  <c:v>40737</c:v>
                </c:pt>
                <c:pt idx="1959">
                  <c:v>40738</c:v>
                </c:pt>
                <c:pt idx="1960">
                  <c:v>40739</c:v>
                </c:pt>
                <c:pt idx="1961">
                  <c:v>40740</c:v>
                </c:pt>
                <c:pt idx="1962">
                  <c:v>40741</c:v>
                </c:pt>
                <c:pt idx="1963">
                  <c:v>40742</c:v>
                </c:pt>
                <c:pt idx="1964">
                  <c:v>40743</c:v>
                </c:pt>
                <c:pt idx="1965">
                  <c:v>40744</c:v>
                </c:pt>
                <c:pt idx="1966">
                  <c:v>40745</c:v>
                </c:pt>
                <c:pt idx="1967">
                  <c:v>40746</c:v>
                </c:pt>
                <c:pt idx="1968">
                  <c:v>40747</c:v>
                </c:pt>
                <c:pt idx="1969">
                  <c:v>40748</c:v>
                </c:pt>
                <c:pt idx="1970">
                  <c:v>40749</c:v>
                </c:pt>
                <c:pt idx="1971">
                  <c:v>40750</c:v>
                </c:pt>
                <c:pt idx="1972">
                  <c:v>40751</c:v>
                </c:pt>
                <c:pt idx="1973">
                  <c:v>40752</c:v>
                </c:pt>
                <c:pt idx="1974">
                  <c:v>40753</c:v>
                </c:pt>
                <c:pt idx="1975">
                  <c:v>40754</c:v>
                </c:pt>
                <c:pt idx="1976">
                  <c:v>40755</c:v>
                </c:pt>
                <c:pt idx="1977">
                  <c:v>40756</c:v>
                </c:pt>
                <c:pt idx="1978">
                  <c:v>40757</c:v>
                </c:pt>
                <c:pt idx="1979">
                  <c:v>40758</c:v>
                </c:pt>
                <c:pt idx="1980">
                  <c:v>40759</c:v>
                </c:pt>
                <c:pt idx="1981">
                  <c:v>40760</c:v>
                </c:pt>
                <c:pt idx="1982">
                  <c:v>40761</c:v>
                </c:pt>
                <c:pt idx="1983">
                  <c:v>40762</c:v>
                </c:pt>
                <c:pt idx="1984">
                  <c:v>40763</c:v>
                </c:pt>
                <c:pt idx="1985">
                  <c:v>40764</c:v>
                </c:pt>
                <c:pt idx="1986">
                  <c:v>40765</c:v>
                </c:pt>
                <c:pt idx="1987">
                  <c:v>40766</c:v>
                </c:pt>
                <c:pt idx="1988">
                  <c:v>40767</c:v>
                </c:pt>
                <c:pt idx="1989">
                  <c:v>40768</c:v>
                </c:pt>
                <c:pt idx="1990">
                  <c:v>40769</c:v>
                </c:pt>
                <c:pt idx="1991">
                  <c:v>40770</c:v>
                </c:pt>
                <c:pt idx="1992">
                  <c:v>40771</c:v>
                </c:pt>
                <c:pt idx="1993">
                  <c:v>40772</c:v>
                </c:pt>
                <c:pt idx="1994">
                  <c:v>40773</c:v>
                </c:pt>
                <c:pt idx="1995">
                  <c:v>40774</c:v>
                </c:pt>
                <c:pt idx="1996">
                  <c:v>40775</c:v>
                </c:pt>
                <c:pt idx="1997">
                  <c:v>40776</c:v>
                </c:pt>
                <c:pt idx="1998">
                  <c:v>40777</c:v>
                </c:pt>
                <c:pt idx="1999">
                  <c:v>40778</c:v>
                </c:pt>
                <c:pt idx="2000">
                  <c:v>40779</c:v>
                </c:pt>
                <c:pt idx="2001">
                  <c:v>40780</c:v>
                </c:pt>
                <c:pt idx="2002">
                  <c:v>40781</c:v>
                </c:pt>
                <c:pt idx="2003">
                  <c:v>40782</c:v>
                </c:pt>
                <c:pt idx="2004">
                  <c:v>40783</c:v>
                </c:pt>
                <c:pt idx="2005">
                  <c:v>40784</c:v>
                </c:pt>
                <c:pt idx="2006">
                  <c:v>40785</c:v>
                </c:pt>
                <c:pt idx="2007">
                  <c:v>40786</c:v>
                </c:pt>
                <c:pt idx="2008">
                  <c:v>40787</c:v>
                </c:pt>
                <c:pt idx="2009">
                  <c:v>40788</c:v>
                </c:pt>
                <c:pt idx="2010">
                  <c:v>40789</c:v>
                </c:pt>
                <c:pt idx="2011">
                  <c:v>40790</c:v>
                </c:pt>
                <c:pt idx="2012">
                  <c:v>40791</c:v>
                </c:pt>
                <c:pt idx="2013">
                  <c:v>40792</c:v>
                </c:pt>
                <c:pt idx="2014">
                  <c:v>40793</c:v>
                </c:pt>
                <c:pt idx="2015">
                  <c:v>40794</c:v>
                </c:pt>
                <c:pt idx="2016">
                  <c:v>40795</c:v>
                </c:pt>
                <c:pt idx="2017">
                  <c:v>40796</c:v>
                </c:pt>
                <c:pt idx="2018">
                  <c:v>40797</c:v>
                </c:pt>
                <c:pt idx="2019">
                  <c:v>40798</c:v>
                </c:pt>
                <c:pt idx="2020">
                  <c:v>40799</c:v>
                </c:pt>
                <c:pt idx="2021">
                  <c:v>40800</c:v>
                </c:pt>
                <c:pt idx="2022">
                  <c:v>40801</c:v>
                </c:pt>
                <c:pt idx="2023">
                  <c:v>40802</c:v>
                </c:pt>
                <c:pt idx="2024">
                  <c:v>40803</c:v>
                </c:pt>
                <c:pt idx="2025">
                  <c:v>40804</c:v>
                </c:pt>
                <c:pt idx="2026">
                  <c:v>40805</c:v>
                </c:pt>
                <c:pt idx="2027">
                  <c:v>40806</c:v>
                </c:pt>
                <c:pt idx="2028">
                  <c:v>40807</c:v>
                </c:pt>
                <c:pt idx="2029">
                  <c:v>40808</c:v>
                </c:pt>
                <c:pt idx="2030">
                  <c:v>40809</c:v>
                </c:pt>
                <c:pt idx="2031">
                  <c:v>40810</c:v>
                </c:pt>
                <c:pt idx="2032">
                  <c:v>40811</c:v>
                </c:pt>
                <c:pt idx="2033">
                  <c:v>40812</c:v>
                </c:pt>
                <c:pt idx="2034">
                  <c:v>40813</c:v>
                </c:pt>
                <c:pt idx="2035">
                  <c:v>40814</c:v>
                </c:pt>
                <c:pt idx="2036">
                  <c:v>40815</c:v>
                </c:pt>
                <c:pt idx="2037">
                  <c:v>40816</c:v>
                </c:pt>
                <c:pt idx="2038">
                  <c:v>40817</c:v>
                </c:pt>
                <c:pt idx="2039">
                  <c:v>40818</c:v>
                </c:pt>
                <c:pt idx="2040">
                  <c:v>40819</c:v>
                </c:pt>
                <c:pt idx="2041">
                  <c:v>40820</c:v>
                </c:pt>
                <c:pt idx="2042">
                  <c:v>40821</c:v>
                </c:pt>
                <c:pt idx="2043">
                  <c:v>40822</c:v>
                </c:pt>
                <c:pt idx="2044">
                  <c:v>40823</c:v>
                </c:pt>
                <c:pt idx="2045">
                  <c:v>40824</c:v>
                </c:pt>
                <c:pt idx="2046">
                  <c:v>40825</c:v>
                </c:pt>
                <c:pt idx="2047">
                  <c:v>40826</c:v>
                </c:pt>
                <c:pt idx="2048">
                  <c:v>40827</c:v>
                </c:pt>
                <c:pt idx="2049">
                  <c:v>40828</c:v>
                </c:pt>
                <c:pt idx="2050">
                  <c:v>40829</c:v>
                </c:pt>
                <c:pt idx="2051">
                  <c:v>40830</c:v>
                </c:pt>
                <c:pt idx="2052">
                  <c:v>40831</c:v>
                </c:pt>
                <c:pt idx="2053">
                  <c:v>40832</c:v>
                </c:pt>
                <c:pt idx="2054">
                  <c:v>40833</c:v>
                </c:pt>
                <c:pt idx="2055">
                  <c:v>40834</c:v>
                </c:pt>
                <c:pt idx="2056">
                  <c:v>40835</c:v>
                </c:pt>
                <c:pt idx="2057">
                  <c:v>40836</c:v>
                </c:pt>
                <c:pt idx="2058">
                  <c:v>40837</c:v>
                </c:pt>
                <c:pt idx="2059">
                  <c:v>40838</c:v>
                </c:pt>
                <c:pt idx="2060">
                  <c:v>40839</c:v>
                </c:pt>
                <c:pt idx="2061">
                  <c:v>40840</c:v>
                </c:pt>
                <c:pt idx="2062">
                  <c:v>40841</c:v>
                </c:pt>
                <c:pt idx="2063">
                  <c:v>40842</c:v>
                </c:pt>
                <c:pt idx="2064">
                  <c:v>40843</c:v>
                </c:pt>
                <c:pt idx="2065">
                  <c:v>40844</c:v>
                </c:pt>
                <c:pt idx="2066">
                  <c:v>40845</c:v>
                </c:pt>
                <c:pt idx="2067">
                  <c:v>40846</c:v>
                </c:pt>
                <c:pt idx="2068">
                  <c:v>40847</c:v>
                </c:pt>
                <c:pt idx="2069">
                  <c:v>40848</c:v>
                </c:pt>
                <c:pt idx="2070">
                  <c:v>40849</c:v>
                </c:pt>
                <c:pt idx="2071">
                  <c:v>40850</c:v>
                </c:pt>
                <c:pt idx="2072">
                  <c:v>40851</c:v>
                </c:pt>
                <c:pt idx="2073">
                  <c:v>40852</c:v>
                </c:pt>
                <c:pt idx="2074">
                  <c:v>40853</c:v>
                </c:pt>
                <c:pt idx="2075">
                  <c:v>40854</c:v>
                </c:pt>
                <c:pt idx="2076">
                  <c:v>40855</c:v>
                </c:pt>
                <c:pt idx="2077">
                  <c:v>40856</c:v>
                </c:pt>
                <c:pt idx="2078">
                  <c:v>40857</c:v>
                </c:pt>
                <c:pt idx="2079">
                  <c:v>40858</c:v>
                </c:pt>
                <c:pt idx="2080">
                  <c:v>40859</c:v>
                </c:pt>
                <c:pt idx="2081">
                  <c:v>40860</c:v>
                </c:pt>
                <c:pt idx="2082">
                  <c:v>40861</c:v>
                </c:pt>
                <c:pt idx="2083">
                  <c:v>40862</c:v>
                </c:pt>
                <c:pt idx="2084">
                  <c:v>40863</c:v>
                </c:pt>
                <c:pt idx="2085">
                  <c:v>40864</c:v>
                </c:pt>
                <c:pt idx="2086">
                  <c:v>40865</c:v>
                </c:pt>
                <c:pt idx="2087">
                  <c:v>40866</c:v>
                </c:pt>
                <c:pt idx="2088">
                  <c:v>40867</c:v>
                </c:pt>
                <c:pt idx="2089">
                  <c:v>40868</c:v>
                </c:pt>
                <c:pt idx="2090">
                  <c:v>40869</c:v>
                </c:pt>
                <c:pt idx="2091">
                  <c:v>40870</c:v>
                </c:pt>
                <c:pt idx="2092">
                  <c:v>40871</c:v>
                </c:pt>
                <c:pt idx="2093">
                  <c:v>40872</c:v>
                </c:pt>
                <c:pt idx="2094">
                  <c:v>40873</c:v>
                </c:pt>
                <c:pt idx="2095">
                  <c:v>40874</c:v>
                </c:pt>
                <c:pt idx="2096">
                  <c:v>40875</c:v>
                </c:pt>
                <c:pt idx="2097">
                  <c:v>40876</c:v>
                </c:pt>
                <c:pt idx="2098">
                  <c:v>40877</c:v>
                </c:pt>
                <c:pt idx="2099">
                  <c:v>40878</c:v>
                </c:pt>
                <c:pt idx="2100">
                  <c:v>40879</c:v>
                </c:pt>
                <c:pt idx="2101">
                  <c:v>40880</c:v>
                </c:pt>
                <c:pt idx="2102">
                  <c:v>40881</c:v>
                </c:pt>
                <c:pt idx="2103">
                  <c:v>40882</c:v>
                </c:pt>
                <c:pt idx="2104">
                  <c:v>40883</c:v>
                </c:pt>
                <c:pt idx="2105">
                  <c:v>40884</c:v>
                </c:pt>
                <c:pt idx="2106">
                  <c:v>40885</c:v>
                </c:pt>
                <c:pt idx="2107">
                  <c:v>40886</c:v>
                </c:pt>
                <c:pt idx="2108">
                  <c:v>40887</c:v>
                </c:pt>
                <c:pt idx="2109">
                  <c:v>40888</c:v>
                </c:pt>
                <c:pt idx="2110">
                  <c:v>40889</c:v>
                </c:pt>
                <c:pt idx="2111">
                  <c:v>40890</c:v>
                </c:pt>
                <c:pt idx="2112">
                  <c:v>40891</c:v>
                </c:pt>
                <c:pt idx="2113">
                  <c:v>40892</c:v>
                </c:pt>
                <c:pt idx="2114">
                  <c:v>40893</c:v>
                </c:pt>
                <c:pt idx="2115">
                  <c:v>40894</c:v>
                </c:pt>
                <c:pt idx="2116">
                  <c:v>40895</c:v>
                </c:pt>
                <c:pt idx="2117">
                  <c:v>40896</c:v>
                </c:pt>
                <c:pt idx="2118">
                  <c:v>40897</c:v>
                </c:pt>
                <c:pt idx="2119">
                  <c:v>40898</c:v>
                </c:pt>
                <c:pt idx="2120">
                  <c:v>40899</c:v>
                </c:pt>
                <c:pt idx="2121">
                  <c:v>40900</c:v>
                </c:pt>
                <c:pt idx="2122">
                  <c:v>40901</c:v>
                </c:pt>
                <c:pt idx="2123">
                  <c:v>40902</c:v>
                </c:pt>
                <c:pt idx="2124">
                  <c:v>40903</c:v>
                </c:pt>
                <c:pt idx="2125">
                  <c:v>40904</c:v>
                </c:pt>
                <c:pt idx="2126">
                  <c:v>40905</c:v>
                </c:pt>
                <c:pt idx="2127">
                  <c:v>40906</c:v>
                </c:pt>
                <c:pt idx="2128">
                  <c:v>40907</c:v>
                </c:pt>
                <c:pt idx="2129">
                  <c:v>40908</c:v>
                </c:pt>
                <c:pt idx="2130">
                  <c:v>40909</c:v>
                </c:pt>
                <c:pt idx="2131">
                  <c:v>40910</c:v>
                </c:pt>
                <c:pt idx="2132">
                  <c:v>40911</c:v>
                </c:pt>
                <c:pt idx="2133">
                  <c:v>40912</c:v>
                </c:pt>
                <c:pt idx="2134">
                  <c:v>40913</c:v>
                </c:pt>
                <c:pt idx="2135">
                  <c:v>40914</c:v>
                </c:pt>
                <c:pt idx="2136">
                  <c:v>40915</c:v>
                </c:pt>
                <c:pt idx="2137">
                  <c:v>40916</c:v>
                </c:pt>
                <c:pt idx="2138">
                  <c:v>40917</c:v>
                </c:pt>
                <c:pt idx="2139">
                  <c:v>40918</c:v>
                </c:pt>
                <c:pt idx="2140">
                  <c:v>40919</c:v>
                </c:pt>
                <c:pt idx="2141">
                  <c:v>40920</c:v>
                </c:pt>
                <c:pt idx="2142">
                  <c:v>40921</c:v>
                </c:pt>
                <c:pt idx="2143">
                  <c:v>40922</c:v>
                </c:pt>
                <c:pt idx="2144">
                  <c:v>40923</c:v>
                </c:pt>
                <c:pt idx="2145">
                  <c:v>40924</c:v>
                </c:pt>
                <c:pt idx="2146">
                  <c:v>40925</c:v>
                </c:pt>
                <c:pt idx="2147">
                  <c:v>40926</c:v>
                </c:pt>
                <c:pt idx="2148">
                  <c:v>40927</c:v>
                </c:pt>
                <c:pt idx="2149">
                  <c:v>40928</c:v>
                </c:pt>
                <c:pt idx="2150">
                  <c:v>40929</c:v>
                </c:pt>
                <c:pt idx="2151">
                  <c:v>40930</c:v>
                </c:pt>
                <c:pt idx="2152">
                  <c:v>40931</c:v>
                </c:pt>
                <c:pt idx="2153">
                  <c:v>40932</c:v>
                </c:pt>
                <c:pt idx="2154">
                  <c:v>40933</c:v>
                </c:pt>
                <c:pt idx="2155">
                  <c:v>40934</c:v>
                </c:pt>
                <c:pt idx="2156">
                  <c:v>40935</c:v>
                </c:pt>
                <c:pt idx="2157">
                  <c:v>40936</c:v>
                </c:pt>
                <c:pt idx="2158">
                  <c:v>40937</c:v>
                </c:pt>
                <c:pt idx="2159">
                  <c:v>40938</c:v>
                </c:pt>
                <c:pt idx="2160">
                  <c:v>40939</c:v>
                </c:pt>
                <c:pt idx="2161">
                  <c:v>40940</c:v>
                </c:pt>
                <c:pt idx="2162">
                  <c:v>40941</c:v>
                </c:pt>
                <c:pt idx="2163">
                  <c:v>40942</c:v>
                </c:pt>
                <c:pt idx="2164">
                  <c:v>40943</c:v>
                </c:pt>
                <c:pt idx="2165">
                  <c:v>40944</c:v>
                </c:pt>
                <c:pt idx="2166">
                  <c:v>40945</c:v>
                </c:pt>
                <c:pt idx="2167">
                  <c:v>40946</c:v>
                </c:pt>
                <c:pt idx="2168">
                  <c:v>40947</c:v>
                </c:pt>
                <c:pt idx="2169">
                  <c:v>40948</c:v>
                </c:pt>
                <c:pt idx="2170">
                  <c:v>40949</c:v>
                </c:pt>
                <c:pt idx="2171">
                  <c:v>40950</c:v>
                </c:pt>
                <c:pt idx="2172">
                  <c:v>40951</c:v>
                </c:pt>
                <c:pt idx="2173">
                  <c:v>40952</c:v>
                </c:pt>
                <c:pt idx="2174">
                  <c:v>40953</c:v>
                </c:pt>
                <c:pt idx="2175">
                  <c:v>40954</c:v>
                </c:pt>
                <c:pt idx="2176">
                  <c:v>40955</c:v>
                </c:pt>
                <c:pt idx="2177">
                  <c:v>40956</c:v>
                </c:pt>
                <c:pt idx="2178">
                  <c:v>40957</c:v>
                </c:pt>
                <c:pt idx="2179">
                  <c:v>40958</c:v>
                </c:pt>
                <c:pt idx="2180">
                  <c:v>40959</c:v>
                </c:pt>
                <c:pt idx="2181">
                  <c:v>40960</c:v>
                </c:pt>
                <c:pt idx="2182">
                  <c:v>40961</c:v>
                </c:pt>
                <c:pt idx="2183">
                  <c:v>40962</c:v>
                </c:pt>
                <c:pt idx="2184">
                  <c:v>40963</c:v>
                </c:pt>
                <c:pt idx="2185">
                  <c:v>40964</c:v>
                </c:pt>
                <c:pt idx="2186">
                  <c:v>40965</c:v>
                </c:pt>
                <c:pt idx="2187">
                  <c:v>40966</c:v>
                </c:pt>
                <c:pt idx="2188">
                  <c:v>40967</c:v>
                </c:pt>
                <c:pt idx="2189">
                  <c:v>40968</c:v>
                </c:pt>
                <c:pt idx="2190">
                  <c:v>40969</c:v>
                </c:pt>
                <c:pt idx="2191">
                  <c:v>40970</c:v>
                </c:pt>
                <c:pt idx="2192">
                  <c:v>40971</c:v>
                </c:pt>
                <c:pt idx="2193">
                  <c:v>40972</c:v>
                </c:pt>
                <c:pt idx="2194">
                  <c:v>40973</c:v>
                </c:pt>
                <c:pt idx="2195">
                  <c:v>40974</c:v>
                </c:pt>
                <c:pt idx="2196">
                  <c:v>40975</c:v>
                </c:pt>
                <c:pt idx="2197">
                  <c:v>40976</c:v>
                </c:pt>
                <c:pt idx="2198">
                  <c:v>40977</c:v>
                </c:pt>
                <c:pt idx="2199">
                  <c:v>40978</c:v>
                </c:pt>
                <c:pt idx="2200">
                  <c:v>40979</c:v>
                </c:pt>
                <c:pt idx="2201">
                  <c:v>40980</c:v>
                </c:pt>
                <c:pt idx="2202">
                  <c:v>40981</c:v>
                </c:pt>
                <c:pt idx="2203">
                  <c:v>40982</c:v>
                </c:pt>
                <c:pt idx="2204">
                  <c:v>40983</c:v>
                </c:pt>
                <c:pt idx="2205">
                  <c:v>40984</c:v>
                </c:pt>
                <c:pt idx="2206">
                  <c:v>40985</c:v>
                </c:pt>
                <c:pt idx="2207">
                  <c:v>40986</c:v>
                </c:pt>
                <c:pt idx="2208">
                  <c:v>40987</c:v>
                </c:pt>
                <c:pt idx="2209">
                  <c:v>40988</c:v>
                </c:pt>
                <c:pt idx="2210">
                  <c:v>40989</c:v>
                </c:pt>
                <c:pt idx="2211">
                  <c:v>40990</c:v>
                </c:pt>
                <c:pt idx="2212">
                  <c:v>40991</c:v>
                </c:pt>
                <c:pt idx="2213">
                  <c:v>40992</c:v>
                </c:pt>
                <c:pt idx="2214">
                  <c:v>40993</c:v>
                </c:pt>
                <c:pt idx="2215">
                  <c:v>40994</c:v>
                </c:pt>
                <c:pt idx="2216">
                  <c:v>40995</c:v>
                </c:pt>
                <c:pt idx="2217">
                  <c:v>40996</c:v>
                </c:pt>
                <c:pt idx="2218">
                  <c:v>40997</c:v>
                </c:pt>
                <c:pt idx="2219">
                  <c:v>40998</c:v>
                </c:pt>
                <c:pt idx="2220">
                  <c:v>40999</c:v>
                </c:pt>
                <c:pt idx="2221">
                  <c:v>41000</c:v>
                </c:pt>
                <c:pt idx="2222">
                  <c:v>41001</c:v>
                </c:pt>
                <c:pt idx="2223">
                  <c:v>41002</c:v>
                </c:pt>
                <c:pt idx="2224">
                  <c:v>41003</c:v>
                </c:pt>
                <c:pt idx="2225">
                  <c:v>41004</c:v>
                </c:pt>
                <c:pt idx="2226">
                  <c:v>41005</c:v>
                </c:pt>
                <c:pt idx="2227">
                  <c:v>41006</c:v>
                </c:pt>
                <c:pt idx="2228">
                  <c:v>41007</c:v>
                </c:pt>
                <c:pt idx="2229">
                  <c:v>41008</c:v>
                </c:pt>
                <c:pt idx="2230">
                  <c:v>41009</c:v>
                </c:pt>
                <c:pt idx="2231">
                  <c:v>41010</c:v>
                </c:pt>
                <c:pt idx="2232">
                  <c:v>41011</c:v>
                </c:pt>
                <c:pt idx="2233">
                  <c:v>41012</c:v>
                </c:pt>
                <c:pt idx="2234">
                  <c:v>41013</c:v>
                </c:pt>
                <c:pt idx="2235">
                  <c:v>41014</c:v>
                </c:pt>
                <c:pt idx="2236">
                  <c:v>41015</c:v>
                </c:pt>
                <c:pt idx="2237">
                  <c:v>41016</c:v>
                </c:pt>
                <c:pt idx="2238">
                  <c:v>41017</c:v>
                </c:pt>
                <c:pt idx="2239">
                  <c:v>41018</c:v>
                </c:pt>
                <c:pt idx="2240">
                  <c:v>41019</c:v>
                </c:pt>
                <c:pt idx="2241">
                  <c:v>41020</c:v>
                </c:pt>
                <c:pt idx="2242">
                  <c:v>41021</c:v>
                </c:pt>
                <c:pt idx="2243">
                  <c:v>41022</c:v>
                </c:pt>
                <c:pt idx="2244">
                  <c:v>41023</c:v>
                </c:pt>
                <c:pt idx="2245">
                  <c:v>41024</c:v>
                </c:pt>
                <c:pt idx="2246">
                  <c:v>41025</c:v>
                </c:pt>
                <c:pt idx="2247">
                  <c:v>41026</c:v>
                </c:pt>
                <c:pt idx="2248">
                  <c:v>41027</c:v>
                </c:pt>
                <c:pt idx="2249">
                  <c:v>41028</c:v>
                </c:pt>
                <c:pt idx="2250">
                  <c:v>41029</c:v>
                </c:pt>
                <c:pt idx="2251">
                  <c:v>41030</c:v>
                </c:pt>
                <c:pt idx="2252">
                  <c:v>41031</c:v>
                </c:pt>
                <c:pt idx="2253">
                  <c:v>41032</c:v>
                </c:pt>
                <c:pt idx="2254">
                  <c:v>41033</c:v>
                </c:pt>
                <c:pt idx="2255">
                  <c:v>41034</c:v>
                </c:pt>
                <c:pt idx="2256">
                  <c:v>41035</c:v>
                </c:pt>
                <c:pt idx="2257">
                  <c:v>41036</c:v>
                </c:pt>
                <c:pt idx="2258">
                  <c:v>41037</c:v>
                </c:pt>
                <c:pt idx="2259">
                  <c:v>41038</c:v>
                </c:pt>
                <c:pt idx="2260">
                  <c:v>41039</c:v>
                </c:pt>
                <c:pt idx="2261">
                  <c:v>41040</c:v>
                </c:pt>
                <c:pt idx="2262">
                  <c:v>41041</c:v>
                </c:pt>
                <c:pt idx="2263">
                  <c:v>41042</c:v>
                </c:pt>
                <c:pt idx="2264">
                  <c:v>41043</c:v>
                </c:pt>
                <c:pt idx="2265">
                  <c:v>41044</c:v>
                </c:pt>
                <c:pt idx="2266">
                  <c:v>41045</c:v>
                </c:pt>
                <c:pt idx="2267">
                  <c:v>41046</c:v>
                </c:pt>
                <c:pt idx="2268">
                  <c:v>41047</c:v>
                </c:pt>
                <c:pt idx="2269">
                  <c:v>41048</c:v>
                </c:pt>
                <c:pt idx="2270">
                  <c:v>41049</c:v>
                </c:pt>
                <c:pt idx="2271">
                  <c:v>41050</c:v>
                </c:pt>
                <c:pt idx="2272">
                  <c:v>41051</c:v>
                </c:pt>
                <c:pt idx="2273">
                  <c:v>41052</c:v>
                </c:pt>
                <c:pt idx="2274">
                  <c:v>41053</c:v>
                </c:pt>
                <c:pt idx="2275">
                  <c:v>41054</c:v>
                </c:pt>
                <c:pt idx="2276">
                  <c:v>41055</c:v>
                </c:pt>
                <c:pt idx="2277">
                  <c:v>41056</c:v>
                </c:pt>
                <c:pt idx="2278">
                  <c:v>41057</c:v>
                </c:pt>
                <c:pt idx="2279">
                  <c:v>41058</c:v>
                </c:pt>
                <c:pt idx="2280">
                  <c:v>41059</c:v>
                </c:pt>
                <c:pt idx="2281">
                  <c:v>41060</c:v>
                </c:pt>
                <c:pt idx="2282">
                  <c:v>41061</c:v>
                </c:pt>
                <c:pt idx="2283">
                  <c:v>41062</c:v>
                </c:pt>
                <c:pt idx="2284">
                  <c:v>41063</c:v>
                </c:pt>
                <c:pt idx="2285">
                  <c:v>41064</c:v>
                </c:pt>
                <c:pt idx="2286">
                  <c:v>41065</c:v>
                </c:pt>
                <c:pt idx="2287">
                  <c:v>41066</c:v>
                </c:pt>
                <c:pt idx="2288">
                  <c:v>41067</c:v>
                </c:pt>
                <c:pt idx="2289">
                  <c:v>41068</c:v>
                </c:pt>
                <c:pt idx="2290">
                  <c:v>41069</c:v>
                </c:pt>
                <c:pt idx="2291">
                  <c:v>41070</c:v>
                </c:pt>
                <c:pt idx="2292">
                  <c:v>41071</c:v>
                </c:pt>
                <c:pt idx="2293">
                  <c:v>41072</c:v>
                </c:pt>
                <c:pt idx="2294">
                  <c:v>41073</c:v>
                </c:pt>
                <c:pt idx="2295">
                  <c:v>41074</c:v>
                </c:pt>
                <c:pt idx="2296">
                  <c:v>41075</c:v>
                </c:pt>
                <c:pt idx="2297">
                  <c:v>41076</c:v>
                </c:pt>
                <c:pt idx="2298">
                  <c:v>41077</c:v>
                </c:pt>
                <c:pt idx="2299">
                  <c:v>41078</c:v>
                </c:pt>
                <c:pt idx="2300">
                  <c:v>41079</c:v>
                </c:pt>
                <c:pt idx="2301">
                  <c:v>41080</c:v>
                </c:pt>
                <c:pt idx="2302">
                  <c:v>41081</c:v>
                </c:pt>
                <c:pt idx="2303">
                  <c:v>41082</c:v>
                </c:pt>
                <c:pt idx="2304">
                  <c:v>41083</c:v>
                </c:pt>
                <c:pt idx="2305">
                  <c:v>41084</c:v>
                </c:pt>
                <c:pt idx="2306">
                  <c:v>41085</c:v>
                </c:pt>
                <c:pt idx="2307">
                  <c:v>41086</c:v>
                </c:pt>
                <c:pt idx="2308">
                  <c:v>41087</c:v>
                </c:pt>
                <c:pt idx="2309">
                  <c:v>41088</c:v>
                </c:pt>
                <c:pt idx="2310">
                  <c:v>41089</c:v>
                </c:pt>
                <c:pt idx="2311">
                  <c:v>41090</c:v>
                </c:pt>
                <c:pt idx="2312">
                  <c:v>41091</c:v>
                </c:pt>
                <c:pt idx="2313">
                  <c:v>41092</c:v>
                </c:pt>
                <c:pt idx="2314">
                  <c:v>41093</c:v>
                </c:pt>
                <c:pt idx="2315">
                  <c:v>41094</c:v>
                </c:pt>
                <c:pt idx="2316">
                  <c:v>41095</c:v>
                </c:pt>
                <c:pt idx="2317">
                  <c:v>41096</c:v>
                </c:pt>
                <c:pt idx="2318">
                  <c:v>41097</c:v>
                </c:pt>
                <c:pt idx="2319">
                  <c:v>41098</c:v>
                </c:pt>
                <c:pt idx="2320">
                  <c:v>41099</c:v>
                </c:pt>
                <c:pt idx="2321">
                  <c:v>41100</c:v>
                </c:pt>
                <c:pt idx="2322">
                  <c:v>41101</c:v>
                </c:pt>
                <c:pt idx="2323">
                  <c:v>41102</c:v>
                </c:pt>
                <c:pt idx="2324">
                  <c:v>41103</c:v>
                </c:pt>
                <c:pt idx="2325">
                  <c:v>41104</c:v>
                </c:pt>
                <c:pt idx="2326">
                  <c:v>41105</c:v>
                </c:pt>
                <c:pt idx="2327">
                  <c:v>41106</c:v>
                </c:pt>
                <c:pt idx="2328">
                  <c:v>41107</c:v>
                </c:pt>
                <c:pt idx="2329">
                  <c:v>41108</c:v>
                </c:pt>
                <c:pt idx="2330">
                  <c:v>41109</c:v>
                </c:pt>
                <c:pt idx="2331">
                  <c:v>41110</c:v>
                </c:pt>
                <c:pt idx="2332">
                  <c:v>41111</c:v>
                </c:pt>
                <c:pt idx="2333">
                  <c:v>41112</c:v>
                </c:pt>
                <c:pt idx="2334">
                  <c:v>41113</c:v>
                </c:pt>
                <c:pt idx="2335">
                  <c:v>41114</c:v>
                </c:pt>
                <c:pt idx="2336">
                  <c:v>41115</c:v>
                </c:pt>
                <c:pt idx="2337">
                  <c:v>41116</c:v>
                </c:pt>
                <c:pt idx="2338">
                  <c:v>41117</c:v>
                </c:pt>
                <c:pt idx="2339">
                  <c:v>41118</c:v>
                </c:pt>
                <c:pt idx="2340">
                  <c:v>41119</c:v>
                </c:pt>
                <c:pt idx="2341">
                  <c:v>41120</c:v>
                </c:pt>
                <c:pt idx="2342">
                  <c:v>41121</c:v>
                </c:pt>
                <c:pt idx="2343">
                  <c:v>41122</c:v>
                </c:pt>
                <c:pt idx="2344">
                  <c:v>41123</c:v>
                </c:pt>
                <c:pt idx="2345">
                  <c:v>41124</c:v>
                </c:pt>
                <c:pt idx="2346">
                  <c:v>41125</c:v>
                </c:pt>
                <c:pt idx="2347">
                  <c:v>41126</c:v>
                </c:pt>
                <c:pt idx="2348">
                  <c:v>41127</c:v>
                </c:pt>
                <c:pt idx="2349">
                  <c:v>41128</c:v>
                </c:pt>
                <c:pt idx="2350">
                  <c:v>41129</c:v>
                </c:pt>
                <c:pt idx="2351">
                  <c:v>41130</c:v>
                </c:pt>
                <c:pt idx="2352">
                  <c:v>41131</c:v>
                </c:pt>
                <c:pt idx="2353">
                  <c:v>41132</c:v>
                </c:pt>
                <c:pt idx="2354">
                  <c:v>41133</c:v>
                </c:pt>
                <c:pt idx="2355">
                  <c:v>41134</c:v>
                </c:pt>
                <c:pt idx="2356">
                  <c:v>41135</c:v>
                </c:pt>
                <c:pt idx="2357">
                  <c:v>41136</c:v>
                </c:pt>
                <c:pt idx="2358">
                  <c:v>41137</c:v>
                </c:pt>
                <c:pt idx="2359">
                  <c:v>41138</c:v>
                </c:pt>
                <c:pt idx="2360">
                  <c:v>41139</c:v>
                </c:pt>
                <c:pt idx="2361">
                  <c:v>41140</c:v>
                </c:pt>
                <c:pt idx="2362">
                  <c:v>41141</c:v>
                </c:pt>
                <c:pt idx="2363">
                  <c:v>41142</c:v>
                </c:pt>
                <c:pt idx="2364">
                  <c:v>41143</c:v>
                </c:pt>
                <c:pt idx="2365">
                  <c:v>41144</c:v>
                </c:pt>
                <c:pt idx="2366">
                  <c:v>41145</c:v>
                </c:pt>
                <c:pt idx="2367">
                  <c:v>41146</c:v>
                </c:pt>
                <c:pt idx="2368">
                  <c:v>41147</c:v>
                </c:pt>
                <c:pt idx="2369">
                  <c:v>41148</c:v>
                </c:pt>
                <c:pt idx="2370">
                  <c:v>41149</c:v>
                </c:pt>
                <c:pt idx="2371">
                  <c:v>41150</c:v>
                </c:pt>
                <c:pt idx="2372">
                  <c:v>41151</c:v>
                </c:pt>
                <c:pt idx="2373">
                  <c:v>41152</c:v>
                </c:pt>
                <c:pt idx="2374">
                  <c:v>41153</c:v>
                </c:pt>
                <c:pt idx="2375">
                  <c:v>41154</c:v>
                </c:pt>
                <c:pt idx="2376">
                  <c:v>41155</c:v>
                </c:pt>
                <c:pt idx="2377">
                  <c:v>41156</c:v>
                </c:pt>
                <c:pt idx="2378">
                  <c:v>41157</c:v>
                </c:pt>
                <c:pt idx="2379">
                  <c:v>41158</c:v>
                </c:pt>
                <c:pt idx="2380">
                  <c:v>41159</c:v>
                </c:pt>
                <c:pt idx="2381">
                  <c:v>41160</c:v>
                </c:pt>
                <c:pt idx="2382">
                  <c:v>41161</c:v>
                </c:pt>
                <c:pt idx="2383">
                  <c:v>41162</c:v>
                </c:pt>
                <c:pt idx="2384">
                  <c:v>41163</c:v>
                </c:pt>
                <c:pt idx="2385">
                  <c:v>41164</c:v>
                </c:pt>
                <c:pt idx="2386">
                  <c:v>41165</c:v>
                </c:pt>
                <c:pt idx="2387">
                  <c:v>41166</c:v>
                </c:pt>
                <c:pt idx="2388">
                  <c:v>41167</c:v>
                </c:pt>
                <c:pt idx="2389">
                  <c:v>41168</c:v>
                </c:pt>
                <c:pt idx="2390">
                  <c:v>41169</c:v>
                </c:pt>
                <c:pt idx="2391">
                  <c:v>41170</c:v>
                </c:pt>
                <c:pt idx="2392">
                  <c:v>41171</c:v>
                </c:pt>
                <c:pt idx="2393">
                  <c:v>41172</c:v>
                </c:pt>
                <c:pt idx="2394">
                  <c:v>41173</c:v>
                </c:pt>
                <c:pt idx="2395">
                  <c:v>41174</c:v>
                </c:pt>
                <c:pt idx="2396">
                  <c:v>41175</c:v>
                </c:pt>
                <c:pt idx="2397">
                  <c:v>41176</c:v>
                </c:pt>
                <c:pt idx="2398">
                  <c:v>41177</c:v>
                </c:pt>
                <c:pt idx="2399">
                  <c:v>41178</c:v>
                </c:pt>
                <c:pt idx="2400">
                  <c:v>41179</c:v>
                </c:pt>
                <c:pt idx="2401">
                  <c:v>41180</c:v>
                </c:pt>
                <c:pt idx="2402">
                  <c:v>41181</c:v>
                </c:pt>
                <c:pt idx="2403">
                  <c:v>41182</c:v>
                </c:pt>
                <c:pt idx="2404">
                  <c:v>41183</c:v>
                </c:pt>
                <c:pt idx="2405">
                  <c:v>41184</c:v>
                </c:pt>
                <c:pt idx="2406">
                  <c:v>41185</c:v>
                </c:pt>
                <c:pt idx="2407">
                  <c:v>41186</c:v>
                </c:pt>
                <c:pt idx="2408">
                  <c:v>41187</c:v>
                </c:pt>
                <c:pt idx="2409">
                  <c:v>41188</c:v>
                </c:pt>
                <c:pt idx="2410">
                  <c:v>41189</c:v>
                </c:pt>
                <c:pt idx="2411">
                  <c:v>41190</c:v>
                </c:pt>
                <c:pt idx="2412">
                  <c:v>41191</c:v>
                </c:pt>
                <c:pt idx="2413">
                  <c:v>41192</c:v>
                </c:pt>
                <c:pt idx="2414">
                  <c:v>41193</c:v>
                </c:pt>
                <c:pt idx="2415">
                  <c:v>41194</c:v>
                </c:pt>
                <c:pt idx="2416">
                  <c:v>41195</c:v>
                </c:pt>
                <c:pt idx="2417">
                  <c:v>41196</c:v>
                </c:pt>
                <c:pt idx="2418">
                  <c:v>41197</c:v>
                </c:pt>
                <c:pt idx="2419">
                  <c:v>41198</c:v>
                </c:pt>
                <c:pt idx="2420">
                  <c:v>41199</c:v>
                </c:pt>
                <c:pt idx="2421">
                  <c:v>41200</c:v>
                </c:pt>
                <c:pt idx="2422">
                  <c:v>41201</c:v>
                </c:pt>
                <c:pt idx="2423">
                  <c:v>41202</c:v>
                </c:pt>
                <c:pt idx="2424">
                  <c:v>41203</c:v>
                </c:pt>
                <c:pt idx="2425">
                  <c:v>41204</c:v>
                </c:pt>
                <c:pt idx="2426">
                  <c:v>41205</c:v>
                </c:pt>
                <c:pt idx="2427">
                  <c:v>41206</c:v>
                </c:pt>
                <c:pt idx="2428">
                  <c:v>41207</c:v>
                </c:pt>
                <c:pt idx="2429">
                  <c:v>41208</c:v>
                </c:pt>
                <c:pt idx="2430">
                  <c:v>41209</c:v>
                </c:pt>
                <c:pt idx="2431">
                  <c:v>41210</c:v>
                </c:pt>
                <c:pt idx="2432">
                  <c:v>41211</c:v>
                </c:pt>
                <c:pt idx="2433">
                  <c:v>41212</c:v>
                </c:pt>
                <c:pt idx="2434">
                  <c:v>41213</c:v>
                </c:pt>
                <c:pt idx="2435">
                  <c:v>41214</c:v>
                </c:pt>
                <c:pt idx="2436">
                  <c:v>41215</c:v>
                </c:pt>
                <c:pt idx="2437">
                  <c:v>41216</c:v>
                </c:pt>
                <c:pt idx="2438">
                  <c:v>41217</c:v>
                </c:pt>
                <c:pt idx="2439">
                  <c:v>41218</c:v>
                </c:pt>
                <c:pt idx="2440">
                  <c:v>41219</c:v>
                </c:pt>
                <c:pt idx="2441">
                  <c:v>41220</c:v>
                </c:pt>
                <c:pt idx="2442">
                  <c:v>41221</c:v>
                </c:pt>
                <c:pt idx="2443">
                  <c:v>41222</c:v>
                </c:pt>
                <c:pt idx="2444">
                  <c:v>41223</c:v>
                </c:pt>
                <c:pt idx="2445">
                  <c:v>41224</c:v>
                </c:pt>
                <c:pt idx="2446">
                  <c:v>41225</c:v>
                </c:pt>
                <c:pt idx="2447">
                  <c:v>41226</c:v>
                </c:pt>
                <c:pt idx="2448">
                  <c:v>41227</c:v>
                </c:pt>
                <c:pt idx="2449">
                  <c:v>41228</c:v>
                </c:pt>
                <c:pt idx="2450">
                  <c:v>41229</c:v>
                </c:pt>
                <c:pt idx="2451">
                  <c:v>41230</c:v>
                </c:pt>
                <c:pt idx="2452">
                  <c:v>41231</c:v>
                </c:pt>
                <c:pt idx="2453">
                  <c:v>41232</c:v>
                </c:pt>
                <c:pt idx="2454">
                  <c:v>41233</c:v>
                </c:pt>
                <c:pt idx="2455">
                  <c:v>41234</c:v>
                </c:pt>
                <c:pt idx="2456">
                  <c:v>41235</c:v>
                </c:pt>
                <c:pt idx="2457">
                  <c:v>41236</c:v>
                </c:pt>
                <c:pt idx="2458">
                  <c:v>41237</c:v>
                </c:pt>
                <c:pt idx="2459">
                  <c:v>41238</c:v>
                </c:pt>
                <c:pt idx="2460">
                  <c:v>41239</c:v>
                </c:pt>
                <c:pt idx="2461">
                  <c:v>41240</c:v>
                </c:pt>
                <c:pt idx="2462">
                  <c:v>41241</c:v>
                </c:pt>
                <c:pt idx="2463">
                  <c:v>41242</c:v>
                </c:pt>
                <c:pt idx="2464">
                  <c:v>41243</c:v>
                </c:pt>
                <c:pt idx="2465">
                  <c:v>41244</c:v>
                </c:pt>
                <c:pt idx="2466">
                  <c:v>41245</c:v>
                </c:pt>
                <c:pt idx="2467">
                  <c:v>41246</c:v>
                </c:pt>
                <c:pt idx="2468">
                  <c:v>41247</c:v>
                </c:pt>
                <c:pt idx="2469">
                  <c:v>41248</c:v>
                </c:pt>
                <c:pt idx="2470">
                  <c:v>41249</c:v>
                </c:pt>
                <c:pt idx="2471">
                  <c:v>41250</c:v>
                </c:pt>
                <c:pt idx="2472">
                  <c:v>41251</c:v>
                </c:pt>
                <c:pt idx="2473">
                  <c:v>41252</c:v>
                </c:pt>
                <c:pt idx="2474">
                  <c:v>41253</c:v>
                </c:pt>
                <c:pt idx="2475">
                  <c:v>41254</c:v>
                </c:pt>
                <c:pt idx="2476">
                  <c:v>41255</c:v>
                </c:pt>
                <c:pt idx="2477">
                  <c:v>41256</c:v>
                </c:pt>
                <c:pt idx="2478">
                  <c:v>41257</c:v>
                </c:pt>
                <c:pt idx="2479">
                  <c:v>41258</c:v>
                </c:pt>
                <c:pt idx="2480">
                  <c:v>41259</c:v>
                </c:pt>
                <c:pt idx="2481">
                  <c:v>41260</c:v>
                </c:pt>
                <c:pt idx="2482">
                  <c:v>41261</c:v>
                </c:pt>
                <c:pt idx="2483">
                  <c:v>41262</c:v>
                </c:pt>
                <c:pt idx="2484">
                  <c:v>41263</c:v>
                </c:pt>
                <c:pt idx="2485">
                  <c:v>41264</c:v>
                </c:pt>
                <c:pt idx="2486">
                  <c:v>41265</c:v>
                </c:pt>
                <c:pt idx="2487">
                  <c:v>41266</c:v>
                </c:pt>
                <c:pt idx="2488">
                  <c:v>41267</c:v>
                </c:pt>
                <c:pt idx="2489">
                  <c:v>41268</c:v>
                </c:pt>
                <c:pt idx="2490">
                  <c:v>41269</c:v>
                </c:pt>
                <c:pt idx="2491">
                  <c:v>41270</c:v>
                </c:pt>
                <c:pt idx="2492">
                  <c:v>41271</c:v>
                </c:pt>
                <c:pt idx="2493">
                  <c:v>41272</c:v>
                </c:pt>
                <c:pt idx="2494">
                  <c:v>41273</c:v>
                </c:pt>
                <c:pt idx="2495">
                  <c:v>41274</c:v>
                </c:pt>
                <c:pt idx="2496">
                  <c:v>41275</c:v>
                </c:pt>
                <c:pt idx="2497">
                  <c:v>41276</c:v>
                </c:pt>
                <c:pt idx="2498">
                  <c:v>41277</c:v>
                </c:pt>
                <c:pt idx="2499">
                  <c:v>41278</c:v>
                </c:pt>
                <c:pt idx="2500">
                  <c:v>41279</c:v>
                </c:pt>
                <c:pt idx="2501">
                  <c:v>41280</c:v>
                </c:pt>
                <c:pt idx="2502">
                  <c:v>41281</c:v>
                </c:pt>
                <c:pt idx="2503">
                  <c:v>41282</c:v>
                </c:pt>
                <c:pt idx="2504">
                  <c:v>41283</c:v>
                </c:pt>
                <c:pt idx="2505">
                  <c:v>41284</c:v>
                </c:pt>
                <c:pt idx="2506">
                  <c:v>41285</c:v>
                </c:pt>
                <c:pt idx="2507">
                  <c:v>41286</c:v>
                </c:pt>
                <c:pt idx="2508">
                  <c:v>41287</c:v>
                </c:pt>
                <c:pt idx="2509">
                  <c:v>41288</c:v>
                </c:pt>
                <c:pt idx="2510">
                  <c:v>41289</c:v>
                </c:pt>
                <c:pt idx="2511">
                  <c:v>41290</c:v>
                </c:pt>
                <c:pt idx="2512">
                  <c:v>41291</c:v>
                </c:pt>
                <c:pt idx="2513">
                  <c:v>41292</c:v>
                </c:pt>
                <c:pt idx="2514">
                  <c:v>41293</c:v>
                </c:pt>
                <c:pt idx="2515">
                  <c:v>41294</c:v>
                </c:pt>
                <c:pt idx="2516">
                  <c:v>41295</c:v>
                </c:pt>
                <c:pt idx="2517">
                  <c:v>41296</c:v>
                </c:pt>
                <c:pt idx="2518">
                  <c:v>41297</c:v>
                </c:pt>
                <c:pt idx="2519">
                  <c:v>41298</c:v>
                </c:pt>
                <c:pt idx="2520">
                  <c:v>41299</c:v>
                </c:pt>
                <c:pt idx="2521">
                  <c:v>41300</c:v>
                </c:pt>
                <c:pt idx="2522">
                  <c:v>41301</c:v>
                </c:pt>
                <c:pt idx="2523">
                  <c:v>41302</c:v>
                </c:pt>
                <c:pt idx="2524">
                  <c:v>41303</c:v>
                </c:pt>
                <c:pt idx="2525">
                  <c:v>41304</c:v>
                </c:pt>
                <c:pt idx="2526">
                  <c:v>41305</c:v>
                </c:pt>
                <c:pt idx="2527">
                  <c:v>41306</c:v>
                </c:pt>
                <c:pt idx="2528">
                  <c:v>41307</c:v>
                </c:pt>
                <c:pt idx="2529">
                  <c:v>41308</c:v>
                </c:pt>
                <c:pt idx="2530">
                  <c:v>41309</c:v>
                </c:pt>
                <c:pt idx="2531">
                  <c:v>41310</c:v>
                </c:pt>
                <c:pt idx="2532">
                  <c:v>41311</c:v>
                </c:pt>
                <c:pt idx="2533">
                  <c:v>41312</c:v>
                </c:pt>
                <c:pt idx="2534">
                  <c:v>41313</c:v>
                </c:pt>
                <c:pt idx="2535">
                  <c:v>41314</c:v>
                </c:pt>
                <c:pt idx="2536">
                  <c:v>41315</c:v>
                </c:pt>
                <c:pt idx="2537">
                  <c:v>41316</c:v>
                </c:pt>
                <c:pt idx="2538">
                  <c:v>41317</c:v>
                </c:pt>
                <c:pt idx="2539">
                  <c:v>41318</c:v>
                </c:pt>
                <c:pt idx="2540">
                  <c:v>41319</c:v>
                </c:pt>
                <c:pt idx="2541">
                  <c:v>41320</c:v>
                </c:pt>
                <c:pt idx="2542">
                  <c:v>41321</c:v>
                </c:pt>
                <c:pt idx="2543">
                  <c:v>41322</c:v>
                </c:pt>
                <c:pt idx="2544">
                  <c:v>41323</c:v>
                </c:pt>
                <c:pt idx="2545">
                  <c:v>41324</c:v>
                </c:pt>
                <c:pt idx="2546">
                  <c:v>41325</c:v>
                </c:pt>
                <c:pt idx="2547">
                  <c:v>41326</c:v>
                </c:pt>
                <c:pt idx="2548">
                  <c:v>41327</c:v>
                </c:pt>
                <c:pt idx="2549">
                  <c:v>41328</c:v>
                </c:pt>
                <c:pt idx="2550">
                  <c:v>41329</c:v>
                </c:pt>
                <c:pt idx="2551">
                  <c:v>41330</c:v>
                </c:pt>
                <c:pt idx="2552">
                  <c:v>41331</c:v>
                </c:pt>
                <c:pt idx="2553">
                  <c:v>41332</c:v>
                </c:pt>
                <c:pt idx="2554">
                  <c:v>41333</c:v>
                </c:pt>
                <c:pt idx="2555">
                  <c:v>41334</c:v>
                </c:pt>
                <c:pt idx="2556">
                  <c:v>41335</c:v>
                </c:pt>
                <c:pt idx="2557">
                  <c:v>41336</c:v>
                </c:pt>
                <c:pt idx="2558">
                  <c:v>41337</c:v>
                </c:pt>
                <c:pt idx="2559">
                  <c:v>41338</c:v>
                </c:pt>
                <c:pt idx="2560">
                  <c:v>41339</c:v>
                </c:pt>
                <c:pt idx="2561">
                  <c:v>41340</c:v>
                </c:pt>
                <c:pt idx="2562">
                  <c:v>41341</c:v>
                </c:pt>
                <c:pt idx="2563">
                  <c:v>41342</c:v>
                </c:pt>
                <c:pt idx="2564">
                  <c:v>41343</c:v>
                </c:pt>
                <c:pt idx="2565">
                  <c:v>41344</c:v>
                </c:pt>
                <c:pt idx="2566">
                  <c:v>41345</c:v>
                </c:pt>
                <c:pt idx="2567">
                  <c:v>41346</c:v>
                </c:pt>
                <c:pt idx="2568">
                  <c:v>41347</c:v>
                </c:pt>
                <c:pt idx="2569">
                  <c:v>41348</c:v>
                </c:pt>
                <c:pt idx="2570">
                  <c:v>41349</c:v>
                </c:pt>
                <c:pt idx="2571">
                  <c:v>41350</c:v>
                </c:pt>
                <c:pt idx="2572">
                  <c:v>41351</c:v>
                </c:pt>
                <c:pt idx="2573">
                  <c:v>41352</c:v>
                </c:pt>
                <c:pt idx="2574">
                  <c:v>41353</c:v>
                </c:pt>
                <c:pt idx="2575">
                  <c:v>41354</c:v>
                </c:pt>
                <c:pt idx="2576">
                  <c:v>41355</c:v>
                </c:pt>
                <c:pt idx="2577">
                  <c:v>41356</c:v>
                </c:pt>
                <c:pt idx="2578">
                  <c:v>41357</c:v>
                </c:pt>
                <c:pt idx="2579">
                  <c:v>41358</c:v>
                </c:pt>
                <c:pt idx="2580">
                  <c:v>41359</c:v>
                </c:pt>
                <c:pt idx="2581">
                  <c:v>41360</c:v>
                </c:pt>
                <c:pt idx="2582">
                  <c:v>41361</c:v>
                </c:pt>
                <c:pt idx="2583">
                  <c:v>41362</c:v>
                </c:pt>
                <c:pt idx="2584">
                  <c:v>41363</c:v>
                </c:pt>
                <c:pt idx="2585">
                  <c:v>41364</c:v>
                </c:pt>
                <c:pt idx="2586">
                  <c:v>41365</c:v>
                </c:pt>
                <c:pt idx="2587">
                  <c:v>41366</c:v>
                </c:pt>
                <c:pt idx="2588">
                  <c:v>41367</c:v>
                </c:pt>
                <c:pt idx="2589">
                  <c:v>41368</c:v>
                </c:pt>
                <c:pt idx="2590">
                  <c:v>41369</c:v>
                </c:pt>
                <c:pt idx="2591">
                  <c:v>41370</c:v>
                </c:pt>
                <c:pt idx="2592">
                  <c:v>41371</c:v>
                </c:pt>
                <c:pt idx="2593">
                  <c:v>41372</c:v>
                </c:pt>
                <c:pt idx="2594">
                  <c:v>41373</c:v>
                </c:pt>
                <c:pt idx="2595">
                  <c:v>41374</c:v>
                </c:pt>
                <c:pt idx="2596">
                  <c:v>41375</c:v>
                </c:pt>
                <c:pt idx="2597">
                  <c:v>41376</c:v>
                </c:pt>
                <c:pt idx="2598">
                  <c:v>41377</c:v>
                </c:pt>
                <c:pt idx="2599">
                  <c:v>41378</c:v>
                </c:pt>
                <c:pt idx="2600">
                  <c:v>41379</c:v>
                </c:pt>
                <c:pt idx="2601">
                  <c:v>41380</c:v>
                </c:pt>
                <c:pt idx="2602">
                  <c:v>41381</c:v>
                </c:pt>
                <c:pt idx="2603">
                  <c:v>41382</c:v>
                </c:pt>
                <c:pt idx="2604">
                  <c:v>41383</c:v>
                </c:pt>
                <c:pt idx="2605">
                  <c:v>41384</c:v>
                </c:pt>
                <c:pt idx="2606">
                  <c:v>41385</c:v>
                </c:pt>
                <c:pt idx="2607">
                  <c:v>41386</c:v>
                </c:pt>
                <c:pt idx="2608">
                  <c:v>41387</c:v>
                </c:pt>
                <c:pt idx="2609">
                  <c:v>41388</c:v>
                </c:pt>
                <c:pt idx="2610">
                  <c:v>41389</c:v>
                </c:pt>
                <c:pt idx="2611">
                  <c:v>41390</c:v>
                </c:pt>
                <c:pt idx="2612">
                  <c:v>41391</c:v>
                </c:pt>
                <c:pt idx="2613">
                  <c:v>41392</c:v>
                </c:pt>
                <c:pt idx="2614">
                  <c:v>41393</c:v>
                </c:pt>
                <c:pt idx="2615">
                  <c:v>41394</c:v>
                </c:pt>
                <c:pt idx="2616">
                  <c:v>41395</c:v>
                </c:pt>
                <c:pt idx="2617">
                  <c:v>41396</c:v>
                </c:pt>
                <c:pt idx="2618">
                  <c:v>41397</c:v>
                </c:pt>
                <c:pt idx="2619">
                  <c:v>41398</c:v>
                </c:pt>
                <c:pt idx="2620">
                  <c:v>41399</c:v>
                </c:pt>
                <c:pt idx="2621">
                  <c:v>41400</c:v>
                </c:pt>
                <c:pt idx="2622">
                  <c:v>41401</c:v>
                </c:pt>
                <c:pt idx="2623">
                  <c:v>41402</c:v>
                </c:pt>
                <c:pt idx="2624">
                  <c:v>41403</c:v>
                </c:pt>
                <c:pt idx="2625">
                  <c:v>41404</c:v>
                </c:pt>
                <c:pt idx="2626">
                  <c:v>41405</c:v>
                </c:pt>
                <c:pt idx="2627">
                  <c:v>41406</c:v>
                </c:pt>
                <c:pt idx="2628">
                  <c:v>41407</c:v>
                </c:pt>
                <c:pt idx="2629">
                  <c:v>41408</c:v>
                </c:pt>
                <c:pt idx="2630">
                  <c:v>41409</c:v>
                </c:pt>
                <c:pt idx="2631">
                  <c:v>41410</c:v>
                </c:pt>
                <c:pt idx="2632">
                  <c:v>41411</c:v>
                </c:pt>
                <c:pt idx="2633">
                  <c:v>41412</c:v>
                </c:pt>
                <c:pt idx="2634">
                  <c:v>41413</c:v>
                </c:pt>
                <c:pt idx="2635">
                  <c:v>41414</c:v>
                </c:pt>
                <c:pt idx="2636">
                  <c:v>41415</c:v>
                </c:pt>
                <c:pt idx="2637">
                  <c:v>41416</c:v>
                </c:pt>
                <c:pt idx="2638">
                  <c:v>41417</c:v>
                </c:pt>
                <c:pt idx="2639">
                  <c:v>41418</c:v>
                </c:pt>
                <c:pt idx="2640">
                  <c:v>41419</c:v>
                </c:pt>
                <c:pt idx="2641">
                  <c:v>41420</c:v>
                </c:pt>
                <c:pt idx="2642">
                  <c:v>41421</c:v>
                </c:pt>
                <c:pt idx="2643">
                  <c:v>41422</c:v>
                </c:pt>
                <c:pt idx="2644">
                  <c:v>41423</c:v>
                </c:pt>
                <c:pt idx="2645">
                  <c:v>41424</c:v>
                </c:pt>
                <c:pt idx="2646">
                  <c:v>41425</c:v>
                </c:pt>
                <c:pt idx="2647">
                  <c:v>41426</c:v>
                </c:pt>
                <c:pt idx="2648">
                  <c:v>41427</c:v>
                </c:pt>
                <c:pt idx="2649">
                  <c:v>41428</c:v>
                </c:pt>
                <c:pt idx="2650">
                  <c:v>41429</c:v>
                </c:pt>
                <c:pt idx="2651">
                  <c:v>41430</c:v>
                </c:pt>
                <c:pt idx="2652">
                  <c:v>41431</c:v>
                </c:pt>
                <c:pt idx="2653">
                  <c:v>41432</c:v>
                </c:pt>
                <c:pt idx="2654">
                  <c:v>41433</c:v>
                </c:pt>
                <c:pt idx="2655">
                  <c:v>41434</c:v>
                </c:pt>
                <c:pt idx="2656">
                  <c:v>41435</c:v>
                </c:pt>
                <c:pt idx="2657">
                  <c:v>41436</c:v>
                </c:pt>
                <c:pt idx="2658">
                  <c:v>41437</c:v>
                </c:pt>
                <c:pt idx="2659">
                  <c:v>41438</c:v>
                </c:pt>
                <c:pt idx="2660">
                  <c:v>41439</c:v>
                </c:pt>
                <c:pt idx="2661">
                  <c:v>41440</c:v>
                </c:pt>
                <c:pt idx="2662">
                  <c:v>41441</c:v>
                </c:pt>
                <c:pt idx="2663">
                  <c:v>41442</c:v>
                </c:pt>
                <c:pt idx="2664">
                  <c:v>41443</c:v>
                </c:pt>
                <c:pt idx="2665">
                  <c:v>41444</c:v>
                </c:pt>
                <c:pt idx="2666">
                  <c:v>41445</c:v>
                </c:pt>
                <c:pt idx="2667">
                  <c:v>41446</c:v>
                </c:pt>
                <c:pt idx="2668">
                  <c:v>41447</c:v>
                </c:pt>
                <c:pt idx="2669">
                  <c:v>41448</c:v>
                </c:pt>
                <c:pt idx="2670">
                  <c:v>41449</c:v>
                </c:pt>
                <c:pt idx="2671">
                  <c:v>41450</c:v>
                </c:pt>
                <c:pt idx="2672">
                  <c:v>41451</c:v>
                </c:pt>
                <c:pt idx="2673">
                  <c:v>41452</c:v>
                </c:pt>
                <c:pt idx="2674">
                  <c:v>41453</c:v>
                </c:pt>
                <c:pt idx="2675">
                  <c:v>41454</c:v>
                </c:pt>
                <c:pt idx="2676">
                  <c:v>41455</c:v>
                </c:pt>
                <c:pt idx="2677">
                  <c:v>41456</c:v>
                </c:pt>
                <c:pt idx="2678">
                  <c:v>41457</c:v>
                </c:pt>
                <c:pt idx="2679">
                  <c:v>41458</c:v>
                </c:pt>
                <c:pt idx="2680">
                  <c:v>41459</c:v>
                </c:pt>
                <c:pt idx="2681">
                  <c:v>41460</c:v>
                </c:pt>
                <c:pt idx="2682">
                  <c:v>41461</c:v>
                </c:pt>
                <c:pt idx="2683">
                  <c:v>41462</c:v>
                </c:pt>
                <c:pt idx="2684">
                  <c:v>41463</c:v>
                </c:pt>
                <c:pt idx="2685">
                  <c:v>41464</c:v>
                </c:pt>
                <c:pt idx="2686">
                  <c:v>41465</c:v>
                </c:pt>
                <c:pt idx="2687">
                  <c:v>41466</c:v>
                </c:pt>
                <c:pt idx="2688">
                  <c:v>41467</c:v>
                </c:pt>
                <c:pt idx="2689">
                  <c:v>41468</c:v>
                </c:pt>
                <c:pt idx="2690">
                  <c:v>41469</c:v>
                </c:pt>
                <c:pt idx="2691">
                  <c:v>41470</c:v>
                </c:pt>
                <c:pt idx="2692">
                  <c:v>41471</c:v>
                </c:pt>
                <c:pt idx="2693">
                  <c:v>41472</c:v>
                </c:pt>
                <c:pt idx="2694">
                  <c:v>41473</c:v>
                </c:pt>
                <c:pt idx="2695">
                  <c:v>41474</c:v>
                </c:pt>
                <c:pt idx="2696">
                  <c:v>41475</c:v>
                </c:pt>
                <c:pt idx="2697">
                  <c:v>41476</c:v>
                </c:pt>
                <c:pt idx="2698">
                  <c:v>41477</c:v>
                </c:pt>
                <c:pt idx="2699">
                  <c:v>41478</c:v>
                </c:pt>
                <c:pt idx="2700">
                  <c:v>41479</c:v>
                </c:pt>
                <c:pt idx="2701">
                  <c:v>41480</c:v>
                </c:pt>
                <c:pt idx="2702">
                  <c:v>41481</c:v>
                </c:pt>
                <c:pt idx="2703">
                  <c:v>41482</c:v>
                </c:pt>
                <c:pt idx="2704">
                  <c:v>41483</c:v>
                </c:pt>
                <c:pt idx="2705">
                  <c:v>41484</c:v>
                </c:pt>
                <c:pt idx="2706">
                  <c:v>41485</c:v>
                </c:pt>
                <c:pt idx="2707">
                  <c:v>41486</c:v>
                </c:pt>
                <c:pt idx="2708">
                  <c:v>41487</c:v>
                </c:pt>
                <c:pt idx="2709">
                  <c:v>41488</c:v>
                </c:pt>
                <c:pt idx="2710">
                  <c:v>41489</c:v>
                </c:pt>
                <c:pt idx="2711">
                  <c:v>41490</c:v>
                </c:pt>
                <c:pt idx="2712">
                  <c:v>41491</c:v>
                </c:pt>
                <c:pt idx="2713">
                  <c:v>41492</c:v>
                </c:pt>
                <c:pt idx="2714">
                  <c:v>41493</c:v>
                </c:pt>
                <c:pt idx="2715">
                  <c:v>41494</c:v>
                </c:pt>
                <c:pt idx="2716">
                  <c:v>41495</c:v>
                </c:pt>
                <c:pt idx="2717">
                  <c:v>41496</c:v>
                </c:pt>
                <c:pt idx="2718">
                  <c:v>41497</c:v>
                </c:pt>
                <c:pt idx="2719">
                  <c:v>41498</c:v>
                </c:pt>
                <c:pt idx="2720">
                  <c:v>41499</c:v>
                </c:pt>
                <c:pt idx="2721">
                  <c:v>41500</c:v>
                </c:pt>
                <c:pt idx="2722">
                  <c:v>41501</c:v>
                </c:pt>
                <c:pt idx="2723">
                  <c:v>41502</c:v>
                </c:pt>
                <c:pt idx="2724">
                  <c:v>41503</c:v>
                </c:pt>
                <c:pt idx="2725">
                  <c:v>41504</c:v>
                </c:pt>
                <c:pt idx="2726">
                  <c:v>41505</c:v>
                </c:pt>
                <c:pt idx="2727">
                  <c:v>41506</c:v>
                </c:pt>
                <c:pt idx="2728">
                  <c:v>41507</c:v>
                </c:pt>
                <c:pt idx="2729">
                  <c:v>41508</c:v>
                </c:pt>
                <c:pt idx="2730">
                  <c:v>41509</c:v>
                </c:pt>
                <c:pt idx="2731">
                  <c:v>41510</c:v>
                </c:pt>
                <c:pt idx="2732">
                  <c:v>41511</c:v>
                </c:pt>
                <c:pt idx="2733">
                  <c:v>41512</c:v>
                </c:pt>
                <c:pt idx="2734">
                  <c:v>41513</c:v>
                </c:pt>
                <c:pt idx="2735">
                  <c:v>41514</c:v>
                </c:pt>
                <c:pt idx="2736">
                  <c:v>41515</c:v>
                </c:pt>
                <c:pt idx="2737">
                  <c:v>41516</c:v>
                </c:pt>
                <c:pt idx="2738">
                  <c:v>41517</c:v>
                </c:pt>
                <c:pt idx="2739">
                  <c:v>41518</c:v>
                </c:pt>
                <c:pt idx="2740">
                  <c:v>41519</c:v>
                </c:pt>
                <c:pt idx="2741">
                  <c:v>41520</c:v>
                </c:pt>
                <c:pt idx="2742">
                  <c:v>41521</c:v>
                </c:pt>
                <c:pt idx="2743">
                  <c:v>41522</c:v>
                </c:pt>
                <c:pt idx="2744">
                  <c:v>41523</c:v>
                </c:pt>
                <c:pt idx="2745">
                  <c:v>41524</c:v>
                </c:pt>
                <c:pt idx="2746">
                  <c:v>41525</c:v>
                </c:pt>
                <c:pt idx="2747">
                  <c:v>41526</c:v>
                </c:pt>
                <c:pt idx="2748">
                  <c:v>41527</c:v>
                </c:pt>
                <c:pt idx="2749">
                  <c:v>41528</c:v>
                </c:pt>
                <c:pt idx="2750">
                  <c:v>41529</c:v>
                </c:pt>
                <c:pt idx="2751">
                  <c:v>41530</c:v>
                </c:pt>
                <c:pt idx="2752">
                  <c:v>41531</c:v>
                </c:pt>
                <c:pt idx="2753">
                  <c:v>41532</c:v>
                </c:pt>
                <c:pt idx="2754">
                  <c:v>41533</c:v>
                </c:pt>
                <c:pt idx="2755">
                  <c:v>41534</c:v>
                </c:pt>
                <c:pt idx="2756">
                  <c:v>41535</c:v>
                </c:pt>
                <c:pt idx="2757">
                  <c:v>41536</c:v>
                </c:pt>
                <c:pt idx="2758">
                  <c:v>41537</c:v>
                </c:pt>
                <c:pt idx="2759">
                  <c:v>41538</c:v>
                </c:pt>
                <c:pt idx="2760">
                  <c:v>41539</c:v>
                </c:pt>
                <c:pt idx="2761">
                  <c:v>41540</c:v>
                </c:pt>
                <c:pt idx="2762">
                  <c:v>41541</c:v>
                </c:pt>
                <c:pt idx="2763">
                  <c:v>41542</c:v>
                </c:pt>
                <c:pt idx="2764">
                  <c:v>41543</c:v>
                </c:pt>
                <c:pt idx="2765">
                  <c:v>41544</c:v>
                </c:pt>
                <c:pt idx="2766">
                  <c:v>41545</c:v>
                </c:pt>
                <c:pt idx="2767">
                  <c:v>41546</c:v>
                </c:pt>
                <c:pt idx="2768">
                  <c:v>41547</c:v>
                </c:pt>
                <c:pt idx="2769">
                  <c:v>41548</c:v>
                </c:pt>
                <c:pt idx="2770">
                  <c:v>41549</c:v>
                </c:pt>
                <c:pt idx="2771">
                  <c:v>41550</c:v>
                </c:pt>
                <c:pt idx="2772">
                  <c:v>41551</c:v>
                </c:pt>
                <c:pt idx="2773">
                  <c:v>41552</c:v>
                </c:pt>
                <c:pt idx="2774">
                  <c:v>41553</c:v>
                </c:pt>
                <c:pt idx="2775">
                  <c:v>41554</c:v>
                </c:pt>
                <c:pt idx="2776">
                  <c:v>41555</c:v>
                </c:pt>
                <c:pt idx="2777">
                  <c:v>41556</c:v>
                </c:pt>
                <c:pt idx="2778">
                  <c:v>41557</c:v>
                </c:pt>
                <c:pt idx="2779">
                  <c:v>41558</c:v>
                </c:pt>
                <c:pt idx="2780">
                  <c:v>41559</c:v>
                </c:pt>
                <c:pt idx="2781">
                  <c:v>41560</c:v>
                </c:pt>
                <c:pt idx="2782">
                  <c:v>41561</c:v>
                </c:pt>
                <c:pt idx="2783">
                  <c:v>41562</c:v>
                </c:pt>
                <c:pt idx="2784">
                  <c:v>41563</c:v>
                </c:pt>
                <c:pt idx="2785">
                  <c:v>41564</c:v>
                </c:pt>
                <c:pt idx="2786">
                  <c:v>41565</c:v>
                </c:pt>
                <c:pt idx="2787">
                  <c:v>41566</c:v>
                </c:pt>
                <c:pt idx="2788">
                  <c:v>41567</c:v>
                </c:pt>
                <c:pt idx="2789">
                  <c:v>41568</c:v>
                </c:pt>
                <c:pt idx="2790">
                  <c:v>41569</c:v>
                </c:pt>
                <c:pt idx="2791">
                  <c:v>41570</c:v>
                </c:pt>
                <c:pt idx="2792">
                  <c:v>41571</c:v>
                </c:pt>
                <c:pt idx="2793">
                  <c:v>41572</c:v>
                </c:pt>
                <c:pt idx="2794">
                  <c:v>41573</c:v>
                </c:pt>
                <c:pt idx="2795">
                  <c:v>41574</c:v>
                </c:pt>
                <c:pt idx="2796">
                  <c:v>41575</c:v>
                </c:pt>
                <c:pt idx="2797">
                  <c:v>41576</c:v>
                </c:pt>
                <c:pt idx="2798">
                  <c:v>41577</c:v>
                </c:pt>
                <c:pt idx="2799">
                  <c:v>41578</c:v>
                </c:pt>
                <c:pt idx="2800">
                  <c:v>41579</c:v>
                </c:pt>
                <c:pt idx="2801">
                  <c:v>41580</c:v>
                </c:pt>
                <c:pt idx="2802">
                  <c:v>41581</c:v>
                </c:pt>
                <c:pt idx="2803">
                  <c:v>41582</c:v>
                </c:pt>
                <c:pt idx="2804">
                  <c:v>41583</c:v>
                </c:pt>
                <c:pt idx="2805">
                  <c:v>41584</c:v>
                </c:pt>
                <c:pt idx="2806">
                  <c:v>41585</c:v>
                </c:pt>
                <c:pt idx="2807">
                  <c:v>41586</c:v>
                </c:pt>
                <c:pt idx="2808">
                  <c:v>41587</c:v>
                </c:pt>
                <c:pt idx="2809">
                  <c:v>41588</c:v>
                </c:pt>
                <c:pt idx="2810">
                  <c:v>41589</c:v>
                </c:pt>
                <c:pt idx="2811">
                  <c:v>41590</c:v>
                </c:pt>
                <c:pt idx="2812">
                  <c:v>41591</c:v>
                </c:pt>
                <c:pt idx="2813">
                  <c:v>41592</c:v>
                </c:pt>
                <c:pt idx="2814">
                  <c:v>41593</c:v>
                </c:pt>
                <c:pt idx="2815">
                  <c:v>41594</c:v>
                </c:pt>
                <c:pt idx="2816">
                  <c:v>41595</c:v>
                </c:pt>
                <c:pt idx="2817">
                  <c:v>41596</c:v>
                </c:pt>
                <c:pt idx="2818">
                  <c:v>41597</c:v>
                </c:pt>
                <c:pt idx="2819">
                  <c:v>41598</c:v>
                </c:pt>
                <c:pt idx="2820">
                  <c:v>41599</c:v>
                </c:pt>
                <c:pt idx="2821">
                  <c:v>41600</c:v>
                </c:pt>
                <c:pt idx="2822">
                  <c:v>41601</c:v>
                </c:pt>
                <c:pt idx="2823">
                  <c:v>41602</c:v>
                </c:pt>
                <c:pt idx="2824">
                  <c:v>41603</c:v>
                </c:pt>
                <c:pt idx="2825">
                  <c:v>41604</c:v>
                </c:pt>
                <c:pt idx="2826">
                  <c:v>41605</c:v>
                </c:pt>
                <c:pt idx="2827">
                  <c:v>41606</c:v>
                </c:pt>
                <c:pt idx="2828">
                  <c:v>41607</c:v>
                </c:pt>
                <c:pt idx="2829">
                  <c:v>41608</c:v>
                </c:pt>
                <c:pt idx="2830">
                  <c:v>41609</c:v>
                </c:pt>
                <c:pt idx="2831">
                  <c:v>41610</c:v>
                </c:pt>
                <c:pt idx="2832">
                  <c:v>41611</c:v>
                </c:pt>
                <c:pt idx="2833">
                  <c:v>41612</c:v>
                </c:pt>
                <c:pt idx="2834">
                  <c:v>41613</c:v>
                </c:pt>
                <c:pt idx="2835">
                  <c:v>41614</c:v>
                </c:pt>
                <c:pt idx="2836">
                  <c:v>41615</c:v>
                </c:pt>
                <c:pt idx="2837">
                  <c:v>41616</c:v>
                </c:pt>
                <c:pt idx="2838">
                  <c:v>41617</c:v>
                </c:pt>
                <c:pt idx="2839">
                  <c:v>41618</c:v>
                </c:pt>
                <c:pt idx="2840">
                  <c:v>41619</c:v>
                </c:pt>
                <c:pt idx="2841">
                  <c:v>41620</c:v>
                </c:pt>
                <c:pt idx="2842">
                  <c:v>41621</c:v>
                </c:pt>
                <c:pt idx="2843">
                  <c:v>41622</c:v>
                </c:pt>
                <c:pt idx="2844">
                  <c:v>41623</c:v>
                </c:pt>
                <c:pt idx="2845">
                  <c:v>41624</c:v>
                </c:pt>
                <c:pt idx="2846">
                  <c:v>41625</c:v>
                </c:pt>
                <c:pt idx="2847">
                  <c:v>41626</c:v>
                </c:pt>
                <c:pt idx="2848">
                  <c:v>41627</c:v>
                </c:pt>
                <c:pt idx="2849">
                  <c:v>41628</c:v>
                </c:pt>
                <c:pt idx="2850">
                  <c:v>41629</c:v>
                </c:pt>
                <c:pt idx="2851">
                  <c:v>41630</c:v>
                </c:pt>
                <c:pt idx="2852">
                  <c:v>41631</c:v>
                </c:pt>
                <c:pt idx="2853">
                  <c:v>41632</c:v>
                </c:pt>
                <c:pt idx="2854">
                  <c:v>41633</c:v>
                </c:pt>
                <c:pt idx="2855">
                  <c:v>41634</c:v>
                </c:pt>
                <c:pt idx="2856">
                  <c:v>41635</c:v>
                </c:pt>
                <c:pt idx="2857">
                  <c:v>41636</c:v>
                </c:pt>
                <c:pt idx="2858">
                  <c:v>41637</c:v>
                </c:pt>
                <c:pt idx="2859">
                  <c:v>41638</c:v>
                </c:pt>
                <c:pt idx="2860">
                  <c:v>41639</c:v>
                </c:pt>
                <c:pt idx="2861">
                  <c:v>41640</c:v>
                </c:pt>
                <c:pt idx="2862">
                  <c:v>41641</c:v>
                </c:pt>
                <c:pt idx="2863">
                  <c:v>41642</c:v>
                </c:pt>
                <c:pt idx="2864">
                  <c:v>41643</c:v>
                </c:pt>
                <c:pt idx="2865">
                  <c:v>41644</c:v>
                </c:pt>
                <c:pt idx="2866">
                  <c:v>41645</c:v>
                </c:pt>
                <c:pt idx="2867">
                  <c:v>41646</c:v>
                </c:pt>
                <c:pt idx="2868">
                  <c:v>41647</c:v>
                </c:pt>
                <c:pt idx="2869">
                  <c:v>41648</c:v>
                </c:pt>
                <c:pt idx="2870">
                  <c:v>41649</c:v>
                </c:pt>
                <c:pt idx="2871">
                  <c:v>41650</c:v>
                </c:pt>
                <c:pt idx="2872">
                  <c:v>41651</c:v>
                </c:pt>
                <c:pt idx="2873">
                  <c:v>41652</c:v>
                </c:pt>
                <c:pt idx="2874">
                  <c:v>41653</c:v>
                </c:pt>
                <c:pt idx="2875">
                  <c:v>41654</c:v>
                </c:pt>
                <c:pt idx="2876">
                  <c:v>41655</c:v>
                </c:pt>
                <c:pt idx="2877">
                  <c:v>41656</c:v>
                </c:pt>
                <c:pt idx="2878">
                  <c:v>41657</c:v>
                </c:pt>
                <c:pt idx="2879">
                  <c:v>41658</c:v>
                </c:pt>
                <c:pt idx="2880">
                  <c:v>41659</c:v>
                </c:pt>
                <c:pt idx="2881">
                  <c:v>41660</c:v>
                </c:pt>
                <c:pt idx="2882">
                  <c:v>41661</c:v>
                </c:pt>
                <c:pt idx="2883">
                  <c:v>41662</c:v>
                </c:pt>
                <c:pt idx="2884">
                  <c:v>41663</c:v>
                </c:pt>
                <c:pt idx="2885">
                  <c:v>41664</c:v>
                </c:pt>
                <c:pt idx="2886">
                  <c:v>41665</c:v>
                </c:pt>
                <c:pt idx="2887">
                  <c:v>41666</c:v>
                </c:pt>
                <c:pt idx="2888">
                  <c:v>41667</c:v>
                </c:pt>
                <c:pt idx="2889">
                  <c:v>41668</c:v>
                </c:pt>
                <c:pt idx="2890">
                  <c:v>41669</c:v>
                </c:pt>
                <c:pt idx="2891">
                  <c:v>41670</c:v>
                </c:pt>
                <c:pt idx="2892">
                  <c:v>41671</c:v>
                </c:pt>
                <c:pt idx="2893">
                  <c:v>41672</c:v>
                </c:pt>
                <c:pt idx="2894">
                  <c:v>41673</c:v>
                </c:pt>
                <c:pt idx="2895">
                  <c:v>41674</c:v>
                </c:pt>
                <c:pt idx="2896">
                  <c:v>41675</c:v>
                </c:pt>
                <c:pt idx="2897">
                  <c:v>41676</c:v>
                </c:pt>
                <c:pt idx="2898">
                  <c:v>41677</c:v>
                </c:pt>
                <c:pt idx="2899">
                  <c:v>41678</c:v>
                </c:pt>
                <c:pt idx="2900">
                  <c:v>41679</c:v>
                </c:pt>
                <c:pt idx="2901">
                  <c:v>41680</c:v>
                </c:pt>
                <c:pt idx="2902">
                  <c:v>41681</c:v>
                </c:pt>
                <c:pt idx="2903">
                  <c:v>41682</c:v>
                </c:pt>
                <c:pt idx="2904">
                  <c:v>41683</c:v>
                </c:pt>
                <c:pt idx="2905">
                  <c:v>41684</c:v>
                </c:pt>
                <c:pt idx="2906">
                  <c:v>41685</c:v>
                </c:pt>
                <c:pt idx="2907">
                  <c:v>41686</c:v>
                </c:pt>
                <c:pt idx="2908">
                  <c:v>41687</c:v>
                </c:pt>
                <c:pt idx="2909">
                  <c:v>41688</c:v>
                </c:pt>
                <c:pt idx="2910">
                  <c:v>41689</c:v>
                </c:pt>
                <c:pt idx="2911">
                  <c:v>41690</c:v>
                </c:pt>
                <c:pt idx="2912">
                  <c:v>41691</c:v>
                </c:pt>
                <c:pt idx="2913">
                  <c:v>41692</c:v>
                </c:pt>
                <c:pt idx="2914">
                  <c:v>41693</c:v>
                </c:pt>
                <c:pt idx="2915">
                  <c:v>41694</c:v>
                </c:pt>
                <c:pt idx="2916">
                  <c:v>41695</c:v>
                </c:pt>
                <c:pt idx="2917">
                  <c:v>41696</c:v>
                </c:pt>
                <c:pt idx="2918">
                  <c:v>41697</c:v>
                </c:pt>
                <c:pt idx="2919">
                  <c:v>41698</c:v>
                </c:pt>
                <c:pt idx="2920">
                  <c:v>41699</c:v>
                </c:pt>
                <c:pt idx="2921">
                  <c:v>41700</c:v>
                </c:pt>
                <c:pt idx="2922">
                  <c:v>41701</c:v>
                </c:pt>
                <c:pt idx="2923">
                  <c:v>41702</c:v>
                </c:pt>
                <c:pt idx="2924">
                  <c:v>41703</c:v>
                </c:pt>
                <c:pt idx="2925">
                  <c:v>41704</c:v>
                </c:pt>
                <c:pt idx="2926">
                  <c:v>41705</c:v>
                </c:pt>
                <c:pt idx="2927">
                  <c:v>41706</c:v>
                </c:pt>
                <c:pt idx="2928">
                  <c:v>41707</c:v>
                </c:pt>
                <c:pt idx="2929">
                  <c:v>41708</c:v>
                </c:pt>
                <c:pt idx="2930">
                  <c:v>41709</c:v>
                </c:pt>
                <c:pt idx="2931">
                  <c:v>41710</c:v>
                </c:pt>
                <c:pt idx="2932">
                  <c:v>41711</c:v>
                </c:pt>
                <c:pt idx="2933">
                  <c:v>41712</c:v>
                </c:pt>
                <c:pt idx="2934">
                  <c:v>41713</c:v>
                </c:pt>
                <c:pt idx="2935">
                  <c:v>41714</c:v>
                </c:pt>
                <c:pt idx="2936">
                  <c:v>41715</c:v>
                </c:pt>
                <c:pt idx="2937">
                  <c:v>41716</c:v>
                </c:pt>
                <c:pt idx="2938">
                  <c:v>41717</c:v>
                </c:pt>
                <c:pt idx="2939">
                  <c:v>41718</c:v>
                </c:pt>
                <c:pt idx="2940">
                  <c:v>41719</c:v>
                </c:pt>
                <c:pt idx="2941">
                  <c:v>41720</c:v>
                </c:pt>
                <c:pt idx="2942">
                  <c:v>41721</c:v>
                </c:pt>
                <c:pt idx="2943">
                  <c:v>41722</c:v>
                </c:pt>
                <c:pt idx="2944">
                  <c:v>41723</c:v>
                </c:pt>
                <c:pt idx="2945">
                  <c:v>41724</c:v>
                </c:pt>
                <c:pt idx="2946">
                  <c:v>41725</c:v>
                </c:pt>
                <c:pt idx="2947">
                  <c:v>41726</c:v>
                </c:pt>
                <c:pt idx="2948">
                  <c:v>41727</c:v>
                </c:pt>
                <c:pt idx="2949">
                  <c:v>41728</c:v>
                </c:pt>
                <c:pt idx="2950">
                  <c:v>41729</c:v>
                </c:pt>
                <c:pt idx="2951">
                  <c:v>41730</c:v>
                </c:pt>
                <c:pt idx="2952">
                  <c:v>41731</c:v>
                </c:pt>
                <c:pt idx="2953">
                  <c:v>41732</c:v>
                </c:pt>
                <c:pt idx="2954">
                  <c:v>41733</c:v>
                </c:pt>
                <c:pt idx="2955">
                  <c:v>41734</c:v>
                </c:pt>
                <c:pt idx="2956">
                  <c:v>41735</c:v>
                </c:pt>
                <c:pt idx="2957">
                  <c:v>41736</c:v>
                </c:pt>
                <c:pt idx="2958">
                  <c:v>41737</c:v>
                </c:pt>
                <c:pt idx="2959">
                  <c:v>41738</c:v>
                </c:pt>
                <c:pt idx="2960">
                  <c:v>41739</c:v>
                </c:pt>
                <c:pt idx="2961">
                  <c:v>41740</c:v>
                </c:pt>
                <c:pt idx="2962">
                  <c:v>41741</c:v>
                </c:pt>
                <c:pt idx="2963">
                  <c:v>41742</c:v>
                </c:pt>
                <c:pt idx="2964">
                  <c:v>41743</c:v>
                </c:pt>
                <c:pt idx="2965">
                  <c:v>41744</c:v>
                </c:pt>
                <c:pt idx="2966">
                  <c:v>41745</c:v>
                </c:pt>
                <c:pt idx="2967">
                  <c:v>41746</c:v>
                </c:pt>
                <c:pt idx="2968">
                  <c:v>41747</c:v>
                </c:pt>
                <c:pt idx="2969">
                  <c:v>41748</c:v>
                </c:pt>
                <c:pt idx="2970">
                  <c:v>41749</c:v>
                </c:pt>
                <c:pt idx="2971">
                  <c:v>41750</c:v>
                </c:pt>
                <c:pt idx="2972">
                  <c:v>41751</c:v>
                </c:pt>
                <c:pt idx="2973">
                  <c:v>41752</c:v>
                </c:pt>
                <c:pt idx="2974">
                  <c:v>41753</c:v>
                </c:pt>
                <c:pt idx="2975">
                  <c:v>41754</c:v>
                </c:pt>
                <c:pt idx="2976">
                  <c:v>41755</c:v>
                </c:pt>
                <c:pt idx="2977">
                  <c:v>41756</c:v>
                </c:pt>
                <c:pt idx="2978">
                  <c:v>41757</c:v>
                </c:pt>
                <c:pt idx="2979">
                  <c:v>41758</c:v>
                </c:pt>
                <c:pt idx="2980">
                  <c:v>41759</c:v>
                </c:pt>
                <c:pt idx="2981">
                  <c:v>41760</c:v>
                </c:pt>
                <c:pt idx="2982">
                  <c:v>41761</c:v>
                </c:pt>
                <c:pt idx="2983">
                  <c:v>41762</c:v>
                </c:pt>
                <c:pt idx="2984">
                  <c:v>41763</c:v>
                </c:pt>
                <c:pt idx="2985">
                  <c:v>41764</c:v>
                </c:pt>
                <c:pt idx="2986">
                  <c:v>41765</c:v>
                </c:pt>
                <c:pt idx="2987">
                  <c:v>41766</c:v>
                </c:pt>
                <c:pt idx="2988">
                  <c:v>41767</c:v>
                </c:pt>
                <c:pt idx="2989">
                  <c:v>41768</c:v>
                </c:pt>
                <c:pt idx="2990">
                  <c:v>41769</c:v>
                </c:pt>
                <c:pt idx="2991">
                  <c:v>41770</c:v>
                </c:pt>
                <c:pt idx="2992">
                  <c:v>41771</c:v>
                </c:pt>
                <c:pt idx="2993">
                  <c:v>41772</c:v>
                </c:pt>
                <c:pt idx="2994">
                  <c:v>41773</c:v>
                </c:pt>
                <c:pt idx="2995">
                  <c:v>41774</c:v>
                </c:pt>
                <c:pt idx="2996">
                  <c:v>41775</c:v>
                </c:pt>
                <c:pt idx="2997">
                  <c:v>41776</c:v>
                </c:pt>
                <c:pt idx="2998">
                  <c:v>41777</c:v>
                </c:pt>
                <c:pt idx="2999">
                  <c:v>41778</c:v>
                </c:pt>
                <c:pt idx="3000">
                  <c:v>41779</c:v>
                </c:pt>
                <c:pt idx="3001">
                  <c:v>41780</c:v>
                </c:pt>
                <c:pt idx="3002">
                  <c:v>41781</c:v>
                </c:pt>
                <c:pt idx="3003">
                  <c:v>41782</c:v>
                </c:pt>
                <c:pt idx="3004">
                  <c:v>41783</c:v>
                </c:pt>
                <c:pt idx="3005">
                  <c:v>41784</c:v>
                </c:pt>
                <c:pt idx="3006">
                  <c:v>41785</c:v>
                </c:pt>
                <c:pt idx="3007">
                  <c:v>41786</c:v>
                </c:pt>
                <c:pt idx="3008">
                  <c:v>41787</c:v>
                </c:pt>
                <c:pt idx="3009">
                  <c:v>41788</c:v>
                </c:pt>
                <c:pt idx="3010">
                  <c:v>41789</c:v>
                </c:pt>
                <c:pt idx="3011">
                  <c:v>41790</c:v>
                </c:pt>
                <c:pt idx="3012">
                  <c:v>41791</c:v>
                </c:pt>
                <c:pt idx="3013">
                  <c:v>41792</c:v>
                </c:pt>
                <c:pt idx="3014">
                  <c:v>41793</c:v>
                </c:pt>
                <c:pt idx="3015">
                  <c:v>41794</c:v>
                </c:pt>
                <c:pt idx="3016">
                  <c:v>41795</c:v>
                </c:pt>
                <c:pt idx="3017">
                  <c:v>41796</c:v>
                </c:pt>
                <c:pt idx="3018">
                  <c:v>41797</c:v>
                </c:pt>
                <c:pt idx="3019">
                  <c:v>41798</c:v>
                </c:pt>
                <c:pt idx="3020">
                  <c:v>41799</c:v>
                </c:pt>
                <c:pt idx="3021">
                  <c:v>41800</c:v>
                </c:pt>
                <c:pt idx="3022">
                  <c:v>41801</c:v>
                </c:pt>
                <c:pt idx="3023">
                  <c:v>41802</c:v>
                </c:pt>
                <c:pt idx="3024">
                  <c:v>41803</c:v>
                </c:pt>
                <c:pt idx="3025">
                  <c:v>41804</c:v>
                </c:pt>
                <c:pt idx="3026">
                  <c:v>41805</c:v>
                </c:pt>
                <c:pt idx="3027">
                  <c:v>41806</c:v>
                </c:pt>
                <c:pt idx="3028">
                  <c:v>41807</c:v>
                </c:pt>
                <c:pt idx="3029">
                  <c:v>41808</c:v>
                </c:pt>
                <c:pt idx="3030">
                  <c:v>41809</c:v>
                </c:pt>
                <c:pt idx="3031">
                  <c:v>41810</c:v>
                </c:pt>
                <c:pt idx="3032">
                  <c:v>41811</c:v>
                </c:pt>
                <c:pt idx="3033">
                  <c:v>41812</c:v>
                </c:pt>
                <c:pt idx="3034">
                  <c:v>41813</c:v>
                </c:pt>
                <c:pt idx="3035">
                  <c:v>41814</c:v>
                </c:pt>
                <c:pt idx="3036">
                  <c:v>41815</c:v>
                </c:pt>
                <c:pt idx="3037">
                  <c:v>41816</c:v>
                </c:pt>
                <c:pt idx="3038">
                  <c:v>41817</c:v>
                </c:pt>
                <c:pt idx="3039">
                  <c:v>41818</c:v>
                </c:pt>
                <c:pt idx="3040">
                  <c:v>41819</c:v>
                </c:pt>
                <c:pt idx="3041">
                  <c:v>41820</c:v>
                </c:pt>
                <c:pt idx="3042">
                  <c:v>41821</c:v>
                </c:pt>
                <c:pt idx="3043">
                  <c:v>41822</c:v>
                </c:pt>
                <c:pt idx="3044">
                  <c:v>41823</c:v>
                </c:pt>
                <c:pt idx="3045">
                  <c:v>41824</c:v>
                </c:pt>
                <c:pt idx="3046">
                  <c:v>41825</c:v>
                </c:pt>
                <c:pt idx="3047">
                  <c:v>41826</c:v>
                </c:pt>
                <c:pt idx="3048">
                  <c:v>41827</c:v>
                </c:pt>
                <c:pt idx="3049">
                  <c:v>41828</c:v>
                </c:pt>
                <c:pt idx="3050">
                  <c:v>41829</c:v>
                </c:pt>
                <c:pt idx="3051">
                  <c:v>41830</c:v>
                </c:pt>
                <c:pt idx="3052">
                  <c:v>41831</c:v>
                </c:pt>
                <c:pt idx="3053">
                  <c:v>41832</c:v>
                </c:pt>
                <c:pt idx="3054">
                  <c:v>41833</c:v>
                </c:pt>
                <c:pt idx="3055">
                  <c:v>41834</c:v>
                </c:pt>
                <c:pt idx="3056">
                  <c:v>41835</c:v>
                </c:pt>
                <c:pt idx="3057">
                  <c:v>41836</c:v>
                </c:pt>
                <c:pt idx="3058">
                  <c:v>41837</c:v>
                </c:pt>
                <c:pt idx="3059">
                  <c:v>41838</c:v>
                </c:pt>
                <c:pt idx="3060">
                  <c:v>41839</c:v>
                </c:pt>
                <c:pt idx="3061">
                  <c:v>41840</c:v>
                </c:pt>
                <c:pt idx="3062">
                  <c:v>41841</c:v>
                </c:pt>
                <c:pt idx="3063">
                  <c:v>41842</c:v>
                </c:pt>
                <c:pt idx="3064">
                  <c:v>41843</c:v>
                </c:pt>
                <c:pt idx="3065">
                  <c:v>41844</c:v>
                </c:pt>
                <c:pt idx="3066">
                  <c:v>41845</c:v>
                </c:pt>
                <c:pt idx="3067">
                  <c:v>41846</c:v>
                </c:pt>
                <c:pt idx="3068">
                  <c:v>41847</c:v>
                </c:pt>
                <c:pt idx="3069">
                  <c:v>41848</c:v>
                </c:pt>
                <c:pt idx="3070">
                  <c:v>41849</c:v>
                </c:pt>
                <c:pt idx="3071">
                  <c:v>41850</c:v>
                </c:pt>
                <c:pt idx="3072">
                  <c:v>41851</c:v>
                </c:pt>
                <c:pt idx="3073">
                  <c:v>41852</c:v>
                </c:pt>
                <c:pt idx="3074">
                  <c:v>41853</c:v>
                </c:pt>
                <c:pt idx="3075">
                  <c:v>41854</c:v>
                </c:pt>
                <c:pt idx="3076">
                  <c:v>41855</c:v>
                </c:pt>
                <c:pt idx="3077">
                  <c:v>41856</c:v>
                </c:pt>
                <c:pt idx="3078">
                  <c:v>41857</c:v>
                </c:pt>
                <c:pt idx="3079">
                  <c:v>41858</c:v>
                </c:pt>
                <c:pt idx="3080">
                  <c:v>41859</c:v>
                </c:pt>
                <c:pt idx="3081">
                  <c:v>41860</c:v>
                </c:pt>
                <c:pt idx="3082">
                  <c:v>41861</c:v>
                </c:pt>
                <c:pt idx="3083">
                  <c:v>41862</c:v>
                </c:pt>
                <c:pt idx="3084">
                  <c:v>41863</c:v>
                </c:pt>
                <c:pt idx="3085">
                  <c:v>41864</c:v>
                </c:pt>
                <c:pt idx="3086">
                  <c:v>41865</c:v>
                </c:pt>
                <c:pt idx="3087">
                  <c:v>41866</c:v>
                </c:pt>
                <c:pt idx="3088">
                  <c:v>41867</c:v>
                </c:pt>
                <c:pt idx="3089">
                  <c:v>41868</c:v>
                </c:pt>
                <c:pt idx="3090">
                  <c:v>41869</c:v>
                </c:pt>
                <c:pt idx="3091">
                  <c:v>41870</c:v>
                </c:pt>
                <c:pt idx="3092">
                  <c:v>41871</c:v>
                </c:pt>
                <c:pt idx="3093">
                  <c:v>41872</c:v>
                </c:pt>
                <c:pt idx="3094">
                  <c:v>41873</c:v>
                </c:pt>
                <c:pt idx="3095">
                  <c:v>41874</c:v>
                </c:pt>
                <c:pt idx="3096">
                  <c:v>41875</c:v>
                </c:pt>
                <c:pt idx="3097">
                  <c:v>41876</c:v>
                </c:pt>
                <c:pt idx="3098">
                  <c:v>41877</c:v>
                </c:pt>
                <c:pt idx="3099">
                  <c:v>41878</c:v>
                </c:pt>
                <c:pt idx="3100">
                  <c:v>41879</c:v>
                </c:pt>
                <c:pt idx="3101">
                  <c:v>41880</c:v>
                </c:pt>
                <c:pt idx="3102">
                  <c:v>41881</c:v>
                </c:pt>
                <c:pt idx="3103">
                  <c:v>41882</c:v>
                </c:pt>
                <c:pt idx="3104">
                  <c:v>41883</c:v>
                </c:pt>
                <c:pt idx="3105">
                  <c:v>41884</c:v>
                </c:pt>
                <c:pt idx="3106">
                  <c:v>41885</c:v>
                </c:pt>
                <c:pt idx="3107">
                  <c:v>41886</c:v>
                </c:pt>
                <c:pt idx="3108">
                  <c:v>41887</c:v>
                </c:pt>
                <c:pt idx="3109">
                  <c:v>41888</c:v>
                </c:pt>
                <c:pt idx="3110">
                  <c:v>41889</c:v>
                </c:pt>
                <c:pt idx="3111">
                  <c:v>41890</c:v>
                </c:pt>
                <c:pt idx="3112">
                  <c:v>41891</c:v>
                </c:pt>
                <c:pt idx="3113">
                  <c:v>41892</c:v>
                </c:pt>
                <c:pt idx="3114">
                  <c:v>41893</c:v>
                </c:pt>
                <c:pt idx="3115">
                  <c:v>41894</c:v>
                </c:pt>
                <c:pt idx="3116">
                  <c:v>41895</c:v>
                </c:pt>
                <c:pt idx="3117">
                  <c:v>41896</c:v>
                </c:pt>
                <c:pt idx="3118">
                  <c:v>41897</c:v>
                </c:pt>
                <c:pt idx="3119">
                  <c:v>41898</c:v>
                </c:pt>
                <c:pt idx="3120">
                  <c:v>41899</c:v>
                </c:pt>
                <c:pt idx="3121">
                  <c:v>41900</c:v>
                </c:pt>
                <c:pt idx="3122">
                  <c:v>41901</c:v>
                </c:pt>
                <c:pt idx="3123">
                  <c:v>41902</c:v>
                </c:pt>
                <c:pt idx="3124">
                  <c:v>41903</c:v>
                </c:pt>
                <c:pt idx="3125">
                  <c:v>41904</c:v>
                </c:pt>
                <c:pt idx="3126">
                  <c:v>41905</c:v>
                </c:pt>
                <c:pt idx="3127">
                  <c:v>41906</c:v>
                </c:pt>
                <c:pt idx="3128">
                  <c:v>41907</c:v>
                </c:pt>
                <c:pt idx="3129">
                  <c:v>41908</c:v>
                </c:pt>
                <c:pt idx="3130">
                  <c:v>41909</c:v>
                </c:pt>
                <c:pt idx="3131">
                  <c:v>41910</c:v>
                </c:pt>
                <c:pt idx="3132">
                  <c:v>41911</c:v>
                </c:pt>
                <c:pt idx="3133">
                  <c:v>41912</c:v>
                </c:pt>
                <c:pt idx="3134">
                  <c:v>41913</c:v>
                </c:pt>
                <c:pt idx="3135">
                  <c:v>41914</c:v>
                </c:pt>
                <c:pt idx="3136">
                  <c:v>41915</c:v>
                </c:pt>
                <c:pt idx="3137">
                  <c:v>41916</c:v>
                </c:pt>
                <c:pt idx="3138">
                  <c:v>41917</c:v>
                </c:pt>
                <c:pt idx="3139">
                  <c:v>41918</c:v>
                </c:pt>
                <c:pt idx="3140">
                  <c:v>41919</c:v>
                </c:pt>
                <c:pt idx="3141">
                  <c:v>41920</c:v>
                </c:pt>
                <c:pt idx="3142">
                  <c:v>41921</c:v>
                </c:pt>
                <c:pt idx="3143">
                  <c:v>41922</c:v>
                </c:pt>
                <c:pt idx="3144">
                  <c:v>41923</c:v>
                </c:pt>
                <c:pt idx="3145">
                  <c:v>41924</c:v>
                </c:pt>
                <c:pt idx="3146">
                  <c:v>41925</c:v>
                </c:pt>
                <c:pt idx="3147">
                  <c:v>41926</c:v>
                </c:pt>
                <c:pt idx="3148">
                  <c:v>41927</c:v>
                </c:pt>
                <c:pt idx="3149">
                  <c:v>41928</c:v>
                </c:pt>
                <c:pt idx="3150">
                  <c:v>41929</c:v>
                </c:pt>
                <c:pt idx="3151">
                  <c:v>41930</c:v>
                </c:pt>
                <c:pt idx="3152">
                  <c:v>41931</c:v>
                </c:pt>
                <c:pt idx="3153">
                  <c:v>41932</c:v>
                </c:pt>
                <c:pt idx="3154">
                  <c:v>41933</c:v>
                </c:pt>
                <c:pt idx="3155">
                  <c:v>41934</c:v>
                </c:pt>
                <c:pt idx="3156">
                  <c:v>41935</c:v>
                </c:pt>
                <c:pt idx="3157">
                  <c:v>41936</c:v>
                </c:pt>
                <c:pt idx="3158">
                  <c:v>41937</c:v>
                </c:pt>
                <c:pt idx="3159">
                  <c:v>41938</c:v>
                </c:pt>
                <c:pt idx="3160">
                  <c:v>41939</c:v>
                </c:pt>
                <c:pt idx="3161">
                  <c:v>41940</c:v>
                </c:pt>
                <c:pt idx="3162">
                  <c:v>41941</c:v>
                </c:pt>
                <c:pt idx="3163">
                  <c:v>41942</c:v>
                </c:pt>
                <c:pt idx="3164">
                  <c:v>41943</c:v>
                </c:pt>
                <c:pt idx="3165">
                  <c:v>41944</c:v>
                </c:pt>
                <c:pt idx="3166">
                  <c:v>41945</c:v>
                </c:pt>
                <c:pt idx="3167">
                  <c:v>41946</c:v>
                </c:pt>
                <c:pt idx="3168">
                  <c:v>41947</c:v>
                </c:pt>
                <c:pt idx="3169">
                  <c:v>41948</c:v>
                </c:pt>
                <c:pt idx="3170">
                  <c:v>41949</c:v>
                </c:pt>
                <c:pt idx="3171">
                  <c:v>41950</c:v>
                </c:pt>
                <c:pt idx="3172">
                  <c:v>41951</c:v>
                </c:pt>
                <c:pt idx="3173">
                  <c:v>41952</c:v>
                </c:pt>
                <c:pt idx="3174">
                  <c:v>41953</c:v>
                </c:pt>
                <c:pt idx="3175">
                  <c:v>41954</c:v>
                </c:pt>
                <c:pt idx="3176">
                  <c:v>41955</c:v>
                </c:pt>
                <c:pt idx="3177">
                  <c:v>41956</c:v>
                </c:pt>
                <c:pt idx="3178">
                  <c:v>41957</c:v>
                </c:pt>
                <c:pt idx="3179">
                  <c:v>41958</c:v>
                </c:pt>
                <c:pt idx="3180">
                  <c:v>41959</c:v>
                </c:pt>
                <c:pt idx="3181">
                  <c:v>41960</c:v>
                </c:pt>
                <c:pt idx="3182">
                  <c:v>41961</c:v>
                </c:pt>
                <c:pt idx="3183">
                  <c:v>41962</c:v>
                </c:pt>
                <c:pt idx="3184">
                  <c:v>41963</c:v>
                </c:pt>
                <c:pt idx="3185">
                  <c:v>41964</c:v>
                </c:pt>
                <c:pt idx="3186">
                  <c:v>41965</c:v>
                </c:pt>
                <c:pt idx="3187">
                  <c:v>41966</c:v>
                </c:pt>
                <c:pt idx="3188">
                  <c:v>41967</c:v>
                </c:pt>
                <c:pt idx="3189">
                  <c:v>41968</c:v>
                </c:pt>
                <c:pt idx="3190">
                  <c:v>41969</c:v>
                </c:pt>
                <c:pt idx="3191">
                  <c:v>41970</c:v>
                </c:pt>
                <c:pt idx="3192">
                  <c:v>41971</c:v>
                </c:pt>
                <c:pt idx="3193">
                  <c:v>41972</c:v>
                </c:pt>
                <c:pt idx="3194">
                  <c:v>41973</c:v>
                </c:pt>
                <c:pt idx="3195">
                  <c:v>41974</c:v>
                </c:pt>
                <c:pt idx="3196">
                  <c:v>41975</c:v>
                </c:pt>
                <c:pt idx="3197">
                  <c:v>41976</c:v>
                </c:pt>
                <c:pt idx="3198">
                  <c:v>41977</c:v>
                </c:pt>
                <c:pt idx="3199">
                  <c:v>41978</c:v>
                </c:pt>
                <c:pt idx="3200">
                  <c:v>41979</c:v>
                </c:pt>
                <c:pt idx="3201">
                  <c:v>41980</c:v>
                </c:pt>
                <c:pt idx="3202">
                  <c:v>41981</c:v>
                </c:pt>
                <c:pt idx="3203">
                  <c:v>41982</c:v>
                </c:pt>
                <c:pt idx="3204">
                  <c:v>41983</c:v>
                </c:pt>
                <c:pt idx="3205">
                  <c:v>41984</c:v>
                </c:pt>
                <c:pt idx="3206">
                  <c:v>41985</c:v>
                </c:pt>
                <c:pt idx="3207">
                  <c:v>41986</c:v>
                </c:pt>
                <c:pt idx="3208">
                  <c:v>41987</c:v>
                </c:pt>
                <c:pt idx="3209">
                  <c:v>41988</c:v>
                </c:pt>
                <c:pt idx="3210">
                  <c:v>41989</c:v>
                </c:pt>
                <c:pt idx="3211">
                  <c:v>41990</c:v>
                </c:pt>
                <c:pt idx="3212">
                  <c:v>41991</c:v>
                </c:pt>
                <c:pt idx="3213">
                  <c:v>41992</c:v>
                </c:pt>
                <c:pt idx="3214">
                  <c:v>41993</c:v>
                </c:pt>
                <c:pt idx="3215">
                  <c:v>41994</c:v>
                </c:pt>
                <c:pt idx="3216">
                  <c:v>41995</c:v>
                </c:pt>
                <c:pt idx="3217">
                  <c:v>41996</c:v>
                </c:pt>
                <c:pt idx="3218">
                  <c:v>41997</c:v>
                </c:pt>
                <c:pt idx="3219">
                  <c:v>41998</c:v>
                </c:pt>
                <c:pt idx="3220">
                  <c:v>41999</c:v>
                </c:pt>
                <c:pt idx="3221">
                  <c:v>42000</c:v>
                </c:pt>
                <c:pt idx="3222">
                  <c:v>42001</c:v>
                </c:pt>
                <c:pt idx="3223">
                  <c:v>42002</c:v>
                </c:pt>
                <c:pt idx="3224">
                  <c:v>42003</c:v>
                </c:pt>
                <c:pt idx="3225">
                  <c:v>42004</c:v>
                </c:pt>
                <c:pt idx="3226">
                  <c:v>42005</c:v>
                </c:pt>
                <c:pt idx="3227">
                  <c:v>42006</c:v>
                </c:pt>
                <c:pt idx="3228">
                  <c:v>42007</c:v>
                </c:pt>
                <c:pt idx="3229">
                  <c:v>42008</c:v>
                </c:pt>
                <c:pt idx="3230">
                  <c:v>42009</c:v>
                </c:pt>
                <c:pt idx="3231">
                  <c:v>42010</c:v>
                </c:pt>
                <c:pt idx="3232">
                  <c:v>42011</c:v>
                </c:pt>
                <c:pt idx="3233">
                  <c:v>42012</c:v>
                </c:pt>
                <c:pt idx="3234">
                  <c:v>42013</c:v>
                </c:pt>
                <c:pt idx="3235">
                  <c:v>42014</c:v>
                </c:pt>
                <c:pt idx="3236">
                  <c:v>42015</c:v>
                </c:pt>
                <c:pt idx="3237">
                  <c:v>42016</c:v>
                </c:pt>
                <c:pt idx="3238">
                  <c:v>42017</c:v>
                </c:pt>
                <c:pt idx="3239">
                  <c:v>42018</c:v>
                </c:pt>
                <c:pt idx="3240">
                  <c:v>42019</c:v>
                </c:pt>
                <c:pt idx="3241">
                  <c:v>42020</c:v>
                </c:pt>
                <c:pt idx="3242">
                  <c:v>42021</c:v>
                </c:pt>
                <c:pt idx="3243">
                  <c:v>42022</c:v>
                </c:pt>
                <c:pt idx="3244">
                  <c:v>42023</c:v>
                </c:pt>
                <c:pt idx="3245">
                  <c:v>42024</c:v>
                </c:pt>
                <c:pt idx="3246">
                  <c:v>42025</c:v>
                </c:pt>
                <c:pt idx="3247">
                  <c:v>42026</c:v>
                </c:pt>
                <c:pt idx="3248">
                  <c:v>42027</c:v>
                </c:pt>
                <c:pt idx="3249">
                  <c:v>42028</c:v>
                </c:pt>
                <c:pt idx="3250">
                  <c:v>42029</c:v>
                </c:pt>
                <c:pt idx="3251">
                  <c:v>42030</c:v>
                </c:pt>
                <c:pt idx="3252">
                  <c:v>42031</c:v>
                </c:pt>
                <c:pt idx="3253">
                  <c:v>42032</c:v>
                </c:pt>
                <c:pt idx="3254">
                  <c:v>42033</c:v>
                </c:pt>
                <c:pt idx="3255">
                  <c:v>42034</c:v>
                </c:pt>
                <c:pt idx="3256">
                  <c:v>42035</c:v>
                </c:pt>
                <c:pt idx="3257">
                  <c:v>42036</c:v>
                </c:pt>
                <c:pt idx="3258">
                  <c:v>42037</c:v>
                </c:pt>
                <c:pt idx="3259">
                  <c:v>42038</c:v>
                </c:pt>
                <c:pt idx="3260">
                  <c:v>42039</c:v>
                </c:pt>
                <c:pt idx="3261">
                  <c:v>42040</c:v>
                </c:pt>
                <c:pt idx="3262">
                  <c:v>42041</c:v>
                </c:pt>
                <c:pt idx="3263">
                  <c:v>42042</c:v>
                </c:pt>
                <c:pt idx="3264">
                  <c:v>42043</c:v>
                </c:pt>
                <c:pt idx="3265">
                  <c:v>42044</c:v>
                </c:pt>
                <c:pt idx="3266">
                  <c:v>42045</c:v>
                </c:pt>
                <c:pt idx="3267">
                  <c:v>42046</c:v>
                </c:pt>
                <c:pt idx="3268">
                  <c:v>42047</c:v>
                </c:pt>
                <c:pt idx="3269">
                  <c:v>42048</c:v>
                </c:pt>
                <c:pt idx="3270">
                  <c:v>42049</c:v>
                </c:pt>
                <c:pt idx="3271">
                  <c:v>42050</c:v>
                </c:pt>
                <c:pt idx="3272">
                  <c:v>42051</c:v>
                </c:pt>
                <c:pt idx="3273">
                  <c:v>42052</c:v>
                </c:pt>
                <c:pt idx="3274">
                  <c:v>42053</c:v>
                </c:pt>
                <c:pt idx="3275">
                  <c:v>42054</c:v>
                </c:pt>
                <c:pt idx="3276">
                  <c:v>42055</c:v>
                </c:pt>
                <c:pt idx="3277">
                  <c:v>42056</c:v>
                </c:pt>
                <c:pt idx="3278">
                  <c:v>42057</c:v>
                </c:pt>
                <c:pt idx="3279">
                  <c:v>42058</c:v>
                </c:pt>
                <c:pt idx="3280">
                  <c:v>42059</c:v>
                </c:pt>
                <c:pt idx="3281">
                  <c:v>42060</c:v>
                </c:pt>
                <c:pt idx="3282">
                  <c:v>42061</c:v>
                </c:pt>
                <c:pt idx="3283">
                  <c:v>42062</c:v>
                </c:pt>
                <c:pt idx="3284">
                  <c:v>42063</c:v>
                </c:pt>
                <c:pt idx="3285">
                  <c:v>42064</c:v>
                </c:pt>
                <c:pt idx="3286">
                  <c:v>42065</c:v>
                </c:pt>
                <c:pt idx="3287">
                  <c:v>42066</c:v>
                </c:pt>
                <c:pt idx="3288">
                  <c:v>42067</c:v>
                </c:pt>
                <c:pt idx="3289">
                  <c:v>42068</c:v>
                </c:pt>
                <c:pt idx="3290">
                  <c:v>42069</c:v>
                </c:pt>
                <c:pt idx="3291">
                  <c:v>42070</c:v>
                </c:pt>
                <c:pt idx="3292">
                  <c:v>42071</c:v>
                </c:pt>
                <c:pt idx="3293">
                  <c:v>42072</c:v>
                </c:pt>
                <c:pt idx="3294">
                  <c:v>42073</c:v>
                </c:pt>
                <c:pt idx="3295">
                  <c:v>42074</c:v>
                </c:pt>
                <c:pt idx="3296">
                  <c:v>42075</c:v>
                </c:pt>
                <c:pt idx="3297">
                  <c:v>42076</c:v>
                </c:pt>
                <c:pt idx="3298">
                  <c:v>42077</c:v>
                </c:pt>
                <c:pt idx="3299">
                  <c:v>42078</c:v>
                </c:pt>
                <c:pt idx="3300">
                  <c:v>42079</c:v>
                </c:pt>
                <c:pt idx="3301">
                  <c:v>42080</c:v>
                </c:pt>
                <c:pt idx="3302">
                  <c:v>42081</c:v>
                </c:pt>
                <c:pt idx="3303">
                  <c:v>42082</c:v>
                </c:pt>
                <c:pt idx="3304">
                  <c:v>42083</c:v>
                </c:pt>
                <c:pt idx="3305">
                  <c:v>42084</c:v>
                </c:pt>
                <c:pt idx="3306">
                  <c:v>42085</c:v>
                </c:pt>
                <c:pt idx="3307">
                  <c:v>42086</c:v>
                </c:pt>
                <c:pt idx="3308">
                  <c:v>42087</c:v>
                </c:pt>
                <c:pt idx="3309">
                  <c:v>42088</c:v>
                </c:pt>
                <c:pt idx="3310">
                  <c:v>42089</c:v>
                </c:pt>
                <c:pt idx="3311">
                  <c:v>42090</c:v>
                </c:pt>
                <c:pt idx="3312">
                  <c:v>42091</c:v>
                </c:pt>
                <c:pt idx="3313">
                  <c:v>42092</c:v>
                </c:pt>
                <c:pt idx="3314">
                  <c:v>42093</c:v>
                </c:pt>
                <c:pt idx="3315">
                  <c:v>42094</c:v>
                </c:pt>
                <c:pt idx="3316">
                  <c:v>42095</c:v>
                </c:pt>
                <c:pt idx="3317">
                  <c:v>42096</c:v>
                </c:pt>
                <c:pt idx="3318">
                  <c:v>42097</c:v>
                </c:pt>
                <c:pt idx="3319">
                  <c:v>42098</c:v>
                </c:pt>
                <c:pt idx="3320">
                  <c:v>42099</c:v>
                </c:pt>
                <c:pt idx="3321">
                  <c:v>42100</c:v>
                </c:pt>
                <c:pt idx="3322">
                  <c:v>42101</c:v>
                </c:pt>
                <c:pt idx="3323">
                  <c:v>42102</c:v>
                </c:pt>
                <c:pt idx="3324">
                  <c:v>42103</c:v>
                </c:pt>
                <c:pt idx="3325">
                  <c:v>42104</c:v>
                </c:pt>
                <c:pt idx="3326">
                  <c:v>42105</c:v>
                </c:pt>
                <c:pt idx="3327">
                  <c:v>42106</c:v>
                </c:pt>
                <c:pt idx="3328">
                  <c:v>42107</c:v>
                </c:pt>
                <c:pt idx="3329">
                  <c:v>42108</c:v>
                </c:pt>
                <c:pt idx="3330">
                  <c:v>42109</c:v>
                </c:pt>
                <c:pt idx="3331">
                  <c:v>42110</c:v>
                </c:pt>
                <c:pt idx="3332">
                  <c:v>42111</c:v>
                </c:pt>
                <c:pt idx="3333">
                  <c:v>42112</c:v>
                </c:pt>
                <c:pt idx="3334">
                  <c:v>42113</c:v>
                </c:pt>
                <c:pt idx="3335">
                  <c:v>42114</c:v>
                </c:pt>
                <c:pt idx="3336">
                  <c:v>42115</c:v>
                </c:pt>
                <c:pt idx="3337">
                  <c:v>42116</c:v>
                </c:pt>
                <c:pt idx="3338">
                  <c:v>42117</c:v>
                </c:pt>
                <c:pt idx="3339">
                  <c:v>42118</c:v>
                </c:pt>
                <c:pt idx="3340">
                  <c:v>42119</c:v>
                </c:pt>
                <c:pt idx="3341">
                  <c:v>42120</c:v>
                </c:pt>
                <c:pt idx="3342">
                  <c:v>42121</c:v>
                </c:pt>
                <c:pt idx="3343">
                  <c:v>42122</c:v>
                </c:pt>
                <c:pt idx="3344">
                  <c:v>42123</c:v>
                </c:pt>
                <c:pt idx="3345">
                  <c:v>42124</c:v>
                </c:pt>
                <c:pt idx="3346">
                  <c:v>42125</c:v>
                </c:pt>
                <c:pt idx="3347">
                  <c:v>42126</c:v>
                </c:pt>
                <c:pt idx="3348">
                  <c:v>42127</c:v>
                </c:pt>
                <c:pt idx="3349">
                  <c:v>42128</c:v>
                </c:pt>
                <c:pt idx="3350">
                  <c:v>42129</c:v>
                </c:pt>
                <c:pt idx="3351">
                  <c:v>42130</c:v>
                </c:pt>
                <c:pt idx="3352">
                  <c:v>42131</c:v>
                </c:pt>
                <c:pt idx="3353">
                  <c:v>42132</c:v>
                </c:pt>
                <c:pt idx="3354">
                  <c:v>42133</c:v>
                </c:pt>
                <c:pt idx="3355">
                  <c:v>42134</c:v>
                </c:pt>
                <c:pt idx="3356">
                  <c:v>42135</c:v>
                </c:pt>
                <c:pt idx="3357">
                  <c:v>42136</c:v>
                </c:pt>
                <c:pt idx="3358">
                  <c:v>42137</c:v>
                </c:pt>
                <c:pt idx="3359">
                  <c:v>42138</c:v>
                </c:pt>
                <c:pt idx="3360">
                  <c:v>42139</c:v>
                </c:pt>
                <c:pt idx="3361">
                  <c:v>42140</c:v>
                </c:pt>
                <c:pt idx="3362">
                  <c:v>42141</c:v>
                </c:pt>
                <c:pt idx="3363">
                  <c:v>42142</c:v>
                </c:pt>
                <c:pt idx="3364">
                  <c:v>42143</c:v>
                </c:pt>
                <c:pt idx="3365">
                  <c:v>42144</c:v>
                </c:pt>
                <c:pt idx="3366">
                  <c:v>42145</c:v>
                </c:pt>
                <c:pt idx="3367">
                  <c:v>42146</c:v>
                </c:pt>
                <c:pt idx="3368">
                  <c:v>42147</c:v>
                </c:pt>
                <c:pt idx="3369">
                  <c:v>42148</c:v>
                </c:pt>
                <c:pt idx="3370">
                  <c:v>42149</c:v>
                </c:pt>
                <c:pt idx="3371">
                  <c:v>42150</c:v>
                </c:pt>
                <c:pt idx="3372">
                  <c:v>42151</c:v>
                </c:pt>
                <c:pt idx="3373">
                  <c:v>42152</c:v>
                </c:pt>
                <c:pt idx="3374">
                  <c:v>42153</c:v>
                </c:pt>
                <c:pt idx="3375">
                  <c:v>42154</c:v>
                </c:pt>
                <c:pt idx="3376">
                  <c:v>42155</c:v>
                </c:pt>
                <c:pt idx="3377">
                  <c:v>42156</c:v>
                </c:pt>
                <c:pt idx="3378">
                  <c:v>42157</c:v>
                </c:pt>
                <c:pt idx="3379">
                  <c:v>42158</c:v>
                </c:pt>
                <c:pt idx="3380">
                  <c:v>42159</c:v>
                </c:pt>
                <c:pt idx="3381">
                  <c:v>42160</c:v>
                </c:pt>
                <c:pt idx="3382">
                  <c:v>42161</c:v>
                </c:pt>
                <c:pt idx="3383">
                  <c:v>42162</c:v>
                </c:pt>
                <c:pt idx="3384">
                  <c:v>42163</c:v>
                </c:pt>
                <c:pt idx="3385">
                  <c:v>42164</c:v>
                </c:pt>
                <c:pt idx="3386">
                  <c:v>42165</c:v>
                </c:pt>
                <c:pt idx="3387">
                  <c:v>42166</c:v>
                </c:pt>
                <c:pt idx="3388">
                  <c:v>42167</c:v>
                </c:pt>
                <c:pt idx="3389">
                  <c:v>42168</c:v>
                </c:pt>
                <c:pt idx="3390">
                  <c:v>42169</c:v>
                </c:pt>
                <c:pt idx="3391">
                  <c:v>42170</c:v>
                </c:pt>
                <c:pt idx="3392">
                  <c:v>42171</c:v>
                </c:pt>
                <c:pt idx="3393">
                  <c:v>42172</c:v>
                </c:pt>
                <c:pt idx="3394">
                  <c:v>42173</c:v>
                </c:pt>
                <c:pt idx="3395">
                  <c:v>42174</c:v>
                </c:pt>
                <c:pt idx="3396">
                  <c:v>42175</c:v>
                </c:pt>
                <c:pt idx="3397">
                  <c:v>42176</c:v>
                </c:pt>
                <c:pt idx="3398">
                  <c:v>42177</c:v>
                </c:pt>
                <c:pt idx="3399">
                  <c:v>42178</c:v>
                </c:pt>
                <c:pt idx="3400">
                  <c:v>42179</c:v>
                </c:pt>
                <c:pt idx="3401">
                  <c:v>42180</c:v>
                </c:pt>
                <c:pt idx="3402">
                  <c:v>42181</c:v>
                </c:pt>
                <c:pt idx="3403">
                  <c:v>42182</c:v>
                </c:pt>
                <c:pt idx="3404">
                  <c:v>42183</c:v>
                </c:pt>
                <c:pt idx="3405">
                  <c:v>42184</c:v>
                </c:pt>
                <c:pt idx="3406">
                  <c:v>42185</c:v>
                </c:pt>
                <c:pt idx="3407">
                  <c:v>42186</c:v>
                </c:pt>
                <c:pt idx="3408">
                  <c:v>42187</c:v>
                </c:pt>
                <c:pt idx="3409">
                  <c:v>42188</c:v>
                </c:pt>
                <c:pt idx="3410">
                  <c:v>42189</c:v>
                </c:pt>
                <c:pt idx="3411">
                  <c:v>42190</c:v>
                </c:pt>
                <c:pt idx="3412">
                  <c:v>42191</c:v>
                </c:pt>
                <c:pt idx="3413">
                  <c:v>42192</c:v>
                </c:pt>
                <c:pt idx="3414">
                  <c:v>42193</c:v>
                </c:pt>
                <c:pt idx="3415">
                  <c:v>42194</c:v>
                </c:pt>
                <c:pt idx="3416">
                  <c:v>42195</c:v>
                </c:pt>
                <c:pt idx="3417">
                  <c:v>42196</c:v>
                </c:pt>
                <c:pt idx="3418">
                  <c:v>42197</c:v>
                </c:pt>
                <c:pt idx="3419">
                  <c:v>42198</c:v>
                </c:pt>
                <c:pt idx="3420">
                  <c:v>42199</c:v>
                </c:pt>
                <c:pt idx="3421">
                  <c:v>42200</c:v>
                </c:pt>
                <c:pt idx="3422">
                  <c:v>42201</c:v>
                </c:pt>
                <c:pt idx="3423">
                  <c:v>42202</c:v>
                </c:pt>
                <c:pt idx="3424">
                  <c:v>42203</c:v>
                </c:pt>
                <c:pt idx="3425">
                  <c:v>42204</c:v>
                </c:pt>
                <c:pt idx="3426">
                  <c:v>42205</c:v>
                </c:pt>
                <c:pt idx="3427">
                  <c:v>42206</c:v>
                </c:pt>
                <c:pt idx="3428">
                  <c:v>42207</c:v>
                </c:pt>
                <c:pt idx="3429">
                  <c:v>42208</c:v>
                </c:pt>
                <c:pt idx="3430">
                  <c:v>42209</c:v>
                </c:pt>
                <c:pt idx="3431">
                  <c:v>42210</c:v>
                </c:pt>
                <c:pt idx="3432">
                  <c:v>42211</c:v>
                </c:pt>
                <c:pt idx="3433">
                  <c:v>42212</c:v>
                </c:pt>
                <c:pt idx="3434">
                  <c:v>42213</c:v>
                </c:pt>
                <c:pt idx="3435">
                  <c:v>42214</c:v>
                </c:pt>
                <c:pt idx="3436">
                  <c:v>42215</c:v>
                </c:pt>
                <c:pt idx="3437">
                  <c:v>42216</c:v>
                </c:pt>
                <c:pt idx="3438">
                  <c:v>42217</c:v>
                </c:pt>
                <c:pt idx="3439">
                  <c:v>42218</c:v>
                </c:pt>
                <c:pt idx="3440">
                  <c:v>42219</c:v>
                </c:pt>
                <c:pt idx="3441">
                  <c:v>42220</c:v>
                </c:pt>
                <c:pt idx="3442">
                  <c:v>42221</c:v>
                </c:pt>
                <c:pt idx="3443">
                  <c:v>42222</c:v>
                </c:pt>
                <c:pt idx="3444">
                  <c:v>42223</c:v>
                </c:pt>
                <c:pt idx="3445">
                  <c:v>42224</c:v>
                </c:pt>
                <c:pt idx="3446">
                  <c:v>42225</c:v>
                </c:pt>
                <c:pt idx="3447">
                  <c:v>42226</c:v>
                </c:pt>
                <c:pt idx="3448">
                  <c:v>42227</c:v>
                </c:pt>
                <c:pt idx="3449">
                  <c:v>42228</c:v>
                </c:pt>
                <c:pt idx="3450">
                  <c:v>42229</c:v>
                </c:pt>
                <c:pt idx="3451">
                  <c:v>42230</c:v>
                </c:pt>
                <c:pt idx="3452">
                  <c:v>42231</c:v>
                </c:pt>
                <c:pt idx="3453">
                  <c:v>42232</c:v>
                </c:pt>
                <c:pt idx="3454">
                  <c:v>42233</c:v>
                </c:pt>
                <c:pt idx="3455">
                  <c:v>42234</c:v>
                </c:pt>
                <c:pt idx="3456">
                  <c:v>42235</c:v>
                </c:pt>
                <c:pt idx="3457">
                  <c:v>42236</c:v>
                </c:pt>
                <c:pt idx="3458">
                  <c:v>42237</c:v>
                </c:pt>
                <c:pt idx="3459">
                  <c:v>42238</c:v>
                </c:pt>
                <c:pt idx="3460">
                  <c:v>42239</c:v>
                </c:pt>
                <c:pt idx="3461">
                  <c:v>42240</c:v>
                </c:pt>
                <c:pt idx="3462">
                  <c:v>42241</c:v>
                </c:pt>
                <c:pt idx="3463">
                  <c:v>42242</c:v>
                </c:pt>
                <c:pt idx="3464">
                  <c:v>42243</c:v>
                </c:pt>
                <c:pt idx="3465">
                  <c:v>42244</c:v>
                </c:pt>
                <c:pt idx="3466">
                  <c:v>42245</c:v>
                </c:pt>
                <c:pt idx="3467">
                  <c:v>42246</c:v>
                </c:pt>
                <c:pt idx="3468">
                  <c:v>42247</c:v>
                </c:pt>
                <c:pt idx="3469">
                  <c:v>42248</c:v>
                </c:pt>
                <c:pt idx="3470">
                  <c:v>42249</c:v>
                </c:pt>
                <c:pt idx="3471">
                  <c:v>42250</c:v>
                </c:pt>
                <c:pt idx="3472">
                  <c:v>42251</c:v>
                </c:pt>
                <c:pt idx="3473">
                  <c:v>42252</c:v>
                </c:pt>
                <c:pt idx="3474">
                  <c:v>42253</c:v>
                </c:pt>
                <c:pt idx="3475">
                  <c:v>42254</c:v>
                </c:pt>
                <c:pt idx="3476">
                  <c:v>42255</c:v>
                </c:pt>
                <c:pt idx="3477">
                  <c:v>42256</c:v>
                </c:pt>
                <c:pt idx="3478">
                  <c:v>42257</c:v>
                </c:pt>
                <c:pt idx="3479">
                  <c:v>42258</c:v>
                </c:pt>
                <c:pt idx="3480">
                  <c:v>42259</c:v>
                </c:pt>
                <c:pt idx="3481">
                  <c:v>42260</c:v>
                </c:pt>
                <c:pt idx="3482">
                  <c:v>42261</c:v>
                </c:pt>
                <c:pt idx="3483">
                  <c:v>42262</c:v>
                </c:pt>
                <c:pt idx="3484">
                  <c:v>42263</c:v>
                </c:pt>
                <c:pt idx="3485">
                  <c:v>42264</c:v>
                </c:pt>
                <c:pt idx="3486">
                  <c:v>42265</c:v>
                </c:pt>
                <c:pt idx="3487">
                  <c:v>42266</c:v>
                </c:pt>
                <c:pt idx="3488">
                  <c:v>42267</c:v>
                </c:pt>
                <c:pt idx="3489">
                  <c:v>42268</c:v>
                </c:pt>
                <c:pt idx="3490">
                  <c:v>42269</c:v>
                </c:pt>
                <c:pt idx="3491">
                  <c:v>42270</c:v>
                </c:pt>
                <c:pt idx="3492">
                  <c:v>42271</c:v>
                </c:pt>
                <c:pt idx="3493">
                  <c:v>42272</c:v>
                </c:pt>
                <c:pt idx="3494">
                  <c:v>42273</c:v>
                </c:pt>
                <c:pt idx="3495">
                  <c:v>42274</c:v>
                </c:pt>
                <c:pt idx="3496">
                  <c:v>42275</c:v>
                </c:pt>
                <c:pt idx="3497">
                  <c:v>42276</c:v>
                </c:pt>
                <c:pt idx="3498">
                  <c:v>42277</c:v>
                </c:pt>
                <c:pt idx="3499">
                  <c:v>42278</c:v>
                </c:pt>
                <c:pt idx="3500">
                  <c:v>42279</c:v>
                </c:pt>
                <c:pt idx="3501">
                  <c:v>42280</c:v>
                </c:pt>
                <c:pt idx="3502">
                  <c:v>42281</c:v>
                </c:pt>
                <c:pt idx="3503">
                  <c:v>42282</c:v>
                </c:pt>
                <c:pt idx="3504">
                  <c:v>42283</c:v>
                </c:pt>
                <c:pt idx="3505">
                  <c:v>42284</c:v>
                </c:pt>
                <c:pt idx="3506">
                  <c:v>42285</c:v>
                </c:pt>
                <c:pt idx="3507">
                  <c:v>42286</c:v>
                </c:pt>
                <c:pt idx="3508">
                  <c:v>42287</c:v>
                </c:pt>
                <c:pt idx="3509">
                  <c:v>42288</c:v>
                </c:pt>
                <c:pt idx="3510">
                  <c:v>42289</c:v>
                </c:pt>
                <c:pt idx="3511">
                  <c:v>42290</c:v>
                </c:pt>
                <c:pt idx="3512">
                  <c:v>42291</c:v>
                </c:pt>
                <c:pt idx="3513">
                  <c:v>42292</c:v>
                </c:pt>
                <c:pt idx="3514">
                  <c:v>42293</c:v>
                </c:pt>
                <c:pt idx="3515">
                  <c:v>42294</c:v>
                </c:pt>
                <c:pt idx="3516">
                  <c:v>42295</c:v>
                </c:pt>
                <c:pt idx="3517">
                  <c:v>42296</c:v>
                </c:pt>
                <c:pt idx="3518">
                  <c:v>42297</c:v>
                </c:pt>
                <c:pt idx="3519">
                  <c:v>42298</c:v>
                </c:pt>
                <c:pt idx="3520">
                  <c:v>42299</c:v>
                </c:pt>
                <c:pt idx="3521">
                  <c:v>42300</c:v>
                </c:pt>
                <c:pt idx="3522">
                  <c:v>42301</c:v>
                </c:pt>
                <c:pt idx="3523">
                  <c:v>42302</c:v>
                </c:pt>
                <c:pt idx="3524">
                  <c:v>42303</c:v>
                </c:pt>
                <c:pt idx="3525">
                  <c:v>42304</c:v>
                </c:pt>
                <c:pt idx="3526">
                  <c:v>42305</c:v>
                </c:pt>
                <c:pt idx="3527">
                  <c:v>42306</c:v>
                </c:pt>
                <c:pt idx="3528">
                  <c:v>42307</c:v>
                </c:pt>
                <c:pt idx="3529">
                  <c:v>42308</c:v>
                </c:pt>
                <c:pt idx="3530">
                  <c:v>42309</c:v>
                </c:pt>
                <c:pt idx="3531">
                  <c:v>42310</c:v>
                </c:pt>
                <c:pt idx="3532">
                  <c:v>42311</c:v>
                </c:pt>
                <c:pt idx="3533">
                  <c:v>42312</c:v>
                </c:pt>
                <c:pt idx="3534">
                  <c:v>42313</c:v>
                </c:pt>
                <c:pt idx="3535">
                  <c:v>42314</c:v>
                </c:pt>
                <c:pt idx="3536">
                  <c:v>42315</c:v>
                </c:pt>
                <c:pt idx="3537">
                  <c:v>42316</c:v>
                </c:pt>
                <c:pt idx="3538">
                  <c:v>42317</c:v>
                </c:pt>
                <c:pt idx="3539">
                  <c:v>42318</c:v>
                </c:pt>
                <c:pt idx="3540">
                  <c:v>42319</c:v>
                </c:pt>
                <c:pt idx="3541">
                  <c:v>42320</c:v>
                </c:pt>
                <c:pt idx="3542">
                  <c:v>42321</c:v>
                </c:pt>
                <c:pt idx="3543">
                  <c:v>42322</c:v>
                </c:pt>
                <c:pt idx="3544">
                  <c:v>42323</c:v>
                </c:pt>
                <c:pt idx="3545">
                  <c:v>42324</c:v>
                </c:pt>
                <c:pt idx="3546">
                  <c:v>42325</c:v>
                </c:pt>
                <c:pt idx="3547">
                  <c:v>42326</c:v>
                </c:pt>
                <c:pt idx="3548">
                  <c:v>42327</c:v>
                </c:pt>
                <c:pt idx="3549">
                  <c:v>42328</c:v>
                </c:pt>
                <c:pt idx="3550">
                  <c:v>42329</c:v>
                </c:pt>
                <c:pt idx="3551">
                  <c:v>42330</c:v>
                </c:pt>
                <c:pt idx="3552">
                  <c:v>42331</c:v>
                </c:pt>
                <c:pt idx="3553">
                  <c:v>42332</c:v>
                </c:pt>
                <c:pt idx="3554">
                  <c:v>42333</c:v>
                </c:pt>
                <c:pt idx="3555">
                  <c:v>42334</c:v>
                </c:pt>
                <c:pt idx="3556">
                  <c:v>42335</c:v>
                </c:pt>
                <c:pt idx="3557">
                  <c:v>42336</c:v>
                </c:pt>
                <c:pt idx="3558">
                  <c:v>42337</c:v>
                </c:pt>
                <c:pt idx="3559">
                  <c:v>42338</c:v>
                </c:pt>
                <c:pt idx="3560">
                  <c:v>42339</c:v>
                </c:pt>
                <c:pt idx="3561">
                  <c:v>42340</c:v>
                </c:pt>
                <c:pt idx="3562">
                  <c:v>42341</c:v>
                </c:pt>
                <c:pt idx="3563">
                  <c:v>42342</c:v>
                </c:pt>
                <c:pt idx="3564">
                  <c:v>42343</c:v>
                </c:pt>
                <c:pt idx="3565">
                  <c:v>42344</c:v>
                </c:pt>
                <c:pt idx="3566">
                  <c:v>42345</c:v>
                </c:pt>
                <c:pt idx="3567">
                  <c:v>42346</c:v>
                </c:pt>
                <c:pt idx="3568">
                  <c:v>42347</c:v>
                </c:pt>
                <c:pt idx="3569">
                  <c:v>42348</c:v>
                </c:pt>
                <c:pt idx="3570">
                  <c:v>42349</c:v>
                </c:pt>
                <c:pt idx="3571">
                  <c:v>42350</c:v>
                </c:pt>
                <c:pt idx="3572">
                  <c:v>42351</c:v>
                </c:pt>
                <c:pt idx="3573">
                  <c:v>42352</c:v>
                </c:pt>
                <c:pt idx="3574">
                  <c:v>42353</c:v>
                </c:pt>
                <c:pt idx="3575">
                  <c:v>42354</c:v>
                </c:pt>
                <c:pt idx="3576">
                  <c:v>42355</c:v>
                </c:pt>
                <c:pt idx="3577">
                  <c:v>42356</c:v>
                </c:pt>
                <c:pt idx="3578">
                  <c:v>42357</c:v>
                </c:pt>
                <c:pt idx="3579">
                  <c:v>42358</c:v>
                </c:pt>
                <c:pt idx="3580">
                  <c:v>42359</c:v>
                </c:pt>
                <c:pt idx="3581">
                  <c:v>42360</c:v>
                </c:pt>
                <c:pt idx="3582">
                  <c:v>42361</c:v>
                </c:pt>
                <c:pt idx="3583">
                  <c:v>42362</c:v>
                </c:pt>
                <c:pt idx="3584">
                  <c:v>42363</c:v>
                </c:pt>
                <c:pt idx="3585">
                  <c:v>42364</c:v>
                </c:pt>
                <c:pt idx="3586">
                  <c:v>42365</c:v>
                </c:pt>
                <c:pt idx="3587">
                  <c:v>42366</c:v>
                </c:pt>
                <c:pt idx="3588">
                  <c:v>42367</c:v>
                </c:pt>
                <c:pt idx="3589">
                  <c:v>42368</c:v>
                </c:pt>
                <c:pt idx="3590">
                  <c:v>42369</c:v>
                </c:pt>
                <c:pt idx="3591">
                  <c:v>42370</c:v>
                </c:pt>
                <c:pt idx="3592">
                  <c:v>42371</c:v>
                </c:pt>
                <c:pt idx="3593">
                  <c:v>42372</c:v>
                </c:pt>
                <c:pt idx="3594">
                  <c:v>42373</c:v>
                </c:pt>
                <c:pt idx="3595">
                  <c:v>42374</c:v>
                </c:pt>
                <c:pt idx="3596">
                  <c:v>42375</c:v>
                </c:pt>
                <c:pt idx="3597">
                  <c:v>42376</c:v>
                </c:pt>
                <c:pt idx="3598">
                  <c:v>42377</c:v>
                </c:pt>
                <c:pt idx="3599">
                  <c:v>42378</c:v>
                </c:pt>
                <c:pt idx="3600">
                  <c:v>42379</c:v>
                </c:pt>
                <c:pt idx="3601">
                  <c:v>42380</c:v>
                </c:pt>
                <c:pt idx="3602">
                  <c:v>42381</c:v>
                </c:pt>
                <c:pt idx="3603">
                  <c:v>42382</c:v>
                </c:pt>
                <c:pt idx="3604">
                  <c:v>42383</c:v>
                </c:pt>
                <c:pt idx="3605">
                  <c:v>42384</c:v>
                </c:pt>
                <c:pt idx="3606">
                  <c:v>42385</c:v>
                </c:pt>
                <c:pt idx="3607">
                  <c:v>42386</c:v>
                </c:pt>
                <c:pt idx="3608">
                  <c:v>42387</c:v>
                </c:pt>
                <c:pt idx="3609">
                  <c:v>42388</c:v>
                </c:pt>
                <c:pt idx="3610">
                  <c:v>42389</c:v>
                </c:pt>
                <c:pt idx="3611">
                  <c:v>42390</c:v>
                </c:pt>
                <c:pt idx="3612">
                  <c:v>42391</c:v>
                </c:pt>
                <c:pt idx="3613">
                  <c:v>42392</c:v>
                </c:pt>
                <c:pt idx="3614">
                  <c:v>42393</c:v>
                </c:pt>
                <c:pt idx="3615">
                  <c:v>42394</c:v>
                </c:pt>
                <c:pt idx="3616">
                  <c:v>42395</c:v>
                </c:pt>
                <c:pt idx="3617">
                  <c:v>42396</c:v>
                </c:pt>
                <c:pt idx="3618">
                  <c:v>42397</c:v>
                </c:pt>
                <c:pt idx="3619">
                  <c:v>42398</c:v>
                </c:pt>
                <c:pt idx="3620">
                  <c:v>42399</c:v>
                </c:pt>
                <c:pt idx="3621">
                  <c:v>42400</c:v>
                </c:pt>
                <c:pt idx="3622">
                  <c:v>42401</c:v>
                </c:pt>
                <c:pt idx="3623">
                  <c:v>42402</c:v>
                </c:pt>
                <c:pt idx="3624">
                  <c:v>42403</c:v>
                </c:pt>
                <c:pt idx="3625">
                  <c:v>42404</c:v>
                </c:pt>
                <c:pt idx="3626">
                  <c:v>42405</c:v>
                </c:pt>
                <c:pt idx="3627">
                  <c:v>42406</c:v>
                </c:pt>
                <c:pt idx="3628">
                  <c:v>42407</c:v>
                </c:pt>
                <c:pt idx="3629">
                  <c:v>42408</c:v>
                </c:pt>
                <c:pt idx="3630">
                  <c:v>42409</c:v>
                </c:pt>
                <c:pt idx="3631">
                  <c:v>42410</c:v>
                </c:pt>
                <c:pt idx="3632">
                  <c:v>42411</c:v>
                </c:pt>
                <c:pt idx="3633">
                  <c:v>42412</c:v>
                </c:pt>
                <c:pt idx="3634">
                  <c:v>42413</c:v>
                </c:pt>
                <c:pt idx="3635">
                  <c:v>42414</c:v>
                </c:pt>
                <c:pt idx="3636">
                  <c:v>42415</c:v>
                </c:pt>
                <c:pt idx="3637">
                  <c:v>42416</c:v>
                </c:pt>
                <c:pt idx="3638">
                  <c:v>42417</c:v>
                </c:pt>
                <c:pt idx="3639">
                  <c:v>42418</c:v>
                </c:pt>
                <c:pt idx="3640">
                  <c:v>42419</c:v>
                </c:pt>
                <c:pt idx="3641">
                  <c:v>42420</c:v>
                </c:pt>
                <c:pt idx="3642">
                  <c:v>42421</c:v>
                </c:pt>
                <c:pt idx="3643">
                  <c:v>42422</c:v>
                </c:pt>
                <c:pt idx="3644">
                  <c:v>42423</c:v>
                </c:pt>
                <c:pt idx="3645">
                  <c:v>42424</c:v>
                </c:pt>
                <c:pt idx="3646">
                  <c:v>42425</c:v>
                </c:pt>
                <c:pt idx="3647">
                  <c:v>42426</c:v>
                </c:pt>
                <c:pt idx="3648">
                  <c:v>42427</c:v>
                </c:pt>
                <c:pt idx="3649">
                  <c:v>42428</c:v>
                </c:pt>
                <c:pt idx="3650">
                  <c:v>42429</c:v>
                </c:pt>
                <c:pt idx="3651">
                  <c:v>42430</c:v>
                </c:pt>
                <c:pt idx="3652">
                  <c:v>42431</c:v>
                </c:pt>
                <c:pt idx="3653">
                  <c:v>42432</c:v>
                </c:pt>
                <c:pt idx="3654">
                  <c:v>42433</c:v>
                </c:pt>
                <c:pt idx="3655">
                  <c:v>42434</c:v>
                </c:pt>
                <c:pt idx="3656">
                  <c:v>42435</c:v>
                </c:pt>
                <c:pt idx="3657">
                  <c:v>42436</c:v>
                </c:pt>
                <c:pt idx="3658">
                  <c:v>42437</c:v>
                </c:pt>
                <c:pt idx="3659">
                  <c:v>42438</c:v>
                </c:pt>
                <c:pt idx="3660">
                  <c:v>42439</c:v>
                </c:pt>
                <c:pt idx="3661">
                  <c:v>42440</c:v>
                </c:pt>
                <c:pt idx="3662">
                  <c:v>42441</c:v>
                </c:pt>
                <c:pt idx="3663">
                  <c:v>42442</c:v>
                </c:pt>
                <c:pt idx="3664">
                  <c:v>42443</c:v>
                </c:pt>
                <c:pt idx="3665">
                  <c:v>42444</c:v>
                </c:pt>
                <c:pt idx="3666">
                  <c:v>42445</c:v>
                </c:pt>
                <c:pt idx="3667">
                  <c:v>42446</c:v>
                </c:pt>
                <c:pt idx="3668">
                  <c:v>42447</c:v>
                </c:pt>
                <c:pt idx="3669">
                  <c:v>42448</c:v>
                </c:pt>
                <c:pt idx="3670">
                  <c:v>42449</c:v>
                </c:pt>
                <c:pt idx="3671">
                  <c:v>42450</c:v>
                </c:pt>
                <c:pt idx="3672">
                  <c:v>42451</c:v>
                </c:pt>
                <c:pt idx="3673">
                  <c:v>42452</c:v>
                </c:pt>
                <c:pt idx="3674">
                  <c:v>42453</c:v>
                </c:pt>
                <c:pt idx="3675">
                  <c:v>42454</c:v>
                </c:pt>
                <c:pt idx="3676">
                  <c:v>42455</c:v>
                </c:pt>
                <c:pt idx="3677">
                  <c:v>42456</c:v>
                </c:pt>
                <c:pt idx="3678">
                  <c:v>42457</c:v>
                </c:pt>
                <c:pt idx="3679">
                  <c:v>42458</c:v>
                </c:pt>
                <c:pt idx="3680">
                  <c:v>42459</c:v>
                </c:pt>
                <c:pt idx="3681">
                  <c:v>42460</c:v>
                </c:pt>
                <c:pt idx="3682">
                  <c:v>42461</c:v>
                </c:pt>
                <c:pt idx="3683">
                  <c:v>42462</c:v>
                </c:pt>
                <c:pt idx="3684">
                  <c:v>42463</c:v>
                </c:pt>
                <c:pt idx="3685">
                  <c:v>42464</c:v>
                </c:pt>
                <c:pt idx="3686">
                  <c:v>42465</c:v>
                </c:pt>
                <c:pt idx="3687">
                  <c:v>42466</c:v>
                </c:pt>
                <c:pt idx="3688">
                  <c:v>42467</c:v>
                </c:pt>
                <c:pt idx="3689">
                  <c:v>42468</c:v>
                </c:pt>
                <c:pt idx="3690">
                  <c:v>42469</c:v>
                </c:pt>
                <c:pt idx="3691">
                  <c:v>42470</c:v>
                </c:pt>
                <c:pt idx="3692">
                  <c:v>42471</c:v>
                </c:pt>
                <c:pt idx="3693">
                  <c:v>42472</c:v>
                </c:pt>
                <c:pt idx="3694">
                  <c:v>42473</c:v>
                </c:pt>
                <c:pt idx="3695">
                  <c:v>42474</c:v>
                </c:pt>
                <c:pt idx="3696">
                  <c:v>42475</c:v>
                </c:pt>
                <c:pt idx="3697">
                  <c:v>42476</c:v>
                </c:pt>
                <c:pt idx="3698">
                  <c:v>42477</c:v>
                </c:pt>
                <c:pt idx="3699">
                  <c:v>42478</c:v>
                </c:pt>
                <c:pt idx="3700">
                  <c:v>42479</c:v>
                </c:pt>
                <c:pt idx="3701">
                  <c:v>42480</c:v>
                </c:pt>
                <c:pt idx="3702">
                  <c:v>42481</c:v>
                </c:pt>
                <c:pt idx="3703">
                  <c:v>42482</c:v>
                </c:pt>
                <c:pt idx="3704">
                  <c:v>42483</c:v>
                </c:pt>
                <c:pt idx="3705">
                  <c:v>42484</c:v>
                </c:pt>
                <c:pt idx="3706">
                  <c:v>42485</c:v>
                </c:pt>
                <c:pt idx="3707">
                  <c:v>42486</c:v>
                </c:pt>
                <c:pt idx="3708">
                  <c:v>42487</c:v>
                </c:pt>
                <c:pt idx="3709">
                  <c:v>42488</c:v>
                </c:pt>
                <c:pt idx="3710">
                  <c:v>42489</c:v>
                </c:pt>
                <c:pt idx="3711">
                  <c:v>42490</c:v>
                </c:pt>
                <c:pt idx="3712">
                  <c:v>42491</c:v>
                </c:pt>
                <c:pt idx="3713">
                  <c:v>42492</c:v>
                </c:pt>
                <c:pt idx="3714">
                  <c:v>42493</c:v>
                </c:pt>
                <c:pt idx="3715">
                  <c:v>42494</c:v>
                </c:pt>
                <c:pt idx="3716">
                  <c:v>42495</c:v>
                </c:pt>
                <c:pt idx="3717">
                  <c:v>42496</c:v>
                </c:pt>
                <c:pt idx="3718">
                  <c:v>42497</c:v>
                </c:pt>
                <c:pt idx="3719">
                  <c:v>42498</c:v>
                </c:pt>
                <c:pt idx="3720">
                  <c:v>42499</c:v>
                </c:pt>
                <c:pt idx="3721">
                  <c:v>42500</c:v>
                </c:pt>
                <c:pt idx="3722">
                  <c:v>42501</c:v>
                </c:pt>
                <c:pt idx="3723">
                  <c:v>42502</c:v>
                </c:pt>
                <c:pt idx="3724">
                  <c:v>42503</c:v>
                </c:pt>
                <c:pt idx="3725">
                  <c:v>42504</c:v>
                </c:pt>
                <c:pt idx="3726">
                  <c:v>42505</c:v>
                </c:pt>
                <c:pt idx="3727">
                  <c:v>42506</c:v>
                </c:pt>
                <c:pt idx="3728">
                  <c:v>42507</c:v>
                </c:pt>
                <c:pt idx="3729">
                  <c:v>42508</c:v>
                </c:pt>
                <c:pt idx="3730">
                  <c:v>42509</c:v>
                </c:pt>
                <c:pt idx="3731">
                  <c:v>42510</c:v>
                </c:pt>
                <c:pt idx="3732">
                  <c:v>42511</c:v>
                </c:pt>
                <c:pt idx="3733">
                  <c:v>42512</c:v>
                </c:pt>
                <c:pt idx="3734">
                  <c:v>42513</c:v>
                </c:pt>
                <c:pt idx="3735">
                  <c:v>42514</c:v>
                </c:pt>
                <c:pt idx="3736">
                  <c:v>42515</c:v>
                </c:pt>
                <c:pt idx="3737">
                  <c:v>42516</c:v>
                </c:pt>
                <c:pt idx="3738">
                  <c:v>42517</c:v>
                </c:pt>
                <c:pt idx="3739">
                  <c:v>42518</c:v>
                </c:pt>
                <c:pt idx="3740">
                  <c:v>42519</c:v>
                </c:pt>
                <c:pt idx="3741">
                  <c:v>42520</c:v>
                </c:pt>
                <c:pt idx="3742">
                  <c:v>42521</c:v>
                </c:pt>
                <c:pt idx="3743">
                  <c:v>42522</c:v>
                </c:pt>
                <c:pt idx="3744">
                  <c:v>42523</c:v>
                </c:pt>
                <c:pt idx="3745">
                  <c:v>42524</c:v>
                </c:pt>
                <c:pt idx="3746">
                  <c:v>42525</c:v>
                </c:pt>
                <c:pt idx="3747">
                  <c:v>42526</c:v>
                </c:pt>
                <c:pt idx="3748">
                  <c:v>42527</c:v>
                </c:pt>
                <c:pt idx="3749">
                  <c:v>42528</c:v>
                </c:pt>
                <c:pt idx="3750">
                  <c:v>42529</c:v>
                </c:pt>
                <c:pt idx="3751">
                  <c:v>42530</c:v>
                </c:pt>
                <c:pt idx="3752">
                  <c:v>42531</c:v>
                </c:pt>
                <c:pt idx="3753">
                  <c:v>42532</c:v>
                </c:pt>
                <c:pt idx="3754">
                  <c:v>42533</c:v>
                </c:pt>
                <c:pt idx="3755">
                  <c:v>42534</c:v>
                </c:pt>
                <c:pt idx="3756">
                  <c:v>42535</c:v>
                </c:pt>
                <c:pt idx="3757">
                  <c:v>42536</c:v>
                </c:pt>
                <c:pt idx="3758">
                  <c:v>42537</c:v>
                </c:pt>
                <c:pt idx="3759">
                  <c:v>42538</c:v>
                </c:pt>
                <c:pt idx="3760">
                  <c:v>42539</c:v>
                </c:pt>
                <c:pt idx="3761">
                  <c:v>42540</c:v>
                </c:pt>
                <c:pt idx="3762">
                  <c:v>42541</c:v>
                </c:pt>
                <c:pt idx="3763">
                  <c:v>42542</c:v>
                </c:pt>
                <c:pt idx="3764">
                  <c:v>42543</c:v>
                </c:pt>
                <c:pt idx="3765">
                  <c:v>42544</c:v>
                </c:pt>
                <c:pt idx="3766">
                  <c:v>42545</c:v>
                </c:pt>
                <c:pt idx="3767">
                  <c:v>42546</c:v>
                </c:pt>
                <c:pt idx="3768">
                  <c:v>42547</c:v>
                </c:pt>
                <c:pt idx="3769">
                  <c:v>42548</c:v>
                </c:pt>
                <c:pt idx="3770">
                  <c:v>42549</c:v>
                </c:pt>
                <c:pt idx="3771">
                  <c:v>42550</c:v>
                </c:pt>
                <c:pt idx="3772">
                  <c:v>42551</c:v>
                </c:pt>
                <c:pt idx="3773">
                  <c:v>42552</c:v>
                </c:pt>
                <c:pt idx="3774">
                  <c:v>42553</c:v>
                </c:pt>
                <c:pt idx="3775">
                  <c:v>42554</c:v>
                </c:pt>
                <c:pt idx="3776">
                  <c:v>42555</c:v>
                </c:pt>
                <c:pt idx="3777">
                  <c:v>42556</c:v>
                </c:pt>
                <c:pt idx="3778">
                  <c:v>42557</c:v>
                </c:pt>
                <c:pt idx="3779">
                  <c:v>42558</c:v>
                </c:pt>
                <c:pt idx="3780">
                  <c:v>42559</c:v>
                </c:pt>
                <c:pt idx="3781">
                  <c:v>42560</c:v>
                </c:pt>
                <c:pt idx="3782">
                  <c:v>42561</c:v>
                </c:pt>
                <c:pt idx="3783">
                  <c:v>42562</c:v>
                </c:pt>
                <c:pt idx="3784">
                  <c:v>42563</c:v>
                </c:pt>
                <c:pt idx="3785">
                  <c:v>42564</c:v>
                </c:pt>
                <c:pt idx="3786">
                  <c:v>42565</c:v>
                </c:pt>
                <c:pt idx="3787">
                  <c:v>42566</c:v>
                </c:pt>
                <c:pt idx="3788">
                  <c:v>42567</c:v>
                </c:pt>
                <c:pt idx="3789">
                  <c:v>42568</c:v>
                </c:pt>
                <c:pt idx="3790">
                  <c:v>42569</c:v>
                </c:pt>
                <c:pt idx="3791">
                  <c:v>42570</c:v>
                </c:pt>
                <c:pt idx="3792">
                  <c:v>42571</c:v>
                </c:pt>
                <c:pt idx="3793">
                  <c:v>42572</c:v>
                </c:pt>
                <c:pt idx="3794">
                  <c:v>42573</c:v>
                </c:pt>
                <c:pt idx="3795">
                  <c:v>42574</c:v>
                </c:pt>
                <c:pt idx="3796">
                  <c:v>42575</c:v>
                </c:pt>
                <c:pt idx="3797">
                  <c:v>42576</c:v>
                </c:pt>
                <c:pt idx="3798">
                  <c:v>42577</c:v>
                </c:pt>
                <c:pt idx="3799">
                  <c:v>42578</c:v>
                </c:pt>
                <c:pt idx="3800">
                  <c:v>42579</c:v>
                </c:pt>
                <c:pt idx="3801">
                  <c:v>42580</c:v>
                </c:pt>
                <c:pt idx="3802">
                  <c:v>42581</c:v>
                </c:pt>
                <c:pt idx="3803">
                  <c:v>42582</c:v>
                </c:pt>
                <c:pt idx="3804">
                  <c:v>42583</c:v>
                </c:pt>
                <c:pt idx="3805">
                  <c:v>42584</c:v>
                </c:pt>
                <c:pt idx="3806">
                  <c:v>42585</c:v>
                </c:pt>
                <c:pt idx="3807">
                  <c:v>42586</c:v>
                </c:pt>
                <c:pt idx="3808">
                  <c:v>42587</c:v>
                </c:pt>
                <c:pt idx="3809">
                  <c:v>42588</c:v>
                </c:pt>
                <c:pt idx="3810">
                  <c:v>42589</c:v>
                </c:pt>
                <c:pt idx="3811">
                  <c:v>42590</c:v>
                </c:pt>
                <c:pt idx="3812">
                  <c:v>42591</c:v>
                </c:pt>
                <c:pt idx="3813">
                  <c:v>42592</c:v>
                </c:pt>
                <c:pt idx="3814">
                  <c:v>42593</c:v>
                </c:pt>
                <c:pt idx="3815">
                  <c:v>42594</c:v>
                </c:pt>
                <c:pt idx="3816">
                  <c:v>42595</c:v>
                </c:pt>
                <c:pt idx="3817">
                  <c:v>42596</c:v>
                </c:pt>
                <c:pt idx="3818">
                  <c:v>42597</c:v>
                </c:pt>
                <c:pt idx="3819">
                  <c:v>42598</c:v>
                </c:pt>
                <c:pt idx="3820">
                  <c:v>42599</c:v>
                </c:pt>
                <c:pt idx="3821">
                  <c:v>42600</c:v>
                </c:pt>
                <c:pt idx="3822">
                  <c:v>42601</c:v>
                </c:pt>
                <c:pt idx="3823">
                  <c:v>42602</c:v>
                </c:pt>
                <c:pt idx="3824">
                  <c:v>42603</c:v>
                </c:pt>
                <c:pt idx="3825">
                  <c:v>42604</c:v>
                </c:pt>
                <c:pt idx="3826">
                  <c:v>42605</c:v>
                </c:pt>
                <c:pt idx="3827">
                  <c:v>42606</c:v>
                </c:pt>
                <c:pt idx="3828">
                  <c:v>42607</c:v>
                </c:pt>
                <c:pt idx="3829">
                  <c:v>42608</c:v>
                </c:pt>
                <c:pt idx="3830">
                  <c:v>42609</c:v>
                </c:pt>
                <c:pt idx="3831">
                  <c:v>42610</c:v>
                </c:pt>
                <c:pt idx="3832">
                  <c:v>42611</c:v>
                </c:pt>
                <c:pt idx="3833">
                  <c:v>42612</c:v>
                </c:pt>
                <c:pt idx="3834">
                  <c:v>42613</c:v>
                </c:pt>
                <c:pt idx="3835">
                  <c:v>42614</c:v>
                </c:pt>
                <c:pt idx="3836">
                  <c:v>42615</c:v>
                </c:pt>
                <c:pt idx="3837">
                  <c:v>42616</c:v>
                </c:pt>
                <c:pt idx="3838">
                  <c:v>42617</c:v>
                </c:pt>
                <c:pt idx="3839">
                  <c:v>42618</c:v>
                </c:pt>
                <c:pt idx="3840">
                  <c:v>42619</c:v>
                </c:pt>
                <c:pt idx="3841">
                  <c:v>42620</c:v>
                </c:pt>
                <c:pt idx="3842">
                  <c:v>42621</c:v>
                </c:pt>
                <c:pt idx="3843">
                  <c:v>42622</c:v>
                </c:pt>
                <c:pt idx="3844">
                  <c:v>42623</c:v>
                </c:pt>
                <c:pt idx="3845">
                  <c:v>42624</c:v>
                </c:pt>
                <c:pt idx="3846">
                  <c:v>42625</c:v>
                </c:pt>
                <c:pt idx="3847">
                  <c:v>42626</c:v>
                </c:pt>
                <c:pt idx="3848">
                  <c:v>42627</c:v>
                </c:pt>
                <c:pt idx="3849">
                  <c:v>42628</c:v>
                </c:pt>
                <c:pt idx="3850">
                  <c:v>42629</c:v>
                </c:pt>
                <c:pt idx="3851">
                  <c:v>42630</c:v>
                </c:pt>
                <c:pt idx="3852">
                  <c:v>42631</c:v>
                </c:pt>
                <c:pt idx="3853">
                  <c:v>42632</c:v>
                </c:pt>
                <c:pt idx="3854">
                  <c:v>42633</c:v>
                </c:pt>
                <c:pt idx="3855">
                  <c:v>42634</c:v>
                </c:pt>
                <c:pt idx="3856">
                  <c:v>42635</c:v>
                </c:pt>
                <c:pt idx="3857">
                  <c:v>42636</c:v>
                </c:pt>
                <c:pt idx="3858">
                  <c:v>42637</c:v>
                </c:pt>
                <c:pt idx="3859">
                  <c:v>42638</c:v>
                </c:pt>
                <c:pt idx="3860">
                  <c:v>42639</c:v>
                </c:pt>
                <c:pt idx="3861">
                  <c:v>42640</c:v>
                </c:pt>
                <c:pt idx="3862">
                  <c:v>42641</c:v>
                </c:pt>
                <c:pt idx="3863">
                  <c:v>42642</c:v>
                </c:pt>
                <c:pt idx="3864">
                  <c:v>42643</c:v>
                </c:pt>
                <c:pt idx="3865">
                  <c:v>42644</c:v>
                </c:pt>
                <c:pt idx="3866">
                  <c:v>42645</c:v>
                </c:pt>
                <c:pt idx="3867">
                  <c:v>42646</c:v>
                </c:pt>
                <c:pt idx="3868">
                  <c:v>42647</c:v>
                </c:pt>
                <c:pt idx="3869">
                  <c:v>42648</c:v>
                </c:pt>
                <c:pt idx="3870">
                  <c:v>42649</c:v>
                </c:pt>
                <c:pt idx="3871">
                  <c:v>42650</c:v>
                </c:pt>
                <c:pt idx="3872">
                  <c:v>42651</c:v>
                </c:pt>
                <c:pt idx="3873">
                  <c:v>42652</c:v>
                </c:pt>
                <c:pt idx="3874">
                  <c:v>42653</c:v>
                </c:pt>
                <c:pt idx="3875">
                  <c:v>42654</c:v>
                </c:pt>
                <c:pt idx="3876">
                  <c:v>42655</c:v>
                </c:pt>
                <c:pt idx="3877">
                  <c:v>42656</c:v>
                </c:pt>
                <c:pt idx="3878">
                  <c:v>42657</c:v>
                </c:pt>
                <c:pt idx="3879">
                  <c:v>42658</c:v>
                </c:pt>
                <c:pt idx="3880">
                  <c:v>42659</c:v>
                </c:pt>
                <c:pt idx="3881">
                  <c:v>42660</c:v>
                </c:pt>
                <c:pt idx="3882">
                  <c:v>42661</c:v>
                </c:pt>
                <c:pt idx="3883">
                  <c:v>42662</c:v>
                </c:pt>
                <c:pt idx="3884">
                  <c:v>42663</c:v>
                </c:pt>
                <c:pt idx="3885">
                  <c:v>42664</c:v>
                </c:pt>
                <c:pt idx="3886">
                  <c:v>42665</c:v>
                </c:pt>
                <c:pt idx="3887">
                  <c:v>42666</c:v>
                </c:pt>
                <c:pt idx="3888">
                  <c:v>42667</c:v>
                </c:pt>
                <c:pt idx="3889">
                  <c:v>42668</c:v>
                </c:pt>
                <c:pt idx="3890">
                  <c:v>42669</c:v>
                </c:pt>
                <c:pt idx="3891">
                  <c:v>42670</c:v>
                </c:pt>
                <c:pt idx="3892">
                  <c:v>42671</c:v>
                </c:pt>
                <c:pt idx="3893">
                  <c:v>42672</c:v>
                </c:pt>
                <c:pt idx="3894">
                  <c:v>42673</c:v>
                </c:pt>
                <c:pt idx="3895">
                  <c:v>42674</c:v>
                </c:pt>
                <c:pt idx="3896">
                  <c:v>42675</c:v>
                </c:pt>
                <c:pt idx="3897">
                  <c:v>42676</c:v>
                </c:pt>
                <c:pt idx="3898">
                  <c:v>42677</c:v>
                </c:pt>
                <c:pt idx="3899">
                  <c:v>42678</c:v>
                </c:pt>
                <c:pt idx="3900">
                  <c:v>42679</c:v>
                </c:pt>
                <c:pt idx="3901">
                  <c:v>42680</c:v>
                </c:pt>
                <c:pt idx="3902">
                  <c:v>42681</c:v>
                </c:pt>
                <c:pt idx="3903">
                  <c:v>42682</c:v>
                </c:pt>
                <c:pt idx="3904">
                  <c:v>42683</c:v>
                </c:pt>
                <c:pt idx="3905">
                  <c:v>42684</c:v>
                </c:pt>
                <c:pt idx="3906">
                  <c:v>42685</c:v>
                </c:pt>
                <c:pt idx="3907">
                  <c:v>42686</c:v>
                </c:pt>
                <c:pt idx="3908">
                  <c:v>42687</c:v>
                </c:pt>
                <c:pt idx="3909">
                  <c:v>42688</c:v>
                </c:pt>
                <c:pt idx="3910">
                  <c:v>42689</c:v>
                </c:pt>
                <c:pt idx="3911">
                  <c:v>42690</c:v>
                </c:pt>
                <c:pt idx="3912">
                  <c:v>42691</c:v>
                </c:pt>
                <c:pt idx="3913">
                  <c:v>42692</c:v>
                </c:pt>
                <c:pt idx="3914">
                  <c:v>42693</c:v>
                </c:pt>
                <c:pt idx="3915">
                  <c:v>42694</c:v>
                </c:pt>
                <c:pt idx="3916">
                  <c:v>42695</c:v>
                </c:pt>
                <c:pt idx="3917">
                  <c:v>42696</c:v>
                </c:pt>
                <c:pt idx="3918">
                  <c:v>42697</c:v>
                </c:pt>
                <c:pt idx="3919">
                  <c:v>42698</c:v>
                </c:pt>
                <c:pt idx="3920">
                  <c:v>42699</c:v>
                </c:pt>
                <c:pt idx="3921">
                  <c:v>42700</c:v>
                </c:pt>
                <c:pt idx="3922">
                  <c:v>42701</c:v>
                </c:pt>
                <c:pt idx="3923">
                  <c:v>42702</c:v>
                </c:pt>
                <c:pt idx="3924">
                  <c:v>42703</c:v>
                </c:pt>
                <c:pt idx="3925">
                  <c:v>42704</c:v>
                </c:pt>
                <c:pt idx="3926">
                  <c:v>42705</c:v>
                </c:pt>
                <c:pt idx="3927">
                  <c:v>42706</c:v>
                </c:pt>
                <c:pt idx="3928">
                  <c:v>42707</c:v>
                </c:pt>
                <c:pt idx="3929">
                  <c:v>42708</c:v>
                </c:pt>
                <c:pt idx="3930">
                  <c:v>42709</c:v>
                </c:pt>
                <c:pt idx="3931">
                  <c:v>42710</c:v>
                </c:pt>
                <c:pt idx="3932">
                  <c:v>42711</c:v>
                </c:pt>
                <c:pt idx="3933">
                  <c:v>42712</c:v>
                </c:pt>
                <c:pt idx="3934">
                  <c:v>42713</c:v>
                </c:pt>
                <c:pt idx="3935">
                  <c:v>42714</c:v>
                </c:pt>
                <c:pt idx="3936">
                  <c:v>42715</c:v>
                </c:pt>
                <c:pt idx="3937">
                  <c:v>42716</c:v>
                </c:pt>
                <c:pt idx="3938">
                  <c:v>42717</c:v>
                </c:pt>
                <c:pt idx="3939">
                  <c:v>42718</c:v>
                </c:pt>
                <c:pt idx="3940">
                  <c:v>42719</c:v>
                </c:pt>
                <c:pt idx="3941">
                  <c:v>42720</c:v>
                </c:pt>
                <c:pt idx="3942">
                  <c:v>42721</c:v>
                </c:pt>
                <c:pt idx="3943">
                  <c:v>42722</c:v>
                </c:pt>
                <c:pt idx="3944">
                  <c:v>42723</c:v>
                </c:pt>
                <c:pt idx="3945">
                  <c:v>42724</c:v>
                </c:pt>
                <c:pt idx="3946">
                  <c:v>42725</c:v>
                </c:pt>
                <c:pt idx="3947">
                  <c:v>42726</c:v>
                </c:pt>
                <c:pt idx="3948">
                  <c:v>42727</c:v>
                </c:pt>
                <c:pt idx="3949">
                  <c:v>42728</c:v>
                </c:pt>
                <c:pt idx="3950">
                  <c:v>42729</c:v>
                </c:pt>
                <c:pt idx="3951">
                  <c:v>42730</c:v>
                </c:pt>
                <c:pt idx="3952">
                  <c:v>42731</c:v>
                </c:pt>
                <c:pt idx="3953">
                  <c:v>42732</c:v>
                </c:pt>
                <c:pt idx="3954">
                  <c:v>42733</c:v>
                </c:pt>
                <c:pt idx="3955">
                  <c:v>42734</c:v>
                </c:pt>
                <c:pt idx="3956">
                  <c:v>42735</c:v>
                </c:pt>
                <c:pt idx="3957">
                  <c:v>42736</c:v>
                </c:pt>
                <c:pt idx="3958">
                  <c:v>42737</c:v>
                </c:pt>
                <c:pt idx="3959">
                  <c:v>42738</c:v>
                </c:pt>
                <c:pt idx="3960">
                  <c:v>42739</c:v>
                </c:pt>
                <c:pt idx="3961">
                  <c:v>42740</c:v>
                </c:pt>
                <c:pt idx="3962">
                  <c:v>42741</c:v>
                </c:pt>
                <c:pt idx="3963">
                  <c:v>42742</c:v>
                </c:pt>
                <c:pt idx="3964">
                  <c:v>42743</c:v>
                </c:pt>
                <c:pt idx="3965">
                  <c:v>42744</c:v>
                </c:pt>
                <c:pt idx="3966">
                  <c:v>42745</c:v>
                </c:pt>
                <c:pt idx="3967">
                  <c:v>42746</c:v>
                </c:pt>
                <c:pt idx="3968">
                  <c:v>42747</c:v>
                </c:pt>
                <c:pt idx="3969">
                  <c:v>42748</c:v>
                </c:pt>
                <c:pt idx="3970">
                  <c:v>42749</c:v>
                </c:pt>
                <c:pt idx="3971">
                  <c:v>42750</c:v>
                </c:pt>
                <c:pt idx="3972">
                  <c:v>42751</c:v>
                </c:pt>
                <c:pt idx="3973">
                  <c:v>42752</c:v>
                </c:pt>
                <c:pt idx="3974">
                  <c:v>42753</c:v>
                </c:pt>
                <c:pt idx="3975">
                  <c:v>42754</c:v>
                </c:pt>
                <c:pt idx="3976">
                  <c:v>42755</c:v>
                </c:pt>
                <c:pt idx="3977">
                  <c:v>42756</c:v>
                </c:pt>
                <c:pt idx="3978">
                  <c:v>42757</c:v>
                </c:pt>
                <c:pt idx="3979">
                  <c:v>42758</c:v>
                </c:pt>
                <c:pt idx="3980">
                  <c:v>42759</c:v>
                </c:pt>
                <c:pt idx="3981">
                  <c:v>42760</c:v>
                </c:pt>
                <c:pt idx="3982">
                  <c:v>42761</c:v>
                </c:pt>
                <c:pt idx="3983">
                  <c:v>42762</c:v>
                </c:pt>
                <c:pt idx="3984">
                  <c:v>42763</c:v>
                </c:pt>
                <c:pt idx="3985">
                  <c:v>42764</c:v>
                </c:pt>
                <c:pt idx="3986">
                  <c:v>42765</c:v>
                </c:pt>
                <c:pt idx="3987">
                  <c:v>42766</c:v>
                </c:pt>
                <c:pt idx="3988">
                  <c:v>42767</c:v>
                </c:pt>
                <c:pt idx="3989">
                  <c:v>42768</c:v>
                </c:pt>
                <c:pt idx="3990">
                  <c:v>42769</c:v>
                </c:pt>
                <c:pt idx="3991">
                  <c:v>42770</c:v>
                </c:pt>
                <c:pt idx="3992">
                  <c:v>42771</c:v>
                </c:pt>
                <c:pt idx="3993">
                  <c:v>42772</c:v>
                </c:pt>
                <c:pt idx="3994">
                  <c:v>42773</c:v>
                </c:pt>
                <c:pt idx="3995">
                  <c:v>42774</c:v>
                </c:pt>
                <c:pt idx="3996">
                  <c:v>42775</c:v>
                </c:pt>
                <c:pt idx="3997">
                  <c:v>42776</c:v>
                </c:pt>
                <c:pt idx="3998">
                  <c:v>42777</c:v>
                </c:pt>
                <c:pt idx="3999">
                  <c:v>42778</c:v>
                </c:pt>
                <c:pt idx="4000">
                  <c:v>42779</c:v>
                </c:pt>
                <c:pt idx="4001">
                  <c:v>42780</c:v>
                </c:pt>
                <c:pt idx="4002">
                  <c:v>42781</c:v>
                </c:pt>
                <c:pt idx="4003">
                  <c:v>42782</c:v>
                </c:pt>
                <c:pt idx="4004">
                  <c:v>42783</c:v>
                </c:pt>
                <c:pt idx="4005">
                  <c:v>42784</c:v>
                </c:pt>
                <c:pt idx="4006">
                  <c:v>42785</c:v>
                </c:pt>
                <c:pt idx="4007">
                  <c:v>42786</c:v>
                </c:pt>
                <c:pt idx="4008">
                  <c:v>42787</c:v>
                </c:pt>
                <c:pt idx="4009">
                  <c:v>42788</c:v>
                </c:pt>
                <c:pt idx="4010">
                  <c:v>42789</c:v>
                </c:pt>
                <c:pt idx="4011">
                  <c:v>42790</c:v>
                </c:pt>
                <c:pt idx="4012">
                  <c:v>42791</c:v>
                </c:pt>
                <c:pt idx="4013">
                  <c:v>42792</c:v>
                </c:pt>
                <c:pt idx="4014">
                  <c:v>42793</c:v>
                </c:pt>
                <c:pt idx="4015">
                  <c:v>42794</c:v>
                </c:pt>
                <c:pt idx="4016">
                  <c:v>42795</c:v>
                </c:pt>
                <c:pt idx="4017">
                  <c:v>42796</c:v>
                </c:pt>
                <c:pt idx="4018">
                  <c:v>42797</c:v>
                </c:pt>
                <c:pt idx="4019">
                  <c:v>42798</c:v>
                </c:pt>
                <c:pt idx="4020">
                  <c:v>42799</c:v>
                </c:pt>
                <c:pt idx="4021">
                  <c:v>42800</c:v>
                </c:pt>
                <c:pt idx="4022">
                  <c:v>42801</c:v>
                </c:pt>
                <c:pt idx="4023">
                  <c:v>42802</c:v>
                </c:pt>
                <c:pt idx="4024">
                  <c:v>42803</c:v>
                </c:pt>
                <c:pt idx="4025">
                  <c:v>42804</c:v>
                </c:pt>
                <c:pt idx="4026">
                  <c:v>42805</c:v>
                </c:pt>
                <c:pt idx="4027">
                  <c:v>42806</c:v>
                </c:pt>
                <c:pt idx="4028">
                  <c:v>42807</c:v>
                </c:pt>
                <c:pt idx="4029">
                  <c:v>42808</c:v>
                </c:pt>
                <c:pt idx="4030">
                  <c:v>42809</c:v>
                </c:pt>
                <c:pt idx="4031">
                  <c:v>42810</c:v>
                </c:pt>
                <c:pt idx="4032">
                  <c:v>42811</c:v>
                </c:pt>
                <c:pt idx="4033">
                  <c:v>42812</c:v>
                </c:pt>
                <c:pt idx="4034">
                  <c:v>42813</c:v>
                </c:pt>
                <c:pt idx="4035">
                  <c:v>42814</c:v>
                </c:pt>
                <c:pt idx="4036">
                  <c:v>42815</c:v>
                </c:pt>
                <c:pt idx="4037">
                  <c:v>42816</c:v>
                </c:pt>
                <c:pt idx="4038">
                  <c:v>42817</c:v>
                </c:pt>
                <c:pt idx="4039">
                  <c:v>42818</c:v>
                </c:pt>
                <c:pt idx="4040">
                  <c:v>42819</c:v>
                </c:pt>
                <c:pt idx="4041">
                  <c:v>42820</c:v>
                </c:pt>
                <c:pt idx="4042">
                  <c:v>42821</c:v>
                </c:pt>
                <c:pt idx="4043">
                  <c:v>42822</c:v>
                </c:pt>
                <c:pt idx="4044">
                  <c:v>42823</c:v>
                </c:pt>
                <c:pt idx="4045">
                  <c:v>42824</c:v>
                </c:pt>
                <c:pt idx="4046">
                  <c:v>42825</c:v>
                </c:pt>
                <c:pt idx="4047">
                  <c:v>42826</c:v>
                </c:pt>
                <c:pt idx="4048">
                  <c:v>42827</c:v>
                </c:pt>
                <c:pt idx="4049">
                  <c:v>42828</c:v>
                </c:pt>
                <c:pt idx="4050">
                  <c:v>42829</c:v>
                </c:pt>
                <c:pt idx="4051">
                  <c:v>42830</c:v>
                </c:pt>
                <c:pt idx="4052">
                  <c:v>42831</c:v>
                </c:pt>
                <c:pt idx="4053">
                  <c:v>42832</c:v>
                </c:pt>
                <c:pt idx="4054">
                  <c:v>42833</c:v>
                </c:pt>
                <c:pt idx="4055">
                  <c:v>42834</c:v>
                </c:pt>
                <c:pt idx="4056">
                  <c:v>42835</c:v>
                </c:pt>
                <c:pt idx="4057">
                  <c:v>42836</c:v>
                </c:pt>
                <c:pt idx="4058">
                  <c:v>42837</c:v>
                </c:pt>
                <c:pt idx="4059">
                  <c:v>42838</c:v>
                </c:pt>
                <c:pt idx="4060">
                  <c:v>42839</c:v>
                </c:pt>
                <c:pt idx="4061">
                  <c:v>42840</c:v>
                </c:pt>
                <c:pt idx="4062">
                  <c:v>42841</c:v>
                </c:pt>
                <c:pt idx="4063">
                  <c:v>42842</c:v>
                </c:pt>
                <c:pt idx="4064">
                  <c:v>42843</c:v>
                </c:pt>
                <c:pt idx="4065">
                  <c:v>42844</c:v>
                </c:pt>
                <c:pt idx="4066">
                  <c:v>42845</c:v>
                </c:pt>
                <c:pt idx="4067">
                  <c:v>42846</c:v>
                </c:pt>
                <c:pt idx="4068">
                  <c:v>42847</c:v>
                </c:pt>
                <c:pt idx="4069">
                  <c:v>42848</c:v>
                </c:pt>
                <c:pt idx="4070">
                  <c:v>42849</c:v>
                </c:pt>
                <c:pt idx="4071">
                  <c:v>42850</c:v>
                </c:pt>
                <c:pt idx="4072">
                  <c:v>42851</c:v>
                </c:pt>
                <c:pt idx="4073">
                  <c:v>42852</c:v>
                </c:pt>
                <c:pt idx="4074">
                  <c:v>42853</c:v>
                </c:pt>
                <c:pt idx="4075">
                  <c:v>42854</c:v>
                </c:pt>
                <c:pt idx="4076">
                  <c:v>42855</c:v>
                </c:pt>
                <c:pt idx="4077">
                  <c:v>42856</c:v>
                </c:pt>
                <c:pt idx="4078">
                  <c:v>42857</c:v>
                </c:pt>
                <c:pt idx="4079">
                  <c:v>42858</c:v>
                </c:pt>
                <c:pt idx="4080">
                  <c:v>42859</c:v>
                </c:pt>
                <c:pt idx="4081">
                  <c:v>42860</c:v>
                </c:pt>
                <c:pt idx="4082">
                  <c:v>42861</c:v>
                </c:pt>
                <c:pt idx="4083">
                  <c:v>42862</c:v>
                </c:pt>
                <c:pt idx="4084">
                  <c:v>42863</c:v>
                </c:pt>
                <c:pt idx="4085">
                  <c:v>42864</c:v>
                </c:pt>
                <c:pt idx="4086">
                  <c:v>42865</c:v>
                </c:pt>
                <c:pt idx="4087">
                  <c:v>42866</c:v>
                </c:pt>
                <c:pt idx="4088">
                  <c:v>42867</c:v>
                </c:pt>
                <c:pt idx="4089">
                  <c:v>42868</c:v>
                </c:pt>
                <c:pt idx="4090">
                  <c:v>42869</c:v>
                </c:pt>
                <c:pt idx="4091">
                  <c:v>42870</c:v>
                </c:pt>
                <c:pt idx="4092">
                  <c:v>42871</c:v>
                </c:pt>
                <c:pt idx="4093">
                  <c:v>42872</c:v>
                </c:pt>
                <c:pt idx="4094">
                  <c:v>42873</c:v>
                </c:pt>
                <c:pt idx="4095">
                  <c:v>42874</c:v>
                </c:pt>
                <c:pt idx="4096">
                  <c:v>42875</c:v>
                </c:pt>
                <c:pt idx="4097">
                  <c:v>42876</c:v>
                </c:pt>
                <c:pt idx="4098">
                  <c:v>42877</c:v>
                </c:pt>
                <c:pt idx="4099">
                  <c:v>42878</c:v>
                </c:pt>
                <c:pt idx="4100">
                  <c:v>42879</c:v>
                </c:pt>
                <c:pt idx="4101">
                  <c:v>42880</c:v>
                </c:pt>
                <c:pt idx="4102">
                  <c:v>42881</c:v>
                </c:pt>
                <c:pt idx="4103">
                  <c:v>42882</c:v>
                </c:pt>
                <c:pt idx="4104">
                  <c:v>42883</c:v>
                </c:pt>
                <c:pt idx="4105">
                  <c:v>42884</c:v>
                </c:pt>
                <c:pt idx="4106">
                  <c:v>42885</c:v>
                </c:pt>
                <c:pt idx="4107">
                  <c:v>42886</c:v>
                </c:pt>
                <c:pt idx="4108">
                  <c:v>42887</c:v>
                </c:pt>
                <c:pt idx="4109">
                  <c:v>42888</c:v>
                </c:pt>
                <c:pt idx="4110">
                  <c:v>42889</c:v>
                </c:pt>
                <c:pt idx="4111">
                  <c:v>42890</c:v>
                </c:pt>
                <c:pt idx="4112">
                  <c:v>42891</c:v>
                </c:pt>
                <c:pt idx="4113">
                  <c:v>42892</c:v>
                </c:pt>
                <c:pt idx="4114">
                  <c:v>42893</c:v>
                </c:pt>
                <c:pt idx="4115">
                  <c:v>42894</c:v>
                </c:pt>
                <c:pt idx="4116">
                  <c:v>42895</c:v>
                </c:pt>
                <c:pt idx="4117">
                  <c:v>42896</c:v>
                </c:pt>
                <c:pt idx="4118">
                  <c:v>42897</c:v>
                </c:pt>
                <c:pt idx="4119">
                  <c:v>42898</c:v>
                </c:pt>
                <c:pt idx="4120">
                  <c:v>42899</c:v>
                </c:pt>
                <c:pt idx="4121">
                  <c:v>42900</c:v>
                </c:pt>
                <c:pt idx="4122">
                  <c:v>42901</c:v>
                </c:pt>
                <c:pt idx="4123">
                  <c:v>42902</c:v>
                </c:pt>
                <c:pt idx="4124">
                  <c:v>42903</c:v>
                </c:pt>
                <c:pt idx="4125">
                  <c:v>42904</c:v>
                </c:pt>
                <c:pt idx="4126">
                  <c:v>42905</c:v>
                </c:pt>
                <c:pt idx="4127">
                  <c:v>42906</c:v>
                </c:pt>
                <c:pt idx="4128">
                  <c:v>42907</c:v>
                </c:pt>
                <c:pt idx="4129">
                  <c:v>42908</c:v>
                </c:pt>
                <c:pt idx="4130">
                  <c:v>42909</c:v>
                </c:pt>
                <c:pt idx="4131">
                  <c:v>42910</c:v>
                </c:pt>
                <c:pt idx="4132">
                  <c:v>42911</c:v>
                </c:pt>
                <c:pt idx="4133">
                  <c:v>42912</c:v>
                </c:pt>
                <c:pt idx="4134">
                  <c:v>42913</c:v>
                </c:pt>
                <c:pt idx="4135">
                  <c:v>42914</c:v>
                </c:pt>
                <c:pt idx="4136">
                  <c:v>42915</c:v>
                </c:pt>
                <c:pt idx="4137">
                  <c:v>42916</c:v>
                </c:pt>
                <c:pt idx="4138">
                  <c:v>42917</c:v>
                </c:pt>
                <c:pt idx="4139">
                  <c:v>42918</c:v>
                </c:pt>
                <c:pt idx="4140">
                  <c:v>42919</c:v>
                </c:pt>
                <c:pt idx="4141">
                  <c:v>42920</c:v>
                </c:pt>
                <c:pt idx="4142">
                  <c:v>42921</c:v>
                </c:pt>
                <c:pt idx="4143">
                  <c:v>42922</c:v>
                </c:pt>
                <c:pt idx="4144">
                  <c:v>42923</c:v>
                </c:pt>
                <c:pt idx="4145">
                  <c:v>42924</c:v>
                </c:pt>
                <c:pt idx="4146">
                  <c:v>42925</c:v>
                </c:pt>
                <c:pt idx="4147">
                  <c:v>42926</c:v>
                </c:pt>
                <c:pt idx="4148">
                  <c:v>42927</c:v>
                </c:pt>
                <c:pt idx="4149">
                  <c:v>42928</c:v>
                </c:pt>
                <c:pt idx="4150">
                  <c:v>42929</c:v>
                </c:pt>
                <c:pt idx="4151">
                  <c:v>42930</c:v>
                </c:pt>
                <c:pt idx="4152">
                  <c:v>42931</c:v>
                </c:pt>
                <c:pt idx="4153">
                  <c:v>42932</c:v>
                </c:pt>
                <c:pt idx="4154">
                  <c:v>42933</c:v>
                </c:pt>
                <c:pt idx="4155">
                  <c:v>42934</c:v>
                </c:pt>
                <c:pt idx="4156">
                  <c:v>42935</c:v>
                </c:pt>
                <c:pt idx="4157">
                  <c:v>42936</c:v>
                </c:pt>
                <c:pt idx="4158">
                  <c:v>42937</c:v>
                </c:pt>
                <c:pt idx="4159">
                  <c:v>42938</c:v>
                </c:pt>
                <c:pt idx="4160">
                  <c:v>42939</c:v>
                </c:pt>
                <c:pt idx="4161">
                  <c:v>42940</c:v>
                </c:pt>
                <c:pt idx="4162">
                  <c:v>42941</c:v>
                </c:pt>
                <c:pt idx="4163">
                  <c:v>42942</c:v>
                </c:pt>
                <c:pt idx="4164">
                  <c:v>42943</c:v>
                </c:pt>
                <c:pt idx="4165">
                  <c:v>42944</c:v>
                </c:pt>
                <c:pt idx="4166">
                  <c:v>42945</c:v>
                </c:pt>
                <c:pt idx="4167">
                  <c:v>42946</c:v>
                </c:pt>
                <c:pt idx="4168">
                  <c:v>42947</c:v>
                </c:pt>
                <c:pt idx="4169">
                  <c:v>42948</c:v>
                </c:pt>
                <c:pt idx="4170">
                  <c:v>42949</c:v>
                </c:pt>
                <c:pt idx="4171">
                  <c:v>42950</c:v>
                </c:pt>
                <c:pt idx="4172">
                  <c:v>42951</c:v>
                </c:pt>
                <c:pt idx="4173">
                  <c:v>42952</c:v>
                </c:pt>
                <c:pt idx="4174">
                  <c:v>42953</c:v>
                </c:pt>
                <c:pt idx="4175">
                  <c:v>42954</c:v>
                </c:pt>
                <c:pt idx="4176">
                  <c:v>42955</c:v>
                </c:pt>
                <c:pt idx="4177">
                  <c:v>42956</c:v>
                </c:pt>
                <c:pt idx="4178">
                  <c:v>42957</c:v>
                </c:pt>
                <c:pt idx="4179">
                  <c:v>42958</c:v>
                </c:pt>
                <c:pt idx="4180">
                  <c:v>42959</c:v>
                </c:pt>
                <c:pt idx="4181">
                  <c:v>42960</c:v>
                </c:pt>
                <c:pt idx="4182">
                  <c:v>42961</c:v>
                </c:pt>
                <c:pt idx="4183">
                  <c:v>42962</c:v>
                </c:pt>
                <c:pt idx="4184">
                  <c:v>42963</c:v>
                </c:pt>
                <c:pt idx="4185">
                  <c:v>42964</c:v>
                </c:pt>
                <c:pt idx="4186">
                  <c:v>42965</c:v>
                </c:pt>
                <c:pt idx="4187">
                  <c:v>42966</c:v>
                </c:pt>
                <c:pt idx="4188">
                  <c:v>42967</c:v>
                </c:pt>
                <c:pt idx="4189">
                  <c:v>42968</c:v>
                </c:pt>
                <c:pt idx="4190">
                  <c:v>42969</c:v>
                </c:pt>
                <c:pt idx="4191">
                  <c:v>42970</c:v>
                </c:pt>
                <c:pt idx="4192">
                  <c:v>42971</c:v>
                </c:pt>
                <c:pt idx="4193">
                  <c:v>42972</c:v>
                </c:pt>
                <c:pt idx="4194">
                  <c:v>42973</c:v>
                </c:pt>
                <c:pt idx="4195">
                  <c:v>42974</c:v>
                </c:pt>
                <c:pt idx="4196">
                  <c:v>42975</c:v>
                </c:pt>
                <c:pt idx="4197">
                  <c:v>42976</c:v>
                </c:pt>
                <c:pt idx="4198">
                  <c:v>42977</c:v>
                </c:pt>
                <c:pt idx="4199">
                  <c:v>42978</c:v>
                </c:pt>
                <c:pt idx="4200">
                  <c:v>42979</c:v>
                </c:pt>
                <c:pt idx="4201">
                  <c:v>42980</c:v>
                </c:pt>
                <c:pt idx="4202">
                  <c:v>42981</c:v>
                </c:pt>
                <c:pt idx="4203">
                  <c:v>42982</c:v>
                </c:pt>
                <c:pt idx="4204">
                  <c:v>42983</c:v>
                </c:pt>
                <c:pt idx="4205">
                  <c:v>42984</c:v>
                </c:pt>
                <c:pt idx="4206">
                  <c:v>42985</c:v>
                </c:pt>
                <c:pt idx="4207">
                  <c:v>42986</c:v>
                </c:pt>
                <c:pt idx="4208">
                  <c:v>42987</c:v>
                </c:pt>
                <c:pt idx="4209">
                  <c:v>42988</c:v>
                </c:pt>
                <c:pt idx="4210">
                  <c:v>42989</c:v>
                </c:pt>
                <c:pt idx="4211">
                  <c:v>42990</c:v>
                </c:pt>
                <c:pt idx="4212">
                  <c:v>42991</c:v>
                </c:pt>
                <c:pt idx="4213">
                  <c:v>42992</c:v>
                </c:pt>
                <c:pt idx="4214">
                  <c:v>42993</c:v>
                </c:pt>
                <c:pt idx="4215">
                  <c:v>42994</c:v>
                </c:pt>
                <c:pt idx="4216">
                  <c:v>42995</c:v>
                </c:pt>
                <c:pt idx="4217">
                  <c:v>42996</c:v>
                </c:pt>
                <c:pt idx="4218">
                  <c:v>42997</c:v>
                </c:pt>
                <c:pt idx="4219">
                  <c:v>42998</c:v>
                </c:pt>
                <c:pt idx="4220">
                  <c:v>42999</c:v>
                </c:pt>
                <c:pt idx="4221">
                  <c:v>43000</c:v>
                </c:pt>
                <c:pt idx="4222">
                  <c:v>43001</c:v>
                </c:pt>
                <c:pt idx="4223">
                  <c:v>43002</c:v>
                </c:pt>
                <c:pt idx="4224">
                  <c:v>43003</c:v>
                </c:pt>
                <c:pt idx="4225">
                  <c:v>43004</c:v>
                </c:pt>
                <c:pt idx="4226">
                  <c:v>43005</c:v>
                </c:pt>
                <c:pt idx="4227">
                  <c:v>43006</c:v>
                </c:pt>
                <c:pt idx="4228">
                  <c:v>43007</c:v>
                </c:pt>
                <c:pt idx="4229">
                  <c:v>43008</c:v>
                </c:pt>
                <c:pt idx="4230">
                  <c:v>43009</c:v>
                </c:pt>
                <c:pt idx="4231">
                  <c:v>43010</c:v>
                </c:pt>
                <c:pt idx="4232">
                  <c:v>43011</c:v>
                </c:pt>
                <c:pt idx="4233">
                  <c:v>43012</c:v>
                </c:pt>
                <c:pt idx="4234">
                  <c:v>43013</c:v>
                </c:pt>
                <c:pt idx="4235">
                  <c:v>43014</c:v>
                </c:pt>
                <c:pt idx="4236">
                  <c:v>43015</c:v>
                </c:pt>
                <c:pt idx="4237">
                  <c:v>43016</c:v>
                </c:pt>
                <c:pt idx="4238">
                  <c:v>43017</c:v>
                </c:pt>
                <c:pt idx="4239">
                  <c:v>43018</c:v>
                </c:pt>
                <c:pt idx="4240">
                  <c:v>43019</c:v>
                </c:pt>
                <c:pt idx="4241">
                  <c:v>43020</c:v>
                </c:pt>
                <c:pt idx="4242">
                  <c:v>43021</c:v>
                </c:pt>
                <c:pt idx="4243">
                  <c:v>43022</c:v>
                </c:pt>
                <c:pt idx="4244">
                  <c:v>43023</c:v>
                </c:pt>
                <c:pt idx="4245">
                  <c:v>43024</c:v>
                </c:pt>
                <c:pt idx="4246">
                  <c:v>43025</c:v>
                </c:pt>
                <c:pt idx="4247">
                  <c:v>43026</c:v>
                </c:pt>
                <c:pt idx="4248">
                  <c:v>43027</c:v>
                </c:pt>
                <c:pt idx="4249">
                  <c:v>43028</c:v>
                </c:pt>
                <c:pt idx="4250">
                  <c:v>43029</c:v>
                </c:pt>
                <c:pt idx="4251">
                  <c:v>43030</c:v>
                </c:pt>
                <c:pt idx="4252">
                  <c:v>43031</c:v>
                </c:pt>
                <c:pt idx="4253">
                  <c:v>43032</c:v>
                </c:pt>
                <c:pt idx="4254">
                  <c:v>43033</c:v>
                </c:pt>
                <c:pt idx="4255">
                  <c:v>43034</c:v>
                </c:pt>
                <c:pt idx="4256">
                  <c:v>43035</c:v>
                </c:pt>
                <c:pt idx="4257">
                  <c:v>43036</c:v>
                </c:pt>
                <c:pt idx="4258">
                  <c:v>43037</c:v>
                </c:pt>
                <c:pt idx="4259">
                  <c:v>43038</c:v>
                </c:pt>
                <c:pt idx="4260">
                  <c:v>43039</c:v>
                </c:pt>
                <c:pt idx="4261">
                  <c:v>43040</c:v>
                </c:pt>
                <c:pt idx="4262">
                  <c:v>43041</c:v>
                </c:pt>
                <c:pt idx="4263">
                  <c:v>43042</c:v>
                </c:pt>
                <c:pt idx="4264">
                  <c:v>43043</c:v>
                </c:pt>
                <c:pt idx="4265">
                  <c:v>43044</c:v>
                </c:pt>
                <c:pt idx="4266">
                  <c:v>43045</c:v>
                </c:pt>
                <c:pt idx="4267">
                  <c:v>43046</c:v>
                </c:pt>
                <c:pt idx="4268">
                  <c:v>43047</c:v>
                </c:pt>
                <c:pt idx="4269">
                  <c:v>43048</c:v>
                </c:pt>
                <c:pt idx="4270">
                  <c:v>43049</c:v>
                </c:pt>
                <c:pt idx="4271">
                  <c:v>43050</c:v>
                </c:pt>
                <c:pt idx="4272">
                  <c:v>43051</c:v>
                </c:pt>
                <c:pt idx="4273">
                  <c:v>43052</c:v>
                </c:pt>
                <c:pt idx="4274">
                  <c:v>43053</c:v>
                </c:pt>
                <c:pt idx="4275">
                  <c:v>43054</c:v>
                </c:pt>
                <c:pt idx="4276">
                  <c:v>43055</c:v>
                </c:pt>
                <c:pt idx="4277">
                  <c:v>43056</c:v>
                </c:pt>
                <c:pt idx="4278">
                  <c:v>43057</c:v>
                </c:pt>
                <c:pt idx="4279">
                  <c:v>43058</c:v>
                </c:pt>
                <c:pt idx="4280">
                  <c:v>43059</c:v>
                </c:pt>
                <c:pt idx="4281">
                  <c:v>43060</c:v>
                </c:pt>
                <c:pt idx="4282">
                  <c:v>43061</c:v>
                </c:pt>
                <c:pt idx="4283">
                  <c:v>43062</c:v>
                </c:pt>
                <c:pt idx="4284">
                  <c:v>43063</c:v>
                </c:pt>
                <c:pt idx="4285">
                  <c:v>43064</c:v>
                </c:pt>
                <c:pt idx="4286">
                  <c:v>43065</c:v>
                </c:pt>
                <c:pt idx="4287">
                  <c:v>43066</c:v>
                </c:pt>
                <c:pt idx="4288">
                  <c:v>43067</c:v>
                </c:pt>
                <c:pt idx="4289">
                  <c:v>43068</c:v>
                </c:pt>
                <c:pt idx="4290">
                  <c:v>43069</c:v>
                </c:pt>
                <c:pt idx="4291">
                  <c:v>43070</c:v>
                </c:pt>
                <c:pt idx="4292">
                  <c:v>43071</c:v>
                </c:pt>
                <c:pt idx="4293">
                  <c:v>43072</c:v>
                </c:pt>
                <c:pt idx="4294">
                  <c:v>43073</c:v>
                </c:pt>
                <c:pt idx="4295">
                  <c:v>43074</c:v>
                </c:pt>
                <c:pt idx="4296">
                  <c:v>43075</c:v>
                </c:pt>
                <c:pt idx="4297">
                  <c:v>43076</c:v>
                </c:pt>
                <c:pt idx="4298">
                  <c:v>43077</c:v>
                </c:pt>
                <c:pt idx="4299">
                  <c:v>43078</c:v>
                </c:pt>
                <c:pt idx="4300">
                  <c:v>43079</c:v>
                </c:pt>
                <c:pt idx="4301">
                  <c:v>43080</c:v>
                </c:pt>
                <c:pt idx="4302">
                  <c:v>43081</c:v>
                </c:pt>
                <c:pt idx="4303">
                  <c:v>43082</c:v>
                </c:pt>
                <c:pt idx="4304">
                  <c:v>43083</c:v>
                </c:pt>
                <c:pt idx="4305">
                  <c:v>43084</c:v>
                </c:pt>
                <c:pt idx="4306">
                  <c:v>43085</c:v>
                </c:pt>
                <c:pt idx="4307">
                  <c:v>43086</c:v>
                </c:pt>
                <c:pt idx="4308">
                  <c:v>43087</c:v>
                </c:pt>
                <c:pt idx="4309">
                  <c:v>43088</c:v>
                </c:pt>
                <c:pt idx="4310">
                  <c:v>43089</c:v>
                </c:pt>
                <c:pt idx="4311">
                  <c:v>43090</c:v>
                </c:pt>
                <c:pt idx="4312">
                  <c:v>43091</c:v>
                </c:pt>
                <c:pt idx="4313">
                  <c:v>43092</c:v>
                </c:pt>
                <c:pt idx="4314">
                  <c:v>43093</c:v>
                </c:pt>
                <c:pt idx="4315">
                  <c:v>43094</c:v>
                </c:pt>
                <c:pt idx="4316">
                  <c:v>43095</c:v>
                </c:pt>
                <c:pt idx="4317">
                  <c:v>43096</c:v>
                </c:pt>
                <c:pt idx="4318">
                  <c:v>43097</c:v>
                </c:pt>
                <c:pt idx="4319">
                  <c:v>43098</c:v>
                </c:pt>
                <c:pt idx="4320">
                  <c:v>43099</c:v>
                </c:pt>
                <c:pt idx="4321">
                  <c:v>43100</c:v>
                </c:pt>
                <c:pt idx="4322">
                  <c:v>43101</c:v>
                </c:pt>
                <c:pt idx="4323">
                  <c:v>43102</c:v>
                </c:pt>
                <c:pt idx="4324">
                  <c:v>43103</c:v>
                </c:pt>
                <c:pt idx="4325">
                  <c:v>43104</c:v>
                </c:pt>
                <c:pt idx="4326">
                  <c:v>43105</c:v>
                </c:pt>
                <c:pt idx="4327">
                  <c:v>43106</c:v>
                </c:pt>
                <c:pt idx="4328">
                  <c:v>43107</c:v>
                </c:pt>
                <c:pt idx="4329">
                  <c:v>43108</c:v>
                </c:pt>
                <c:pt idx="4330">
                  <c:v>43109</c:v>
                </c:pt>
                <c:pt idx="4331">
                  <c:v>43110</c:v>
                </c:pt>
                <c:pt idx="4332">
                  <c:v>43111</c:v>
                </c:pt>
                <c:pt idx="4333">
                  <c:v>43112</c:v>
                </c:pt>
                <c:pt idx="4334">
                  <c:v>43113</c:v>
                </c:pt>
                <c:pt idx="4335">
                  <c:v>43114</c:v>
                </c:pt>
                <c:pt idx="4336">
                  <c:v>43115</c:v>
                </c:pt>
                <c:pt idx="4337">
                  <c:v>43116</c:v>
                </c:pt>
                <c:pt idx="4338">
                  <c:v>43117</c:v>
                </c:pt>
                <c:pt idx="4339">
                  <c:v>43118</c:v>
                </c:pt>
                <c:pt idx="4340">
                  <c:v>43119</c:v>
                </c:pt>
                <c:pt idx="4341">
                  <c:v>43120</c:v>
                </c:pt>
                <c:pt idx="4342">
                  <c:v>43121</c:v>
                </c:pt>
                <c:pt idx="4343">
                  <c:v>43122</c:v>
                </c:pt>
                <c:pt idx="4344">
                  <c:v>43123</c:v>
                </c:pt>
                <c:pt idx="4345">
                  <c:v>43124</c:v>
                </c:pt>
                <c:pt idx="4346">
                  <c:v>43125</c:v>
                </c:pt>
                <c:pt idx="4347">
                  <c:v>43126</c:v>
                </c:pt>
                <c:pt idx="4348">
                  <c:v>43127</c:v>
                </c:pt>
                <c:pt idx="4349">
                  <c:v>43128</c:v>
                </c:pt>
                <c:pt idx="4350">
                  <c:v>43129</c:v>
                </c:pt>
                <c:pt idx="4351">
                  <c:v>43130</c:v>
                </c:pt>
                <c:pt idx="4352">
                  <c:v>43131</c:v>
                </c:pt>
                <c:pt idx="4353">
                  <c:v>43132</c:v>
                </c:pt>
                <c:pt idx="4354">
                  <c:v>43133</c:v>
                </c:pt>
                <c:pt idx="4355">
                  <c:v>43134</c:v>
                </c:pt>
                <c:pt idx="4356">
                  <c:v>43135</c:v>
                </c:pt>
                <c:pt idx="4357">
                  <c:v>43136</c:v>
                </c:pt>
                <c:pt idx="4358">
                  <c:v>43137</c:v>
                </c:pt>
                <c:pt idx="4359">
                  <c:v>43138</c:v>
                </c:pt>
                <c:pt idx="4360">
                  <c:v>43139</c:v>
                </c:pt>
                <c:pt idx="4361">
                  <c:v>43140</c:v>
                </c:pt>
                <c:pt idx="4362">
                  <c:v>43141</c:v>
                </c:pt>
                <c:pt idx="4363">
                  <c:v>43142</c:v>
                </c:pt>
                <c:pt idx="4364">
                  <c:v>43143</c:v>
                </c:pt>
                <c:pt idx="4365">
                  <c:v>43144</c:v>
                </c:pt>
                <c:pt idx="4366">
                  <c:v>43145</c:v>
                </c:pt>
                <c:pt idx="4367">
                  <c:v>43146</c:v>
                </c:pt>
                <c:pt idx="4368">
                  <c:v>43147</c:v>
                </c:pt>
                <c:pt idx="4369">
                  <c:v>43148</c:v>
                </c:pt>
                <c:pt idx="4370">
                  <c:v>43149</c:v>
                </c:pt>
                <c:pt idx="4371">
                  <c:v>43150</c:v>
                </c:pt>
                <c:pt idx="4372">
                  <c:v>43151</c:v>
                </c:pt>
                <c:pt idx="4373">
                  <c:v>43152</c:v>
                </c:pt>
                <c:pt idx="4374">
                  <c:v>43153</c:v>
                </c:pt>
                <c:pt idx="4375">
                  <c:v>43154</c:v>
                </c:pt>
                <c:pt idx="4376">
                  <c:v>43155</c:v>
                </c:pt>
                <c:pt idx="4377">
                  <c:v>43156</c:v>
                </c:pt>
                <c:pt idx="4378">
                  <c:v>43157</c:v>
                </c:pt>
                <c:pt idx="4379">
                  <c:v>43158</c:v>
                </c:pt>
                <c:pt idx="4380">
                  <c:v>43159</c:v>
                </c:pt>
                <c:pt idx="4381">
                  <c:v>43160</c:v>
                </c:pt>
                <c:pt idx="4382">
                  <c:v>43161</c:v>
                </c:pt>
                <c:pt idx="4383">
                  <c:v>43162</c:v>
                </c:pt>
                <c:pt idx="4384">
                  <c:v>43163</c:v>
                </c:pt>
                <c:pt idx="4385">
                  <c:v>43164</c:v>
                </c:pt>
                <c:pt idx="4386">
                  <c:v>43165</c:v>
                </c:pt>
                <c:pt idx="4387">
                  <c:v>43166</c:v>
                </c:pt>
                <c:pt idx="4388">
                  <c:v>43167</c:v>
                </c:pt>
                <c:pt idx="4389">
                  <c:v>43168</c:v>
                </c:pt>
                <c:pt idx="4390">
                  <c:v>43169</c:v>
                </c:pt>
                <c:pt idx="4391">
                  <c:v>43170</c:v>
                </c:pt>
                <c:pt idx="4392">
                  <c:v>43171</c:v>
                </c:pt>
                <c:pt idx="4393">
                  <c:v>43172</c:v>
                </c:pt>
                <c:pt idx="4394">
                  <c:v>43173</c:v>
                </c:pt>
                <c:pt idx="4395">
                  <c:v>43174</c:v>
                </c:pt>
                <c:pt idx="4396">
                  <c:v>43175</c:v>
                </c:pt>
                <c:pt idx="4397">
                  <c:v>43176</c:v>
                </c:pt>
                <c:pt idx="4398">
                  <c:v>43177</c:v>
                </c:pt>
                <c:pt idx="4399">
                  <c:v>43178</c:v>
                </c:pt>
                <c:pt idx="4400">
                  <c:v>43179</c:v>
                </c:pt>
                <c:pt idx="4401">
                  <c:v>43180</c:v>
                </c:pt>
                <c:pt idx="4402">
                  <c:v>43181</c:v>
                </c:pt>
                <c:pt idx="4403">
                  <c:v>43182</c:v>
                </c:pt>
                <c:pt idx="4404">
                  <c:v>43183</c:v>
                </c:pt>
                <c:pt idx="4405">
                  <c:v>43184</c:v>
                </c:pt>
                <c:pt idx="4406">
                  <c:v>43185</c:v>
                </c:pt>
                <c:pt idx="4407">
                  <c:v>43186</c:v>
                </c:pt>
                <c:pt idx="4408">
                  <c:v>43187</c:v>
                </c:pt>
                <c:pt idx="4409">
                  <c:v>43188</c:v>
                </c:pt>
                <c:pt idx="4410">
                  <c:v>43189</c:v>
                </c:pt>
                <c:pt idx="4411">
                  <c:v>43190</c:v>
                </c:pt>
                <c:pt idx="4412">
                  <c:v>43191</c:v>
                </c:pt>
                <c:pt idx="4413">
                  <c:v>43192</c:v>
                </c:pt>
                <c:pt idx="4414">
                  <c:v>43193</c:v>
                </c:pt>
                <c:pt idx="4415">
                  <c:v>43194</c:v>
                </c:pt>
                <c:pt idx="4416">
                  <c:v>43195</c:v>
                </c:pt>
                <c:pt idx="4417">
                  <c:v>43196</c:v>
                </c:pt>
                <c:pt idx="4418">
                  <c:v>43197</c:v>
                </c:pt>
                <c:pt idx="4419">
                  <c:v>43198</c:v>
                </c:pt>
                <c:pt idx="4420">
                  <c:v>43199</c:v>
                </c:pt>
                <c:pt idx="4421">
                  <c:v>43200</c:v>
                </c:pt>
                <c:pt idx="4422">
                  <c:v>43201</c:v>
                </c:pt>
                <c:pt idx="4423">
                  <c:v>43202</c:v>
                </c:pt>
                <c:pt idx="4424">
                  <c:v>43203</c:v>
                </c:pt>
                <c:pt idx="4425">
                  <c:v>43204</c:v>
                </c:pt>
                <c:pt idx="4426">
                  <c:v>43205</c:v>
                </c:pt>
                <c:pt idx="4427">
                  <c:v>43206</c:v>
                </c:pt>
                <c:pt idx="4428">
                  <c:v>43207</c:v>
                </c:pt>
                <c:pt idx="4429">
                  <c:v>43208</c:v>
                </c:pt>
                <c:pt idx="4430">
                  <c:v>43209</c:v>
                </c:pt>
                <c:pt idx="4431">
                  <c:v>43210</c:v>
                </c:pt>
                <c:pt idx="4432">
                  <c:v>43211</c:v>
                </c:pt>
                <c:pt idx="4433">
                  <c:v>43212</c:v>
                </c:pt>
                <c:pt idx="4434">
                  <c:v>43213</c:v>
                </c:pt>
                <c:pt idx="4435">
                  <c:v>43214</c:v>
                </c:pt>
                <c:pt idx="4436">
                  <c:v>43215</c:v>
                </c:pt>
                <c:pt idx="4437">
                  <c:v>43216</c:v>
                </c:pt>
                <c:pt idx="4438">
                  <c:v>43217</c:v>
                </c:pt>
                <c:pt idx="4439">
                  <c:v>43218</c:v>
                </c:pt>
                <c:pt idx="4440">
                  <c:v>43219</c:v>
                </c:pt>
                <c:pt idx="4441">
                  <c:v>43220</c:v>
                </c:pt>
                <c:pt idx="4442">
                  <c:v>43221</c:v>
                </c:pt>
                <c:pt idx="4443">
                  <c:v>43222</c:v>
                </c:pt>
                <c:pt idx="4444">
                  <c:v>43223</c:v>
                </c:pt>
                <c:pt idx="4445">
                  <c:v>43224</c:v>
                </c:pt>
                <c:pt idx="4446">
                  <c:v>43225</c:v>
                </c:pt>
                <c:pt idx="4447">
                  <c:v>43226</c:v>
                </c:pt>
                <c:pt idx="4448">
                  <c:v>43227</c:v>
                </c:pt>
                <c:pt idx="4449">
                  <c:v>43228</c:v>
                </c:pt>
                <c:pt idx="4450">
                  <c:v>43229</c:v>
                </c:pt>
                <c:pt idx="4451">
                  <c:v>43230</c:v>
                </c:pt>
                <c:pt idx="4452">
                  <c:v>43231</c:v>
                </c:pt>
                <c:pt idx="4453">
                  <c:v>43232</c:v>
                </c:pt>
                <c:pt idx="4454">
                  <c:v>43233</c:v>
                </c:pt>
                <c:pt idx="4455">
                  <c:v>43234</c:v>
                </c:pt>
                <c:pt idx="4456">
                  <c:v>43235</c:v>
                </c:pt>
                <c:pt idx="4457">
                  <c:v>43236</c:v>
                </c:pt>
                <c:pt idx="4458">
                  <c:v>43237</c:v>
                </c:pt>
                <c:pt idx="4459">
                  <c:v>43238</c:v>
                </c:pt>
                <c:pt idx="4460">
                  <c:v>43239</c:v>
                </c:pt>
                <c:pt idx="4461">
                  <c:v>43240</c:v>
                </c:pt>
                <c:pt idx="4462">
                  <c:v>43241</c:v>
                </c:pt>
                <c:pt idx="4463">
                  <c:v>43242</c:v>
                </c:pt>
                <c:pt idx="4464">
                  <c:v>43243</c:v>
                </c:pt>
                <c:pt idx="4465">
                  <c:v>43244</c:v>
                </c:pt>
                <c:pt idx="4466">
                  <c:v>43245</c:v>
                </c:pt>
                <c:pt idx="4467">
                  <c:v>43246</c:v>
                </c:pt>
                <c:pt idx="4468">
                  <c:v>43247</c:v>
                </c:pt>
                <c:pt idx="4469">
                  <c:v>43248</c:v>
                </c:pt>
                <c:pt idx="4470">
                  <c:v>43249</c:v>
                </c:pt>
                <c:pt idx="4471">
                  <c:v>43250</c:v>
                </c:pt>
                <c:pt idx="4472">
                  <c:v>43251</c:v>
                </c:pt>
                <c:pt idx="4473">
                  <c:v>43252</c:v>
                </c:pt>
                <c:pt idx="4474">
                  <c:v>43253</c:v>
                </c:pt>
                <c:pt idx="4475">
                  <c:v>43254</c:v>
                </c:pt>
                <c:pt idx="4476">
                  <c:v>43255</c:v>
                </c:pt>
                <c:pt idx="4477">
                  <c:v>43256</c:v>
                </c:pt>
                <c:pt idx="4478">
                  <c:v>43257</c:v>
                </c:pt>
                <c:pt idx="4479">
                  <c:v>43258</c:v>
                </c:pt>
                <c:pt idx="4480">
                  <c:v>43259</c:v>
                </c:pt>
                <c:pt idx="4481">
                  <c:v>43260</c:v>
                </c:pt>
                <c:pt idx="4482">
                  <c:v>43261</c:v>
                </c:pt>
                <c:pt idx="4483">
                  <c:v>43262</c:v>
                </c:pt>
                <c:pt idx="4484">
                  <c:v>43263</c:v>
                </c:pt>
                <c:pt idx="4485">
                  <c:v>43264</c:v>
                </c:pt>
                <c:pt idx="4486">
                  <c:v>43265</c:v>
                </c:pt>
                <c:pt idx="4487">
                  <c:v>43266</c:v>
                </c:pt>
                <c:pt idx="4488">
                  <c:v>43267</c:v>
                </c:pt>
                <c:pt idx="4489">
                  <c:v>43268</c:v>
                </c:pt>
                <c:pt idx="4490">
                  <c:v>43269</c:v>
                </c:pt>
                <c:pt idx="4491">
                  <c:v>43270</c:v>
                </c:pt>
                <c:pt idx="4492">
                  <c:v>43271</c:v>
                </c:pt>
                <c:pt idx="4493">
                  <c:v>43272</c:v>
                </c:pt>
                <c:pt idx="4494">
                  <c:v>43273</c:v>
                </c:pt>
                <c:pt idx="4495">
                  <c:v>43274</c:v>
                </c:pt>
                <c:pt idx="4496">
                  <c:v>43275</c:v>
                </c:pt>
                <c:pt idx="4497">
                  <c:v>43276</c:v>
                </c:pt>
                <c:pt idx="4498">
                  <c:v>43277</c:v>
                </c:pt>
                <c:pt idx="4499">
                  <c:v>43278</c:v>
                </c:pt>
                <c:pt idx="4500">
                  <c:v>43279</c:v>
                </c:pt>
                <c:pt idx="4501">
                  <c:v>43280</c:v>
                </c:pt>
                <c:pt idx="4502">
                  <c:v>43281</c:v>
                </c:pt>
                <c:pt idx="4503">
                  <c:v>43282</c:v>
                </c:pt>
                <c:pt idx="4504">
                  <c:v>43283</c:v>
                </c:pt>
                <c:pt idx="4505">
                  <c:v>43284</c:v>
                </c:pt>
                <c:pt idx="4506">
                  <c:v>43285</c:v>
                </c:pt>
                <c:pt idx="4507">
                  <c:v>43286</c:v>
                </c:pt>
                <c:pt idx="4508">
                  <c:v>43287</c:v>
                </c:pt>
                <c:pt idx="4509">
                  <c:v>43288</c:v>
                </c:pt>
                <c:pt idx="4510">
                  <c:v>43289</c:v>
                </c:pt>
                <c:pt idx="4511">
                  <c:v>43290</c:v>
                </c:pt>
                <c:pt idx="4512">
                  <c:v>43291</c:v>
                </c:pt>
                <c:pt idx="4513">
                  <c:v>43292</c:v>
                </c:pt>
                <c:pt idx="4514">
                  <c:v>43293</c:v>
                </c:pt>
                <c:pt idx="4515">
                  <c:v>43294</c:v>
                </c:pt>
                <c:pt idx="4516">
                  <c:v>43295</c:v>
                </c:pt>
                <c:pt idx="4517">
                  <c:v>43296</c:v>
                </c:pt>
                <c:pt idx="4518">
                  <c:v>43297</c:v>
                </c:pt>
                <c:pt idx="4519">
                  <c:v>43298</c:v>
                </c:pt>
                <c:pt idx="4520">
                  <c:v>43299</c:v>
                </c:pt>
                <c:pt idx="4521">
                  <c:v>43300</c:v>
                </c:pt>
                <c:pt idx="4522">
                  <c:v>43301</c:v>
                </c:pt>
                <c:pt idx="4523">
                  <c:v>43302</c:v>
                </c:pt>
                <c:pt idx="4524">
                  <c:v>43303</c:v>
                </c:pt>
                <c:pt idx="4525">
                  <c:v>43304</c:v>
                </c:pt>
                <c:pt idx="4526">
                  <c:v>43305</c:v>
                </c:pt>
                <c:pt idx="4527">
                  <c:v>43306</c:v>
                </c:pt>
                <c:pt idx="4528">
                  <c:v>43307</c:v>
                </c:pt>
                <c:pt idx="4529">
                  <c:v>43308</c:v>
                </c:pt>
                <c:pt idx="4530">
                  <c:v>43309</c:v>
                </c:pt>
                <c:pt idx="4531">
                  <c:v>43310</c:v>
                </c:pt>
                <c:pt idx="4532">
                  <c:v>43311</c:v>
                </c:pt>
                <c:pt idx="4533">
                  <c:v>43312</c:v>
                </c:pt>
                <c:pt idx="4534">
                  <c:v>43313</c:v>
                </c:pt>
                <c:pt idx="4535">
                  <c:v>43314</c:v>
                </c:pt>
                <c:pt idx="4536">
                  <c:v>43315</c:v>
                </c:pt>
                <c:pt idx="4537">
                  <c:v>43316</c:v>
                </c:pt>
                <c:pt idx="4538">
                  <c:v>43317</c:v>
                </c:pt>
                <c:pt idx="4539">
                  <c:v>43318</c:v>
                </c:pt>
                <c:pt idx="4540">
                  <c:v>43319</c:v>
                </c:pt>
                <c:pt idx="4541">
                  <c:v>43320</c:v>
                </c:pt>
                <c:pt idx="4542">
                  <c:v>43321</c:v>
                </c:pt>
                <c:pt idx="4543">
                  <c:v>43322</c:v>
                </c:pt>
                <c:pt idx="4544">
                  <c:v>43323</c:v>
                </c:pt>
                <c:pt idx="4545">
                  <c:v>43324</c:v>
                </c:pt>
                <c:pt idx="4546">
                  <c:v>43325</c:v>
                </c:pt>
                <c:pt idx="4547">
                  <c:v>43326</c:v>
                </c:pt>
                <c:pt idx="4548">
                  <c:v>43327</c:v>
                </c:pt>
                <c:pt idx="4549">
                  <c:v>43328</c:v>
                </c:pt>
                <c:pt idx="4550">
                  <c:v>43329</c:v>
                </c:pt>
                <c:pt idx="4551">
                  <c:v>43330</c:v>
                </c:pt>
                <c:pt idx="4552">
                  <c:v>43331</c:v>
                </c:pt>
                <c:pt idx="4553">
                  <c:v>43332</c:v>
                </c:pt>
                <c:pt idx="4554">
                  <c:v>43333</c:v>
                </c:pt>
                <c:pt idx="4555">
                  <c:v>43334</c:v>
                </c:pt>
                <c:pt idx="4556">
                  <c:v>43335</c:v>
                </c:pt>
                <c:pt idx="4557">
                  <c:v>43336</c:v>
                </c:pt>
                <c:pt idx="4558">
                  <c:v>43337</c:v>
                </c:pt>
                <c:pt idx="4559">
                  <c:v>43338</c:v>
                </c:pt>
                <c:pt idx="4560">
                  <c:v>43339</c:v>
                </c:pt>
                <c:pt idx="4561">
                  <c:v>43340</c:v>
                </c:pt>
                <c:pt idx="4562">
                  <c:v>43341</c:v>
                </c:pt>
                <c:pt idx="4563">
                  <c:v>43342</c:v>
                </c:pt>
                <c:pt idx="4564">
                  <c:v>43343</c:v>
                </c:pt>
                <c:pt idx="4565">
                  <c:v>43344</c:v>
                </c:pt>
                <c:pt idx="4566">
                  <c:v>43345</c:v>
                </c:pt>
                <c:pt idx="4567">
                  <c:v>43346</c:v>
                </c:pt>
                <c:pt idx="4568">
                  <c:v>43347</c:v>
                </c:pt>
                <c:pt idx="4569">
                  <c:v>43348</c:v>
                </c:pt>
                <c:pt idx="4570">
                  <c:v>43349</c:v>
                </c:pt>
                <c:pt idx="4571">
                  <c:v>43350</c:v>
                </c:pt>
                <c:pt idx="4572">
                  <c:v>43351</c:v>
                </c:pt>
                <c:pt idx="4573">
                  <c:v>43352</c:v>
                </c:pt>
                <c:pt idx="4574">
                  <c:v>43353</c:v>
                </c:pt>
                <c:pt idx="4575">
                  <c:v>43354</c:v>
                </c:pt>
                <c:pt idx="4576">
                  <c:v>43355</c:v>
                </c:pt>
                <c:pt idx="4577">
                  <c:v>43356</c:v>
                </c:pt>
                <c:pt idx="4578">
                  <c:v>43357</c:v>
                </c:pt>
                <c:pt idx="4579">
                  <c:v>43358</c:v>
                </c:pt>
                <c:pt idx="4580">
                  <c:v>43359</c:v>
                </c:pt>
                <c:pt idx="4581">
                  <c:v>43360</c:v>
                </c:pt>
                <c:pt idx="4582">
                  <c:v>43361</c:v>
                </c:pt>
                <c:pt idx="4583">
                  <c:v>43362</c:v>
                </c:pt>
                <c:pt idx="4584">
                  <c:v>43363</c:v>
                </c:pt>
                <c:pt idx="4585">
                  <c:v>43364</c:v>
                </c:pt>
                <c:pt idx="4586">
                  <c:v>43365</c:v>
                </c:pt>
                <c:pt idx="4587">
                  <c:v>43366</c:v>
                </c:pt>
                <c:pt idx="4588">
                  <c:v>43367</c:v>
                </c:pt>
                <c:pt idx="4589">
                  <c:v>43368</c:v>
                </c:pt>
                <c:pt idx="4590">
                  <c:v>43369</c:v>
                </c:pt>
                <c:pt idx="4591">
                  <c:v>43370</c:v>
                </c:pt>
                <c:pt idx="4592">
                  <c:v>43371</c:v>
                </c:pt>
                <c:pt idx="4593">
                  <c:v>43372</c:v>
                </c:pt>
                <c:pt idx="4594">
                  <c:v>43373</c:v>
                </c:pt>
                <c:pt idx="4595">
                  <c:v>43374</c:v>
                </c:pt>
                <c:pt idx="4596">
                  <c:v>43375</c:v>
                </c:pt>
                <c:pt idx="4597">
                  <c:v>43376</c:v>
                </c:pt>
                <c:pt idx="4598">
                  <c:v>43377</c:v>
                </c:pt>
                <c:pt idx="4599">
                  <c:v>43378</c:v>
                </c:pt>
                <c:pt idx="4600">
                  <c:v>43379</c:v>
                </c:pt>
                <c:pt idx="4601">
                  <c:v>43380</c:v>
                </c:pt>
                <c:pt idx="4602">
                  <c:v>43381</c:v>
                </c:pt>
                <c:pt idx="4603">
                  <c:v>43382</c:v>
                </c:pt>
                <c:pt idx="4604">
                  <c:v>43383</c:v>
                </c:pt>
                <c:pt idx="4605">
                  <c:v>43384</c:v>
                </c:pt>
                <c:pt idx="4606">
                  <c:v>43385</c:v>
                </c:pt>
                <c:pt idx="4607">
                  <c:v>43386</c:v>
                </c:pt>
                <c:pt idx="4608">
                  <c:v>43387</c:v>
                </c:pt>
                <c:pt idx="4609">
                  <c:v>43388</c:v>
                </c:pt>
                <c:pt idx="4610">
                  <c:v>43389</c:v>
                </c:pt>
                <c:pt idx="4611">
                  <c:v>43390</c:v>
                </c:pt>
                <c:pt idx="4612">
                  <c:v>43391</c:v>
                </c:pt>
                <c:pt idx="4613">
                  <c:v>43392</c:v>
                </c:pt>
                <c:pt idx="4614">
                  <c:v>43393</c:v>
                </c:pt>
                <c:pt idx="4615">
                  <c:v>43394</c:v>
                </c:pt>
                <c:pt idx="4616">
                  <c:v>43395</c:v>
                </c:pt>
                <c:pt idx="4617">
                  <c:v>43396</c:v>
                </c:pt>
                <c:pt idx="4618">
                  <c:v>43397</c:v>
                </c:pt>
                <c:pt idx="4619">
                  <c:v>43398</c:v>
                </c:pt>
                <c:pt idx="4620">
                  <c:v>43399</c:v>
                </c:pt>
                <c:pt idx="4621">
                  <c:v>43400</c:v>
                </c:pt>
                <c:pt idx="4622">
                  <c:v>43401</c:v>
                </c:pt>
                <c:pt idx="4623">
                  <c:v>43402</c:v>
                </c:pt>
                <c:pt idx="4624">
                  <c:v>43403</c:v>
                </c:pt>
                <c:pt idx="4625">
                  <c:v>43404</c:v>
                </c:pt>
                <c:pt idx="4626">
                  <c:v>43405</c:v>
                </c:pt>
                <c:pt idx="4627">
                  <c:v>43406</c:v>
                </c:pt>
                <c:pt idx="4628">
                  <c:v>43407</c:v>
                </c:pt>
                <c:pt idx="4629">
                  <c:v>43408</c:v>
                </c:pt>
                <c:pt idx="4630">
                  <c:v>43409</c:v>
                </c:pt>
                <c:pt idx="4631">
                  <c:v>43410</c:v>
                </c:pt>
                <c:pt idx="4632">
                  <c:v>43411</c:v>
                </c:pt>
                <c:pt idx="4633">
                  <c:v>43412</c:v>
                </c:pt>
                <c:pt idx="4634">
                  <c:v>43413</c:v>
                </c:pt>
                <c:pt idx="4635">
                  <c:v>43414</c:v>
                </c:pt>
                <c:pt idx="4636">
                  <c:v>43415</c:v>
                </c:pt>
                <c:pt idx="4637">
                  <c:v>43416</c:v>
                </c:pt>
                <c:pt idx="4638">
                  <c:v>43417</c:v>
                </c:pt>
                <c:pt idx="4639">
                  <c:v>43418</c:v>
                </c:pt>
                <c:pt idx="4640">
                  <c:v>43419</c:v>
                </c:pt>
                <c:pt idx="4641">
                  <c:v>43420</c:v>
                </c:pt>
                <c:pt idx="4642">
                  <c:v>43421</c:v>
                </c:pt>
                <c:pt idx="4643">
                  <c:v>43422</c:v>
                </c:pt>
                <c:pt idx="4644">
                  <c:v>43423</c:v>
                </c:pt>
                <c:pt idx="4645">
                  <c:v>43424</c:v>
                </c:pt>
                <c:pt idx="4646">
                  <c:v>43425</c:v>
                </c:pt>
                <c:pt idx="4647">
                  <c:v>43426</c:v>
                </c:pt>
                <c:pt idx="4648">
                  <c:v>43427</c:v>
                </c:pt>
                <c:pt idx="4649">
                  <c:v>43428</c:v>
                </c:pt>
                <c:pt idx="4650">
                  <c:v>43429</c:v>
                </c:pt>
                <c:pt idx="4651">
                  <c:v>43430</c:v>
                </c:pt>
                <c:pt idx="4652">
                  <c:v>43431</c:v>
                </c:pt>
                <c:pt idx="4653">
                  <c:v>43432</c:v>
                </c:pt>
                <c:pt idx="4654">
                  <c:v>43433</c:v>
                </c:pt>
                <c:pt idx="4655">
                  <c:v>43434</c:v>
                </c:pt>
                <c:pt idx="4656">
                  <c:v>43435</c:v>
                </c:pt>
                <c:pt idx="4657">
                  <c:v>43436</c:v>
                </c:pt>
                <c:pt idx="4658">
                  <c:v>43437</c:v>
                </c:pt>
                <c:pt idx="4659">
                  <c:v>43438</c:v>
                </c:pt>
                <c:pt idx="4660">
                  <c:v>43439</c:v>
                </c:pt>
                <c:pt idx="4661">
                  <c:v>43440</c:v>
                </c:pt>
                <c:pt idx="4662">
                  <c:v>43441</c:v>
                </c:pt>
                <c:pt idx="4663">
                  <c:v>43442</c:v>
                </c:pt>
                <c:pt idx="4664">
                  <c:v>43443</c:v>
                </c:pt>
                <c:pt idx="4665">
                  <c:v>43444</c:v>
                </c:pt>
                <c:pt idx="4666">
                  <c:v>43445</c:v>
                </c:pt>
                <c:pt idx="4667">
                  <c:v>43446</c:v>
                </c:pt>
                <c:pt idx="4668">
                  <c:v>43447</c:v>
                </c:pt>
                <c:pt idx="4669">
                  <c:v>43448</c:v>
                </c:pt>
                <c:pt idx="4670">
                  <c:v>43449</c:v>
                </c:pt>
                <c:pt idx="4671">
                  <c:v>43450</c:v>
                </c:pt>
                <c:pt idx="4672">
                  <c:v>43451</c:v>
                </c:pt>
                <c:pt idx="4673">
                  <c:v>43452</c:v>
                </c:pt>
                <c:pt idx="4674">
                  <c:v>43453</c:v>
                </c:pt>
                <c:pt idx="4675">
                  <c:v>43454</c:v>
                </c:pt>
                <c:pt idx="4676">
                  <c:v>43455</c:v>
                </c:pt>
                <c:pt idx="4677">
                  <c:v>43456</c:v>
                </c:pt>
                <c:pt idx="4678">
                  <c:v>43457</c:v>
                </c:pt>
                <c:pt idx="4679">
                  <c:v>43458</c:v>
                </c:pt>
                <c:pt idx="4680">
                  <c:v>43459</c:v>
                </c:pt>
                <c:pt idx="4681">
                  <c:v>43460</c:v>
                </c:pt>
                <c:pt idx="4682">
                  <c:v>43461</c:v>
                </c:pt>
                <c:pt idx="4683">
                  <c:v>43462</c:v>
                </c:pt>
                <c:pt idx="4684">
                  <c:v>43463</c:v>
                </c:pt>
                <c:pt idx="4685">
                  <c:v>43464</c:v>
                </c:pt>
                <c:pt idx="4686">
                  <c:v>43465</c:v>
                </c:pt>
                <c:pt idx="4687">
                  <c:v>43466</c:v>
                </c:pt>
                <c:pt idx="4688">
                  <c:v>43467</c:v>
                </c:pt>
                <c:pt idx="4689">
                  <c:v>43468</c:v>
                </c:pt>
                <c:pt idx="4690">
                  <c:v>43469</c:v>
                </c:pt>
                <c:pt idx="4691">
                  <c:v>43470</c:v>
                </c:pt>
                <c:pt idx="4692">
                  <c:v>43471</c:v>
                </c:pt>
                <c:pt idx="4693">
                  <c:v>43472</c:v>
                </c:pt>
                <c:pt idx="4694">
                  <c:v>43473</c:v>
                </c:pt>
                <c:pt idx="4695">
                  <c:v>43474</c:v>
                </c:pt>
                <c:pt idx="4696">
                  <c:v>43475</c:v>
                </c:pt>
                <c:pt idx="4697">
                  <c:v>43476</c:v>
                </c:pt>
                <c:pt idx="4698">
                  <c:v>43477</c:v>
                </c:pt>
                <c:pt idx="4699">
                  <c:v>43478</c:v>
                </c:pt>
                <c:pt idx="4700">
                  <c:v>43479</c:v>
                </c:pt>
                <c:pt idx="4701">
                  <c:v>43480</c:v>
                </c:pt>
                <c:pt idx="4702">
                  <c:v>43481</c:v>
                </c:pt>
                <c:pt idx="4703">
                  <c:v>43482</c:v>
                </c:pt>
                <c:pt idx="4704">
                  <c:v>43483</c:v>
                </c:pt>
                <c:pt idx="4705">
                  <c:v>43484</c:v>
                </c:pt>
                <c:pt idx="4706">
                  <c:v>43485</c:v>
                </c:pt>
                <c:pt idx="4707">
                  <c:v>43486</c:v>
                </c:pt>
                <c:pt idx="4708">
                  <c:v>43487</c:v>
                </c:pt>
                <c:pt idx="4709">
                  <c:v>43488</c:v>
                </c:pt>
                <c:pt idx="4710">
                  <c:v>43489</c:v>
                </c:pt>
                <c:pt idx="4711">
                  <c:v>43490</c:v>
                </c:pt>
                <c:pt idx="4712">
                  <c:v>43491</c:v>
                </c:pt>
                <c:pt idx="4713">
                  <c:v>43492</c:v>
                </c:pt>
                <c:pt idx="4714">
                  <c:v>43493</c:v>
                </c:pt>
                <c:pt idx="4715">
                  <c:v>43494</c:v>
                </c:pt>
                <c:pt idx="4716">
                  <c:v>43495</c:v>
                </c:pt>
                <c:pt idx="4717">
                  <c:v>43496</c:v>
                </c:pt>
                <c:pt idx="4718">
                  <c:v>43497</c:v>
                </c:pt>
                <c:pt idx="4719">
                  <c:v>43498</c:v>
                </c:pt>
                <c:pt idx="4720">
                  <c:v>43499</c:v>
                </c:pt>
                <c:pt idx="4721">
                  <c:v>43500</c:v>
                </c:pt>
                <c:pt idx="4722">
                  <c:v>43501</c:v>
                </c:pt>
                <c:pt idx="4723">
                  <c:v>43502</c:v>
                </c:pt>
                <c:pt idx="4724">
                  <c:v>43503</c:v>
                </c:pt>
                <c:pt idx="4725">
                  <c:v>43504</c:v>
                </c:pt>
                <c:pt idx="4726">
                  <c:v>43505</c:v>
                </c:pt>
                <c:pt idx="4727">
                  <c:v>43506</c:v>
                </c:pt>
                <c:pt idx="4728">
                  <c:v>43507</c:v>
                </c:pt>
                <c:pt idx="4729">
                  <c:v>43508</c:v>
                </c:pt>
                <c:pt idx="4730">
                  <c:v>43509</c:v>
                </c:pt>
                <c:pt idx="4731">
                  <c:v>43510</c:v>
                </c:pt>
                <c:pt idx="4732">
                  <c:v>43511</c:v>
                </c:pt>
                <c:pt idx="4733">
                  <c:v>43512</c:v>
                </c:pt>
                <c:pt idx="4734">
                  <c:v>43513</c:v>
                </c:pt>
                <c:pt idx="4735">
                  <c:v>43514</c:v>
                </c:pt>
                <c:pt idx="4736">
                  <c:v>43515</c:v>
                </c:pt>
                <c:pt idx="4737">
                  <c:v>43516</c:v>
                </c:pt>
                <c:pt idx="4738">
                  <c:v>43517</c:v>
                </c:pt>
                <c:pt idx="4739">
                  <c:v>43518</c:v>
                </c:pt>
                <c:pt idx="4740">
                  <c:v>43519</c:v>
                </c:pt>
                <c:pt idx="4741">
                  <c:v>43520</c:v>
                </c:pt>
                <c:pt idx="4742">
                  <c:v>43521</c:v>
                </c:pt>
                <c:pt idx="4743">
                  <c:v>43522</c:v>
                </c:pt>
                <c:pt idx="4744">
                  <c:v>43523</c:v>
                </c:pt>
                <c:pt idx="4745">
                  <c:v>43524</c:v>
                </c:pt>
                <c:pt idx="4746">
                  <c:v>43525</c:v>
                </c:pt>
                <c:pt idx="4747">
                  <c:v>43526</c:v>
                </c:pt>
                <c:pt idx="4748">
                  <c:v>43527</c:v>
                </c:pt>
                <c:pt idx="4749">
                  <c:v>43528</c:v>
                </c:pt>
                <c:pt idx="4750">
                  <c:v>43529</c:v>
                </c:pt>
                <c:pt idx="4751">
                  <c:v>43530</c:v>
                </c:pt>
                <c:pt idx="4752">
                  <c:v>43531</c:v>
                </c:pt>
                <c:pt idx="4753">
                  <c:v>43532</c:v>
                </c:pt>
                <c:pt idx="4754">
                  <c:v>43533</c:v>
                </c:pt>
                <c:pt idx="4755">
                  <c:v>43534</c:v>
                </c:pt>
                <c:pt idx="4756">
                  <c:v>43535</c:v>
                </c:pt>
                <c:pt idx="4757">
                  <c:v>43536</c:v>
                </c:pt>
                <c:pt idx="4758">
                  <c:v>43537</c:v>
                </c:pt>
                <c:pt idx="4759">
                  <c:v>43538</c:v>
                </c:pt>
                <c:pt idx="4760">
                  <c:v>43539</c:v>
                </c:pt>
                <c:pt idx="4761">
                  <c:v>43540</c:v>
                </c:pt>
                <c:pt idx="4762">
                  <c:v>43541</c:v>
                </c:pt>
                <c:pt idx="4763">
                  <c:v>43542</c:v>
                </c:pt>
                <c:pt idx="4764">
                  <c:v>43543</c:v>
                </c:pt>
                <c:pt idx="4765">
                  <c:v>43544</c:v>
                </c:pt>
                <c:pt idx="4766">
                  <c:v>43545</c:v>
                </c:pt>
                <c:pt idx="4767">
                  <c:v>43546</c:v>
                </c:pt>
                <c:pt idx="4768">
                  <c:v>43547</c:v>
                </c:pt>
                <c:pt idx="4769">
                  <c:v>43548</c:v>
                </c:pt>
                <c:pt idx="4770">
                  <c:v>43549</c:v>
                </c:pt>
                <c:pt idx="4771">
                  <c:v>43550</c:v>
                </c:pt>
                <c:pt idx="4772">
                  <c:v>43551</c:v>
                </c:pt>
                <c:pt idx="4773">
                  <c:v>43552</c:v>
                </c:pt>
                <c:pt idx="4774">
                  <c:v>43553</c:v>
                </c:pt>
                <c:pt idx="4775">
                  <c:v>43554</c:v>
                </c:pt>
                <c:pt idx="4776">
                  <c:v>43555</c:v>
                </c:pt>
                <c:pt idx="4777">
                  <c:v>43556</c:v>
                </c:pt>
                <c:pt idx="4778">
                  <c:v>43557</c:v>
                </c:pt>
                <c:pt idx="4779">
                  <c:v>43558</c:v>
                </c:pt>
                <c:pt idx="4780">
                  <c:v>43559</c:v>
                </c:pt>
                <c:pt idx="4781">
                  <c:v>43560</c:v>
                </c:pt>
                <c:pt idx="4782">
                  <c:v>43561</c:v>
                </c:pt>
                <c:pt idx="4783">
                  <c:v>43562</c:v>
                </c:pt>
                <c:pt idx="4784">
                  <c:v>43563</c:v>
                </c:pt>
                <c:pt idx="4785">
                  <c:v>43564</c:v>
                </c:pt>
                <c:pt idx="4786">
                  <c:v>43565</c:v>
                </c:pt>
                <c:pt idx="4787">
                  <c:v>43566</c:v>
                </c:pt>
                <c:pt idx="4788">
                  <c:v>43567</c:v>
                </c:pt>
                <c:pt idx="4789">
                  <c:v>43568</c:v>
                </c:pt>
                <c:pt idx="4790">
                  <c:v>43569</c:v>
                </c:pt>
                <c:pt idx="4791">
                  <c:v>43570</c:v>
                </c:pt>
                <c:pt idx="4792">
                  <c:v>43571</c:v>
                </c:pt>
                <c:pt idx="4793">
                  <c:v>43572</c:v>
                </c:pt>
                <c:pt idx="4794">
                  <c:v>43573</c:v>
                </c:pt>
                <c:pt idx="4795">
                  <c:v>43574</c:v>
                </c:pt>
                <c:pt idx="4796">
                  <c:v>43575</c:v>
                </c:pt>
                <c:pt idx="4797">
                  <c:v>43576</c:v>
                </c:pt>
                <c:pt idx="4798">
                  <c:v>43577</c:v>
                </c:pt>
                <c:pt idx="4799">
                  <c:v>43578</c:v>
                </c:pt>
                <c:pt idx="4800">
                  <c:v>43579</c:v>
                </c:pt>
                <c:pt idx="4801">
                  <c:v>43580</c:v>
                </c:pt>
                <c:pt idx="4802">
                  <c:v>43581</c:v>
                </c:pt>
                <c:pt idx="4803">
                  <c:v>43582</c:v>
                </c:pt>
                <c:pt idx="4804">
                  <c:v>43583</c:v>
                </c:pt>
                <c:pt idx="4805">
                  <c:v>43584</c:v>
                </c:pt>
                <c:pt idx="4806">
                  <c:v>43585</c:v>
                </c:pt>
                <c:pt idx="4807">
                  <c:v>43586</c:v>
                </c:pt>
                <c:pt idx="4808">
                  <c:v>43587</c:v>
                </c:pt>
                <c:pt idx="4809">
                  <c:v>43588</c:v>
                </c:pt>
                <c:pt idx="4810">
                  <c:v>43589</c:v>
                </c:pt>
                <c:pt idx="4811">
                  <c:v>43590</c:v>
                </c:pt>
                <c:pt idx="4812">
                  <c:v>43591</c:v>
                </c:pt>
                <c:pt idx="4813">
                  <c:v>43592</c:v>
                </c:pt>
                <c:pt idx="4814">
                  <c:v>43593</c:v>
                </c:pt>
                <c:pt idx="4815">
                  <c:v>43594</c:v>
                </c:pt>
                <c:pt idx="4816">
                  <c:v>43595</c:v>
                </c:pt>
                <c:pt idx="4817">
                  <c:v>43596</c:v>
                </c:pt>
                <c:pt idx="4818">
                  <c:v>43597</c:v>
                </c:pt>
                <c:pt idx="4819">
                  <c:v>43598</c:v>
                </c:pt>
                <c:pt idx="4820">
                  <c:v>43599</c:v>
                </c:pt>
                <c:pt idx="4821">
                  <c:v>43600</c:v>
                </c:pt>
                <c:pt idx="4822">
                  <c:v>43601</c:v>
                </c:pt>
                <c:pt idx="4823">
                  <c:v>43602</c:v>
                </c:pt>
                <c:pt idx="4824">
                  <c:v>43603</c:v>
                </c:pt>
                <c:pt idx="4825">
                  <c:v>43604</c:v>
                </c:pt>
                <c:pt idx="4826">
                  <c:v>43605</c:v>
                </c:pt>
                <c:pt idx="4827">
                  <c:v>43606</c:v>
                </c:pt>
                <c:pt idx="4828">
                  <c:v>43607</c:v>
                </c:pt>
                <c:pt idx="4829">
                  <c:v>43608</c:v>
                </c:pt>
                <c:pt idx="4830">
                  <c:v>43609</c:v>
                </c:pt>
                <c:pt idx="4831">
                  <c:v>43610</c:v>
                </c:pt>
                <c:pt idx="4832">
                  <c:v>43611</c:v>
                </c:pt>
                <c:pt idx="4833">
                  <c:v>43612</c:v>
                </c:pt>
                <c:pt idx="4834">
                  <c:v>43613</c:v>
                </c:pt>
                <c:pt idx="4835">
                  <c:v>43614</c:v>
                </c:pt>
                <c:pt idx="4836">
                  <c:v>43615</c:v>
                </c:pt>
                <c:pt idx="4837">
                  <c:v>43616</c:v>
                </c:pt>
                <c:pt idx="4838">
                  <c:v>43617</c:v>
                </c:pt>
                <c:pt idx="4839">
                  <c:v>43618</c:v>
                </c:pt>
                <c:pt idx="4840">
                  <c:v>43619</c:v>
                </c:pt>
                <c:pt idx="4841">
                  <c:v>43620</c:v>
                </c:pt>
                <c:pt idx="4842">
                  <c:v>43621</c:v>
                </c:pt>
                <c:pt idx="4843">
                  <c:v>43622</c:v>
                </c:pt>
                <c:pt idx="4844">
                  <c:v>43623</c:v>
                </c:pt>
                <c:pt idx="4845">
                  <c:v>43624</c:v>
                </c:pt>
                <c:pt idx="4846">
                  <c:v>43625</c:v>
                </c:pt>
                <c:pt idx="4847">
                  <c:v>43626</c:v>
                </c:pt>
                <c:pt idx="4848">
                  <c:v>43627</c:v>
                </c:pt>
                <c:pt idx="4849">
                  <c:v>43628</c:v>
                </c:pt>
                <c:pt idx="4850">
                  <c:v>43629</c:v>
                </c:pt>
                <c:pt idx="4851">
                  <c:v>43630</c:v>
                </c:pt>
                <c:pt idx="4852">
                  <c:v>43631</c:v>
                </c:pt>
                <c:pt idx="4853">
                  <c:v>43632</c:v>
                </c:pt>
                <c:pt idx="4854">
                  <c:v>43633</c:v>
                </c:pt>
                <c:pt idx="4855">
                  <c:v>43634</c:v>
                </c:pt>
                <c:pt idx="4856">
                  <c:v>43635</c:v>
                </c:pt>
                <c:pt idx="4857">
                  <c:v>43636</c:v>
                </c:pt>
                <c:pt idx="4858">
                  <c:v>43637</c:v>
                </c:pt>
                <c:pt idx="4859">
                  <c:v>43638</c:v>
                </c:pt>
                <c:pt idx="4860">
                  <c:v>43639</c:v>
                </c:pt>
                <c:pt idx="4861">
                  <c:v>43640</c:v>
                </c:pt>
                <c:pt idx="4862">
                  <c:v>43641</c:v>
                </c:pt>
                <c:pt idx="4863">
                  <c:v>43642</c:v>
                </c:pt>
                <c:pt idx="4864">
                  <c:v>43643</c:v>
                </c:pt>
                <c:pt idx="4865">
                  <c:v>43644</c:v>
                </c:pt>
                <c:pt idx="4866">
                  <c:v>43645</c:v>
                </c:pt>
                <c:pt idx="4867">
                  <c:v>43646</c:v>
                </c:pt>
                <c:pt idx="4868">
                  <c:v>43647</c:v>
                </c:pt>
                <c:pt idx="4869">
                  <c:v>43648</c:v>
                </c:pt>
                <c:pt idx="4870">
                  <c:v>43649</c:v>
                </c:pt>
                <c:pt idx="4871">
                  <c:v>43650</c:v>
                </c:pt>
                <c:pt idx="4872">
                  <c:v>43651</c:v>
                </c:pt>
                <c:pt idx="4873">
                  <c:v>43652</c:v>
                </c:pt>
                <c:pt idx="4874">
                  <c:v>43653</c:v>
                </c:pt>
                <c:pt idx="4875">
                  <c:v>43654</c:v>
                </c:pt>
                <c:pt idx="4876">
                  <c:v>43655</c:v>
                </c:pt>
                <c:pt idx="4877">
                  <c:v>43656</c:v>
                </c:pt>
                <c:pt idx="4878">
                  <c:v>43657</c:v>
                </c:pt>
                <c:pt idx="4879">
                  <c:v>43658</c:v>
                </c:pt>
                <c:pt idx="4880">
                  <c:v>43659</c:v>
                </c:pt>
                <c:pt idx="4881">
                  <c:v>43660</c:v>
                </c:pt>
                <c:pt idx="4882">
                  <c:v>43661</c:v>
                </c:pt>
                <c:pt idx="4883">
                  <c:v>43662</c:v>
                </c:pt>
                <c:pt idx="4884">
                  <c:v>43663</c:v>
                </c:pt>
                <c:pt idx="4885">
                  <c:v>43664</c:v>
                </c:pt>
                <c:pt idx="4886">
                  <c:v>43665</c:v>
                </c:pt>
                <c:pt idx="4887">
                  <c:v>43666</c:v>
                </c:pt>
                <c:pt idx="4888">
                  <c:v>43667</c:v>
                </c:pt>
                <c:pt idx="4889">
                  <c:v>43668</c:v>
                </c:pt>
                <c:pt idx="4890">
                  <c:v>43669</c:v>
                </c:pt>
                <c:pt idx="4891">
                  <c:v>43670</c:v>
                </c:pt>
                <c:pt idx="4892">
                  <c:v>43671</c:v>
                </c:pt>
                <c:pt idx="4893">
                  <c:v>43672</c:v>
                </c:pt>
                <c:pt idx="4894">
                  <c:v>43673</c:v>
                </c:pt>
                <c:pt idx="4895">
                  <c:v>43674</c:v>
                </c:pt>
                <c:pt idx="4896">
                  <c:v>43675</c:v>
                </c:pt>
                <c:pt idx="4897">
                  <c:v>43676</c:v>
                </c:pt>
                <c:pt idx="4898">
                  <c:v>43677</c:v>
                </c:pt>
                <c:pt idx="4899">
                  <c:v>43678</c:v>
                </c:pt>
                <c:pt idx="4900">
                  <c:v>43679</c:v>
                </c:pt>
                <c:pt idx="4901">
                  <c:v>43680</c:v>
                </c:pt>
                <c:pt idx="4902">
                  <c:v>43681</c:v>
                </c:pt>
                <c:pt idx="4903">
                  <c:v>43682</c:v>
                </c:pt>
                <c:pt idx="4904">
                  <c:v>43683</c:v>
                </c:pt>
                <c:pt idx="4905">
                  <c:v>43684</c:v>
                </c:pt>
                <c:pt idx="4906">
                  <c:v>43685</c:v>
                </c:pt>
                <c:pt idx="4907">
                  <c:v>43686</c:v>
                </c:pt>
                <c:pt idx="4908">
                  <c:v>43687</c:v>
                </c:pt>
                <c:pt idx="4909">
                  <c:v>43688</c:v>
                </c:pt>
                <c:pt idx="4910">
                  <c:v>43689</c:v>
                </c:pt>
                <c:pt idx="4911">
                  <c:v>43690</c:v>
                </c:pt>
                <c:pt idx="4912">
                  <c:v>43691</c:v>
                </c:pt>
                <c:pt idx="4913">
                  <c:v>43692</c:v>
                </c:pt>
                <c:pt idx="4914">
                  <c:v>43693</c:v>
                </c:pt>
                <c:pt idx="4915">
                  <c:v>43694</c:v>
                </c:pt>
                <c:pt idx="4916">
                  <c:v>43695</c:v>
                </c:pt>
                <c:pt idx="4917">
                  <c:v>43696</c:v>
                </c:pt>
                <c:pt idx="4918">
                  <c:v>43697</c:v>
                </c:pt>
                <c:pt idx="4919">
                  <c:v>43698</c:v>
                </c:pt>
                <c:pt idx="4920">
                  <c:v>43699</c:v>
                </c:pt>
                <c:pt idx="4921">
                  <c:v>43700</c:v>
                </c:pt>
                <c:pt idx="4922">
                  <c:v>43701</c:v>
                </c:pt>
                <c:pt idx="4923">
                  <c:v>43702</c:v>
                </c:pt>
                <c:pt idx="4924">
                  <c:v>43703</c:v>
                </c:pt>
                <c:pt idx="4925">
                  <c:v>43704</c:v>
                </c:pt>
                <c:pt idx="4926">
                  <c:v>43705</c:v>
                </c:pt>
                <c:pt idx="4927">
                  <c:v>43706</c:v>
                </c:pt>
                <c:pt idx="4928">
                  <c:v>43707</c:v>
                </c:pt>
                <c:pt idx="4929">
                  <c:v>43708</c:v>
                </c:pt>
                <c:pt idx="4930">
                  <c:v>43709</c:v>
                </c:pt>
                <c:pt idx="4931">
                  <c:v>43710</c:v>
                </c:pt>
                <c:pt idx="4932">
                  <c:v>43711</c:v>
                </c:pt>
                <c:pt idx="4933">
                  <c:v>43712</c:v>
                </c:pt>
                <c:pt idx="4934">
                  <c:v>43713</c:v>
                </c:pt>
                <c:pt idx="4935">
                  <c:v>43714</c:v>
                </c:pt>
                <c:pt idx="4936">
                  <c:v>43715</c:v>
                </c:pt>
                <c:pt idx="4937">
                  <c:v>43716</c:v>
                </c:pt>
                <c:pt idx="4938">
                  <c:v>43717</c:v>
                </c:pt>
                <c:pt idx="4939">
                  <c:v>43718</c:v>
                </c:pt>
                <c:pt idx="4940">
                  <c:v>43719</c:v>
                </c:pt>
                <c:pt idx="4941">
                  <c:v>43720</c:v>
                </c:pt>
                <c:pt idx="4942">
                  <c:v>43721</c:v>
                </c:pt>
                <c:pt idx="4943">
                  <c:v>43722</c:v>
                </c:pt>
                <c:pt idx="4944">
                  <c:v>43723</c:v>
                </c:pt>
                <c:pt idx="4945">
                  <c:v>43724</c:v>
                </c:pt>
                <c:pt idx="4946">
                  <c:v>43725</c:v>
                </c:pt>
                <c:pt idx="4947">
                  <c:v>43726</c:v>
                </c:pt>
                <c:pt idx="4948">
                  <c:v>43727</c:v>
                </c:pt>
                <c:pt idx="4949">
                  <c:v>43728</c:v>
                </c:pt>
                <c:pt idx="4950">
                  <c:v>43729</c:v>
                </c:pt>
                <c:pt idx="4951">
                  <c:v>43730</c:v>
                </c:pt>
                <c:pt idx="4952">
                  <c:v>43731</c:v>
                </c:pt>
                <c:pt idx="4953">
                  <c:v>43732</c:v>
                </c:pt>
                <c:pt idx="4954">
                  <c:v>43733</c:v>
                </c:pt>
                <c:pt idx="4955">
                  <c:v>43734</c:v>
                </c:pt>
                <c:pt idx="4956">
                  <c:v>43735</c:v>
                </c:pt>
                <c:pt idx="4957">
                  <c:v>43736</c:v>
                </c:pt>
                <c:pt idx="4958">
                  <c:v>43737</c:v>
                </c:pt>
                <c:pt idx="4959">
                  <c:v>43738</c:v>
                </c:pt>
                <c:pt idx="4960">
                  <c:v>43739</c:v>
                </c:pt>
                <c:pt idx="4961">
                  <c:v>43740</c:v>
                </c:pt>
                <c:pt idx="4962">
                  <c:v>43741</c:v>
                </c:pt>
                <c:pt idx="4963">
                  <c:v>43742</c:v>
                </c:pt>
                <c:pt idx="4964">
                  <c:v>43743</c:v>
                </c:pt>
                <c:pt idx="4965">
                  <c:v>43744</c:v>
                </c:pt>
                <c:pt idx="4966">
                  <c:v>43745</c:v>
                </c:pt>
                <c:pt idx="4967">
                  <c:v>43746</c:v>
                </c:pt>
                <c:pt idx="4968">
                  <c:v>43747</c:v>
                </c:pt>
                <c:pt idx="4969">
                  <c:v>43748</c:v>
                </c:pt>
                <c:pt idx="4970">
                  <c:v>43749</c:v>
                </c:pt>
                <c:pt idx="4971">
                  <c:v>43750</c:v>
                </c:pt>
                <c:pt idx="4972">
                  <c:v>43751</c:v>
                </c:pt>
                <c:pt idx="4973">
                  <c:v>43752</c:v>
                </c:pt>
                <c:pt idx="4974">
                  <c:v>43753</c:v>
                </c:pt>
                <c:pt idx="4975">
                  <c:v>43754</c:v>
                </c:pt>
                <c:pt idx="4976">
                  <c:v>43755</c:v>
                </c:pt>
                <c:pt idx="4977">
                  <c:v>43756</c:v>
                </c:pt>
                <c:pt idx="4978">
                  <c:v>43757</c:v>
                </c:pt>
                <c:pt idx="4979">
                  <c:v>43758</c:v>
                </c:pt>
                <c:pt idx="4980">
                  <c:v>43759</c:v>
                </c:pt>
                <c:pt idx="4981">
                  <c:v>43760</c:v>
                </c:pt>
                <c:pt idx="4982">
                  <c:v>43761</c:v>
                </c:pt>
                <c:pt idx="4983">
                  <c:v>43762</c:v>
                </c:pt>
                <c:pt idx="4984">
                  <c:v>43763</c:v>
                </c:pt>
                <c:pt idx="4985">
                  <c:v>43764</c:v>
                </c:pt>
                <c:pt idx="4986">
                  <c:v>43765</c:v>
                </c:pt>
                <c:pt idx="4987">
                  <c:v>43766</c:v>
                </c:pt>
                <c:pt idx="4988">
                  <c:v>43767</c:v>
                </c:pt>
                <c:pt idx="4989">
                  <c:v>43768</c:v>
                </c:pt>
                <c:pt idx="4990">
                  <c:v>43769</c:v>
                </c:pt>
                <c:pt idx="4991">
                  <c:v>43770</c:v>
                </c:pt>
                <c:pt idx="4992">
                  <c:v>43771</c:v>
                </c:pt>
                <c:pt idx="4993">
                  <c:v>43772</c:v>
                </c:pt>
                <c:pt idx="4994">
                  <c:v>43773</c:v>
                </c:pt>
                <c:pt idx="4995">
                  <c:v>43774</c:v>
                </c:pt>
                <c:pt idx="4996">
                  <c:v>43775</c:v>
                </c:pt>
                <c:pt idx="4997">
                  <c:v>43776</c:v>
                </c:pt>
                <c:pt idx="4998">
                  <c:v>43777</c:v>
                </c:pt>
                <c:pt idx="4999">
                  <c:v>43778</c:v>
                </c:pt>
                <c:pt idx="5000">
                  <c:v>43779</c:v>
                </c:pt>
                <c:pt idx="5001">
                  <c:v>43780</c:v>
                </c:pt>
                <c:pt idx="5002">
                  <c:v>43781</c:v>
                </c:pt>
                <c:pt idx="5003">
                  <c:v>43782</c:v>
                </c:pt>
                <c:pt idx="5004">
                  <c:v>43783</c:v>
                </c:pt>
                <c:pt idx="5005">
                  <c:v>43784</c:v>
                </c:pt>
                <c:pt idx="5006">
                  <c:v>43785</c:v>
                </c:pt>
                <c:pt idx="5007">
                  <c:v>43786</c:v>
                </c:pt>
                <c:pt idx="5008">
                  <c:v>43787</c:v>
                </c:pt>
                <c:pt idx="5009">
                  <c:v>43788</c:v>
                </c:pt>
                <c:pt idx="5010">
                  <c:v>43789</c:v>
                </c:pt>
                <c:pt idx="5011">
                  <c:v>43790</c:v>
                </c:pt>
                <c:pt idx="5012">
                  <c:v>43791</c:v>
                </c:pt>
                <c:pt idx="5013">
                  <c:v>43792</c:v>
                </c:pt>
                <c:pt idx="5014">
                  <c:v>43793</c:v>
                </c:pt>
                <c:pt idx="5015">
                  <c:v>43794</c:v>
                </c:pt>
                <c:pt idx="5016">
                  <c:v>43795</c:v>
                </c:pt>
                <c:pt idx="5017">
                  <c:v>43796</c:v>
                </c:pt>
                <c:pt idx="5018">
                  <c:v>43797</c:v>
                </c:pt>
                <c:pt idx="5019">
                  <c:v>43798</c:v>
                </c:pt>
                <c:pt idx="5020">
                  <c:v>43799</c:v>
                </c:pt>
                <c:pt idx="5021">
                  <c:v>43800</c:v>
                </c:pt>
                <c:pt idx="5022">
                  <c:v>43801</c:v>
                </c:pt>
                <c:pt idx="5023">
                  <c:v>43802</c:v>
                </c:pt>
                <c:pt idx="5024">
                  <c:v>43803</c:v>
                </c:pt>
                <c:pt idx="5025">
                  <c:v>43804</c:v>
                </c:pt>
                <c:pt idx="5026">
                  <c:v>43805</c:v>
                </c:pt>
                <c:pt idx="5027">
                  <c:v>43806</c:v>
                </c:pt>
                <c:pt idx="5028">
                  <c:v>43807</c:v>
                </c:pt>
                <c:pt idx="5029">
                  <c:v>43808</c:v>
                </c:pt>
                <c:pt idx="5030">
                  <c:v>43809</c:v>
                </c:pt>
                <c:pt idx="5031">
                  <c:v>43810</c:v>
                </c:pt>
                <c:pt idx="5032">
                  <c:v>43811</c:v>
                </c:pt>
                <c:pt idx="5033">
                  <c:v>43812</c:v>
                </c:pt>
                <c:pt idx="5034">
                  <c:v>43813</c:v>
                </c:pt>
                <c:pt idx="5035">
                  <c:v>43814</c:v>
                </c:pt>
                <c:pt idx="5036">
                  <c:v>43815</c:v>
                </c:pt>
                <c:pt idx="5037">
                  <c:v>43816</c:v>
                </c:pt>
                <c:pt idx="5038">
                  <c:v>43817</c:v>
                </c:pt>
                <c:pt idx="5039">
                  <c:v>43818</c:v>
                </c:pt>
                <c:pt idx="5040">
                  <c:v>43819</c:v>
                </c:pt>
                <c:pt idx="5041">
                  <c:v>43820</c:v>
                </c:pt>
                <c:pt idx="5042">
                  <c:v>43821</c:v>
                </c:pt>
                <c:pt idx="5043">
                  <c:v>43822</c:v>
                </c:pt>
                <c:pt idx="5044">
                  <c:v>43823</c:v>
                </c:pt>
                <c:pt idx="5045">
                  <c:v>43824</c:v>
                </c:pt>
                <c:pt idx="5046">
                  <c:v>43825</c:v>
                </c:pt>
                <c:pt idx="5047">
                  <c:v>43826</c:v>
                </c:pt>
                <c:pt idx="5048">
                  <c:v>43827</c:v>
                </c:pt>
                <c:pt idx="5049">
                  <c:v>43828</c:v>
                </c:pt>
                <c:pt idx="5050">
                  <c:v>43829</c:v>
                </c:pt>
                <c:pt idx="5051">
                  <c:v>43830</c:v>
                </c:pt>
              </c:numCache>
            </c:numRef>
          </c:cat>
          <c:val>
            <c:numRef>
              <c:f>'שינוי ריבית'!$K$3:$K$6000</c:f>
              <c:numCache>
                <c:formatCode>General_)</c:formatCode>
                <c:ptCount val="5998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#N/A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#N/A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#N/A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#N/A</c:v>
                </c:pt>
                <c:pt idx="286">
                  <c:v>#N/A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#N/A</c:v>
                </c:pt>
                <c:pt idx="300">
                  <c:v>#N/A</c:v>
                </c:pt>
                <c:pt idx="301">
                  <c:v>#N/A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#N/A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  <c:pt idx="404">
                  <c:v>#N/A</c:v>
                </c:pt>
                <c:pt idx="405">
                  <c:v>#N/A</c:v>
                </c:pt>
                <c:pt idx="406">
                  <c:v>#N/A</c:v>
                </c:pt>
                <c:pt idx="407">
                  <c:v>#N/A</c:v>
                </c:pt>
                <c:pt idx="408">
                  <c:v>#N/A</c:v>
                </c:pt>
                <c:pt idx="409">
                  <c:v>#N/A</c:v>
                </c:pt>
                <c:pt idx="410">
                  <c:v>#N/A</c:v>
                </c:pt>
                <c:pt idx="411">
                  <c:v>#N/A</c:v>
                </c:pt>
                <c:pt idx="412">
                  <c:v>#N/A</c:v>
                </c:pt>
                <c:pt idx="413">
                  <c:v>#N/A</c:v>
                </c:pt>
                <c:pt idx="414">
                  <c:v>#N/A</c:v>
                </c:pt>
                <c:pt idx="415">
                  <c:v>#N/A</c:v>
                </c:pt>
                <c:pt idx="416">
                  <c:v>#N/A</c:v>
                </c:pt>
                <c:pt idx="417">
                  <c:v>#N/A</c:v>
                </c:pt>
                <c:pt idx="418">
                  <c:v>#N/A</c:v>
                </c:pt>
                <c:pt idx="419">
                  <c:v>#N/A</c:v>
                </c:pt>
                <c:pt idx="420">
                  <c:v>#N/A</c:v>
                </c:pt>
                <c:pt idx="421">
                  <c:v>#N/A</c:v>
                </c:pt>
                <c:pt idx="422">
                  <c:v>#N/A</c:v>
                </c:pt>
                <c:pt idx="423">
                  <c:v>#N/A</c:v>
                </c:pt>
                <c:pt idx="424">
                  <c:v>#N/A</c:v>
                </c:pt>
                <c:pt idx="425">
                  <c:v>#N/A</c:v>
                </c:pt>
                <c:pt idx="426">
                  <c:v>#N/A</c:v>
                </c:pt>
                <c:pt idx="427">
                  <c:v>#N/A</c:v>
                </c:pt>
                <c:pt idx="428">
                  <c:v>#N/A</c:v>
                </c:pt>
                <c:pt idx="429">
                  <c:v>#N/A</c:v>
                </c:pt>
                <c:pt idx="430">
                  <c:v>#N/A</c:v>
                </c:pt>
                <c:pt idx="431">
                  <c:v>#N/A</c:v>
                </c:pt>
                <c:pt idx="432">
                  <c:v>#N/A</c:v>
                </c:pt>
                <c:pt idx="433">
                  <c:v>#N/A</c:v>
                </c:pt>
                <c:pt idx="434">
                  <c:v>#N/A</c:v>
                </c:pt>
                <c:pt idx="435">
                  <c:v>#N/A</c:v>
                </c:pt>
                <c:pt idx="436">
                  <c:v>#N/A</c:v>
                </c:pt>
                <c:pt idx="437">
                  <c:v>#N/A</c:v>
                </c:pt>
                <c:pt idx="438">
                  <c:v>#N/A</c:v>
                </c:pt>
                <c:pt idx="439">
                  <c:v>#N/A</c:v>
                </c:pt>
                <c:pt idx="440">
                  <c:v>#N/A</c:v>
                </c:pt>
                <c:pt idx="441">
                  <c:v>#N/A</c:v>
                </c:pt>
                <c:pt idx="442">
                  <c:v>#N/A</c:v>
                </c:pt>
                <c:pt idx="443">
                  <c:v>#N/A</c:v>
                </c:pt>
                <c:pt idx="444">
                  <c:v>#N/A</c:v>
                </c:pt>
                <c:pt idx="445">
                  <c:v>#N/A</c:v>
                </c:pt>
                <c:pt idx="446">
                  <c:v>#N/A</c:v>
                </c:pt>
                <c:pt idx="447">
                  <c:v>#N/A</c:v>
                </c:pt>
                <c:pt idx="448">
                  <c:v>#N/A</c:v>
                </c:pt>
                <c:pt idx="449">
                  <c:v>#N/A</c:v>
                </c:pt>
                <c:pt idx="450">
                  <c:v>#N/A</c:v>
                </c:pt>
                <c:pt idx="451">
                  <c:v>#N/A</c:v>
                </c:pt>
                <c:pt idx="452">
                  <c:v>#N/A</c:v>
                </c:pt>
                <c:pt idx="453">
                  <c:v>#N/A</c:v>
                </c:pt>
                <c:pt idx="454">
                  <c:v>#N/A</c:v>
                </c:pt>
                <c:pt idx="455">
                  <c:v>#N/A</c:v>
                </c:pt>
                <c:pt idx="456">
                  <c:v>#N/A</c:v>
                </c:pt>
                <c:pt idx="457">
                  <c:v>#N/A</c:v>
                </c:pt>
                <c:pt idx="458">
                  <c:v>#N/A</c:v>
                </c:pt>
                <c:pt idx="459">
                  <c:v>#N/A</c:v>
                </c:pt>
                <c:pt idx="460">
                  <c:v>#N/A</c:v>
                </c:pt>
                <c:pt idx="461">
                  <c:v>#N/A</c:v>
                </c:pt>
                <c:pt idx="462">
                  <c:v>#N/A</c:v>
                </c:pt>
                <c:pt idx="463">
                  <c:v>#N/A</c:v>
                </c:pt>
                <c:pt idx="464">
                  <c:v>#N/A</c:v>
                </c:pt>
                <c:pt idx="465">
                  <c:v>#N/A</c:v>
                </c:pt>
                <c:pt idx="466">
                  <c:v>#N/A</c:v>
                </c:pt>
                <c:pt idx="467">
                  <c:v>#N/A</c:v>
                </c:pt>
                <c:pt idx="468">
                  <c:v>#N/A</c:v>
                </c:pt>
                <c:pt idx="469">
                  <c:v>#N/A</c:v>
                </c:pt>
                <c:pt idx="470">
                  <c:v>#N/A</c:v>
                </c:pt>
                <c:pt idx="471">
                  <c:v>#N/A</c:v>
                </c:pt>
                <c:pt idx="472">
                  <c:v>#N/A</c:v>
                </c:pt>
                <c:pt idx="473">
                  <c:v>#N/A</c:v>
                </c:pt>
                <c:pt idx="474">
                  <c:v>#N/A</c:v>
                </c:pt>
                <c:pt idx="475">
                  <c:v>#N/A</c:v>
                </c:pt>
                <c:pt idx="476">
                  <c:v>#N/A</c:v>
                </c:pt>
                <c:pt idx="477">
                  <c:v>#N/A</c:v>
                </c:pt>
                <c:pt idx="478">
                  <c:v>#N/A</c:v>
                </c:pt>
                <c:pt idx="479">
                  <c:v>#N/A</c:v>
                </c:pt>
                <c:pt idx="480">
                  <c:v>#N/A</c:v>
                </c:pt>
                <c:pt idx="481">
                  <c:v>#N/A</c:v>
                </c:pt>
                <c:pt idx="482">
                  <c:v>#N/A</c:v>
                </c:pt>
                <c:pt idx="483">
                  <c:v>#N/A</c:v>
                </c:pt>
                <c:pt idx="484">
                  <c:v>#N/A</c:v>
                </c:pt>
                <c:pt idx="485">
                  <c:v>#N/A</c:v>
                </c:pt>
                <c:pt idx="486">
                  <c:v>#N/A</c:v>
                </c:pt>
                <c:pt idx="487">
                  <c:v>#N/A</c:v>
                </c:pt>
                <c:pt idx="488">
                  <c:v>#N/A</c:v>
                </c:pt>
                <c:pt idx="489">
                  <c:v>#N/A</c:v>
                </c:pt>
                <c:pt idx="490">
                  <c:v>#N/A</c:v>
                </c:pt>
                <c:pt idx="491">
                  <c:v>#N/A</c:v>
                </c:pt>
                <c:pt idx="492">
                  <c:v>#N/A</c:v>
                </c:pt>
                <c:pt idx="493">
                  <c:v>#N/A</c:v>
                </c:pt>
                <c:pt idx="494">
                  <c:v>#N/A</c:v>
                </c:pt>
                <c:pt idx="495">
                  <c:v>#N/A</c:v>
                </c:pt>
                <c:pt idx="496">
                  <c:v>#N/A</c:v>
                </c:pt>
                <c:pt idx="497">
                  <c:v>#N/A</c:v>
                </c:pt>
                <c:pt idx="498">
                  <c:v>#N/A</c:v>
                </c:pt>
                <c:pt idx="499">
                  <c:v>#N/A</c:v>
                </c:pt>
                <c:pt idx="500">
                  <c:v>#N/A</c:v>
                </c:pt>
                <c:pt idx="501">
                  <c:v>#N/A</c:v>
                </c:pt>
                <c:pt idx="502">
                  <c:v>#N/A</c:v>
                </c:pt>
                <c:pt idx="503">
                  <c:v>#N/A</c:v>
                </c:pt>
                <c:pt idx="504">
                  <c:v>#N/A</c:v>
                </c:pt>
                <c:pt idx="505">
                  <c:v>#N/A</c:v>
                </c:pt>
                <c:pt idx="506">
                  <c:v>#N/A</c:v>
                </c:pt>
                <c:pt idx="507">
                  <c:v>#N/A</c:v>
                </c:pt>
                <c:pt idx="508">
                  <c:v>#N/A</c:v>
                </c:pt>
                <c:pt idx="509">
                  <c:v>#N/A</c:v>
                </c:pt>
                <c:pt idx="510">
                  <c:v>#N/A</c:v>
                </c:pt>
                <c:pt idx="511">
                  <c:v>#N/A</c:v>
                </c:pt>
                <c:pt idx="512">
                  <c:v>#N/A</c:v>
                </c:pt>
                <c:pt idx="513">
                  <c:v>#N/A</c:v>
                </c:pt>
                <c:pt idx="514">
                  <c:v>#N/A</c:v>
                </c:pt>
                <c:pt idx="515">
                  <c:v>#N/A</c:v>
                </c:pt>
                <c:pt idx="516">
                  <c:v>#N/A</c:v>
                </c:pt>
                <c:pt idx="517">
                  <c:v>#N/A</c:v>
                </c:pt>
                <c:pt idx="518">
                  <c:v>#N/A</c:v>
                </c:pt>
                <c:pt idx="519">
                  <c:v>#N/A</c:v>
                </c:pt>
                <c:pt idx="520">
                  <c:v>#N/A</c:v>
                </c:pt>
                <c:pt idx="521">
                  <c:v>#N/A</c:v>
                </c:pt>
                <c:pt idx="522">
                  <c:v>#N/A</c:v>
                </c:pt>
                <c:pt idx="523">
                  <c:v>#N/A</c:v>
                </c:pt>
                <c:pt idx="524">
                  <c:v>#N/A</c:v>
                </c:pt>
                <c:pt idx="525">
                  <c:v>#N/A</c:v>
                </c:pt>
                <c:pt idx="526">
                  <c:v>#N/A</c:v>
                </c:pt>
                <c:pt idx="527">
                  <c:v>#N/A</c:v>
                </c:pt>
                <c:pt idx="528">
                  <c:v>#N/A</c:v>
                </c:pt>
                <c:pt idx="529">
                  <c:v>#N/A</c:v>
                </c:pt>
                <c:pt idx="530">
                  <c:v>#N/A</c:v>
                </c:pt>
                <c:pt idx="531">
                  <c:v>#N/A</c:v>
                </c:pt>
                <c:pt idx="532">
                  <c:v>#N/A</c:v>
                </c:pt>
                <c:pt idx="533">
                  <c:v>#N/A</c:v>
                </c:pt>
                <c:pt idx="534">
                  <c:v>#N/A</c:v>
                </c:pt>
                <c:pt idx="535">
                  <c:v>#N/A</c:v>
                </c:pt>
                <c:pt idx="536">
                  <c:v>#N/A</c:v>
                </c:pt>
                <c:pt idx="537">
                  <c:v>#N/A</c:v>
                </c:pt>
                <c:pt idx="538">
                  <c:v>#N/A</c:v>
                </c:pt>
                <c:pt idx="539">
                  <c:v>#N/A</c:v>
                </c:pt>
                <c:pt idx="540">
                  <c:v>#N/A</c:v>
                </c:pt>
                <c:pt idx="541">
                  <c:v>#N/A</c:v>
                </c:pt>
                <c:pt idx="542">
                  <c:v>#N/A</c:v>
                </c:pt>
                <c:pt idx="543">
                  <c:v>#N/A</c:v>
                </c:pt>
                <c:pt idx="544">
                  <c:v>#N/A</c:v>
                </c:pt>
                <c:pt idx="545">
                  <c:v>#N/A</c:v>
                </c:pt>
                <c:pt idx="546">
                  <c:v>#N/A</c:v>
                </c:pt>
                <c:pt idx="547">
                  <c:v>#N/A</c:v>
                </c:pt>
                <c:pt idx="548">
                  <c:v>#N/A</c:v>
                </c:pt>
                <c:pt idx="549">
                  <c:v>#N/A</c:v>
                </c:pt>
                <c:pt idx="550">
                  <c:v>#N/A</c:v>
                </c:pt>
                <c:pt idx="551">
                  <c:v>#N/A</c:v>
                </c:pt>
                <c:pt idx="552">
                  <c:v>#N/A</c:v>
                </c:pt>
                <c:pt idx="553">
                  <c:v>#N/A</c:v>
                </c:pt>
                <c:pt idx="554">
                  <c:v>#N/A</c:v>
                </c:pt>
                <c:pt idx="555">
                  <c:v>#N/A</c:v>
                </c:pt>
                <c:pt idx="556">
                  <c:v>#N/A</c:v>
                </c:pt>
                <c:pt idx="557">
                  <c:v>#N/A</c:v>
                </c:pt>
                <c:pt idx="558">
                  <c:v>#N/A</c:v>
                </c:pt>
                <c:pt idx="559">
                  <c:v>#N/A</c:v>
                </c:pt>
                <c:pt idx="560">
                  <c:v>#N/A</c:v>
                </c:pt>
                <c:pt idx="561">
                  <c:v>#N/A</c:v>
                </c:pt>
                <c:pt idx="562">
                  <c:v>#N/A</c:v>
                </c:pt>
                <c:pt idx="563">
                  <c:v>#N/A</c:v>
                </c:pt>
                <c:pt idx="564">
                  <c:v>#N/A</c:v>
                </c:pt>
                <c:pt idx="565">
                  <c:v>#N/A</c:v>
                </c:pt>
                <c:pt idx="566">
                  <c:v>#N/A</c:v>
                </c:pt>
                <c:pt idx="567">
                  <c:v>#N/A</c:v>
                </c:pt>
                <c:pt idx="568">
                  <c:v>#N/A</c:v>
                </c:pt>
                <c:pt idx="569">
                  <c:v>#N/A</c:v>
                </c:pt>
                <c:pt idx="570">
                  <c:v>#N/A</c:v>
                </c:pt>
                <c:pt idx="571">
                  <c:v>#N/A</c:v>
                </c:pt>
                <c:pt idx="572">
                  <c:v>#N/A</c:v>
                </c:pt>
                <c:pt idx="573">
                  <c:v>#N/A</c:v>
                </c:pt>
                <c:pt idx="574">
                  <c:v>#N/A</c:v>
                </c:pt>
                <c:pt idx="575">
                  <c:v>#N/A</c:v>
                </c:pt>
                <c:pt idx="576">
                  <c:v>#N/A</c:v>
                </c:pt>
                <c:pt idx="577">
                  <c:v>#N/A</c:v>
                </c:pt>
                <c:pt idx="578">
                  <c:v>#N/A</c:v>
                </c:pt>
                <c:pt idx="579">
                  <c:v>#N/A</c:v>
                </c:pt>
                <c:pt idx="580">
                  <c:v>#N/A</c:v>
                </c:pt>
                <c:pt idx="581">
                  <c:v>#N/A</c:v>
                </c:pt>
                <c:pt idx="582">
                  <c:v>#N/A</c:v>
                </c:pt>
                <c:pt idx="583">
                  <c:v>#N/A</c:v>
                </c:pt>
                <c:pt idx="584">
                  <c:v>#N/A</c:v>
                </c:pt>
                <c:pt idx="585">
                  <c:v>#N/A</c:v>
                </c:pt>
                <c:pt idx="586">
                  <c:v>#N/A</c:v>
                </c:pt>
                <c:pt idx="587">
                  <c:v>#N/A</c:v>
                </c:pt>
                <c:pt idx="588">
                  <c:v>#N/A</c:v>
                </c:pt>
                <c:pt idx="589">
                  <c:v>#N/A</c:v>
                </c:pt>
                <c:pt idx="590">
                  <c:v>#N/A</c:v>
                </c:pt>
                <c:pt idx="591">
                  <c:v>#N/A</c:v>
                </c:pt>
                <c:pt idx="592">
                  <c:v>#N/A</c:v>
                </c:pt>
                <c:pt idx="593">
                  <c:v>#N/A</c:v>
                </c:pt>
                <c:pt idx="594">
                  <c:v>#N/A</c:v>
                </c:pt>
                <c:pt idx="595">
                  <c:v>#N/A</c:v>
                </c:pt>
                <c:pt idx="596">
                  <c:v>#N/A</c:v>
                </c:pt>
                <c:pt idx="597">
                  <c:v>#N/A</c:v>
                </c:pt>
                <c:pt idx="598">
                  <c:v>#N/A</c:v>
                </c:pt>
                <c:pt idx="599">
                  <c:v>#N/A</c:v>
                </c:pt>
                <c:pt idx="600">
                  <c:v>#N/A</c:v>
                </c:pt>
                <c:pt idx="601">
                  <c:v>#N/A</c:v>
                </c:pt>
                <c:pt idx="602">
                  <c:v>#N/A</c:v>
                </c:pt>
                <c:pt idx="603">
                  <c:v>#N/A</c:v>
                </c:pt>
                <c:pt idx="604">
                  <c:v>#N/A</c:v>
                </c:pt>
                <c:pt idx="605">
                  <c:v>#N/A</c:v>
                </c:pt>
                <c:pt idx="606">
                  <c:v>#N/A</c:v>
                </c:pt>
                <c:pt idx="607">
                  <c:v>#N/A</c:v>
                </c:pt>
                <c:pt idx="608">
                  <c:v>#N/A</c:v>
                </c:pt>
                <c:pt idx="609">
                  <c:v>#N/A</c:v>
                </c:pt>
                <c:pt idx="610">
                  <c:v>#N/A</c:v>
                </c:pt>
                <c:pt idx="611">
                  <c:v>#N/A</c:v>
                </c:pt>
                <c:pt idx="612">
                  <c:v>#N/A</c:v>
                </c:pt>
                <c:pt idx="613">
                  <c:v>#N/A</c:v>
                </c:pt>
                <c:pt idx="614">
                  <c:v>#N/A</c:v>
                </c:pt>
                <c:pt idx="615">
                  <c:v>#N/A</c:v>
                </c:pt>
                <c:pt idx="616">
                  <c:v>#N/A</c:v>
                </c:pt>
                <c:pt idx="617">
                  <c:v>#N/A</c:v>
                </c:pt>
                <c:pt idx="618">
                  <c:v>#N/A</c:v>
                </c:pt>
                <c:pt idx="619">
                  <c:v>#N/A</c:v>
                </c:pt>
                <c:pt idx="620">
                  <c:v>#N/A</c:v>
                </c:pt>
                <c:pt idx="621">
                  <c:v>#N/A</c:v>
                </c:pt>
                <c:pt idx="622">
                  <c:v>#N/A</c:v>
                </c:pt>
                <c:pt idx="623">
                  <c:v>#N/A</c:v>
                </c:pt>
                <c:pt idx="624">
                  <c:v>#N/A</c:v>
                </c:pt>
                <c:pt idx="625">
                  <c:v>#N/A</c:v>
                </c:pt>
                <c:pt idx="626">
                  <c:v>#N/A</c:v>
                </c:pt>
                <c:pt idx="627">
                  <c:v>#N/A</c:v>
                </c:pt>
                <c:pt idx="628">
                  <c:v>#N/A</c:v>
                </c:pt>
                <c:pt idx="629">
                  <c:v>#N/A</c:v>
                </c:pt>
                <c:pt idx="630">
                  <c:v>#N/A</c:v>
                </c:pt>
                <c:pt idx="631">
                  <c:v>#N/A</c:v>
                </c:pt>
                <c:pt idx="632">
                  <c:v>#N/A</c:v>
                </c:pt>
                <c:pt idx="633">
                  <c:v>#N/A</c:v>
                </c:pt>
                <c:pt idx="634">
                  <c:v>#N/A</c:v>
                </c:pt>
                <c:pt idx="635">
                  <c:v>#N/A</c:v>
                </c:pt>
                <c:pt idx="636">
                  <c:v>#N/A</c:v>
                </c:pt>
                <c:pt idx="637">
                  <c:v>#N/A</c:v>
                </c:pt>
                <c:pt idx="638">
                  <c:v>#N/A</c:v>
                </c:pt>
                <c:pt idx="639">
                  <c:v>#N/A</c:v>
                </c:pt>
                <c:pt idx="640">
                  <c:v>#N/A</c:v>
                </c:pt>
                <c:pt idx="641">
                  <c:v>#N/A</c:v>
                </c:pt>
                <c:pt idx="642">
                  <c:v>#N/A</c:v>
                </c:pt>
                <c:pt idx="643">
                  <c:v>#N/A</c:v>
                </c:pt>
                <c:pt idx="644">
                  <c:v>#N/A</c:v>
                </c:pt>
                <c:pt idx="645">
                  <c:v>#N/A</c:v>
                </c:pt>
                <c:pt idx="646">
                  <c:v>#N/A</c:v>
                </c:pt>
                <c:pt idx="647">
                  <c:v>#N/A</c:v>
                </c:pt>
                <c:pt idx="648">
                  <c:v>#N/A</c:v>
                </c:pt>
                <c:pt idx="649">
                  <c:v>#N/A</c:v>
                </c:pt>
                <c:pt idx="650">
                  <c:v>#N/A</c:v>
                </c:pt>
                <c:pt idx="651">
                  <c:v>#N/A</c:v>
                </c:pt>
                <c:pt idx="652">
                  <c:v>#N/A</c:v>
                </c:pt>
                <c:pt idx="653">
                  <c:v>#N/A</c:v>
                </c:pt>
                <c:pt idx="654">
                  <c:v>#N/A</c:v>
                </c:pt>
                <c:pt idx="655">
                  <c:v>#N/A</c:v>
                </c:pt>
                <c:pt idx="656">
                  <c:v>#N/A</c:v>
                </c:pt>
                <c:pt idx="657">
                  <c:v>#N/A</c:v>
                </c:pt>
                <c:pt idx="658">
                  <c:v>#N/A</c:v>
                </c:pt>
                <c:pt idx="659">
                  <c:v>#N/A</c:v>
                </c:pt>
                <c:pt idx="660">
                  <c:v>#N/A</c:v>
                </c:pt>
                <c:pt idx="661">
                  <c:v>#N/A</c:v>
                </c:pt>
                <c:pt idx="662">
                  <c:v>#N/A</c:v>
                </c:pt>
                <c:pt idx="663">
                  <c:v>#N/A</c:v>
                </c:pt>
                <c:pt idx="664">
                  <c:v>#N/A</c:v>
                </c:pt>
                <c:pt idx="665">
                  <c:v>#N/A</c:v>
                </c:pt>
                <c:pt idx="666">
                  <c:v>#N/A</c:v>
                </c:pt>
                <c:pt idx="667">
                  <c:v>#N/A</c:v>
                </c:pt>
                <c:pt idx="668">
                  <c:v>#N/A</c:v>
                </c:pt>
                <c:pt idx="669">
                  <c:v>#N/A</c:v>
                </c:pt>
                <c:pt idx="670">
                  <c:v>#N/A</c:v>
                </c:pt>
                <c:pt idx="671">
                  <c:v>#N/A</c:v>
                </c:pt>
                <c:pt idx="672">
                  <c:v>#N/A</c:v>
                </c:pt>
                <c:pt idx="673">
                  <c:v>#N/A</c:v>
                </c:pt>
                <c:pt idx="674">
                  <c:v>#N/A</c:v>
                </c:pt>
                <c:pt idx="675">
                  <c:v>#N/A</c:v>
                </c:pt>
                <c:pt idx="676">
                  <c:v>#N/A</c:v>
                </c:pt>
                <c:pt idx="677">
                  <c:v>#N/A</c:v>
                </c:pt>
                <c:pt idx="678">
                  <c:v>#N/A</c:v>
                </c:pt>
                <c:pt idx="679">
                  <c:v>#N/A</c:v>
                </c:pt>
                <c:pt idx="680">
                  <c:v>#N/A</c:v>
                </c:pt>
                <c:pt idx="681">
                  <c:v>#N/A</c:v>
                </c:pt>
                <c:pt idx="682">
                  <c:v>#N/A</c:v>
                </c:pt>
                <c:pt idx="683">
                  <c:v>#N/A</c:v>
                </c:pt>
                <c:pt idx="684">
                  <c:v>#N/A</c:v>
                </c:pt>
                <c:pt idx="685">
                  <c:v>#N/A</c:v>
                </c:pt>
                <c:pt idx="686">
                  <c:v>#N/A</c:v>
                </c:pt>
                <c:pt idx="687">
                  <c:v>#N/A</c:v>
                </c:pt>
                <c:pt idx="688">
                  <c:v>#N/A</c:v>
                </c:pt>
                <c:pt idx="689">
                  <c:v>#N/A</c:v>
                </c:pt>
                <c:pt idx="690">
                  <c:v>#N/A</c:v>
                </c:pt>
                <c:pt idx="691">
                  <c:v>#N/A</c:v>
                </c:pt>
                <c:pt idx="692">
                  <c:v>#N/A</c:v>
                </c:pt>
                <c:pt idx="693">
                  <c:v>#N/A</c:v>
                </c:pt>
                <c:pt idx="694">
                  <c:v>#N/A</c:v>
                </c:pt>
                <c:pt idx="695">
                  <c:v>#N/A</c:v>
                </c:pt>
                <c:pt idx="696">
                  <c:v>#N/A</c:v>
                </c:pt>
                <c:pt idx="697">
                  <c:v>#N/A</c:v>
                </c:pt>
                <c:pt idx="698">
                  <c:v>#N/A</c:v>
                </c:pt>
                <c:pt idx="699">
                  <c:v>#N/A</c:v>
                </c:pt>
                <c:pt idx="700">
                  <c:v>#N/A</c:v>
                </c:pt>
                <c:pt idx="701">
                  <c:v>#N/A</c:v>
                </c:pt>
                <c:pt idx="702">
                  <c:v>#N/A</c:v>
                </c:pt>
                <c:pt idx="703">
                  <c:v>#N/A</c:v>
                </c:pt>
                <c:pt idx="704">
                  <c:v>#N/A</c:v>
                </c:pt>
                <c:pt idx="705">
                  <c:v>#N/A</c:v>
                </c:pt>
                <c:pt idx="706">
                  <c:v>#N/A</c:v>
                </c:pt>
                <c:pt idx="707">
                  <c:v>#N/A</c:v>
                </c:pt>
                <c:pt idx="708">
                  <c:v>#N/A</c:v>
                </c:pt>
                <c:pt idx="709">
                  <c:v>#N/A</c:v>
                </c:pt>
                <c:pt idx="710">
                  <c:v>#N/A</c:v>
                </c:pt>
                <c:pt idx="711">
                  <c:v>#N/A</c:v>
                </c:pt>
                <c:pt idx="712">
                  <c:v>#N/A</c:v>
                </c:pt>
                <c:pt idx="713">
                  <c:v>#N/A</c:v>
                </c:pt>
                <c:pt idx="714">
                  <c:v>#N/A</c:v>
                </c:pt>
                <c:pt idx="715">
                  <c:v>#N/A</c:v>
                </c:pt>
                <c:pt idx="716">
                  <c:v>#N/A</c:v>
                </c:pt>
                <c:pt idx="717">
                  <c:v>#N/A</c:v>
                </c:pt>
                <c:pt idx="718">
                  <c:v>#N/A</c:v>
                </c:pt>
                <c:pt idx="719">
                  <c:v>#N/A</c:v>
                </c:pt>
                <c:pt idx="720">
                  <c:v>#N/A</c:v>
                </c:pt>
                <c:pt idx="721">
                  <c:v>#N/A</c:v>
                </c:pt>
                <c:pt idx="722">
                  <c:v>#N/A</c:v>
                </c:pt>
                <c:pt idx="723">
                  <c:v>#N/A</c:v>
                </c:pt>
                <c:pt idx="724">
                  <c:v>#N/A</c:v>
                </c:pt>
                <c:pt idx="725">
                  <c:v>#N/A</c:v>
                </c:pt>
                <c:pt idx="726">
                  <c:v>#N/A</c:v>
                </c:pt>
                <c:pt idx="727">
                  <c:v>#N/A</c:v>
                </c:pt>
                <c:pt idx="728">
                  <c:v>#N/A</c:v>
                </c:pt>
                <c:pt idx="729">
                  <c:v>#N/A</c:v>
                </c:pt>
                <c:pt idx="730">
                  <c:v>#N/A</c:v>
                </c:pt>
                <c:pt idx="731">
                  <c:v>#N/A</c:v>
                </c:pt>
                <c:pt idx="732">
                  <c:v>#N/A</c:v>
                </c:pt>
                <c:pt idx="733">
                  <c:v>#N/A</c:v>
                </c:pt>
                <c:pt idx="734">
                  <c:v>#N/A</c:v>
                </c:pt>
                <c:pt idx="735">
                  <c:v>#N/A</c:v>
                </c:pt>
                <c:pt idx="736">
                  <c:v>#N/A</c:v>
                </c:pt>
                <c:pt idx="737">
                  <c:v>#N/A</c:v>
                </c:pt>
                <c:pt idx="738">
                  <c:v>#N/A</c:v>
                </c:pt>
                <c:pt idx="739">
                  <c:v>#N/A</c:v>
                </c:pt>
                <c:pt idx="740">
                  <c:v>#N/A</c:v>
                </c:pt>
                <c:pt idx="741">
                  <c:v>#N/A</c:v>
                </c:pt>
                <c:pt idx="742">
                  <c:v>#N/A</c:v>
                </c:pt>
                <c:pt idx="743">
                  <c:v>#N/A</c:v>
                </c:pt>
                <c:pt idx="744">
                  <c:v>#N/A</c:v>
                </c:pt>
                <c:pt idx="745">
                  <c:v>#N/A</c:v>
                </c:pt>
                <c:pt idx="746">
                  <c:v>#N/A</c:v>
                </c:pt>
                <c:pt idx="747">
                  <c:v>#N/A</c:v>
                </c:pt>
                <c:pt idx="748">
                  <c:v>#N/A</c:v>
                </c:pt>
                <c:pt idx="749">
                  <c:v>#N/A</c:v>
                </c:pt>
                <c:pt idx="750">
                  <c:v>#N/A</c:v>
                </c:pt>
                <c:pt idx="751">
                  <c:v>#N/A</c:v>
                </c:pt>
                <c:pt idx="752">
                  <c:v>#N/A</c:v>
                </c:pt>
                <c:pt idx="753">
                  <c:v>#N/A</c:v>
                </c:pt>
                <c:pt idx="754">
                  <c:v>#N/A</c:v>
                </c:pt>
                <c:pt idx="755">
                  <c:v>#N/A</c:v>
                </c:pt>
                <c:pt idx="756">
                  <c:v>#N/A</c:v>
                </c:pt>
                <c:pt idx="757">
                  <c:v>#N/A</c:v>
                </c:pt>
                <c:pt idx="758">
                  <c:v>#N/A</c:v>
                </c:pt>
                <c:pt idx="759">
                  <c:v>#N/A</c:v>
                </c:pt>
                <c:pt idx="760">
                  <c:v>#N/A</c:v>
                </c:pt>
                <c:pt idx="761">
                  <c:v>#N/A</c:v>
                </c:pt>
                <c:pt idx="762">
                  <c:v>#N/A</c:v>
                </c:pt>
                <c:pt idx="763">
                  <c:v>#N/A</c:v>
                </c:pt>
                <c:pt idx="764">
                  <c:v>#N/A</c:v>
                </c:pt>
                <c:pt idx="765">
                  <c:v>#N/A</c:v>
                </c:pt>
                <c:pt idx="766">
                  <c:v>#N/A</c:v>
                </c:pt>
                <c:pt idx="767">
                  <c:v>#N/A</c:v>
                </c:pt>
                <c:pt idx="768">
                  <c:v>#N/A</c:v>
                </c:pt>
                <c:pt idx="769">
                  <c:v>#N/A</c:v>
                </c:pt>
                <c:pt idx="770">
                  <c:v>#N/A</c:v>
                </c:pt>
                <c:pt idx="771">
                  <c:v>#N/A</c:v>
                </c:pt>
                <c:pt idx="772">
                  <c:v>#N/A</c:v>
                </c:pt>
                <c:pt idx="773">
                  <c:v>#N/A</c:v>
                </c:pt>
                <c:pt idx="774">
                  <c:v>#N/A</c:v>
                </c:pt>
                <c:pt idx="775">
                  <c:v>#N/A</c:v>
                </c:pt>
                <c:pt idx="776">
                  <c:v>#N/A</c:v>
                </c:pt>
                <c:pt idx="777">
                  <c:v>#N/A</c:v>
                </c:pt>
                <c:pt idx="778">
                  <c:v>#N/A</c:v>
                </c:pt>
                <c:pt idx="779">
                  <c:v>#N/A</c:v>
                </c:pt>
                <c:pt idx="780">
                  <c:v>#N/A</c:v>
                </c:pt>
                <c:pt idx="781">
                  <c:v>#N/A</c:v>
                </c:pt>
                <c:pt idx="782">
                  <c:v>#N/A</c:v>
                </c:pt>
                <c:pt idx="783">
                  <c:v>#N/A</c:v>
                </c:pt>
                <c:pt idx="784">
                  <c:v>#N/A</c:v>
                </c:pt>
                <c:pt idx="785">
                  <c:v>#N/A</c:v>
                </c:pt>
                <c:pt idx="786">
                  <c:v>#N/A</c:v>
                </c:pt>
                <c:pt idx="787">
                  <c:v>#N/A</c:v>
                </c:pt>
                <c:pt idx="788">
                  <c:v>#N/A</c:v>
                </c:pt>
                <c:pt idx="789">
                  <c:v>#N/A</c:v>
                </c:pt>
                <c:pt idx="790">
                  <c:v>#N/A</c:v>
                </c:pt>
                <c:pt idx="791">
                  <c:v>#N/A</c:v>
                </c:pt>
                <c:pt idx="792">
                  <c:v>#N/A</c:v>
                </c:pt>
                <c:pt idx="793">
                  <c:v>#N/A</c:v>
                </c:pt>
                <c:pt idx="794">
                  <c:v>#N/A</c:v>
                </c:pt>
                <c:pt idx="795">
                  <c:v>#N/A</c:v>
                </c:pt>
                <c:pt idx="796">
                  <c:v>#N/A</c:v>
                </c:pt>
                <c:pt idx="797">
                  <c:v>#N/A</c:v>
                </c:pt>
                <c:pt idx="798">
                  <c:v>#N/A</c:v>
                </c:pt>
                <c:pt idx="799">
                  <c:v>#N/A</c:v>
                </c:pt>
                <c:pt idx="800">
                  <c:v>#N/A</c:v>
                </c:pt>
                <c:pt idx="801">
                  <c:v>#N/A</c:v>
                </c:pt>
                <c:pt idx="802">
                  <c:v>#N/A</c:v>
                </c:pt>
                <c:pt idx="803">
                  <c:v>#N/A</c:v>
                </c:pt>
                <c:pt idx="804">
                  <c:v>#N/A</c:v>
                </c:pt>
                <c:pt idx="805">
                  <c:v>#N/A</c:v>
                </c:pt>
                <c:pt idx="806">
                  <c:v>#N/A</c:v>
                </c:pt>
                <c:pt idx="807">
                  <c:v>#N/A</c:v>
                </c:pt>
                <c:pt idx="808">
                  <c:v>#N/A</c:v>
                </c:pt>
                <c:pt idx="809">
                  <c:v>#N/A</c:v>
                </c:pt>
                <c:pt idx="810">
                  <c:v>#N/A</c:v>
                </c:pt>
                <c:pt idx="811">
                  <c:v>#N/A</c:v>
                </c:pt>
                <c:pt idx="812">
                  <c:v>#N/A</c:v>
                </c:pt>
                <c:pt idx="813">
                  <c:v>#N/A</c:v>
                </c:pt>
                <c:pt idx="814">
                  <c:v>#N/A</c:v>
                </c:pt>
                <c:pt idx="815">
                  <c:v>#N/A</c:v>
                </c:pt>
                <c:pt idx="816">
                  <c:v>#N/A</c:v>
                </c:pt>
                <c:pt idx="817">
                  <c:v>#N/A</c:v>
                </c:pt>
                <c:pt idx="818">
                  <c:v>#N/A</c:v>
                </c:pt>
                <c:pt idx="819">
                  <c:v>#N/A</c:v>
                </c:pt>
                <c:pt idx="820">
                  <c:v>#N/A</c:v>
                </c:pt>
                <c:pt idx="821">
                  <c:v>#N/A</c:v>
                </c:pt>
                <c:pt idx="822">
                  <c:v>#N/A</c:v>
                </c:pt>
                <c:pt idx="823">
                  <c:v>#N/A</c:v>
                </c:pt>
                <c:pt idx="824">
                  <c:v>#N/A</c:v>
                </c:pt>
                <c:pt idx="825">
                  <c:v>#N/A</c:v>
                </c:pt>
                <c:pt idx="826">
                  <c:v>#N/A</c:v>
                </c:pt>
                <c:pt idx="827">
                  <c:v>#N/A</c:v>
                </c:pt>
                <c:pt idx="828">
                  <c:v>#N/A</c:v>
                </c:pt>
                <c:pt idx="829">
                  <c:v>#N/A</c:v>
                </c:pt>
                <c:pt idx="830">
                  <c:v>#N/A</c:v>
                </c:pt>
                <c:pt idx="831">
                  <c:v>#N/A</c:v>
                </c:pt>
                <c:pt idx="832">
                  <c:v>#N/A</c:v>
                </c:pt>
                <c:pt idx="833">
                  <c:v>#N/A</c:v>
                </c:pt>
                <c:pt idx="834">
                  <c:v>#N/A</c:v>
                </c:pt>
                <c:pt idx="835">
                  <c:v>#N/A</c:v>
                </c:pt>
                <c:pt idx="836">
                  <c:v>#N/A</c:v>
                </c:pt>
                <c:pt idx="837">
                  <c:v>#N/A</c:v>
                </c:pt>
                <c:pt idx="838">
                  <c:v>#N/A</c:v>
                </c:pt>
                <c:pt idx="839">
                  <c:v>#N/A</c:v>
                </c:pt>
                <c:pt idx="840">
                  <c:v>#N/A</c:v>
                </c:pt>
                <c:pt idx="841">
                  <c:v>#N/A</c:v>
                </c:pt>
                <c:pt idx="842">
                  <c:v>#N/A</c:v>
                </c:pt>
                <c:pt idx="843">
                  <c:v>#N/A</c:v>
                </c:pt>
                <c:pt idx="844">
                  <c:v>#N/A</c:v>
                </c:pt>
                <c:pt idx="845">
                  <c:v>#N/A</c:v>
                </c:pt>
                <c:pt idx="846">
                  <c:v>#N/A</c:v>
                </c:pt>
                <c:pt idx="847">
                  <c:v>#N/A</c:v>
                </c:pt>
                <c:pt idx="848">
                  <c:v>#N/A</c:v>
                </c:pt>
                <c:pt idx="849">
                  <c:v>#N/A</c:v>
                </c:pt>
                <c:pt idx="850">
                  <c:v>#N/A</c:v>
                </c:pt>
                <c:pt idx="851">
                  <c:v>#N/A</c:v>
                </c:pt>
                <c:pt idx="852">
                  <c:v>#N/A</c:v>
                </c:pt>
                <c:pt idx="853">
                  <c:v>#N/A</c:v>
                </c:pt>
                <c:pt idx="854">
                  <c:v>#N/A</c:v>
                </c:pt>
                <c:pt idx="855">
                  <c:v>#N/A</c:v>
                </c:pt>
                <c:pt idx="856">
                  <c:v>#N/A</c:v>
                </c:pt>
                <c:pt idx="857">
                  <c:v>#N/A</c:v>
                </c:pt>
                <c:pt idx="858">
                  <c:v>#N/A</c:v>
                </c:pt>
                <c:pt idx="859">
                  <c:v>#N/A</c:v>
                </c:pt>
                <c:pt idx="860">
                  <c:v>#N/A</c:v>
                </c:pt>
                <c:pt idx="861">
                  <c:v>#N/A</c:v>
                </c:pt>
                <c:pt idx="862">
                  <c:v>#N/A</c:v>
                </c:pt>
                <c:pt idx="863">
                  <c:v>#N/A</c:v>
                </c:pt>
                <c:pt idx="864">
                  <c:v>#N/A</c:v>
                </c:pt>
                <c:pt idx="865">
                  <c:v>#N/A</c:v>
                </c:pt>
                <c:pt idx="866">
                  <c:v>#N/A</c:v>
                </c:pt>
                <c:pt idx="867">
                  <c:v>#N/A</c:v>
                </c:pt>
                <c:pt idx="868">
                  <c:v>#N/A</c:v>
                </c:pt>
                <c:pt idx="869">
                  <c:v>#N/A</c:v>
                </c:pt>
                <c:pt idx="870">
                  <c:v>#N/A</c:v>
                </c:pt>
                <c:pt idx="871">
                  <c:v>#N/A</c:v>
                </c:pt>
                <c:pt idx="872">
                  <c:v>#N/A</c:v>
                </c:pt>
                <c:pt idx="873">
                  <c:v>#N/A</c:v>
                </c:pt>
                <c:pt idx="874">
                  <c:v>#N/A</c:v>
                </c:pt>
                <c:pt idx="875">
                  <c:v>#N/A</c:v>
                </c:pt>
                <c:pt idx="876">
                  <c:v>#N/A</c:v>
                </c:pt>
                <c:pt idx="877">
                  <c:v>#N/A</c:v>
                </c:pt>
                <c:pt idx="878">
                  <c:v>#N/A</c:v>
                </c:pt>
                <c:pt idx="879">
                  <c:v>#N/A</c:v>
                </c:pt>
                <c:pt idx="880">
                  <c:v>#N/A</c:v>
                </c:pt>
                <c:pt idx="881">
                  <c:v>#N/A</c:v>
                </c:pt>
                <c:pt idx="882">
                  <c:v>#N/A</c:v>
                </c:pt>
                <c:pt idx="883">
                  <c:v>#N/A</c:v>
                </c:pt>
                <c:pt idx="884">
                  <c:v>#N/A</c:v>
                </c:pt>
                <c:pt idx="885">
                  <c:v>#N/A</c:v>
                </c:pt>
                <c:pt idx="886">
                  <c:v>#N/A</c:v>
                </c:pt>
                <c:pt idx="887">
                  <c:v>#N/A</c:v>
                </c:pt>
                <c:pt idx="888">
                  <c:v>#N/A</c:v>
                </c:pt>
                <c:pt idx="889">
                  <c:v>#N/A</c:v>
                </c:pt>
                <c:pt idx="890">
                  <c:v>#N/A</c:v>
                </c:pt>
                <c:pt idx="891">
                  <c:v>#N/A</c:v>
                </c:pt>
                <c:pt idx="892">
                  <c:v>#N/A</c:v>
                </c:pt>
                <c:pt idx="893">
                  <c:v>#N/A</c:v>
                </c:pt>
                <c:pt idx="894">
                  <c:v>#N/A</c:v>
                </c:pt>
                <c:pt idx="895">
                  <c:v>#N/A</c:v>
                </c:pt>
                <c:pt idx="896">
                  <c:v>#N/A</c:v>
                </c:pt>
                <c:pt idx="897">
                  <c:v>#N/A</c:v>
                </c:pt>
                <c:pt idx="898">
                  <c:v>#N/A</c:v>
                </c:pt>
                <c:pt idx="899">
                  <c:v>#N/A</c:v>
                </c:pt>
                <c:pt idx="900">
                  <c:v>#N/A</c:v>
                </c:pt>
                <c:pt idx="901">
                  <c:v>#N/A</c:v>
                </c:pt>
                <c:pt idx="902">
                  <c:v>#N/A</c:v>
                </c:pt>
                <c:pt idx="903">
                  <c:v>#N/A</c:v>
                </c:pt>
                <c:pt idx="904">
                  <c:v>#N/A</c:v>
                </c:pt>
                <c:pt idx="905">
                  <c:v>#N/A</c:v>
                </c:pt>
                <c:pt idx="906">
                  <c:v>#N/A</c:v>
                </c:pt>
                <c:pt idx="907">
                  <c:v>#N/A</c:v>
                </c:pt>
                <c:pt idx="908">
                  <c:v>#N/A</c:v>
                </c:pt>
                <c:pt idx="909">
                  <c:v>#N/A</c:v>
                </c:pt>
                <c:pt idx="910">
                  <c:v>#N/A</c:v>
                </c:pt>
                <c:pt idx="911">
                  <c:v>#N/A</c:v>
                </c:pt>
                <c:pt idx="912">
                  <c:v>#N/A</c:v>
                </c:pt>
                <c:pt idx="913">
                  <c:v>#N/A</c:v>
                </c:pt>
                <c:pt idx="914">
                  <c:v>#N/A</c:v>
                </c:pt>
                <c:pt idx="915">
                  <c:v>#N/A</c:v>
                </c:pt>
                <c:pt idx="916">
                  <c:v>#N/A</c:v>
                </c:pt>
                <c:pt idx="917">
                  <c:v>#N/A</c:v>
                </c:pt>
                <c:pt idx="918">
                  <c:v>#N/A</c:v>
                </c:pt>
                <c:pt idx="919">
                  <c:v>#N/A</c:v>
                </c:pt>
                <c:pt idx="920">
                  <c:v>#N/A</c:v>
                </c:pt>
                <c:pt idx="921">
                  <c:v>#N/A</c:v>
                </c:pt>
                <c:pt idx="922">
                  <c:v>#N/A</c:v>
                </c:pt>
                <c:pt idx="923">
                  <c:v>#N/A</c:v>
                </c:pt>
                <c:pt idx="924">
                  <c:v>#N/A</c:v>
                </c:pt>
                <c:pt idx="925">
                  <c:v>#N/A</c:v>
                </c:pt>
                <c:pt idx="926">
                  <c:v>#N/A</c:v>
                </c:pt>
                <c:pt idx="927">
                  <c:v>#N/A</c:v>
                </c:pt>
                <c:pt idx="928">
                  <c:v>#N/A</c:v>
                </c:pt>
                <c:pt idx="929">
                  <c:v>#N/A</c:v>
                </c:pt>
                <c:pt idx="930">
                  <c:v>#N/A</c:v>
                </c:pt>
                <c:pt idx="931">
                  <c:v>#N/A</c:v>
                </c:pt>
                <c:pt idx="932">
                  <c:v>#N/A</c:v>
                </c:pt>
                <c:pt idx="933">
                  <c:v>#N/A</c:v>
                </c:pt>
                <c:pt idx="934">
                  <c:v>#N/A</c:v>
                </c:pt>
                <c:pt idx="935">
                  <c:v>#N/A</c:v>
                </c:pt>
                <c:pt idx="936">
                  <c:v>#N/A</c:v>
                </c:pt>
                <c:pt idx="937">
                  <c:v>#N/A</c:v>
                </c:pt>
                <c:pt idx="938">
                  <c:v>#N/A</c:v>
                </c:pt>
                <c:pt idx="939">
                  <c:v>#N/A</c:v>
                </c:pt>
                <c:pt idx="940">
                  <c:v>#N/A</c:v>
                </c:pt>
                <c:pt idx="941">
                  <c:v>#N/A</c:v>
                </c:pt>
                <c:pt idx="942">
                  <c:v>#N/A</c:v>
                </c:pt>
                <c:pt idx="943">
                  <c:v>#N/A</c:v>
                </c:pt>
                <c:pt idx="944">
                  <c:v>#N/A</c:v>
                </c:pt>
                <c:pt idx="945">
                  <c:v>#N/A</c:v>
                </c:pt>
                <c:pt idx="946">
                  <c:v>#N/A</c:v>
                </c:pt>
                <c:pt idx="947">
                  <c:v>#N/A</c:v>
                </c:pt>
                <c:pt idx="948">
                  <c:v>#N/A</c:v>
                </c:pt>
                <c:pt idx="949">
                  <c:v>#N/A</c:v>
                </c:pt>
                <c:pt idx="950">
                  <c:v>#N/A</c:v>
                </c:pt>
                <c:pt idx="951">
                  <c:v>#N/A</c:v>
                </c:pt>
                <c:pt idx="952">
                  <c:v>#N/A</c:v>
                </c:pt>
                <c:pt idx="953">
                  <c:v>#N/A</c:v>
                </c:pt>
                <c:pt idx="954">
                  <c:v>#N/A</c:v>
                </c:pt>
                <c:pt idx="955">
                  <c:v>#N/A</c:v>
                </c:pt>
                <c:pt idx="956">
                  <c:v>#N/A</c:v>
                </c:pt>
                <c:pt idx="957">
                  <c:v>#N/A</c:v>
                </c:pt>
                <c:pt idx="958">
                  <c:v>#N/A</c:v>
                </c:pt>
                <c:pt idx="959">
                  <c:v>#N/A</c:v>
                </c:pt>
                <c:pt idx="960">
                  <c:v>#N/A</c:v>
                </c:pt>
                <c:pt idx="961">
                  <c:v>#N/A</c:v>
                </c:pt>
                <c:pt idx="962">
                  <c:v>#N/A</c:v>
                </c:pt>
                <c:pt idx="963">
                  <c:v>#N/A</c:v>
                </c:pt>
                <c:pt idx="964">
                  <c:v>#N/A</c:v>
                </c:pt>
                <c:pt idx="965">
                  <c:v>#N/A</c:v>
                </c:pt>
                <c:pt idx="966">
                  <c:v>#N/A</c:v>
                </c:pt>
                <c:pt idx="967">
                  <c:v>#N/A</c:v>
                </c:pt>
                <c:pt idx="968">
                  <c:v>#N/A</c:v>
                </c:pt>
                <c:pt idx="969">
                  <c:v>#N/A</c:v>
                </c:pt>
                <c:pt idx="970">
                  <c:v>#N/A</c:v>
                </c:pt>
                <c:pt idx="971">
                  <c:v>#N/A</c:v>
                </c:pt>
                <c:pt idx="972">
                  <c:v>#N/A</c:v>
                </c:pt>
                <c:pt idx="973">
                  <c:v>#N/A</c:v>
                </c:pt>
                <c:pt idx="974">
                  <c:v>#N/A</c:v>
                </c:pt>
                <c:pt idx="975">
                  <c:v>#N/A</c:v>
                </c:pt>
                <c:pt idx="976">
                  <c:v>#N/A</c:v>
                </c:pt>
                <c:pt idx="977">
                  <c:v>#N/A</c:v>
                </c:pt>
                <c:pt idx="978">
                  <c:v>#N/A</c:v>
                </c:pt>
                <c:pt idx="979">
                  <c:v>#N/A</c:v>
                </c:pt>
                <c:pt idx="980">
                  <c:v>#N/A</c:v>
                </c:pt>
                <c:pt idx="981">
                  <c:v>#N/A</c:v>
                </c:pt>
                <c:pt idx="982">
                  <c:v>#N/A</c:v>
                </c:pt>
                <c:pt idx="983">
                  <c:v>#N/A</c:v>
                </c:pt>
                <c:pt idx="984">
                  <c:v>#N/A</c:v>
                </c:pt>
                <c:pt idx="985">
                  <c:v>#N/A</c:v>
                </c:pt>
                <c:pt idx="986">
                  <c:v>#N/A</c:v>
                </c:pt>
                <c:pt idx="987">
                  <c:v>#N/A</c:v>
                </c:pt>
                <c:pt idx="988">
                  <c:v>#N/A</c:v>
                </c:pt>
                <c:pt idx="989">
                  <c:v>#N/A</c:v>
                </c:pt>
                <c:pt idx="990">
                  <c:v>#N/A</c:v>
                </c:pt>
                <c:pt idx="991">
                  <c:v>#N/A</c:v>
                </c:pt>
                <c:pt idx="992">
                  <c:v>#N/A</c:v>
                </c:pt>
                <c:pt idx="993">
                  <c:v>#N/A</c:v>
                </c:pt>
                <c:pt idx="994">
                  <c:v>#N/A</c:v>
                </c:pt>
                <c:pt idx="995">
                  <c:v>#N/A</c:v>
                </c:pt>
                <c:pt idx="996">
                  <c:v>#N/A</c:v>
                </c:pt>
                <c:pt idx="997">
                  <c:v>#N/A</c:v>
                </c:pt>
                <c:pt idx="998">
                  <c:v>#N/A</c:v>
                </c:pt>
                <c:pt idx="999">
                  <c:v>#N/A</c:v>
                </c:pt>
                <c:pt idx="1000">
                  <c:v>#N/A</c:v>
                </c:pt>
                <c:pt idx="1001">
                  <c:v>#N/A</c:v>
                </c:pt>
                <c:pt idx="1002">
                  <c:v>#N/A</c:v>
                </c:pt>
                <c:pt idx="1003">
                  <c:v>#N/A</c:v>
                </c:pt>
                <c:pt idx="1004">
                  <c:v>#N/A</c:v>
                </c:pt>
                <c:pt idx="1005">
                  <c:v>#N/A</c:v>
                </c:pt>
                <c:pt idx="1006">
                  <c:v>#N/A</c:v>
                </c:pt>
                <c:pt idx="1007">
                  <c:v>#N/A</c:v>
                </c:pt>
                <c:pt idx="1008">
                  <c:v>#N/A</c:v>
                </c:pt>
                <c:pt idx="1009">
                  <c:v>#N/A</c:v>
                </c:pt>
                <c:pt idx="1010">
                  <c:v>#N/A</c:v>
                </c:pt>
                <c:pt idx="1011">
                  <c:v>#N/A</c:v>
                </c:pt>
                <c:pt idx="1012">
                  <c:v>#N/A</c:v>
                </c:pt>
                <c:pt idx="1013">
                  <c:v>#N/A</c:v>
                </c:pt>
                <c:pt idx="1014">
                  <c:v>#N/A</c:v>
                </c:pt>
                <c:pt idx="1015">
                  <c:v>#N/A</c:v>
                </c:pt>
                <c:pt idx="1016">
                  <c:v>#N/A</c:v>
                </c:pt>
                <c:pt idx="1017">
                  <c:v>#N/A</c:v>
                </c:pt>
                <c:pt idx="1018">
                  <c:v>#N/A</c:v>
                </c:pt>
                <c:pt idx="1019">
                  <c:v>#N/A</c:v>
                </c:pt>
                <c:pt idx="1020">
                  <c:v>#N/A</c:v>
                </c:pt>
                <c:pt idx="1021">
                  <c:v>#N/A</c:v>
                </c:pt>
                <c:pt idx="1022">
                  <c:v>#N/A</c:v>
                </c:pt>
                <c:pt idx="1023">
                  <c:v>#N/A</c:v>
                </c:pt>
                <c:pt idx="1024">
                  <c:v>#N/A</c:v>
                </c:pt>
                <c:pt idx="1025">
                  <c:v>#N/A</c:v>
                </c:pt>
                <c:pt idx="1026">
                  <c:v>#N/A</c:v>
                </c:pt>
                <c:pt idx="1027">
                  <c:v>#N/A</c:v>
                </c:pt>
                <c:pt idx="1028">
                  <c:v>#N/A</c:v>
                </c:pt>
                <c:pt idx="1029">
                  <c:v>#N/A</c:v>
                </c:pt>
                <c:pt idx="1030">
                  <c:v>#N/A</c:v>
                </c:pt>
                <c:pt idx="1031">
                  <c:v>#N/A</c:v>
                </c:pt>
                <c:pt idx="1032">
                  <c:v>#N/A</c:v>
                </c:pt>
                <c:pt idx="1033">
                  <c:v>#N/A</c:v>
                </c:pt>
                <c:pt idx="1034">
                  <c:v>#N/A</c:v>
                </c:pt>
                <c:pt idx="1035">
                  <c:v>#N/A</c:v>
                </c:pt>
                <c:pt idx="1036">
                  <c:v>#N/A</c:v>
                </c:pt>
                <c:pt idx="1037">
                  <c:v>#N/A</c:v>
                </c:pt>
                <c:pt idx="1038">
                  <c:v>#N/A</c:v>
                </c:pt>
                <c:pt idx="1039">
                  <c:v>#N/A</c:v>
                </c:pt>
                <c:pt idx="1040">
                  <c:v>#N/A</c:v>
                </c:pt>
                <c:pt idx="1041">
                  <c:v>#N/A</c:v>
                </c:pt>
                <c:pt idx="1042">
                  <c:v>#N/A</c:v>
                </c:pt>
                <c:pt idx="1043">
                  <c:v>#N/A</c:v>
                </c:pt>
                <c:pt idx="1044">
                  <c:v>#N/A</c:v>
                </c:pt>
                <c:pt idx="1045">
                  <c:v>#N/A</c:v>
                </c:pt>
                <c:pt idx="1046">
                  <c:v>#N/A</c:v>
                </c:pt>
                <c:pt idx="1047">
                  <c:v>#N/A</c:v>
                </c:pt>
                <c:pt idx="1048">
                  <c:v>#N/A</c:v>
                </c:pt>
                <c:pt idx="1049">
                  <c:v>#N/A</c:v>
                </c:pt>
                <c:pt idx="1050">
                  <c:v>#N/A</c:v>
                </c:pt>
                <c:pt idx="1051">
                  <c:v>#N/A</c:v>
                </c:pt>
                <c:pt idx="1052">
                  <c:v>#N/A</c:v>
                </c:pt>
                <c:pt idx="1053">
                  <c:v>#N/A</c:v>
                </c:pt>
                <c:pt idx="1054">
                  <c:v>#N/A</c:v>
                </c:pt>
                <c:pt idx="1055">
                  <c:v>#N/A</c:v>
                </c:pt>
                <c:pt idx="1056">
                  <c:v>#N/A</c:v>
                </c:pt>
                <c:pt idx="1057">
                  <c:v>#N/A</c:v>
                </c:pt>
                <c:pt idx="1058">
                  <c:v>#N/A</c:v>
                </c:pt>
                <c:pt idx="1059">
                  <c:v>#N/A</c:v>
                </c:pt>
                <c:pt idx="1060">
                  <c:v>#N/A</c:v>
                </c:pt>
                <c:pt idx="1061">
                  <c:v>#N/A</c:v>
                </c:pt>
                <c:pt idx="1062">
                  <c:v>#N/A</c:v>
                </c:pt>
                <c:pt idx="1063">
                  <c:v>#N/A</c:v>
                </c:pt>
                <c:pt idx="1064">
                  <c:v>#N/A</c:v>
                </c:pt>
                <c:pt idx="1065">
                  <c:v>#N/A</c:v>
                </c:pt>
                <c:pt idx="1066">
                  <c:v>#N/A</c:v>
                </c:pt>
                <c:pt idx="1067">
                  <c:v>#N/A</c:v>
                </c:pt>
                <c:pt idx="1068">
                  <c:v>#N/A</c:v>
                </c:pt>
                <c:pt idx="1069">
                  <c:v>#N/A</c:v>
                </c:pt>
                <c:pt idx="1070">
                  <c:v>#N/A</c:v>
                </c:pt>
                <c:pt idx="1071">
                  <c:v>#N/A</c:v>
                </c:pt>
                <c:pt idx="1072">
                  <c:v>#N/A</c:v>
                </c:pt>
                <c:pt idx="1073">
                  <c:v>#N/A</c:v>
                </c:pt>
                <c:pt idx="1074">
                  <c:v>#N/A</c:v>
                </c:pt>
                <c:pt idx="1075">
                  <c:v>#N/A</c:v>
                </c:pt>
                <c:pt idx="1076">
                  <c:v>#N/A</c:v>
                </c:pt>
                <c:pt idx="1077">
                  <c:v>#N/A</c:v>
                </c:pt>
                <c:pt idx="1078">
                  <c:v>#N/A</c:v>
                </c:pt>
                <c:pt idx="1079">
                  <c:v>#N/A</c:v>
                </c:pt>
                <c:pt idx="1080">
                  <c:v>#N/A</c:v>
                </c:pt>
                <c:pt idx="1081">
                  <c:v>#N/A</c:v>
                </c:pt>
                <c:pt idx="1082">
                  <c:v>#N/A</c:v>
                </c:pt>
                <c:pt idx="1083">
                  <c:v>#N/A</c:v>
                </c:pt>
                <c:pt idx="1084">
                  <c:v>#N/A</c:v>
                </c:pt>
                <c:pt idx="1085">
                  <c:v>#N/A</c:v>
                </c:pt>
                <c:pt idx="1086">
                  <c:v>#N/A</c:v>
                </c:pt>
                <c:pt idx="1087">
                  <c:v>#N/A</c:v>
                </c:pt>
                <c:pt idx="1088">
                  <c:v>#N/A</c:v>
                </c:pt>
                <c:pt idx="1089">
                  <c:v>#N/A</c:v>
                </c:pt>
                <c:pt idx="1090">
                  <c:v>#N/A</c:v>
                </c:pt>
                <c:pt idx="1091">
                  <c:v>#N/A</c:v>
                </c:pt>
                <c:pt idx="1092">
                  <c:v>#N/A</c:v>
                </c:pt>
                <c:pt idx="1093">
                  <c:v>#N/A</c:v>
                </c:pt>
                <c:pt idx="1094">
                  <c:v>#N/A</c:v>
                </c:pt>
                <c:pt idx="1095">
                  <c:v>#N/A</c:v>
                </c:pt>
                <c:pt idx="1096">
                  <c:v>#N/A</c:v>
                </c:pt>
                <c:pt idx="1097">
                  <c:v>#N/A</c:v>
                </c:pt>
                <c:pt idx="1098">
                  <c:v>#N/A</c:v>
                </c:pt>
                <c:pt idx="1099">
                  <c:v>#N/A</c:v>
                </c:pt>
                <c:pt idx="1100">
                  <c:v>#N/A</c:v>
                </c:pt>
                <c:pt idx="1101">
                  <c:v>#N/A</c:v>
                </c:pt>
                <c:pt idx="1102">
                  <c:v>#N/A</c:v>
                </c:pt>
                <c:pt idx="1103">
                  <c:v>#N/A</c:v>
                </c:pt>
                <c:pt idx="1104">
                  <c:v>#N/A</c:v>
                </c:pt>
                <c:pt idx="1105">
                  <c:v>#N/A</c:v>
                </c:pt>
                <c:pt idx="1106">
                  <c:v>#N/A</c:v>
                </c:pt>
                <c:pt idx="1107">
                  <c:v>#N/A</c:v>
                </c:pt>
                <c:pt idx="1108">
                  <c:v>#N/A</c:v>
                </c:pt>
                <c:pt idx="1109">
                  <c:v>#N/A</c:v>
                </c:pt>
                <c:pt idx="1110">
                  <c:v>#N/A</c:v>
                </c:pt>
                <c:pt idx="1111">
                  <c:v>#N/A</c:v>
                </c:pt>
                <c:pt idx="1112">
                  <c:v>#N/A</c:v>
                </c:pt>
                <c:pt idx="1113">
                  <c:v>#N/A</c:v>
                </c:pt>
                <c:pt idx="1114">
                  <c:v>#N/A</c:v>
                </c:pt>
                <c:pt idx="1115">
                  <c:v>#N/A</c:v>
                </c:pt>
                <c:pt idx="1116">
                  <c:v>#N/A</c:v>
                </c:pt>
                <c:pt idx="1117">
                  <c:v>#N/A</c:v>
                </c:pt>
                <c:pt idx="1118">
                  <c:v>#N/A</c:v>
                </c:pt>
                <c:pt idx="1119">
                  <c:v>#N/A</c:v>
                </c:pt>
                <c:pt idx="1120">
                  <c:v>#N/A</c:v>
                </c:pt>
                <c:pt idx="1121">
                  <c:v>#N/A</c:v>
                </c:pt>
                <c:pt idx="1122">
                  <c:v>#N/A</c:v>
                </c:pt>
                <c:pt idx="1123">
                  <c:v>#N/A</c:v>
                </c:pt>
                <c:pt idx="1124">
                  <c:v>#N/A</c:v>
                </c:pt>
                <c:pt idx="1125">
                  <c:v>#N/A</c:v>
                </c:pt>
                <c:pt idx="1126">
                  <c:v>#N/A</c:v>
                </c:pt>
                <c:pt idx="1127">
                  <c:v>#N/A</c:v>
                </c:pt>
                <c:pt idx="1128">
                  <c:v>#N/A</c:v>
                </c:pt>
                <c:pt idx="1129">
                  <c:v>#N/A</c:v>
                </c:pt>
                <c:pt idx="1130">
                  <c:v>#N/A</c:v>
                </c:pt>
                <c:pt idx="1131">
                  <c:v>#N/A</c:v>
                </c:pt>
                <c:pt idx="1132">
                  <c:v>#N/A</c:v>
                </c:pt>
                <c:pt idx="1133">
                  <c:v>#N/A</c:v>
                </c:pt>
                <c:pt idx="1134">
                  <c:v>#N/A</c:v>
                </c:pt>
                <c:pt idx="1135">
                  <c:v>#N/A</c:v>
                </c:pt>
                <c:pt idx="1136">
                  <c:v>#N/A</c:v>
                </c:pt>
                <c:pt idx="1137">
                  <c:v>#N/A</c:v>
                </c:pt>
                <c:pt idx="1138">
                  <c:v>#N/A</c:v>
                </c:pt>
                <c:pt idx="1139">
                  <c:v>#N/A</c:v>
                </c:pt>
                <c:pt idx="1140">
                  <c:v>#N/A</c:v>
                </c:pt>
                <c:pt idx="1141">
                  <c:v>#N/A</c:v>
                </c:pt>
                <c:pt idx="1142">
                  <c:v>#N/A</c:v>
                </c:pt>
                <c:pt idx="1143">
                  <c:v>#N/A</c:v>
                </c:pt>
                <c:pt idx="1144">
                  <c:v>#N/A</c:v>
                </c:pt>
                <c:pt idx="1145">
                  <c:v>#N/A</c:v>
                </c:pt>
                <c:pt idx="1146">
                  <c:v>#N/A</c:v>
                </c:pt>
                <c:pt idx="1147">
                  <c:v>#N/A</c:v>
                </c:pt>
                <c:pt idx="1148">
                  <c:v>#N/A</c:v>
                </c:pt>
                <c:pt idx="1149">
                  <c:v>#N/A</c:v>
                </c:pt>
                <c:pt idx="1150">
                  <c:v>#N/A</c:v>
                </c:pt>
                <c:pt idx="1151">
                  <c:v>#N/A</c:v>
                </c:pt>
                <c:pt idx="1152">
                  <c:v>#N/A</c:v>
                </c:pt>
                <c:pt idx="1153">
                  <c:v>#N/A</c:v>
                </c:pt>
                <c:pt idx="1154">
                  <c:v>#N/A</c:v>
                </c:pt>
                <c:pt idx="1155">
                  <c:v>#N/A</c:v>
                </c:pt>
                <c:pt idx="1156">
                  <c:v>#N/A</c:v>
                </c:pt>
                <c:pt idx="1157">
                  <c:v>#N/A</c:v>
                </c:pt>
                <c:pt idx="1158">
                  <c:v>#N/A</c:v>
                </c:pt>
                <c:pt idx="1159">
                  <c:v>#N/A</c:v>
                </c:pt>
                <c:pt idx="1160">
                  <c:v>#N/A</c:v>
                </c:pt>
                <c:pt idx="1161">
                  <c:v>#N/A</c:v>
                </c:pt>
                <c:pt idx="1162">
                  <c:v>#N/A</c:v>
                </c:pt>
                <c:pt idx="1163">
                  <c:v>#N/A</c:v>
                </c:pt>
                <c:pt idx="1164">
                  <c:v>#N/A</c:v>
                </c:pt>
                <c:pt idx="1165">
                  <c:v>#N/A</c:v>
                </c:pt>
                <c:pt idx="1166">
                  <c:v>#N/A</c:v>
                </c:pt>
                <c:pt idx="1167">
                  <c:v>#N/A</c:v>
                </c:pt>
                <c:pt idx="1168">
                  <c:v>#N/A</c:v>
                </c:pt>
                <c:pt idx="1169">
                  <c:v>#N/A</c:v>
                </c:pt>
                <c:pt idx="1170">
                  <c:v>#N/A</c:v>
                </c:pt>
                <c:pt idx="1171">
                  <c:v>#N/A</c:v>
                </c:pt>
                <c:pt idx="1172">
                  <c:v>#N/A</c:v>
                </c:pt>
                <c:pt idx="1173">
                  <c:v>#N/A</c:v>
                </c:pt>
                <c:pt idx="1174">
                  <c:v>#N/A</c:v>
                </c:pt>
                <c:pt idx="1175">
                  <c:v>#N/A</c:v>
                </c:pt>
                <c:pt idx="1176">
                  <c:v>#N/A</c:v>
                </c:pt>
                <c:pt idx="1177">
                  <c:v>#N/A</c:v>
                </c:pt>
                <c:pt idx="1178">
                  <c:v>#N/A</c:v>
                </c:pt>
                <c:pt idx="1179">
                  <c:v>#N/A</c:v>
                </c:pt>
                <c:pt idx="1180">
                  <c:v>#N/A</c:v>
                </c:pt>
                <c:pt idx="1181">
                  <c:v>#N/A</c:v>
                </c:pt>
                <c:pt idx="1182">
                  <c:v>#N/A</c:v>
                </c:pt>
                <c:pt idx="1183">
                  <c:v>#N/A</c:v>
                </c:pt>
                <c:pt idx="1184">
                  <c:v>#N/A</c:v>
                </c:pt>
                <c:pt idx="1185">
                  <c:v>#N/A</c:v>
                </c:pt>
                <c:pt idx="1186">
                  <c:v>#N/A</c:v>
                </c:pt>
                <c:pt idx="1187">
                  <c:v>#N/A</c:v>
                </c:pt>
                <c:pt idx="1188">
                  <c:v>#N/A</c:v>
                </c:pt>
                <c:pt idx="1189">
                  <c:v>#N/A</c:v>
                </c:pt>
                <c:pt idx="1190">
                  <c:v>#N/A</c:v>
                </c:pt>
                <c:pt idx="1191">
                  <c:v>#N/A</c:v>
                </c:pt>
                <c:pt idx="1192">
                  <c:v>#N/A</c:v>
                </c:pt>
                <c:pt idx="1193">
                  <c:v>#N/A</c:v>
                </c:pt>
                <c:pt idx="1194">
                  <c:v>#N/A</c:v>
                </c:pt>
                <c:pt idx="1195">
                  <c:v>#N/A</c:v>
                </c:pt>
                <c:pt idx="1196">
                  <c:v>#N/A</c:v>
                </c:pt>
                <c:pt idx="1197">
                  <c:v>#N/A</c:v>
                </c:pt>
                <c:pt idx="1198">
                  <c:v>#N/A</c:v>
                </c:pt>
                <c:pt idx="1199">
                  <c:v>#N/A</c:v>
                </c:pt>
                <c:pt idx="1200">
                  <c:v>#N/A</c:v>
                </c:pt>
                <c:pt idx="1201">
                  <c:v>#N/A</c:v>
                </c:pt>
                <c:pt idx="1202">
                  <c:v>#N/A</c:v>
                </c:pt>
                <c:pt idx="1203">
                  <c:v>#N/A</c:v>
                </c:pt>
                <c:pt idx="1204">
                  <c:v>#N/A</c:v>
                </c:pt>
                <c:pt idx="1205">
                  <c:v>#N/A</c:v>
                </c:pt>
                <c:pt idx="1206">
                  <c:v>#N/A</c:v>
                </c:pt>
                <c:pt idx="1207">
                  <c:v>#N/A</c:v>
                </c:pt>
                <c:pt idx="1208">
                  <c:v>#N/A</c:v>
                </c:pt>
                <c:pt idx="1209">
                  <c:v>#N/A</c:v>
                </c:pt>
                <c:pt idx="1210">
                  <c:v>#N/A</c:v>
                </c:pt>
                <c:pt idx="1211">
                  <c:v>#N/A</c:v>
                </c:pt>
                <c:pt idx="1212">
                  <c:v>#N/A</c:v>
                </c:pt>
                <c:pt idx="1213">
                  <c:v>#N/A</c:v>
                </c:pt>
                <c:pt idx="1214">
                  <c:v>#N/A</c:v>
                </c:pt>
                <c:pt idx="1215">
                  <c:v>#N/A</c:v>
                </c:pt>
                <c:pt idx="1216">
                  <c:v>#N/A</c:v>
                </c:pt>
                <c:pt idx="1217">
                  <c:v>#N/A</c:v>
                </c:pt>
                <c:pt idx="1218">
                  <c:v>#N/A</c:v>
                </c:pt>
                <c:pt idx="1219">
                  <c:v>#N/A</c:v>
                </c:pt>
                <c:pt idx="1220">
                  <c:v>#N/A</c:v>
                </c:pt>
                <c:pt idx="1221">
                  <c:v>#N/A</c:v>
                </c:pt>
                <c:pt idx="1222">
                  <c:v>#N/A</c:v>
                </c:pt>
                <c:pt idx="1223">
                  <c:v>#N/A</c:v>
                </c:pt>
                <c:pt idx="1224">
                  <c:v>#N/A</c:v>
                </c:pt>
                <c:pt idx="1225">
                  <c:v>#N/A</c:v>
                </c:pt>
                <c:pt idx="1226">
                  <c:v>#N/A</c:v>
                </c:pt>
                <c:pt idx="1227">
                  <c:v>#N/A</c:v>
                </c:pt>
                <c:pt idx="1228">
                  <c:v>#N/A</c:v>
                </c:pt>
                <c:pt idx="1229">
                  <c:v>#N/A</c:v>
                </c:pt>
                <c:pt idx="1230">
                  <c:v>#N/A</c:v>
                </c:pt>
                <c:pt idx="1231">
                  <c:v>#N/A</c:v>
                </c:pt>
                <c:pt idx="1232">
                  <c:v>#N/A</c:v>
                </c:pt>
                <c:pt idx="1233">
                  <c:v>#N/A</c:v>
                </c:pt>
                <c:pt idx="1234">
                  <c:v>#N/A</c:v>
                </c:pt>
                <c:pt idx="1235">
                  <c:v>#N/A</c:v>
                </c:pt>
                <c:pt idx="1236">
                  <c:v>#N/A</c:v>
                </c:pt>
                <c:pt idx="1237">
                  <c:v>#N/A</c:v>
                </c:pt>
                <c:pt idx="1238">
                  <c:v>#N/A</c:v>
                </c:pt>
                <c:pt idx="1239">
                  <c:v>#N/A</c:v>
                </c:pt>
                <c:pt idx="1240">
                  <c:v>#N/A</c:v>
                </c:pt>
                <c:pt idx="1241">
                  <c:v>#N/A</c:v>
                </c:pt>
                <c:pt idx="1242">
                  <c:v>#N/A</c:v>
                </c:pt>
                <c:pt idx="1243">
                  <c:v>#N/A</c:v>
                </c:pt>
                <c:pt idx="1244">
                  <c:v>#N/A</c:v>
                </c:pt>
                <c:pt idx="1245">
                  <c:v>#N/A</c:v>
                </c:pt>
                <c:pt idx="1246">
                  <c:v>#N/A</c:v>
                </c:pt>
                <c:pt idx="1247">
                  <c:v>#N/A</c:v>
                </c:pt>
                <c:pt idx="1248">
                  <c:v>#N/A</c:v>
                </c:pt>
                <c:pt idx="1249">
                  <c:v>#N/A</c:v>
                </c:pt>
                <c:pt idx="1250">
                  <c:v>#N/A</c:v>
                </c:pt>
                <c:pt idx="1251">
                  <c:v>#N/A</c:v>
                </c:pt>
                <c:pt idx="1252">
                  <c:v>#N/A</c:v>
                </c:pt>
                <c:pt idx="1253">
                  <c:v>#N/A</c:v>
                </c:pt>
                <c:pt idx="1254">
                  <c:v>#N/A</c:v>
                </c:pt>
                <c:pt idx="1255">
                  <c:v>#N/A</c:v>
                </c:pt>
                <c:pt idx="1256">
                  <c:v>#N/A</c:v>
                </c:pt>
                <c:pt idx="1257">
                  <c:v>#N/A</c:v>
                </c:pt>
                <c:pt idx="1258">
                  <c:v>#N/A</c:v>
                </c:pt>
                <c:pt idx="1259">
                  <c:v>#N/A</c:v>
                </c:pt>
                <c:pt idx="1260">
                  <c:v>#N/A</c:v>
                </c:pt>
                <c:pt idx="1261">
                  <c:v>#N/A</c:v>
                </c:pt>
                <c:pt idx="1262">
                  <c:v>#N/A</c:v>
                </c:pt>
                <c:pt idx="1263">
                  <c:v>#N/A</c:v>
                </c:pt>
                <c:pt idx="1264">
                  <c:v>#N/A</c:v>
                </c:pt>
                <c:pt idx="1265">
                  <c:v>#N/A</c:v>
                </c:pt>
                <c:pt idx="1266">
                  <c:v>#N/A</c:v>
                </c:pt>
                <c:pt idx="1267">
                  <c:v>#N/A</c:v>
                </c:pt>
                <c:pt idx="1268">
                  <c:v>#N/A</c:v>
                </c:pt>
                <c:pt idx="1269">
                  <c:v>#N/A</c:v>
                </c:pt>
                <c:pt idx="1270">
                  <c:v>#N/A</c:v>
                </c:pt>
                <c:pt idx="1271">
                  <c:v>#N/A</c:v>
                </c:pt>
                <c:pt idx="1272">
                  <c:v>#N/A</c:v>
                </c:pt>
                <c:pt idx="1273">
                  <c:v>#N/A</c:v>
                </c:pt>
                <c:pt idx="1274">
                  <c:v>#N/A</c:v>
                </c:pt>
                <c:pt idx="1275">
                  <c:v>#N/A</c:v>
                </c:pt>
                <c:pt idx="1276">
                  <c:v>#N/A</c:v>
                </c:pt>
                <c:pt idx="1277">
                  <c:v>#N/A</c:v>
                </c:pt>
                <c:pt idx="1278">
                  <c:v>#N/A</c:v>
                </c:pt>
                <c:pt idx="1279">
                  <c:v>#N/A</c:v>
                </c:pt>
                <c:pt idx="1280">
                  <c:v>#N/A</c:v>
                </c:pt>
                <c:pt idx="1281">
                  <c:v>#N/A</c:v>
                </c:pt>
                <c:pt idx="1282">
                  <c:v>#N/A</c:v>
                </c:pt>
                <c:pt idx="1283">
                  <c:v>#N/A</c:v>
                </c:pt>
                <c:pt idx="1284">
                  <c:v>#N/A</c:v>
                </c:pt>
                <c:pt idx="1285">
                  <c:v>#N/A</c:v>
                </c:pt>
                <c:pt idx="1286">
                  <c:v>#N/A</c:v>
                </c:pt>
                <c:pt idx="1287">
                  <c:v>#N/A</c:v>
                </c:pt>
                <c:pt idx="1288">
                  <c:v>#N/A</c:v>
                </c:pt>
                <c:pt idx="1289">
                  <c:v>#N/A</c:v>
                </c:pt>
                <c:pt idx="1290">
                  <c:v>#N/A</c:v>
                </c:pt>
                <c:pt idx="1291">
                  <c:v>#N/A</c:v>
                </c:pt>
                <c:pt idx="1292">
                  <c:v>#N/A</c:v>
                </c:pt>
                <c:pt idx="1293">
                  <c:v>#N/A</c:v>
                </c:pt>
                <c:pt idx="1294">
                  <c:v>#N/A</c:v>
                </c:pt>
                <c:pt idx="1295">
                  <c:v>#N/A</c:v>
                </c:pt>
                <c:pt idx="1296">
                  <c:v>#N/A</c:v>
                </c:pt>
                <c:pt idx="1297">
                  <c:v>#N/A</c:v>
                </c:pt>
                <c:pt idx="1298">
                  <c:v>#N/A</c:v>
                </c:pt>
                <c:pt idx="1299">
                  <c:v>#N/A</c:v>
                </c:pt>
                <c:pt idx="1300">
                  <c:v>#N/A</c:v>
                </c:pt>
                <c:pt idx="1301">
                  <c:v>#N/A</c:v>
                </c:pt>
                <c:pt idx="1302">
                  <c:v>#N/A</c:v>
                </c:pt>
                <c:pt idx="1303">
                  <c:v>#N/A</c:v>
                </c:pt>
                <c:pt idx="1304">
                  <c:v>#N/A</c:v>
                </c:pt>
                <c:pt idx="1305">
                  <c:v>#N/A</c:v>
                </c:pt>
                <c:pt idx="1306">
                  <c:v>#N/A</c:v>
                </c:pt>
                <c:pt idx="1307">
                  <c:v>#N/A</c:v>
                </c:pt>
                <c:pt idx="1308">
                  <c:v>#N/A</c:v>
                </c:pt>
                <c:pt idx="1309">
                  <c:v>#N/A</c:v>
                </c:pt>
                <c:pt idx="1310">
                  <c:v>#N/A</c:v>
                </c:pt>
                <c:pt idx="1311">
                  <c:v>#N/A</c:v>
                </c:pt>
                <c:pt idx="1312">
                  <c:v>#N/A</c:v>
                </c:pt>
                <c:pt idx="1313">
                  <c:v>#N/A</c:v>
                </c:pt>
                <c:pt idx="1314">
                  <c:v>#N/A</c:v>
                </c:pt>
                <c:pt idx="1315">
                  <c:v>#N/A</c:v>
                </c:pt>
                <c:pt idx="1316">
                  <c:v>#N/A</c:v>
                </c:pt>
                <c:pt idx="1317">
                  <c:v>#N/A</c:v>
                </c:pt>
                <c:pt idx="1318">
                  <c:v>#N/A</c:v>
                </c:pt>
                <c:pt idx="1319">
                  <c:v>#N/A</c:v>
                </c:pt>
                <c:pt idx="1320">
                  <c:v>#N/A</c:v>
                </c:pt>
                <c:pt idx="1321">
                  <c:v>#N/A</c:v>
                </c:pt>
                <c:pt idx="1322">
                  <c:v>#N/A</c:v>
                </c:pt>
                <c:pt idx="1323">
                  <c:v>#N/A</c:v>
                </c:pt>
                <c:pt idx="1324">
                  <c:v>#N/A</c:v>
                </c:pt>
                <c:pt idx="1325">
                  <c:v>#N/A</c:v>
                </c:pt>
                <c:pt idx="1326">
                  <c:v>#N/A</c:v>
                </c:pt>
                <c:pt idx="1327">
                  <c:v>#N/A</c:v>
                </c:pt>
                <c:pt idx="1328">
                  <c:v>#N/A</c:v>
                </c:pt>
                <c:pt idx="1329">
                  <c:v>#N/A</c:v>
                </c:pt>
                <c:pt idx="1330">
                  <c:v>#N/A</c:v>
                </c:pt>
                <c:pt idx="1331">
                  <c:v>#N/A</c:v>
                </c:pt>
                <c:pt idx="1332">
                  <c:v>#N/A</c:v>
                </c:pt>
                <c:pt idx="1333">
                  <c:v>#N/A</c:v>
                </c:pt>
                <c:pt idx="1334">
                  <c:v>#N/A</c:v>
                </c:pt>
                <c:pt idx="1335">
                  <c:v>#N/A</c:v>
                </c:pt>
                <c:pt idx="1336">
                  <c:v>#N/A</c:v>
                </c:pt>
                <c:pt idx="1337">
                  <c:v>#N/A</c:v>
                </c:pt>
                <c:pt idx="1338">
                  <c:v>#N/A</c:v>
                </c:pt>
                <c:pt idx="1339">
                  <c:v>#N/A</c:v>
                </c:pt>
                <c:pt idx="1340">
                  <c:v>#N/A</c:v>
                </c:pt>
                <c:pt idx="1341">
                  <c:v>#N/A</c:v>
                </c:pt>
                <c:pt idx="1342">
                  <c:v>#N/A</c:v>
                </c:pt>
                <c:pt idx="1343">
                  <c:v>#N/A</c:v>
                </c:pt>
                <c:pt idx="1344">
                  <c:v>#N/A</c:v>
                </c:pt>
                <c:pt idx="1345">
                  <c:v>#N/A</c:v>
                </c:pt>
                <c:pt idx="1346">
                  <c:v>#N/A</c:v>
                </c:pt>
                <c:pt idx="1347">
                  <c:v>#N/A</c:v>
                </c:pt>
                <c:pt idx="1348">
                  <c:v>#N/A</c:v>
                </c:pt>
                <c:pt idx="1349">
                  <c:v>#N/A</c:v>
                </c:pt>
                <c:pt idx="1350">
                  <c:v>#N/A</c:v>
                </c:pt>
                <c:pt idx="1351">
                  <c:v>#N/A</c:v>
                </c:pt>
                <c:pt idx="1352">
                  <c:v>#N/A</c:v>
                </c:pt>
                <c:pt idx="1353">
                  <c:v>#N/A</c:v>
                </c:pt>
                <c:pt idx="1354">
                  <c:v>#N/A</c:v>
                </c:pt>
                <c:pt idx="1355">
                  <c:v>#N/A</c:v>
                </c:pt>
                <c:pt idx="1356">
                  <c:v>#N/A</c:v>
                </c:pt>
                <c:pt idx="1357">
                  <c:v>#N/A</c:v>
                </c:pt>
                <c:pt idx="1358">
                  <c:v>#N/A</c:v>
                </c:pt>
                <c:pt idx="1359">
                  <c:v>#N/A</c:v>
                </c:pt>
                <c:pt idx="1360">
                  <c:v>#N/A</c:v>
                </c:pt>
                <c:pt idx="1361">
                  <c:v>#N/A</c:v>
                </c:pt>
                <c:pt idx="1362">
                  <c:v>#N/A</c:v>
                </c:pt>
                <c:pt idx="1363">
                  <c:v>#N/A</c:v>
                </c:pt>
                <c:pt idx="1364">
                  <c:v>#N/A</c:v>
                </c:pt>
                <c:pt idx="1365">
                  <c:v>#N/A</c:v>
                </c:pt>
                <c:pt idx="1366">
                  <c:v>#N/A</c:v>
                </c:pt>
                <c:pt idx="1367">
                  <c:v>#N/A</c:v>
                </c:pt>
                <c:pt idx="1368">
                  <c:v>#N/A</c:v>
                </c:pt>
                <c:pt idx="1369">
                  <c:v>#N/A</c:v>
                </c:pt>
                <c:pt idx="1370">
                  <c:v>#N/A</c:v>
                </c:pt>
                <c:pt idx="1371">
                  <c:v>#N/A</c:v>
                </c:pt>
                <c:pt idx="1372">
                  <c:v>#N/A</c:v>
                </c:pt>
                <c:pt idx="1373">
                  <c:v>#N/A</c:v>
                </c:pt>
                <c:pt idx="1374">
                  <c:v>#N/A</c:v>
                </c:pt>
                <c:pt idx="1375">
                  <c:v>#N/A</c:v>
                </c:pt>
                <c:pt idx="1376">
                  <c:v>#N/A</c:v>
                </c:pt>
                <c:pt idx="1377">
                  <c:v>#N/A</c:v>
                </c:pt>
                <c:pt idx="1378">
                  <c:v>#N/A</c:v>
                </c:pt>
                <c:pt idx="1379">
                  <c:v>#N/A</c:v>
                </c:pt>
                <c:pt idx="1380">
                  <c:v>#N/A</c:v>
                </c:pt>
                <c:pt idx="1381">
                  <c:v>#N/A</c:v>
                </c:pt>
                <c:pt idx="1382">
                  <c:v>#N/A</c:v>
                </c:pt>
                <c:pt idx="1383">
                  <c:v>#N/A</c:v>
                </c:pt>
                <c:pt idx="1384">
                  <c:v>#N/A</c:v>
                </c:pt>
                <c:pt idx="1385">
                  <c:v>#N/A</c:v>
                </c:pt>
                <c:pt idx="1386">
                  <c:v>#N/A</c:v>
                </c:pt>
                <c:pt idx="1387">
                  <c:v>#N/A</c:v>
                </c:pt>
                <c:pt idx="1388">
                  <c:v>#N/A</c:v>
                </c:pt>
                <c:pt idx="1389">
                  <c:v>#N/A</c:v>
                </c:pt>
                <c:pt idx="1390">
                  <c:v>#N/A</c:v>
                </c:pt>
                <c:pt idx="1391">
                  <c:v>#N/A</c:v>
                </c:pt>
                <c:pt idx="1392">
                  <c:v>#N/A</c:v>
                </c:pt>
                <c:pt idx="1393">
                  <c:v>#N/A</c:v>
                </c:pt>
                <c:pt idx="1394">
                  <c:v>#N/A</c:v>
                </c:pt>
                <c:pt idx="1395">
                  <c:v>#N/A</c:v>
                </c:pt>
                <c:pt idx="1396">
                  <c:v>#N/A</c:v>
                </c:pt>
                <c:pt idx="1397">
                  <c:v>#N/A</c:v>
                </c:pt>
                <c:pt idx="1398">
                  <c:v>#N/A</c:v>
                </c:pt>
                <c:pt idx="1399">
                  <c:v>#N/A</c:v>
                </c:pt>
                <c:pt idx="1400">
                  <c:v>#N/A</c:v>
                </c:pt>
                <c:pt idx="1401">
                  <c:v>#N/A</c:v>
                </c:pt>
                <c:pt idx="1402">
                  <c:v>#N/A</c:v>
                </c:pt>
                <c:pt idx="1403">
                  <c:v>#N/A</c:v>
                </c:pt>
                <c:pt idx="1404">
                  <c:v>#N/A</c:v>
                </c:pt>
                <c:pt idx="1405">
                  <c:v>#N/A</c:v>
                </c:pt>
                <c:pt idx="1406">
                  <c:v>#N/A</c:v>
                </c:pt>
                <c:pt idx="1407">
                  <c:v>#N/A</c:v>
                </c:pt>
                <c:pt idx="1408">
                  <c:v>#N/A</c:v>
                </c:pt>
                <c:pt idx="1409">
                  <c:v>#N/A</c:v>
                </c:pt>
                <c:pt idx="1410">
                  <c:v>#N/A</c:v>
                </c:pt>
                <c:pt idx="1411">
                  <c:v>#N/A</c:v>
                </c:pt>
                <c:pt idx="1412">
                  <c:v>#N/A</c:v>
                </c:pt>
                <c:pt idx="1413">
                  <c:v>#N/A</c:v>
                </c:pt>
                <c:pt idx="1414">
                  <c:v>#N/A</c:v>
                </c:pt>
                <c:pt idx="1415">
                  <c:v>#N/A</c:v>
                </c:pt>
                <c:pt idx="1416">
                  <c:v>#N/A</c:v>
                </c:pt>
                <c:pt idx="1417">
                  <c:v>#N/A</c:v>
                </c:pt>
                <c:pt idx="1418">
                  <c:v>#N/A</c:v>
                </c:pt>
                <c:pt idx="1419">
                  <c:v>#N/A</c:v>
                </c:pt>
                <c:pt idx="1420">
                  <c:v>#N/A</c:v>
                </c:pt>
                <c:pt idx="1421">
                  <c:v>#N/A</c:v>
                </c:pt>
                <c:pt idx="1422">
                  <c:v>#N/A</c:v>
                </c:pt>
                <c:pt idx="1423">
                  <c:v>#N/A</c:v>
                </c:pt>
                <c:pt idx="1424">
                  <c:v>#N/A</c:v>
                </c:pt>
                <c:pt idx="1425">
                  <c:v>#N/A</c:v>
                </c:pt>
                <c:pt idx="1426">
                  <c:v>#N/A</c:v>
                </c:pt>
                <c:pt idx="1427">
                  <c:v>#N/A</c:v>
                </c:pt>
                <c:pt idx="1428">
                  <c:v>#N/A</c:v>
                </c:pt>
                <c:pt idx="1429">
                  <c:v>#N/A</c:v>
                </c:pt>
                <c:pt idx="1430">
                  <c:v>#N/A</c:v>
                </c:pt>
                <c:pt idx="1431">
                  <c:v>#N/A</c:v>
                </c:pt>
                <c:pt idx="1432">
                  <c:v>#N/A</c:v>
                </c:pt>
                <c:pt idx="1433">
                  <c:v>#N/A</c:v>
                </c:pt>
                <c:pt idx="1434">
                  <c:v>#N/A</c:v>
                </c:pt>
                <c:pt idx="1435">
                  <c:v>#N/A</c:v>
                </c:pt>
                <c:pt idx="1436">
                  <c:v>#N/A</c:v>
                </c:pt>
                <c:pt idx="1437">
                  <c:v>#N/A</c:v>
                </c:pt>
                <c:pt idx="1438">
                  <c:v>#N/A</c:v>
                </c:pt>
                <c:pt idx="1439">
                  <c:v>#N/A</c:v>
                </c:pt>
                <c:pt idx="1440">
                  <c:v>#N/A</c:v>
                </c:pt>
                <c:pt idx="1441">
                  <c:v>#N/A</c:v>
                </c:pt>
                <c:pt idx="1442">
                  <c:v>#N/A</c:v>
                </c:pt>
                <c:pt idx="1443">
                  <c:v>#N/A</c:v>
                </c:pt>
                <c:pt idx="1444">
                  <c:v>#N/A</c:v>
                </c:pt>
                <c:pt idx="1445">
                  <c:v>#N/A</c:v>
                </c:pt>
                <c:pt idx="1446">
                  <c:v>#N/A</c:v>
                </c:pt>
                <c:pt idx="1447">
                  <c:v>#N/A</c:v>
                </c:pt>
                <c:pt idx="1448">
                  <c:v>#N/A</c:v>
                </c:pt>
                <c:pt idx="1449">
                  <c:v>#N/A</c:v>
                </c:pt>
                <c:pt idx="1450">
                  <c:v>#N/A</c:v>
                </c:pt>
                <c:pt idx="1451">
                  <c:v>#N/A</c:v>
                </c:pt>
                <c:pt idx="1452">
                  <c:v>#N/A</c:v>
                </c:pt>
                <c:pt idx="1453">
                  <c:v>#N/A</c:v>
                </c:pt>
                <c:pt idx="1454">
                  <c:v>#N/A</c:v>
                </c:pt>
                <c:pt idx="1455">
                  <c:v>#N/A</c:v>
                </c:pt>
                <c:pt idx="1456">
                  <c:v>#N/A</c:v>
                </c:pt>
                <c:pt idx="1457">
                  <c:v>#N/A</c:v>
                </c:pt>
                <c:pt idx="1458">
                  <c:v>#N/A</c:v>
                </c:pt>
                <c:pt idx="1459">
                  <c:v>#N/A</c:v>
                </c:pt>
                <c:pt idx="1460">
                  <c:v>#N/A</c:v>
                </c:pt>
                <c:pt idx="1461">
                  <c:v>#N/A</c:v>
                </c:pt>
                <c:pt idx="1462">
                  <c:v>#N/A</c:v>
                </c:pt>
                <c:pt idx="1463">
                  <c:v>#N/A</c:v>
                </c:pt>
                <c:pt idx="1464">
                  <c:v>#N/A</c:v>
                </c:pt>
                <c:pt idx="1465">
                  <c:v>#N/A</c:v>
                </c:pt>
                <c:pt idx="1466">
                  <c:v>#N/A</c:v>
                </c:pt>
                <c:pt idx="1467">
                  <c:v>#N/A</c:v>
                </c:pt>
                <c:pt idx="1468">
                  <c:v>#N/A</c:v>
                </c:pt>
                <c:pt idx="1469">
                  <c:v>#N/A</c:v>
                </c:pt>
                <c:pt idx="1470">
                  <c:v>#N/A</c:v>
                </c:pt>
                <c:pt idx="1471">
                  <c:v>#N/A</c:v>
                </c:pt>
                <c:pt idx="1472">
                  <c:v>#N/A</c:v>
                </c:pt>
                <c:pt idx="1473">
                  <c:v>#N/A</c:v>
                </c:pt>
                <c:pt idx="1474">
                  <c:v>#N/A</c:v>
                </c:pt>
                <c:pt idx="1475">
                  <c:v>#N/A</c:v>
                </c:pt>
                <c:pt idx="1476">
                  <c:v>#N/A</c:v>
                </c:pt>
                <c:pt idx="1477">
                  <c:v>#N/A</c:v>
                </c:pt>
                <c:pt idx="1478">
                  <c:v>#N/A</c:v>
                </c:pt>
                <c:pt idx="1479">
                  <c:v>#N/A</c:v>
                </c:pt>
                <c:pt idx="1480">
                  <c:v>#N/A</c:v>
                </c:pt>
                <c:pt idx="1481">
                  <c:v>#N/A</c:v>
                </c:pt>
                <c:pt idx="1482">
                  <c:v>#N/A</c:v>
                </c:pt>
                <c:pt idx="1483">
                  <c:v>#N/A</c:v>
                </c:pt>
                <c:pt idx="1484">
                  <c:v>#N/A</c:v>
                </c:pt>
                <c:pt idx="1485">
                  <c:v>#N/A</c:v>
                </c:pt>
                <c:pt idx="1486">
                  <c:v>#N/A</c:v>
                </c:pt>
                <c:pt idx="1487">
                  <c:v>#N/A</c:v>
                </c:pt>
                <c:pt idx="1488">
                  <c:v>#N/A</c:v>
                </c:pt>
                <c:pt idx="1489">
                  <c:v>#N/A</c:v>
                </c:pt>
                <c:pt idx="1490">
                  <c:v>#N/A</c:v>
                </c:pt>
                <c:pt idx="1491">
                  <c:v>#N/A</c:v>
                </c:pt>
                <c:pt idx="1492">
                  <c:v>#N/A</c:v>
                </c:pt>
                <c:pt idx="1493">
                  <c:v>#N/A</c:v>
                </c:pt>
                <c:pt idx="1494">
                  <c:v>#N/A</c:v>
                </c:pt>
                <c:pt idx="1495">
                  <c:v>#N/A</c:v>
                </c:pt>
                <c:pt idx="1496">
                  <c:v>#N/A</c:v>
                </c:pt>
                <c:pt idx="1497">
                  <c:v>#N/A</c:v>
                </c:pt>
                <c:pt idx="1498">
                  <c:v>#N/A</c:v>
                </c:pt>
                <c:pt idx="1499">
                  <c:v>#N/A</c:v>
                </c:pt>
                <c:pt idx="1500">
                  <c:v>#N/A</c:v>
                </c:pt>
                <c:pt idx="1501">
                  <c:v>#N/A</c:v>
                </c:pt>
                <c:pt idx="1502">
                  <c:v>#N/A</c:v>
                </c:pt>
                <c:pt idx="1503">
                  <c:v>#N/A</c:v>
                </c:pt>
                <c:pt idx="1504">
                  <c:v>#N/A</c:v>
                </c:pt>
                <c:pt idx="1505">
                  <c:v>#N/A</c:v>
                </c:pt>
                <c:pt idx="1506">
                  <c:v>#N/A</c:v>
                </c:pt>
                <c:pt idx="1507">
                  <c:v>#N/A</c:v>
                </c:pt>
                <c:pt idx="1508">
                  <c:v>#N/A</c:v>
                </c:pt>
                <c:pt idx="1509">
                  <c:v>#N/A</c:v>
                </c:pt>
                <c:pt idx="1510">
                  <c:v>#N/A</c:v>
                </c:pt>
                <c:pt idx="1511">
                  <c:v>#N/A</c:v>
                </c:pt>
                <c:pt idx="1512">
                  <c:v>#N/A</c:v>
                </c:pt>
                <c:pt idx="1513">
                  <c:v>#N/A</c:v>
                </c:pt>
                <c:pt idx="1514">
                  <c:v>#N/A</c:v>
                </c:pt>
                <c:pt idx="1515">
                  <c:v>#N/A</c:v>
                </c:pt>
                <c:pt idx="1516">
                  <c:v>#N/A</c:v>
                </c:pt>
                <c:pt idx="1517">
                  <c:v>#N/A</c:v>
                </c:pt>
                <c:pt idx="1518">
                  <c:v>#N/A</c:v>
                </c:pt>
                <c:pt idx="1519">
                  <c:v>#N/A</c:v>
                </c:pt>
                <c:pt idx="1520">
                  <c:v>#N/A</c:v>
                </c:pt>
                <c:pt idx="1521">
                  <c:v>#N/A</c:v>
                </c:pt>
                <c:pt idx="1522">
                  <c:v>#N/A</c:v>
                </c:pt>
                <c:pt idx="1523">
                  <c:v>#N/A</c:v>
                </c:pt>
                <c:pt idx="1524">
                  <c:v>#N/A</c:v>
                </c:pt>
                <c:pt idx="1525">
                  <c:v>#N/A</c:v>
                </c:pt>
                <c:pt idx="1526">
                  <c:v>#N/A</c:v>
                </c:pt>
                <c:pt idx="1527">
                  <c:v>#N/A</c:v>
                </c:pt>
                <c:pt idx="1528">
                  <c:v>#N/A</c:v>
                </c:pt>
                <c:pt idx="1529">
                  <c:v>#N/A</c:v>
                </c:pt>
                <c:pt idx="1530">
                  <c:v>#N/A</c:v>
                </c:pt>
                <c:pt idx="1531">
                  <c:v>#N/A</c:v>
                </c:pt>
                <c:pt idx="1532">
                  <c:v>#N/A</c:v>
                </c:pt>
                <c:pt idx="1533">
                  <c:v>#N/A</c:v>
                </c:pt>
                <c:pt idx="1534">
                  <c:v>#N/A</c:v>
                </c:pt>
                <c:pt idx="1535">
                  <c:v>#N/A</c:v>
                </c:pt>
                <c:pt idx="1536">
                  <c:v>#N/A</c:v>
                </c:pt>
                <c:pt idx="1537">
                  <c:v>#N/A</c:v>
                </c:pt>
                <c:pt idx="1538">
                  <c:v>#N/A</c:v>
                </c:pt>
                <c:pt idx="1539">
                  <c:v>#N/A</c:v>
                </c:pt>
                <c:pt idx="1540">
                  <c:v>#N/A</c:v>
                </c:pt>
                <c:pt idx="1541">
                  <c:v>#N/A</c:v>
                </c:pt>
                <c:pt idx="1542">
                  <c:v>#N/A</c:v>
                </c:pt>
                <c:pt idx="1543">
                  <c:v>#N/A</c:v>
                </c:pt>
                <c:pt idx="1544">
                  <c:v>#N/A</c:v>
                </c:pt>
                <c:pt idx="1545">
                  <c:v>#N/A</c:v>
                </c:pt>
                <c:pt idx="1546">
                  <c:v>#N/A</c:v>
                </c:pt>
                <c:pt idx="1547">
                  <c:v>#N/A</c:v>
                </c:pt>
                <c:pt idx="1548">
                  <c:v>#N/A</c:v>
                </c:pt>
                <c:pt idx="1549">
                  <c:v>#N/A</c:v>
                </c:pt>
                <c:pt idx="1550">
                  <c:v>#N/A</c:v>
                </c:pt>
                <c:pt idx="1551">
                  <c:v>#N/A</c:v>
                </c:pt>
                <c:pt idx="1552">
                  <c:v>#N/A</c:v>
                </c:pt>
                <c:pt idx="1553">
                  <c:v>#N/A</c:v>
                </c:pt>
                <c:pt idx="1554">
                  <c:v>#N/A</c:v>
                </c:pt>
                <c:pt idx="1555">
                  <c:v>#N/A</c:v>
                </c:pt>
                <c:pt idx="1556">
                  <c:v>#N/A</c:v>
                </c:pt>
                <c:pt idx="1557">
                  <c:v>#N/A</c:v>
                </c:pt>
                <c:pt idx="1558">
                  <c:v>#N/A</c:v>
                </c:pt>
                <c:pt idx="1559">
                  <c:v>#N/A</c:v>
                </c:pt>
                <c:pt idx="1560">
                  <c:v>#N/A</c:v>
                </c:pt>
                <c:pt idx="1561">
                  <c:v>#N/A</c:v>
                </c:pt>
                <c:pt idx="1562">
                  <c:v>#N/A</c:v>
                </c:pt>
                <c:pt idx="1563">
                  <c:v>#N/A</c:v>
                </c:pt>
                <c:pt idx="1564">
                  <c:v>#N/A</c:v>
                </c:pt>
                <c:pt idx="1565">
                  <c:v>#N/A</c:v>
                </c:pt>
                <c:pt idx="1566">
                  <c:v>#N/A</c:v>
                </c:pt>
                <c:pt idx="1567">
                  <c:v>#N/A</c:v>
                </c:pt>
                <c:pt idx="1568">
                  <c:v>#N/A</c:v>
                </c:pt>
                <c:pt idx="1569">
                  <c:v>#N/A</c:v>
                </c:pt>
                <c:pt idx="1570">
                  <c:v>#N/A</c:v>
                </c:pt>
                <c:pt idx="1571">
                  <c:v>#N/A</c:v>
                </c:pt>
                <c:pt idx="1572">
                  <c:v>#N/A</c:v>
                </c:pt>
                <c:pt idx="1573">
                  <c:v>#N/A</c:v>
                </c:pt>
                <c:pt idx="1574">
                  <c:v>#N/A</c:v>
                </c:pt>
                <c:pt idx="1575">
                  <c:v>#N/A</c:v>
                </c:pt>
                <c:pt idx="1576">
                  <c:v>#N/A</c:v>
                </c:pt>
                <c:pt idx="1577">
                  <c:v>#N/A</c:v>
                </c:pt>
                <c:pt idx="1578">
                  <c:v>#N/A</c:v>
                </c:pt>
                <c:pt idx="1579">
                  <c:v>#N/A</c:v>
                </c:pt>
                <c:pt idx="1580">
                  <c:v>#N/A</c:v>
                </c:pt>
                <c:pt idx="1581">
                  <c:v>#N/A</c:v>
                </c:pt>
                <c:pt idx="1582">
                  <c:v>#N/A</c:v>
                </c:pt>
                <c:pt idx="1583">
                  <c:v>#N/A</c:v>
                </c:pt>
                <c:pt idx="1584">
                  <c:v>#N/A</c:v>
                </c:pt>
                <c:pt idx="1585">
                  <c:v>#N/A</c:v>
                </c:pt>
                <c:pt idx="1586">
                  <c:v>#N/A</c:v>
                </c:pt>
                <c:pt idx="1587">
                  <c:v>#N/A</c:v>
                </c:pt>
                <c:pt idx="1588">
                  <c:v>#N/A</c:v>
                </c:pt>
                <c:pt idx="1589">
                  <c:v>#N/A</c:v>
                </c:pt>
                <c:pt idx="1590">
                  <c:v>#N/A</c:v>
                </c:pt>
                <c:pt idx="1591">
                  <c:v>#N/A</c:v>
                </c:pt>
                <c:pt idx="1592">
                  <c:v>#N/A</c:v>
                </c:pt>
                <c:pt idx="1593">
                  <c:v>#N/A</c:v>
                </c:pt>
                <c:pt idx="1594">
                  <c:v>#N/A</c:v>
                </c:pt>
                <c:pt idx="1595">
                  <c:v>#N/A</c:v>
                </c:pt>
                <c:pt idx="1596">
                  <c:v>#N/A</c:v>
                </c:pt>
                <c:pt idx="1597">
                  <c:v>#N/A</c:v>
                </c:pt>
                <c:pt idx="1598">
                  <c:v>#N/A</c:v>
                </c:pt>
                <c:pt idx="1599">
                  <c:v>#N/A</c:v>
                </c:pt>
                <c:pt idx="1600">
                  <c:v>#N/A</c:v>
                </c:pt>
                <c:pt idx="1601">
                  <c:v>#N/A</c:v>
                </c:pt>
                <c:pt idx="1602">
                  <c:v>#N/A</c:v>
                </c:pt>
                <c:pt idx="1603">
                  <c:v>#N/A</c:v>
                </c:pt>
                <c:pt idx="1604">
                  <c:v>#N/A</c:v>
                </c:pt>
                <c:pt idx="1605">
                  <c:v>#N/A</c:v>
                </c:pt>
                <c:pt idx="1606">
                  <c:v>#N/A</c:v>
                </c:pt>
                <c:pt idx="1607">
                  <c:v>#N/A</c:v>
                </c:pt>
                <c:pt idx="1608">
                  <c:v>#N/A</c:v>
                </c:pt>
                <c:pt idx="1609">
                  <c:v>#N/A</c:v>
                </c:pt>
                <c:pt idx="1610">
                  <c:v>#N/A</c:v>
                </c:pt>
                <c:pt idx="1611">
                  <c:v>#N/A</c:v>
                </c:pt>
                <c:pt idx="1612">
                  <c:v>#N/A</c:v>
                </c:pt>
                <c:pt idx="1613">
                  <c:v>#N/A</c:v>
                </c:pt>
                <c:pt idx="1614">
                  <c:v>#N/A</c:v>
                </c:pt>
                <c:pt idx="1615">
                  <c:v>#N/A</c:v>
                </c:pt>
                <c:pt idx="1616">
                  <c:v>#N/A</c:v>
                </c:pt>
                <c:pt idx="1617">
                  <c:v>#N/A</c:v>
                </c:pt>
                <c:pt idx="1618">
                  <c:v>#N/A</c:v>
                </c:pt>
                <c:pt idx="1619">
                  <c:v>#N/A</c:v>
                </c:pt>
                <c:pt idx="1620">
                  <c:v>#N/A</c:v>
                </c:pt>
                <c:pt idx="1621">
                  <c:v>#N/A</c:v>
                </c:pt>
                <c:pt idx="1622">
                  <c:v>#N/A</c:v>
                </c:pt>
                <c:pt idx="1623">
                  <c:v>#N/A</c:v>
                </c:pt>
                <c:pt idx="1624">
                  <c:v>#N/A</c:v>
                </c:pt>
                <c:pt idx="1625">
                  <c:v>#N/A</c:v>
                </c:pt>
                <c:pt idx="1626">
                  <c:v>#N/A</c:v>
                </c:pt>
                <c:pt idx="1627">
                  <c:v>#N/A</c:v>
                </c:pt>
                <c:pt idx="1628">
                  <c:v>#N/A</c:v>
                </c:pt>
                <c:pt idx="1629">
                  <c:v>#N/A</c:v>
                </c:pt>
                <c:pt idx="1630">
                  <c:v>#N/A</c:v>
                </c:pt>
                <c:pt idx="1631">
                  <c:v>#N/A</c:v>
                </c:pt>
                <c:pt idx="1632">
                  <c:v>#N/A</c:v>
                </c:pt>
                <c:pt idx="1633">
                  <c:v>#N/A</c:v>
                </c:pt>
                <c:pt idx="1634">
                  <c:v>#N/A</c:v>
                </c:pt>
                <c:pt idx="1635">
                  <c:v>#N/A</c:v>
                </c:pt>
                <c:pt idx="1636">
                  <c:v>#N/A</c:v>
                </c:pt>
                <c:pt idx="1637">
                  <c:v>#N/A</c:v>
                </c:pt>
                <c:pt idx="1638">
                  <c:v>#N/A</c:v>
                </c:pt>
                <c:pt idx="1639">
                  <c:v>#N/A</c:v>
                </c:pt>
                <c:pt idx="1640">
                  <c:v>#N/A</c:v>
                </c:pt>
                <c:pt idx="1641">
                  <c:v>#N/A</c:v>
                </c:pt>
                <c:pt idx="1642">
                  <c:v>#N/A</c:v>
                </c:pt>
                <c:pt idx="1643">
                  <c:v>#N/A</c:v>
                </c:pt>
                <c:pt idx="1644">
                  <c:v>#N/A</c:v>
                </c:pt>
                <c:pt idx="1645">
                  <c:v>#N/A</c:v>
                </c:pt>
                <c:pt idx="1646">
                  <c:v>#N/A</c:v>
                </c:pt>
                <c:pt idx="1647">
                  <c:v>#N/A</c:v>
                </c:pt>
                <c:pt idx="1648">
                  <c:v>#N/A</c:v>
                </c:pt>
                <c:pt idx="1649">
                  <c:v>#N/A</c:v>
                </c:pt>
                <c:pt idx="1650">
                  <c:v>#N/A</c:v>
                </c:pt>
                <c:pt idx="1651">
                  <c:v>#N/A</c:v>
                </c:pt>
                <c:pt idx="1652">
                  <c:v>#N/A</c:v>
                </c:pt>
                <c:pt idx="1653">
                  <c:v>#N/A</c:v>
                </c:pt>
                <c:pt idx="1654">
                  <c:v>#N/A</c:v>
                </c:pt>
                <c:pt idx="1655">
                  <c:v>#N/A</c:v>
                </c:pt>
                <c:pt idx="1656">
                  <c:v>#N/A</c:v>
                </c:pt>
                <c:pt idx="1657">
                  <c:v>#N/A</c:v>
                </c:pt>
                <c:pt idx="1658">
                  <c:v>#N/A</c:v>
                </c:pt>
                <c:pt idx="1659">
                  <c:v>#N/A</c:v>
                </c:pt>
                <c:pt idx="1660">
                  <c:v>#N/A</c:v>
                </c:pt>
                <c:pt idx="1661">
                  <c:v>#N/A</c:v>
                </c:pt>
                <c:pt idx="1662">
                  <c:v>#N/A</c:v>
                </c:pt>
                <c:pt idx="1663">
                  <c:v>#N/A</c:v>
                </c:pt>
                <c:pt idx="1664">
                  <c:v>#N/A</c:v>
                </c:pt>
                <c:pt idx="1665">
                  <c:v>#N/A</c:v>
                </c:pt>
                <c:pt idx="1666">
                  <c:v>#N/A</c:v>
                </c:pt>
                <c:pt idx="1667">
                  <c:v>#N/A</c:v>
                </c:pt>
                <c:pt idx="1668">
                  <c:v>#N/A</c:v>
                </c:pt>
                <c:pt idx="1669">
                  <c:v>#N/A</c:v>
                </c:pt>
                <c:pt idx="1670">
                  <c:v>#N/A</c:v>
                </c:pt>
                <c:pt idx="1671">
                  <c:v>#N/A</c:v>
                </c:pt>
                <c:pt idx="1672">
                  <c:v>#N/A</c:v>
                </c:pt>
                <c:pt idx="1673">
                  <c:v>#N/A</c:v>
                </c:pt>
                <c:pt idx="1674">
                  <c:v>#N/A</c:v>
                </c:pt>
                <c:pt idx="1675">
                  <c:v>#N/A</c:v>
                </c:pt>
                <c:pt idx="1676">
                  <c:v>#N/A</c:v>
                </c:pt>
                <c:pt idx="1677">
                  <c:v>#N/A</c:v>
                </c:pt>
                <c:pt idx="1678">
                  <c:v>#N/A</c:v>
                </c:pt>
                <c:pt idx="1679">
                  <c:v>#N/A</c:v>
                </c:pt>
                <c:pt idx="1680">
                  <c:v>#N/A</c:v>
                </c:pt>
                <c:pt idx="1681">
                  <c:v>#N/A</c:v>
                </c:pt>
                <c:pt idx="1682">
                  <c:v>#N/A</c:v>
                </c:pt>
                <c:pt idx="1683">
                  <c:v>#N/A</c:v>
                </c:pt>
                <c:pt idx="1684">
                  <c:v>#N/A</c:v>
                </c:pt>
                <c:pt idx="1685">
                  <c:v>#N/A</c:v>
                </c:pt>
                <c:pt idx="1686">
                  <c:v>#N/A</c:v>
                </c:pt>
                <c:pt idx="1687">
                  <c:v>#N/A</c:v>
                </c:pt>
                <c:pt idx="1688">
                  <c:v>#N/A</c:v>
                </c:pt>
                <c:pt idx="1689">
                  <c:v>#N/A</c:v>
                </c:pt>
                <c:pt idx="1690">
                  <c:v>#N/A</c:v>
                </c:pt>
                <c:pt idx="1691">
                  <c:v>#N/A</c:v>
                </c:pt>
                <c:pt idx="1692">
                  <c:v>#N/A</c:v>
                </c:pt>
                <c:pt idx="1693">
                  <c:v>#N/A</c:v>
                </c:pt>
                <c:pt idx="1694">
                  <c:v>#N/A</c:v>
                </c:pt>
                <c:pt idx="1695">
                  <c:v>#N/A</c:v>
                </c:pt>
                <c:pt idx="1696">
                  <c:v>#N/A</c:v>
                </c:pt>
                <c:pt idx="1697">
                  <c:v>#N/A</c:v>
                </c:pt>
                <c:pt idx="1698">
                  <c:v>#N/A</c:v>
                </c:pt>
                <c:pt idx="1699">
                  <c:v>#N/A</c:v>
                </c:pt>
                <c:pt idx="1700">
                  <c:v>#N/A</c:v>
                </c:pt>
                <c:pt idx="1701">
                  <c:v>#N/A</c:v>
                </c:pt>
                <c:pt idx="1702">
                  <c:v>#N/A</c:v>
                </c:pt>
                <c:pt idx="1703">
                  <c:v>#N/A</c:v>
                </c:pt>
                <c:pt idx="1704">
                  <c:v>#N/A</c:v>
                </c:pt>
                <c:pt idx="1705">
                  <c:v>#N/A</c:v>
                </c:pt>
                <c:pt idx="1706">
                  <c:v>#N/A</c:v>
                </c:pt>
                <c:pt idx="1707">
                  <c:v>#N/A</c:v>
                </c:pt>
                <c:pt idx="1708">
                  <c:v>#N/A</c:v>
                </c:pt>
                <c:pt idx="1709">
                  <c:v>#N/A</c:v>
                </c:pt>
                <c:pt idx="1710">
                  <c:v>#N/A</c:v>
                </c:pt>
                <c:pt idx="1711">
                  <c:v>#N/A</c:v>
                </c:pt>
                <c:pt idx="1712">
                  <c:v>#N/A</c:v>
                </c:pt>
                <c:pt idx="1713">
                  <c:v>#N/A</c:v>
                </c:pt>
                <c:pt idx="1714">
                  <c:v>#N/A</c:v>
                </c:pt>
                <c:pt idx="1715">
                  <c:v>#N/A</c:v>
                </c:pt>
                <c:pt idx="1716">
                  <c:v>#N/A</c:v>
                </c:pt>
                <c:pt idx="1717">
                  <c:v>#N/A</c:v>
                </c:pt>
                <c:pt idx="1718">
                  <c:v>#N/A</c:v>
                </c:pt>
                <c:pt idx="1719">
                  <c:v>#N/A</c:v>
                </c:pt>
                <c:pt idx="1720">
                  <c:v>#N/A</c:v>
                </c:pt>
                <c:pt idx="1721">
                  <c:v>#N/A</c:v>
                </c:pt>
                <c:pt idx="1722">
                  <c:v>#N/A</c:v>
                </c:pt>
                <c:pt idx="1723">
                  <c:v>#N/A</c:v>
                </c:pt>
                <c:pt idx="1724">
                  <c:v>#N/A</c:v>
                </c:pt>
                <c:pt idx="1725">
                  <c:v>#N/A</c:v>
                </c:pt>
                <c:pt idx="1726">
                  <c:v>#N/A</c:v>
                </c:pt>
                <c:pt idx="1727">
                  <c:v>#N/A</c:v>
                </c:pt>
                <c:pt idx="1728">
                  <c:v>#N/A</c:v>
                </c:pt>
                <c:pt idx="1729">
                  <c:v>#N/A</c:v>
                </c:pt>
                <c:pt idx="1730">
                  <c:v>#N/A</c:v>
                </c:pt>
                <c:pt idx="1731">
                  <c:v>#N/A</c:v>
                </c:pt>
                <c:pt idx="1732">
                  <c:v>#N/A</c:v>
                </c:pt>
                <c:pt idx="1733">
                  <c:v>#N/A</c:v>
                </c:pt>
                <c:pt idx="1734">
                  <c:v>#N/A</c:v>
                </c:pt>
                <c:pt idx="1735">
                  <c:v>#N/A</c:v>
                </c:pt>
                <c:pt idx="1736">
                  <c:v>#N/A</c:v>
                </c:pt>
                <c:pt idx="1737">
                  <c:v>#N/A</c:v>
                </c:pt>
                <c:pt idx="1738">
                  <c:v>#N/A</c:v>
                </c:pt>
                <c:pt idx="1739">
                  <c:v>#N/A</c:v>
                </c:pt>
                <c:pt idx="1740">
                  <c:v>#N/A</c:v>
                </c:pt>
                <c:pt idx="1741">
                  <c:v>#N/A</c:v>
                </c:pt>
                <c:pt idx="1742">
                  <c:v>#N/A</c:v>
                </c:pt>
                <c:pt idx="1743">
                  <c:v>#N/A</c:v>
                </c:pt>
                <c:pt idx="1744">
                  <c:v>#N/A</c:v>
                </c:pt>
                <c:pt idx="1745">
                  <c:v>#N/A</c:v>
                </c:pt>
                <c:pt idx="1746">
                  <c:v>#N/A</c:v>
                </c:pt>
                <c:pt idx="1747">
                  <c:v>#N/A</c:v>
                </c:pt>
                <c:pt idx="1748">
                  <c:v>#N/A</c:v>
                </c:pt>
                <c:pt idx="1749">
                  <c:v>#N/A</c:v>
                </c:pt>
                <c:pt idx="1750">
                  <c:v>#N/A</c:v>
                </c:pt>
                <c:pt idx="1751">
                  <c:v>#N/A</c:v>
                </c:pt>
                <c:pt idx="1752">
                  <c:v>#N/A</c:v>
                </c:pt>
                <c:pt idx="1753">
                  <c:v>#N/A</c:v>
                </c:pt>
                <c:pt idx="1754">
                  <c:v>#N/A</c:v>
                </c:pt>
                <c:pt idx="1755">
                  <c:v>#N/A</c:v>
                </c:pt>
                <c:pt idx="1756">
                  <c:v>#N/A</c:v>
                </c:pt>
                <c:pt idx="1757">
                  <c:v>#N/A</c:v>
                </c:pt>
                <c:pt idx="1758">
                  <c:v>#N/A</c:v>
                </c:pt>
                <c:pt idx="1759">
                  <c:v>#N/A</c:v>
                </c:pt>
                <c:pt idx="1760">
                  <c:v>#N/A</c:v>
                </c:pt>
                <c:pt idx="1761">
                  <c:v>#N/A</c:v>
                </c:pt>
                <c:pt idx="1762">
                  <c:v>#N/A</c:v>
                </c:pt>
                <c:pt idx="1763">
                  <c:v>#N/A</c:v>
                </c:pt>
                <c:pt idx="1764">
                  <c:v>#N/A</c:v>
                </c:pt>
                <c:pt idx="1765">
                  <c:v>#N/A</c:v>
                </c:pt>
                <c:pt idx="1766">
                  <c:v>#N/A</c:v>
                </c:pt>
                <c:pt idx="1767">
                  <c:v>#N/A</c:v>
                </c:pt>
                <c:pt idx="1768">
                  <c:v>#N/A</c:v>
                </c:pt>
                <c:pt idx="1769">
                  <c:v>#N/A</c:v>
                </c:pt>
                <c:pt idx="1770">
                  <c:v>#N/A</c:v>
                </c:pt>
                <c:pt idx="1771">
                  <c:v>#N/A</c:v>
                </c:pt>
                <c:pt idx="1772">
                  <c:v>#N/A</c:v>
                </c:pt>
                <c:pt idx="1773">
                  <c:v>#N/A</c:v>
                </c:pt>
                <c:pt idx="1774">
                  <c:v>#N/A</c:v>
                </c:pt>
                <c:pt idx="1775">
                  <c:v>#N/A</c:v>
                </c:pt>
                <c:pt idx="1776">
                  <c:v>#N/A</c:v>
                </c:pt>
                <c:pt idx="1777">
                  <c:v>#N/A</c:v>
                </c:pt>
                <c:pt idx="1778">
                  <c:v>#N/A</c:v>
                </c:pt>
                <c:pt idx="1779">
                  <c:v>#N/A</c:v>
                </c:pt>
                <c:pt idx="1780">
                  <c:v>#N/A</c:v>
                </c:pt>
                <c:pt idx="1781">
                  <c:v>#N/A</c:v>
                </c:pt>
                <c:pt idx="1782">
                  <c:v>#N/A</c:v>
                </c:pt>
                <c:pt idx="1783">
                  <c:v>#N/A</c:v>
                </c:pt>
                <c:pt idx="1784">
                  <c:v>#N/A</c:v>
                </c:pt>
                <c:pt idx="1785">
                  <c:v>#N/A</c:v>
                </c:pt>
                <c:pt idx="1786">
                  <c:v>#N/A</c:v>
                </c:pt>
                <c:pt idx="1787">
                  <c:v>#N/A</c:v>
                </c:pt>
                <c:pt idx="1788">
                  <c:v>#N/A</c:v>
                </c:pt>
                <c:pt idx="1789">
                  <c:v>#N/A</c:v>
                </c:pt>
                <c:pt idx="1790">
                  <c:v>#N/A</c:v>
                </c:pt>
                <c:pt idx="1791">
                  <c:v>#N/A</c:v>
                </c:pt>
                <c:pt idx="1792">
                  <c:v>#N/A</c:v>
                </c:pt>
                <c:pt idx="1793">
                  <c:v>#N/A</c:v>
                </c:pt>
                <c:pt idx="1794">
                  <c:v>#N/A</c:v>
                </c:pt>
                <c:pt idx="1795">
                  <c:v>#N/A</c:v>
                </c:pt>
                <c:pt idx="1796">
                  <c:v>#N/A</c:v>
                </c:pt>
                <c:pt idx="1797">
                  <c:v>#N/A</c:v>
                </c:pt>
                <c:pt idx="1798">
                  <c:v>#N/A</c:v>
                </c:pt>
                <c:pt idx="1799">
                  <c:v>#N/A</c:v>
                </c:pt>
                <c:pt idx="1800">
                  <c:v>#N/A</c:v>
                </c:pt>
                <c:pt idx="1801">
                  <c:v>#N/A</c:v>
                </c:pt>
                <c:pt idx="1802">
                  <c:v>#N/A</c:v>
                </c:pt>
                <c:pt idx="1803">
                  <c:v>#N/A</c:v>
                </c:pt>
                <c:pt idx="1804">
                  <c:v>#N/A</c:v>
                </c:pt>
                <c:pt idx="1805">
                  <c:v>#N/A</c:v>
                </c:pt>
                <c:pt idx="1806">
                  <c:v>#N/A</c:v>
                </c:pt>
                <c:pt idx="1807">
                  <c:v>#N/A</c:v>
                </c:pt>
                <c:pt idx="1808">
                  <c:v>#N/A</c:v>
                </c:pt>
                <c:pt idx="1809">
                  <c:v>#N/A</c:v>
                </c:pt>
                <c:pt idx="1810">
                  <c:v>#N/A</c:v>
                </c:pt>
                <c:pt idx="1811">
                  <c:v>#N/A</c:v>
                </c:pt>
                <c:pt idx="1812">
                  <c:v>#N/A</c:v>
                </c:pt>
                <c:pt idx="1813">
                  <c:v>#N/A</c:v>
                </c:pt>
                <c:pt idx="1814">
                  <c:v>#N/A</c:v>
                </c:pt>
                <c:pt idx="1815">
                  <c:v>#N/A</c:v>
                </c:pt>
                <c:pt idx="1816">
                  <c:v>#N/A</c:v>
                </c:pt>
                <c:pt idx="1817">
                  <c:v>#N/A</c:v>
                </c:pt>
                <c:pt idx="1818">
                  <c:v>#N/A</c:v>
                </c:pt>
                <c:pt idx="1819">
                  <c:v>#N/A</c:v>
                </c:pt>
                <c:pt idx="1820">
                  <c:v>#N/A</c:v>
                </c:pt>
                <c:pt idx="1821">
                  <c:v>#N/A</c:v>
                </c:pt>
                <c:pt idx="1822">
                  <c:v>#N/A</c:v>
                </c:pt>
                <c:pt idx="1823">
                  <c:v>#N/A</c:v>
                </c:pt>
                <c:pt idx="1824">
                  <c:v>#N/A</c:v>
                </c:pt>
                <c:pt idx="1825">
                  <c:v>#N/A</c:v>
                </c:pt>
                <c:pt idx="1826">
                  <c:v>#N/A</c:v>
                </c:pt>
                <c:pt idx="1827">
                  <c:v>#N/A</c:v>
                </c:pt>
                <c:pt idx="1828">
                  <c:v>#N/A</c:v>
                </c:pt>
                <c:pt idx="1829">
                  <c:v>#N/A</c:v>
                </c:pt>
                <c:pt idx="1830">
                  <c:v>#N/A</c:v>
                </c:pt>
                <c:pt idx="1831">
                  <c:v>#N/A</c:v>
                </c:pt>
                <c:pt idx="1832">
                  <c:v>#N/A</c:v>
                </c:pt>
                <c:pt idx="1833">
                  <c:v>#N/A</c:v>
                </c:pt>
                <c:pt idx="1834">
                  <c:v>#N/A</c:v>
                </c:pt>
                <c:pt idx="1835">
                  <c:v>#N/A</c:v>
                </c:pt>
                <c:pt idx="1836">
                  <c:v>#N/A</c:v>
                </c:pt>
                <c:pt idx="1837">
                  <c:v>#N/A</c:v>
                </c:pt>
                <c:pt idx="1838">
                  <c:v>#N/A</c:v>
                </c:pt>
                <c:pt idx="1839">
                  <c:v>#N/A</c:v>
                </c:pt>
                <c:pt idx="1840">
                  <c:v>#N/A</c:v>
                </c:pt>
                <c:pt idx="1841">
                  <c:v>#N/A</c:v>
                </c:pt>
                <c:pt idx="1842">
                  <c:v>#N/A</c:v>
                </c:pt>
                <c:pt idx="1843">
                  <c:v>#N/A</c:v>
                </c:pt>
                <c:pt idx="1844">
                  <c:v>#N/A</c:v>
                </c:pt>
                <c:pt idx="1845">
                  <c:v>#N/A</c:v>
                </c:pt>
                <c:pt idx="1846">
                  <c:v>#N/A</c:v>
                </c:pt>
                <c:pt idx="1847">
                  <c:v>#N/A</c:v>
                </c:pt>
                <c:pt idx="1848">
                  <c:v>#N/A</c:v>
                </c:pt>
                <c:pt idx="1849">
                  <c:v>#N/A</c:v>
                </c:pt>
                <c:pt idx="1850">
                  <c:v>#N/A</c:v>
                </c:pt>
                <c:pt idx="1851">
                  <c:v>#N/A</c:v>
                </c:pt>
                <c:pt idx="1852">
                  <c:v>#N/A</c:v>
                </c:pt>
                <c:pt idx="1853">
                  <c:v>#N/A</c:v>
                </c:pt>
                <c:pt idx="1854">
                  <c:v>#N/A</c:v>
                </c:pt>
                <c:pt idx="1855">
                  <c:v>#N/A</c:v>
                </c:pt>
                <c:pt idx="1856">
                  <c:v>#N/A</c:v>
                </c:pt>
                <c:pt idx="1857">
                  <c:v>#N/A</c:v>
                </c:pt>
                <c:pt idx="1858">
                  <c:v>#N/A</c:v>
                </c:pt>
                <c:pt idx="1859">
                  <c:v>#N/A</c:v>
                </c:pt>
                <c:pt idx="1860">
                  <c:v>#N/A</c:v>
                </c:pt>
                <c:pt idx="1861">
                  <c:v>#N/A</c:v>
                </c:pt>
                <c:pt idx="1862">
                  <c:v>#N/A</c:v>
                </c:pt>
                <c:pt idx="1863">
                  <c:v>#N/A</c:v>
                </c:pt>
                <c:pt idx="1864">
                  <c:v>#N/A</c:v>
                </c:pt>
                <c:pt idx="1865">
                  <c:v>#N/A</c:v>
                </c:pt>
                <c:pt idx="1866">
                  <c:v>#N/A</c:v>
                </c:pt>
                <c:pt idx="1867">
                  <c:v>#N/A</c:v>
                </c:pt>
                <c:pt idx="1868">
                  <c:v>#N/A</c:v>
                </c:pt>
                <c:pt idx="1869">
                  <c:v>#N/A</c:v>
                </c:pt>
                <c:pt idx="1870">
                  <c:v>#N/A</c:v>
                </c:pt>
                <c:pt idx="1871">
                  <c:v>#N/A</c:v>
                </c:pt>
                <c:pt idx="1872">
                  <c:v>#N/A</c:v>
                </c:pt>
                <c:pt idx="1873">
                  <c:v>#N/A</c:v>
                </c:pt>
                <c:pt idx="1874">
                  <c:v>#N/A</c:v>
                </c:pt>
                <c:pt idx="1875">
                  <c:v>#N/A</c:v>
                </c:pt>
                <c:pt idx="1876">
                  <c:v>#N/A</c:v>
                </c:pt>
                <c:pt idx="1877">
                  <c:v>#N/A</c:v>
                </c:pt>
                <c:pt idx="1878">
                  <c:v>#N/A</c:v>
                </c:pt>
                <c:pt idx="1879">
                  <c:v>#N/A</c:v>
                </c:pt>
                <c:pt idx="1880">
                  <c:v>#N/A</c:v>
                </c:pt>
                <c:pt idx="1881">
                  <c:v>#N/A</c:v>
                </c:pt>
                <c:pt idx="1882">
                  <c:v>#N/A</c:v>
                </c:pt>
                <c:pt idx="1883">
                  <c:v>#N/A</c:v>
                </c:pt>
                <c:pt idx="1884">
                  <c:v>#N/A</c:v>
                </c:pt>
                <c:pt idx="1885">
                  <c:v>#N/A</c:v>
                </c:pt>
                <c:pt idx="1886">
                  <c:v>#N/A</c:v>
                </c:pt>
                <c:pt idx="1887">
                  <c:v>#N/A</c:v>
                </c:pt>
                <c:pt idx="1888">
                  <c:v>#N/A</c:v>
                </c:pt>
                <c:pt idx="1889">
                  <c:v>#N/A</c:v>
                </c:pt>
                <c:pt idx="1890">
                  <c:v>#N/A</c:v>
                </c:pt>
                <c:pt idx="1891">
                  <c:v>#N/A</c:v>
                </c:pt>
                <c:pt idx="1892">
                  <c:v>#N/A</c:v>
                </c:pt>
                <c:pt idx="1893">
                  <c:v>#N/A</c:v>
                </c:pt>
                <c:pt idx="1894">
                  <c:v>#N/A</c:v>
                </c:pt>
                <c:pt idx="1895">
                  <c:v>#N/A</c:v>
                </c:pt>
                <c:pt idx="1896">
                  <c:v>#N/A</c:v>
                </c:pt>
                <c:pt idx="1897">
                  <c:v>#N/A</c:v>
                </c:pt>
                <c:pt idx="1898">
                  <c:v>#N/A</c:v>
                </c:pt>
                <c:pt idx="1899">
                  <c:v>#N/A</c:v>
                </c:pt>
                <c:pt idx="1900">
                  <c:v>#N/A</c:v>
                </c:pt>
                <c:pt idx="1901">
                  <c:v>#N/A</c:v>
                </c:pt>
                <c:pt idx="1902">
                  <c:v>#N/A</c:v>
                </c:pt>
                <c:pt idx="1903">
                  <c:v>#N/A</c:v>
                </c:pt>
                <c:pt idx="1904">
                  <c:v>#N/A</c:v>
                </c:pt>
                <c:pt idx="1905">
                  <c:v>#N/A</c:v>
                </c:pt>
                <c:pt idx="1906">
                  <c:v>#N/A</c:v>
                </c:pt>
                <c:pt idx="1907">
                  <c:v>#N/A</c:v>
                </c:pt>
                <c:pt idx="1908">
                  <c:v>#N/A</c:v>
                </c:pt>
                <c:pt idx="1909">
                  <c:v>#N/A</c:v>
                </c:pt>
                <c:pt idx="1910">
                  <c:v>#N/A</c:v>
                </c:pt>
                <c:pt idx="1911">
                  <c:v>#N/A</c:v>
                </c:pt>
                <c:pt idx="1912">
                  <c:v>#N/A</c:v>
                </c:pt>
                <c:pt idx="1913">
                  <c:v>#N/A</c:v>
                </c:pt>
                <c:pt idx="1914">
                  <c:v>#N/A</c:v>
                </c:pt>
                <c:pt idx="1915">
                  <c:v>#N/A</c:v>
                </c:pt>
                <c:pt idx="1916">
                  <c:v>#N/A</c:v>
                </c:pt>
                <c:pt idx="1917">
                  <c:v>#N/A</c:v>
                </c:pt>
                <c:pt idx="1918">
                  <c:v>#N/A</c:v>
                </c:pt>
                <c:pt idx="1919">
                  <c:v>#N/A</c:v>
                </c:pt>
                <c:pt idx="1920">
                  <c:v>#N/A</c:v>
                </c:pt>
                <c:pt idx="1921">
                  <c:v>#N/A</c:v>
                </c:pt>
                <c:pt idx="1922">
                  <c:v>#N/A</c:v>
                </c:pt>
                <c:pt idx="1923">
                  <c:v>#N/A</c:v>
                </c:pt>
                <c:pt idx="1924">
                  <c:v>#N/A</c:v>
                </c:pt>
                <c:pt idx="1925">
                  <c:v>#N/A</c:v>
                </c:pt>
                <c:pt idx="1926">
                  <c:v>#N/A</c:v>
                </c:pt>
                <c:pt idx="1927">
                  <c:v>#N/A</c:v>
                </c:pt>
                <c:pt idx="1928">
                  <c:v>#N/A</c:v>
                </c:pt>
                <c:pt idx="1929">
                  <c:v>#N/A</c:v>
                </c:pt>
                <c:pt idx="1930">
                  <c:v>#N/A</c:v>
                </c:pt>
                <c:pt idx="1931">
                  <c:v>#N/A</c:v>
                </c:pt>
                <c:pt idx="1932">
                  <c:v>#N/A</c:v>
                </c:pt>
                <c:pt idx="1933">
                  <c:v>#N/A</c:v>
                </c:pt>
                <c:pt idx="1934">
                  <c:v>#N/A</c:v>
                </c:pt>
                <c:pt idx="1935">
                  <c:v>#N/A</c:v>
                </c:pt>
                <c:pt idx="1936">
                  <c:v>#N/A</c:v>
                </c:pt>
                <c:pt idx="1937">
                  <c:v>#N/A</c:v>
                </c:pt>
                <c:pt idx="1938">
                  <c:v>#N/A</c:v>
                </c:pt>
                <c:pt idx="1939">
                  <c:v>#N/A</c:v>
                </c:pt>
                <c:pt idx="1940">
                  <c:v>#N/A</c:v>
                </c:pt>
                <c:pt idx="1941">
                  <c:v>#N/A</c:v>
                </c:pt>
                <c:pt idx="1942">
                  <c:v>#N/A</c:v>
                </c:pt>
                <c:pt idx="1943">
                  <c:v>#N/A</c:v>
                </c:pt>
                <c:pt idx="1944">
                  <c:v>#N/A</c:v>
                </c:pt>
                <c:pt idx="1945">
                  <c:v>#N/A</c:v>
                </c:pt>
                <c:pt idx="1946">
                  <c:v>#N/A</c:v>
                </c:pt>
                <c:pt idx="1947">
                  <c:v>#N/A</c:v>
                </c:pt>
                <c:pt idx="1948">
                  <c:v>#N/A</c:v>
                </c:pt>
                <c:pt idx="1949">
                  <c:v>#N/A</c:v>
                </c:pt>
                <c:pt idx="1950">
                  <c:v>#N/A</c:v>
                </c:pt>
                <c:pt idx="1951">
                  <c:v>#N/A</c:v>
                </c:pt>
                <c:pt idx="1952">
                  <c:v>#N/A</c:v>
                </c:pt>
                <c:pt idx="1953">
                  <c:v>#N/A</c:v>
                </c:pt>
                <c:pt idx="1954">
                  <c:v>#N/A</c:v>
                </c:pt>
                <c:pt idx="1955">
                  <c:v>#N/A</c:v>
                </c:pt>
                <c:pt idx="1956">
                  <c:v>#N/A</c:v>
                </c:pt>
                <c:pt idx="1957">
                  <c:v>#N/A</c:v>
                </c:pt>
                <c:pt idx="1958">
                  <c:v>#N/A</c:v>
                </c:pt>
                <c:pt idx="1959">
                  <c:v>#N/A</c:v>
                </c:pt>
                <c:pt idx="1960">
                  <c:v>#N/A</c:v>
                </c:pt>
                <c:pt idx="1961">
                  <c:v>#N/A</c:v>
                </c:pt>
                <c:pt idx="1962">
                  <c:v>#N/A</c:v>
                </c:pt>
                <c:pt idx="1963">
                  <c:v>#N/A</c:v>
                </c:pt>
                <c:pt idx="1964">
                  <c:v>#N/A</c:v>
                </c:pt>
                <c:pt idx="1965">
                  <c:v>#N/A</c:v>
                </c:pt>
                <c:pt idx="1966">
                  <c:v>#N/A</c:v>
                </c:pt>
                <c:pt idx="1967">
                  <c:v>#N/A</c:v>
                </c:pt>
                <c:pt idx="1968">
                  <c:v>#N/A</c:v>
                </c:pt>
                <c:pt idx="1969">
                  <c:v>#N/A</c:v>
                </c:pt>
                <c:pt idx="1970">
                  <c:v>#N/A</c:v>
                </c:pt>
                <c:pt idx="1971">
                  <c:v>#N/A</c:v>
                </c:pt>
                <c:pt idx="1972">
                  <c:v>#N/A</c:v>
                </c:pt>
                <c:pt idx="1973">
                  <c:v>#N/A</c:v>
                </c:pt>
                <c:pt idx="1974">
                  <c:v>#N/A</c:v>
                </c:pt>
                <c:pt idx="1975">
                  <c:v>#N/A</c:v>
                </c:pt>
                <c:pt idx="1976">
                  <c:v>#N/A</c:v>
                </c:pt>
                <c:pt idx="1977">
                  <c:v>#N/A</c:v>
                </c:pt>
                <c:pt idx="1978">
                  <c:v>#N/A</c:v>
                </c:pt>
                <c:pt idx="1979">
                  <c:v>#N/A</c:v>
                </c:pt>
                <c:pt idx="1980">
                  <c:v>#N/A</c:v>
                </c:pt>
                <c:pt idx="1981">
                  <c:v>#N/A</c:v>
                </c:pt>
                <c:pt idx="1982">
                  <c:v>#N/A</c:v>
                </c:pt>
                <c:pt idx="1983">
                  <c:v>#N/A</c:v>
                </c:pt>
                <c:pt idx="1984">
                  <c:v>#N/A</c:v>
                </c:pt>
                <c:pt idx="1985">
                  <c:v>#N/A</c:v>
                </c:pt>
                <c:pt idx="1986">
                  <c:v>#N/A</c:v>
                </c:pt>
                <c:pt idx="1987">
                  <c:v>#N/A</c:v>
                </c:pt>
                <c:pt idx="1988">
                  <c:v>#N/A</c:v>
                </c:pt>
                <c:pt idx="1989">
                  <c:v>#N/A</c:v>
                </c:pt>
                <c:pt idx="1990">
                  <c:v>#N/A</c:v>
                </c:pt>
                <c:pt idx="1991">
                  <c:v>#N/A</c:v>
                </c:pt>
                <c:pt idx="1992">
                  <c:v>#N/A</c:v>
                </c:pt>
                <c:pt idx="1993">
                  <c:v>#N/A</c:v>
                </c:pt>
                <c:pt idx="1994">
                  <c:v>#N/A</c:v>
                </c:pt>
                <c:pt idx="1995">
                  <c:v>#N/A</c:v>
                </c:pt>
                <c:pt idx="1996">
                  <c:v>#N/A</c:v>
                </c:pt>
                <c:pt idx="1997">
                  <c:v>#N/A</c:v>
                </c:pt>
                <c:pt idx="1998">
                  <c:v>#N/A</c:v>
                </c:pt>
                <c:pt idx="1999">
                  <c:v>#N/A</c:v>
                </c:pt>
                <c:pt idx="2000">
                  <c:v>#N/A</c:v>
                </c:pt>
                <c:pt idx="2001">
                  <c:v>#N/A</c:v>
                </c:pt>
                <c:pt idx="2002">
                  <c:v>#N/A</c:v>
                </c:pt>
                <c:pt idx="2003">
                  <c:v>#N/A</c:v>
                </c:pt>
                <c:pt idx="2004">
                  <c:v>#N/A</c:v>
                </c:pt>
                <c:pt idx="2005">
                  <c:v>#N/A</c:v>
                </c:pt>
                <c:pt idx="2006">
                  <c:v>#N/A</c:v>
                </c:pt>
                <c:pt idx="2007">
                  <c:v>#N/A</c:v>
                </c:pt>
                <c:pt idx="2008">
                  <c:v>#N/A</c:v>
                </c:pt>
                <c:pt idx="2009">
                  <c:v>#N/A</c:v>
                </c:pt>
                <c:pt idx="2010">
                  <c:v>#N/A</c:v>
                </c:pt>
                <c:pt idx="2011">
                  <c:v>#N/A</c:v>
                </c:pt>
                <c:pt idx="2012">
                  <c:v>#N/A</c:v>
                </c:pt>
                <c:pt idx="2013">
                  <c:v>#N/A</c:v>
                </c:pt>
                <c:pt idx="2014">
                  <c:v>#N/A</c:v>
                </c:pt>
                <c:pt idx="2015">
                  <c:v>#N/A</c:v>
                </c:pt>
                <c:pt idx="2016">
                  <c:v>#N/A</c:v>
                </c:pt>
                <c:pt idx="2017">
                  <c:v>#N/A</c:v>
                </c:pt>
                <c:pt idx="2018">
                  <c:v>#N/A</c:v>
                </c:pt>
                <c:pt idx="2019">
                  <c:v>#N/A</c:v>
                </c:pt>
                <c:pt idx="2020">
                  <c:v>#N/A</c:v>
                </c:pt>
                <c:pt idx="2021">
                  <c:v>#N/A</c:v>
                </c:pt>
                <c:pt idx="2022">
                  <c:v>#N/A</c:v>
                </c:pt>
                <c:pt idx="2023">
                  <c:v>#N/A</c:v>
                </c:pt>
                <c:pt idx="2024">
                  <c:v>#N/A</c:v>
                </c:pt>
                <c:pt idx="2025">
                  <c:v>#N/A</c:v>
                </c:pt>
                <c:pt idx="2026">
                  <c:v>#N/A</c:v>
                </c:pt>
                <c:pt idx="2027">
                  <c:v>#N/A</c:v>
                </c:pt>
                <c:pt idx="2028">
                  <c:v>#N/A</c:v>
                </c:pt>
                <c:pt idx="2029">
                  <c:v>#N/A</c:v>
                </c:pt>
                <c:pt idx="2030">
                  <c:v>#N/A</c:v>
                </c:pt>
                <c:pt idx="2031">
                  <c:v>#N/A</c:v>
                </c:pt>
                <c:pt idx="2032">
                  <c:v>#N/A</c:v>
                </c:pt>
                <c:pt idx="2033">
                  <c:v>#N/A</c:v>
                </c:pt>
                <c:pt idx="2034">
                  <c:v>#N/A</c:v>
                </c:pt>
                <c:pt idx="2035">
                  <c:v>#N/A</c:v>
                </c:pt>
                <c:pt idx="2036">
                  <c:v>#N/A</c:v>
                </c:pt>
                <c:pt idx="2037">
                  <c:v>#N/A</c:v>
                </c:pt>
                <c:pt idx="2038">
                  <c:v>#N/A</c:v>
                </c:pt>
                <c:pt idx="2039">
                  <c:v>#N/A</c:v>
                </c:pt>
                <c:pt idx="2040">
                  <c:v>#N/A</c:v>
                </c:pt>
                <c:pt idx="2041">
                  <c:v>#N/A</c:v>
                </c:pt>
                <c:pt idx="2042">
                  <c:v>#N/A</c:v>
                </c:pt>
                <c:pt idx="2043">
                  <c:v>#N/A</c:v>
                </c:pt>
                <c:pt idx="2044">
                  <c:v>#N/A</c:v>
                </c:pt>
                <c:pt idx="2045">
                  <c:v>#N/A</c:v>
                </c:pt>
                <c:pt idx="2046">
                  <c:v>#N/A</c:v>
                </c:pt>
                <c:pt idx="2047">
                  <c:v>#N/A</c:v>
                </c:pt>
                <c:pt idx="2048">
                  <c:v>#N/A</c:v>
                </c:pt>
                <c:pt idx="2049">
                  <c:v>#N/A</c:v>
                </c:pt>
                <c:pt idx="2050">
                  <c:v>#N/A</c:v>
                </c:pt>
                <c:pt idx="2051">
                  <c:v>#N/A</c:v>
                </c:pt>
                <c:pt idx="2052">
                  <c:v>#N/A</c:v>
                </c:pt>
                <c:pt idx="2053">
                  <c:v>#N/A</c:v>
                </c:pt>
                <c:pt idx="2054">
                  <c:v>#N/A</c:v>
                </c:pt>
                <c:pt idx="2055">
                  <c:v>#N/A</c:v>
                </c:pt>
                <c:pt idx="2056">
                  <c:v>#N/A</c:v>
                </c:pt>
                <c:pt idx="2057">
                  <c:v>#N/A</c:v>
                </c:pt>
                <c:pt idx="2058">
                  <c:v>#N/A</c:v>
                </c:pt>
                <c:pt idx="2059">
                  <c:v>#N/A</c:v>
                </c:pt>
                <c:pt idx="2060">
                  <c:v>#N/A</c:v>
                </c:pt>
                <c:pt idx="2061">
                  <c:v>#N/A</c:v>
                </c:pt>
                <c:pt idx="2062">
                  <c:v>#N/A</c:v>
                </c:pt>
                <c:pt idx="2063">
                  <c:v>#N/A</c:v>
                </c:pt>
                <c:pt idx="2064">
                  <c:v>#N/A</c:v>
                </c:pt>
                <c:pt idx="2065">
                  <c:v>#N/A</c:v>
                </c:pt>
                <c:pt idx="2066">
                  <c:v>#N/A</c:v>
                </c:pt>
                <c:pt idx="2067">
                  <c:v>#N/A</c:v>
                </c:pt>
                <c:pt idx="2068">
                  <c:v>#N/A</c:v>
                </c:pt>
                <c:pt idx="2069">
                  <c:v>#N/A</c:v>
                </c:pt>
                <c:pt idx="2070">
                  <c:v>#N/A</c:v>
                </c:pt>
                <c:pt idx="2071">
                  <c:v>#N/A</c:v>
                </c:pt>
                <c:pt idx="2072">
                  <c:v>#N/A</c:v>
                </c:pt>
                <c:pt idx="2073">
                  <c:v>#N/A</c:v>
                </c:pt>
                <c:pt idx="2074">
                  <c:v>#N/A</c:v>
                </c:pt>
                <c:pt idx="2075">
                  <c:v>#N/A</c:v>
                </c:pt>
                <c:pt idx="2076">
                  <c:v>#N/A</c:v>
                </c:pt>
                <c:pt idx="2077">
                  <c:v>#N/A</c:v>
                </c:pt>
                <c:pt idx="2078">
                  <c:v>#N/A</c:v>
                </c:pt>
                <c:pt idx="2079">
                  <c:v>#N/A</c:v>
                </c:pt>
                <c:pt idx="2080">
                  <c:v>#N/A</c:v>
                </c:pt>
                <c:pt idx="2081">
                  <c:v>#N/A</c:v>
                </c:pt>
                <c:pt idx="2082">
                  <c:v>#N/A</c:v>
                </c:pt>
                <c:pt idx="2083">
                  <c:v>#N/A</c:v>
                </c:pt>
                <c:pt idx="2084">
                  <c:v>#N/A</c:v>
                </c:pt>
                <c:pt idx="2085">
                  <c:v>#N/A</c:v>
                </c:pt>
                <c:pt idx="2086">
                  <c:v>#N/A</c:v>
                </c:pt>
                <c:pt idx="2087">
                  <c:v>#N/A</c:v>
                </c:pt>
                <c:pt idx="2088">
                  <c:v>#N/A</c:v>
                </c:pt>
                <c:pt idx="2089">
                  <c:v>#N/A</c:v>
                </c:pt>
                <c:pt idx="2090">
                  <c:v>#N/A</c:v>
                </c:pt>
                <c:pt idx="2091">
                  <c:v>#N/A</c:v>
                </c:pt>
                <c:pt idx="2092">
                  <c:v>#N/A</c:v>
                </c:pt>
                <c:pt idx="2093">
                  <c:v>#N/A</c:v>
                </c:pt>
                <c:pt idx="2094">
                  <c:v>#N/A</c:v>
                </c:pt>
                <c:pt idx="2095">
                  <c:v>#N/A</c:v>
                </c:pt>
                <c:pt idx="2096">
                  <c:v>#N/A</c:v>
                </c:pt>
                <c:pt idx="2097">
                  <c:v>#N/A</c:v>
                </c:pt>
                <c:pt idx="2098">
                  <c:v>#N/A</c:v>
                </c:pt>
                <c:pt idx="2099">
                  <c:v>#N/A</c:v>
                </c:pt>
                <c:pt idx="2100">
                  <c:v>#N/A</c:v>
                </c:pt>
                <c:pt idx="2101">
                  <c:v>#N/A</c:v>
                </c:pt>
                <c:pt idx="2102">
                  <c:v>#N/A</c:v>
                </c:pt>
                <c:pt idx="2103">
                  <c:v>#N/A</c:v>
                </c:pt>
                <c:pt idx="2104">
                  <c:v>#N/A</c:v>
                </c:pt>
                <c:pt idx="2105">
                  <c:v>#N/A</c:v>
                </c:pt>
                <c:pt idx="2106">
                  <c:v>#N/A</c:v>
                </c:pt>
                <c:pt idx="2107">
                  <c:v>#N/A</c:v>
                </c:pt>
                <c:pt idx="2108">
                  <c:v>#N/A</c:v>
                </c:pt>
                <c:pt idx="2109">
                  <c:v>#N/A</c:v>
                </c:pt>
                <c:pt idx="2110">
                  <c:v>#N/A</c:v>
                </c:pt>
                <c:pt idx="2111">
                  <c:v>#N/A</c:v>
                </c:pt>
                <c:pt idx="2112">
                  <c:v>#N/A</c:v>
                </c:pt>
                <c:pt idx="2113">
                  <c:v>#N/A</c:v>
                </c:pt>
                <c:pt idx="2114">
                  <c:v>#N/A</c:v>
                </c:pt>
                <c:pt idx="2115">
                  <c:v>#N/A</c:v>
                </c:pt>
                <c:pt idx="2116">
                  <c:v>#N/A</c:v>
                </c:pt>
                <c:pt idx="2117">
                  <c:v>#N/A</c:v>
                </c:pt>
                <c:pt idx="2118">
                  <c:v>#N/A</c:v>
                </c:pt>
                <c:pt idx="2119">
                  <c:v>#N/A</c:v>
                </c:pt>
                <c:pt idx="2120">
                  <c:v>#N/A</c:v>
                </c:pt>
                <c:pt idx="2121">
                  <c:v>#N/A</c:v>
                </c:pt>
                <c:pt idx="2122">
                  <c:v>#N/A</c:v>
                </c:pt>
                <c:pt idx="2123">
                  <c:v>#N/A</c:v>
                </c:pt>
                <c:pt idx="2124">
                  <c:v>#N/A</c:v>
                </c:pt>
                <c:pt idx="2125">
                  <c:v>#N/A</c:v>
                </c:pt>
                <c:pt idx="2126">
                  <c:v>#N/A</c:v>
                </c:pt>
                <c:pt idx="2127">
                  <c:v>#N/A</c:v>
                </c:pt>
                <c:pt idx="2128">
                  <c:v>#N/A</c:v>
                </c:pt>
                <c:pt idx="2129">
                  <c:v>#N/A</c:v>
                </c:pt>
                <c:pt idx="2130">
                  <c:v>#N/A</c:v>
                </c:pt>
                <c:pt idx="2131">
                  <c:v>#N/A</c:v>
                </c:pt>
                <c:pt idx="2132">
                  <c:v>#N/A</c:v>
                </c:pt>
                <c:pt idx="2133">
                  <c:v>#N/A</c:v>
                </c:pt>
                <c:pt idx="2134">
                  <c:v>#N/A</c:v>
                </c:pt>
                <c:pt idx="2135">
                  <c:v>#N/A</c:v>
                </c:pt>
                <c:pt idx="2136">
                  <c:v>#N/A</c:v>
                </c:pt>
                <c:pt idx="2137">
                  <c:v>#N/A</c:v>
                </c:pt>
                <c:pt idx="2138">
                  <c:v>#N/A</c:v>
                </c:pt>
                <c:pt idx="2139">
                  <c:v>#N/A</c:v>
                </c:pt>
                <c:pt idx="2140">
                  <c:v>#N/A</c:v>
                </c:pt>
                <c:pt idx="2141">
                  <c:v>#N/A</c:v>
                </c:pt>
                <c:pt idx="2142">
                  <c:v>#N/A</c:v>
                </c:pt>
                <c:pt idx="2143">
                  <c:v>#N/A</c:v>
                </c:pt>
                <c:pt idx="2144">
                  <c:v>#N/A</c:v>
                </c:pt>
                <c:pt idx="2145">
                  <c:v>#N/A</c:v>
                </c:pt>
                <c:pt idx="2146">
                  <c:v>#N/A</c:v>
                </c:pt>
                <c:pt idx="2147">
                  <c:v>#N/A</c:v>
                </c:pt>
                <c:pt idx="2148">
                  <c:v>#N/A</c:v>
                </c:pt>
                <c:pt idx="2149">
                  <c:v>#N/A</c:v>
                </c:pt>
                <c:pt idx="2150">
                  <c:v>#N/A</c:v>
                </c:pt>
                <c:pt idx="2151">
                  <c:v>#N/A</c:v>
                </c:pt>
                <c:pt idx="2152">
                  <c:v>#N/A</c:v>
                </c:pt>
                <c:pt idx="2153">
                  <c:v>#N/A</c:v>
                </c:pt>
                <c:pt idx="2154">
                  <c:v>#N/A</c:v>
                </c:pt>
                <c:pt idx="2155">
                  <c:v>#N/A</c:v>
                </c:pt>
                <c:pt idx="2156">
                  <c:v>#N/A</c:v>
                </c:pt>
                <c:pt idx="2157">
                  <c:v>#N/A</c:v>
                </c:pt>
                <c:pt idx="2158">
                  <c:v>#N/A</c:v>
                </c:pt>
                <c:pt idx="2159">
                  <c:v>#N/A</c:v>
                </c:pt>
                <c:pt idx="2160">
                  <c:v>#N/A</c:v>
                </c:pt>
                <c:pt idx="2161">
                  <c:v>#N/A</c:v>
                </c:pt>
                <c:pt idx="2162">
                  <c:v>#N/A</c:v>
                </c:pt>
                <c:pt idx="2163">
                  <c:v>#N/A</c:v>
                </c:pt>
                <c:pt idx="2164">
                  <c:v>#N/A</c:v>
                </c:pt>
                <c:pt idx="2165">
                  <c:v>#N/A</c:v>
                </c:pt>
                <c:pt idx="2166">
                  <c:v>#N/A</c:v>
                </c:pt>
                <c:pt idx="2167">
                  <c:v>#N/A</c:v>
                </c:pt>
                <c:pt idx="2168">
                  <c:v>#N/A</c:v>
                </c:pt>
                <c:pt idx="2169">
                  <c:v>#N/A</c:v>
                </c:pt>
                <c:pt idx="2170">
                  <c:v>#N/A</c:v>
                </c:pt>
                <c:pt idx="2171">
                  <c:v>#N/A</c:v>
                </c:pt>
                <c:pt idx="2172">
                  <c:v>#N/A</c:v>
                </c:pt>
                <c:pt idx="2173">
                  <c:v>#N/A</c:v>
                </c:pt>
                <c:pt idx="2174">
                  <c:v>#N/A</c:v>
                </c:pt>
                <c:pt idx="2175">
                  <c:v>#N/A</c:v>
                </c:pt>
                <c:pt idx="2176">
                  <c:v>#N/A</c:v>
                </c:pt>
                <c:pt idx="2177">
                  <c:v>#N/A</c:v>
                </c:pt>
                <c:pt idx="2178">
                  <c:v>#N/A</c:v>
                </c:pt>
                <c:pt idx="2179">
                  <c:v>#N/A</c:v>
                </c:pt>
                <c:pt idx="2180">
                  <c:v>#N/A</c:v>
                </c:pt>
                <c:pt idx="2181">
                  <c:v>#N/A</c:v>
                </c:pt>
                <c:pt idx="2182">
                  <c:v>#N/A</c:v>
                </c:pt>
                <c:pt idx="2183">
                  <c:v>#N/A</c:v>
                </c:pt>
                <c:pt idx="2184">
                  <c:v>#N/A</c:v>
                </c:pt>
                <c:pt idx="2185">
                  <c:v>#N/A</c:v>
                </c:pt>
                <c:pt idx="2186">
                  <c:v>#N/A</c:v>
                </c:pt>
                <c:pt idx="2187">
                  <c:v>#N/A</c:v>
                </c:pt>
                <c:pt idx="2188">
                  <c:v>#N/A</c:v>
                </c:pt>
                <c:pt idx="2189">
                  <c:v>#N/A</c:v>
                </c:pt>
                <c:pt idx="2190">
                  <c:v>#N/A</c:v>
                </c:pt>
                <c:pt idx="2191">
                  <c:v>#N/A</c:v>
                </c:pt>
                <c:pt idx="2192">
                  <c:v>#N/A</c:v>
                </c:pt>
                <c:pt idx="2193">
                  <c:v>#N/A</c:v>
                </c:pt>
                <c:pt idx="2194">
                  <c:v>#N/A</c:v>
                </c:pt>
                <c:pt idx="2195">
                  <c:v>#N/A</c:v>
                </c:pt>
                <c:pt idx="2196">
                  <c:v>#N/A</c:v>
                </c:pt>
                <c:pt idx="2197">
                  <c:v>#N/A</c:v>
                </c:pt>
                <c:pt idx="2198">
                  <c:v>#N/A</c:v>
                </c:pt>
                <c:pt idx="2199">
                  <c:v>#N/A</c:v>
                </c:pt>
                <c:pt idx="2200">
                  <c:v>#N/A</c:v>
                </c:pt>
                <c:pt idx="2201">
                  <c:v>#N/A</c:v>
                </c:pt>
                <c:pt idx="2202">
                  <c:v>#N/A</c:v>
                </c:pt>
                <c:pt idx="2203">
                  <c:v>#N/A</c:v>
                </c:pt>
                <c:pt idx="2204">
                  <c:v>#N/A</c:v>
                </c:pt>
                <c:pt idx="2205">
                  <c:v>#N/A</c:v>
                </c:pt>
                <c:pt idx="2206">
                  <c:v>#N/A</c:v>
                </c:pt>
                <c:pt idx="2207">
                  <c:v>#N/A</c:v>
                </c:pt>
                <c:pt idx="2208">
                  <c:v>#N/A</c:v>
                </c:pt>
                <c:pt idx="2209">
                  <c:v>#N/A</c:v>
                </c:pt>
                <c:pt idx="2210">
                  <c:v>#N/A</c:v>
                </c:pt>
                <c:pt idx="2211">
                  <c:v>#N/A</c:v>
                </c:pt>
                <c:pt idx="2212">
                  <c:v>#N/A</c:v>
                </c:pt>
                <c:pt idx="2213">
                  <c:v>#N/A</c:v>
                </c:pt>
                <c:pt idx="2214">
                  <c:v>#N/A</c:v>
                </c:pt>
                <c:pt idx="2215">
                  <c:v>#N/A</c:v>
                </c:pt>
                <c:pt idx="2216">
                  <c:v>#N/A</c:v>
                </c:pt>
                <c:pt idx="2217">
                  <c:v>#N/A</c:v>
                </c:pt>
                <c:pt idx="2218">
                  <c:v>#N/A</c:v>
                </c:pt>
                <c:pt idx="2219">
                  <c:v>#N/A</c:v>
                </c:pt>
                <c:pt idx="2220">
                  <c:v>#N/A</c:v>
                </c:pt>
                <c:pt idx="2221">
                  <c:v>#N/A</c:v>
                </c:pt>
                <c:pt idx="2222">
                  <c:v>#N/A</c:v>
                </c:pt>
                <c:pt idx="2223">
                  <c:v>#N/A</c:v>
                </c:pt>
                <c:pt idx="2224">
                  <c:v>#N/A</c:v>
                </c:pt>
                <c:pt idx="2225">
                  <c:v>#N/A</c:v>
                </c:pt>
                <c:pt idx="2226">
                  <c:v>#N/A</c:v>
                </c:pt>
                <c:pt idx="2227">
                  <c:v>#N/A</c:v>
                </c:pt>
                <c:pt idx="2228">
                  <c:v>#N/A</c:v>
                </c:pt>
                <c:pt idx="2229">
                  <c:v>#N/A</c:v>
                </c:pt>
                <c:pt idx="2230">
                  <c:v>#N/A</c:v>
                </c:pt>
                <c:pt idx="2231">
                  <c:v>#N/A</c:v>
                </c:pt>
                <c:pt idx="2232">
                  <c:v>#N/A</c:v>
                </c:pt>
                <c:pt idx="2233">
                  <c:v>#N/A</c:v>
                </c:pt>
                <c:pt idx="2234">
                  <c:v>#N/A</c:v>
                </c:pt>
                <c:pt idx="2235">
                  <c:v>#N/A</c:v>
                </c:pt>
                <c:pt idx="2236">
                  <c:v>#N/A</c:v>
                </c:pt>
                <c:pt idx="2237">
                  <c:v>#N/A</c:v>
                </c:pt>
                <c:pt idx="2238">
                  <c:v>#N/A</c:v>
                </c:pt>
                <c:pt idx="2239">
                  <c:v>#N/A</c:v>
                </c:pt>
                <c:pt idx="2240">
                  <c:v>#N/A</c:v>
                </c:pt>
                <c:pt idx="2241">
                  <c:v>#N/A</c:v>
                </c:pt>
                <c:pt idx="2242">
                  <c:v>#N/A</c:v>
                </c:pt>
                <c:pt idx="2243">
                  <c:v>#N/A</c:v>
                </c:pt>
                <c:pt idx="2244">
                  <c:v>#N/A</c:v>
                </c:pt>
                <c:pt idx="2245">
                  <c:v>#N/A</c:v>
                </c:pt>
                <c:pt idx="2246">
                  <c:v>#N/A</c:v>
                </c:pt>
                <c:pt idx="2247">
                  <c:v>#N/A</c:v>
                </c:pt>
                <c:pt idx="2248">
                  <c:v>#N/A</c:v>
                </c:pt>
                <c:pt idx="2249">
                  <c:v>#N/A</c:v>
                </c:pt>
                <c:pt idx="2250">
                  <c:v>#N/A</c:v>
                </c:pt>
                <c:pt idx="2251">
                  <c:v>#N/A</c:v>
                </c:pt>
                <c:pt idx="2252">
                  <c:v>#N/A</c:v>
                </c:pt>
                <c:pt idx="2253">
                  <c:v>#N/A</c:v>
                </c:pt>
                <c:pt idx="2254">
                  <c:v>#N/A</c:v>
                </c:pt>
                <c:pt idx="2255">
                  <c:v>#N/A</c:v>
                </c:pt>
                <c:pt idx="2256">
                  <c:v>#N/A</c:v>
                </c:pt>
                <c:pt idx="2257">
                  <c:v>#N/A</c:v>
                </c:pt>
                <c:pt idx="2258">
                  <c:v>#N/A</c:v>
                </c:pt>
                <c:pt idx="2259">
                  <c:v>#N/A</c:v>
                </c:pt>
                <c:pt idx="2260">
                  <c:v>#N/A</c:v>
                </c:pt>
                <c:pt idx="2261">
                  <c:v>#N/A</c:v>
                </c:pt>
                <c:pt idx="2262">
                  <c:v>#N/A</c:v>
                </c:pt>
                <c:pt idx="2263">
                  <c:v>#N/A</c:v>
                </c:pt>
                <c:pt idx="2264">
                  <c:v>#N/A</c:v>
                </c:pt>
                <c:pt idx="2265">
                  <c:v>#N/A</c:v>
                </c:pt>
                <c:pt idx="2266">
                  <c:v>#N/A</c:v>
                </c:pt>
                <c:pt idx="2267">
                  <c:v>#N/A</c:v>
                </c:pt>
                <c:pt idx="2268">
                  <c:v>#N/A</c:v>
                </c:pt>
                <c:pt idx="2269">
                  <c:v>#N/A</c:v>
                </c:pt>
                <c:pt idx="2270">
                  <c:v>#N/A</c:v>
                </c:pt>
                <c:pt idx="2271">
                  <c:v>#N/A</c:v>
                </c:pt>
                <c:pt idx="2272">
                  <c:v>#N/A</c:v>
                </c:pt>
                <c:pt idx="2273">
                  <c:v>#N/A</c:v>
                </c:pt>
                <c:pt idx="2274">
                  <c:v>#N/A</c:v>
                </c:pt>
                <c:pt idx="2275">
                  <c:v>#N/A</c:v>
                </c:pt>
                <c:pt idx="2276">
                  <c:v>#N/A</c:v>
                </c:pt>
                <c:pt idx="2277">
                  <c:v>#N/A</c:v>
                </c:pt>
                <c:pt idx="2278">
                  <c:v>#N/A</c:v>
                </c:pt>
                <c:pt idx="2279">
                  <c:v>#N/A</c:v>
                </c:pt>
                <c:pt idx="2280">
                  <c:v>#N/A</c:v>
                </c:pt>
                <c:pt idx="2281">
                  <c:v>#N/A</c:v>
                </c:pt>
                <c:pt idx="2282">
                  <c:v>#N/A</c:v>
                </c:pt>
                <c:pt idx="2283">
                  <c:v>#N/A</c:v>
                </c:pt>
                <c:pt idx="2284">
                  <c:v>#N/A</c:v>
                </c:pt>
                <c:pt idx="2285">
                  <c:v>#N/A</c:v>
                </c:pt>
                <c:pt idx="2286">
                  <c:v>#N/A</c:v>
                </c:pt>
                <c:pt idx="2287">
                  <c:v>#N/A</c:v>
                </c:pt>
                <c:pt idx="2288">
                  <c:v>#N/A</c:v>
                </c:pt>
                <c:pt idx="2289">
                  <c:v>#N/A</c:v>
                </c:pt>
                <c:pt idx="2290">
                  <c:v>#N/A</c:v>
                </c:pt>
                <c:pt idx="2291">
                  <c:v>#N/A</c:v>
                </c:pt>
                <c:pt idx="2292">
                  <c:v>#N/A</c:v>
                </c:pt>
                <c:pt idx="2293">
                  <c:v>#N/A</c:v>
                </c:pt>
                <c:pt idx="2294">
                  <c:v>#N/A</c:v>
                </c:pt>
                <c:pt idx="2295">
                  <c:v>#N/A</c:v>
                </c:pt>
                <c:pt idx="2296">
                  <c:v>#N/A</c:v>
                </c:pt>
                <c:pt idx="2297">
                  <c:v>#N/A</c:v>
                </c:pt>
                <c:pt idx="2298">
                  <c:v>#N/A</c:v>
                </c:pt>
                <c:pt idx="2299">
                  <c:v>#N/A</c:v>
                </c:pt>
                <c:pt idx="2300">
                  <c:v>#N/A</c:v>
                </c:pt>
                <c:pt idx="2301">
                  <c:v>#N/A</c:v>
                </c:pt>
                <c:pt idx="2302">
                  <c:v>#N/A</c:v>
                </c:pt>
                <c:pt idx="2303">
                  <c:v>#N/A</c:v>
                </c:pt>
                <c:pt idx="2304">
                  <c:v>#N/A</c:v>
                </c:pt>
                <c:pt idx="2305">
                  <c:v>#N/A</c:v>
                </c:pt>
                <c:pt idx="2306">
                  <c:v>#N/A</c:v>
                </c:pt>
                <c:pt idx="2307">
                  <c:v>#N/A</c:v>
                </c:pt>
                <c:pt idx="2308">
                  <c:v>#N/A</c:v>
                </c:pt>
                <c:pt idx="2309">
                  <c:v>#N/A</c:v>
                </c:pt>
                <c:pt idx="2310">
                  <c:v>#N/A</c:v>
                </c:pt>
                <c:pt idx="2311">
                  <c:v>#N/A</c:v>
                </c:pt>
                <c:pt idx="2312">
                  <c:v>#N/A</c:v>
                </c:pt>
                <c:pt idx="2313">
                  <c:v>#N/A</c:v>
                </c:pt>
                <c:pt idx="2314">
                  <c:v>#N/A</c:v>
                </c:pt>
                <c:pt idx="2315">
                  <c:v>#N/A</c:v>
                </c:pt>
                <c:pt idx="2316">
                  <c:v>#N/A</c:v>
                </c:pt>
                <c:pt idx="2317">
                  <c:v>#N/A</c:v>
                </c:pt>
                <c:pt idx="2318">
                  <c:v>#N/A</c:v>
                </c:pt>
                <c:pt idx="2319">
                  <c:v>#N/A</c:v>
                </c:pt>
                <c:pt idx="2320">
                  <c:v>#N/A</c:v>
                </c:pt>
                <c:pt idx="2321">
                  <c:v>#N/A</c:v>
                </c:pt>
                <c:pt idx="2322">
                  <c:v>#N/A</c:v>
                </c:pt>
                <c:pt idx="2323">
                  <c:v>#N/A</c:v>
                </c:pt>
                <c:pt idx="2324">
                  <c:v>#N/A</c:v>
                </c:pt>
                <c:pt idx="2325">
                  <c:v>#N/A</c:v>
                </c:pt>
                <c:pt idx="2326">
                  <c:v>#N/A</c:v>
                </c:pt>
                <c:pt idx="2327">
                  <c:v>#N/A</c:v>
                </c:pt>
                <c:pt idx="2328">
                  <c:v>#N/A</c:v>
                </c:pt>
                <c:pt idx="2329">
                  <c:v>#N/A</c:v>
                </c:pt>
                <c:pt idx="2330">
                  <c:v>#N/A</c:v>
                </c:pt>
                <c:pt idx="2331">
                  <c:v>#N/A</c:v>
                </c:pt>
                <c:pt idx="2332">
                  <c:v>#N/A</c:v>
                </c:pt>
                <c:pt idx="2333">
                  <c:v>#N/A</c:v>
                </c:pt>
                <c:pt idx="2334">
                  <c:v>#N/A</c:v>
                </c:pt>
                <c:pt idx="2335">
                  <c:v>#N/A</c:v>
                </c:pt>
                <c:pt idx="2336">
                  <c:v>#N/A</c:v>
                </c:pt>
                <c:pt idx="2337">
                  <c:v>#N/A</c:v>
                </c:pt>
                <c:pt idx="2338">
                  <c:v>#N/A</c:v>
                </c:pt>
                <c:pt idx="2339">
                  <c:v>#N/A</c:v>
                </c:pt>
                <c:pt idx="2340">
                  <c:v>#N/A</c:v>
                </c:pt>
                <c:pt idx="2341">
                  <c:v>#N/A</c:v>
                </c:pt>
                <c:pt idx="2342">
                  <c:v>#N/A</c:v>
                </c:pt>
                <c:pt idx="2343">
                  <c:v>#N/A</c:v>
                </c:pt>
                <c:pt idx="2344">
                  <c:v>#N/A</c:v>
                </c:pt>
                <c:pt idx="2345">
                  <c:v>#N/A</c:v>
                </c:pt>
                <c:pt idx="2346">
                  <c:v>#N/A</c:v>
                </c:pt>
                <c:pt idx="2347">
                  <c:v>#N/A</c:v>
                </c:pt>
                <c:pt idx="2348">
                  <c:v>#N/A</c:v>
                </c:pt>
                <c:pt idx="2349">
                  <c:v>#N/A</c:v>
                </c:pt>
                <c:pt idx="2350">
                  <c:v>#N/A</c:v>
                </c:pt>
                <c:pt idx="2351">
                  <c:v>#N/A</c:v>
                </c:pt>
                <c:pt idx="2352">
                  <c:v>#N/A</c:v>
                </c:pt>
                <c:pt idx="2353">
                  <c:v>#N/A</c:v>
                </c:pt>
                <c:pt idx="2354">
                  <c:v>#N/A</c:v>
                </c:pt>
                <c:pt idx="2355">
                  <c:v>#N/A</c:v>
                </c:pt>
                <c:pt idx="2356">
                  <c:v>#N/A</c:v>
                </c:pt>
                <c:pt idx="2357">
                  <c:v>#N/A</c:v>
                </c:pt>
                <c:pt idx="2358">
                  <c:v>#N/A</c:v>
                </c:pt>
                <c:pt idx="2359">
                  <c:v>#N/A</c:v>
                </c:pt>
                <c:pt idx="2360">
                  <c:v>#N/A</c:v>
                </c:pt>
                <c:pt idx="2361">
                  <c:v>#N/A</c:v>
                </c:pt>
                <c:pt idx="2362">
                  <c:v>#N/A</c:v>
                </c:pt>
                <c:pt idx="2363">
                  <c:v>#N/A</c:v>
                </c:pt>
                <c:pt idx="2364">
                  <c:v>#N/A</c:v>
                </c:pt>
                <c:pt idx="2365">
                  <c:v>#N/A</c:v>
                </c:pt>
                <c:pt idx="2366">
                  <c:v>#N/A</c:v>
                </c:pt>
                <c:pt idx="2367">
                  <c:v>#N/A</c:v>
                </c:pt>
                <c:pt idx="2368">
                  <c:v>#N/A</c:v>
                </c:pt>
                <c:pt idx="2369">
                  <c:v>#N/A</c:v>
                </c:pt>
                <c:pt idx="2370">
                  <c:v>#N/A</c:v>
                </c:pt>
                <c:pt idx="2371">
                  <c:v>#N/A</c:v>
                </c:pt>
                <c:pt idx="2372">
                  <c:v>#N/A</c:v>
                </c:pt>
                <c:pt idx="2373">
                  <c:v>#N/A</c:v>
                </c:pt>
                <c:pt idx="2374">
                  <c:v>#N/A</c:v>
                </c:pt>
                <c:pt idx="2375">
                  <c:v>#N/A</c:v>
                </c:pt>
                <c:pt idx="2376">
                  <c:v>#N/A</c:v>
                </c:pt>
                <c:pt idx="2377">
                  <c:v>#N/A</c:v>
                </c:pt>
                <c:pt idx="2378">
                  <c:v>#N/A</c:v>
                </c:pt>
                <c:pt idx="2379">
                  <c:v>#N/A</c:v>
                </c:pt>
                <c:pt idx="2380">
                  <c:v>#N/A</c:v>
                </c:pt>
                <c:pt idx="2381">
                  <c:v>#N/A</c:v>
                </c:pt>
                <c:pt idx="2382">
                  <c:v>#N/A</c:v>
                </c:pt>
                <c:pt idx="2383">
                  <c:v>#N/A</c:v>
                </c:pt>
                <c:pt idx="2384">
                  <c:v>#N/A</c:v>
                </c:pt>
                <c:pt idx="2385">
                  <c:v>#N/A</c:v>
                </c:pt>
                <c:pt idx="2386">
                  <c:v>#N/A</c:v>
                </c:pt>
                <c:pt idx="2387">
                  <c:v>#N/A</c:v>
                </c:pt>
                <c:pt idx="2388">
                  <c:v>#N/A</c:v>
                </c:pt>
                <c:pt idx="2389">
                  <c:v>#N/A</c:v>
                </c:pt>
                <c:pt idx="2390">
                  <c:v>#N/A</c:v>
                </c:pt>
                <c:pt idx="2391">
                  <c:v>#N/A</c:v>
                </c:pt>
                <c:pt idx="2392">
                  <c:v>#N/A</c:v>
                </c:pt>
                <c:pt idx="2393">
                  <c:v>#N/A</c:v>
                </c:pt>
                <c:pt idx="2394">
                  <c:v>#N/A</c:v>
                </c:pt>
                <c:pt idx="2395">
                  <c:v>#N/A</c:v>
                </c:pt>
                <c:pt idx="2396">
                  <c:v>#N/A</c:v>
                </c:pt>
                <c:pt idx="2397">
                  <c:v>#N/A</c:v>
                </c:pt>
                <c:pt idx="2398">
                  <c:v>#N/A</c:v>
                </c:pt>
                <c:pt idx="2399">
                  <c:v>#N/A</c:v>
                </c:pt>
                <c:pt idx="2400">
                  <c:v>#N/A</c:v>
                </c:pt>
                <c:pt idx="2401">
                  <c:v>#N/A</c:v>
                </c:pt>
                <c:pt idx="2402">
                  <c:v>#N/A</c:v>
                </c:pt>
                <c:pt idx="2403">
                  <c:v>#N/A</c:v>
                </c:pt>
                <c:pt idx="2404">
                  <c:v>#N/A</c:v>
                </c:pt>
                <c:pt idx="2405">
                  <c:v>#N/A</c:v>
                </c:pt>
                <c:pt idx="2406">
                  <c:v>#N/A</c:v>
                </c:pt>
                <c:pt idx="2407">
                  <c:v>#N/A</c:v>
                </c:pt>
                <c:pt idx="2408">
                  <c:v>#N/A</c:v>
                </c:pt>
                <c:pt idx="2409">
                  <c:v>#N/A</c:v>
                </c:pt>
                <c:pt idx="2410">
                  <c:v>#N/A</c:v>
                </c:pt>
                <c:pt idx="2411">
                  <c:v>#N/A</c:v>
                </c:pt>
                <c:pt idx="2412">
                  <c:v>#N/A</c:v>
                </c:pt>
                <c:pt idx="2413">
                  <c:v>#N/A</c:v>
                </c:pt>
                <c:pt idx="2414">
                  <c:v>#N/A</c:v>
                </c:pt>
                <c:pt idx="2415">
                  <c:v>#N/A</c:v>
                </c:pt>
                <c:pt idx="2416">
                  <c:v>#N/A</c:v>
                </c:pt>
                <c:pt idx="2417">
                  <c:v>#N/A</c:v>
                </c:pt>
                <c:pt idx="2418">
                  <c:v>#N/A</c:v>
                </c:pt>
                <c:pt idx="2419">
                  <c:v>#N/A</c:v>
                </c:pt>
                <c:pt idx="2420">
                  <c:v>#N/A</c:v>
                </c:pt>
                <c:pt idx="2421">
                  <c:v>#N/A</c:v>
                </c:pt>
                <c:pt idx="2422">
                  <c:v>#N/A</c:v>
                </c:pt>
                <c:pt idx="2423">
                  <c:v>#N/A</c:v>
                </c:pt>
                <c:pt idx="2424">
                  <c:v>#N/A</c:v>
                </c:pt>
                <c:pt idx="2425">
                  <c:v>#N/A</c:v>
                </c:pt>
                <c:pt idx="2426">
                  <c:v>#N/A</c:v>
                </c:pt>
                <c:pt idx="2427">
                  <c:v>#N/A</c:v>
                </c:pt>
                <c:pt idx="2428">
                  <c:v>#N/A</c:v>
                </c:pt>
                <c:pt idx="2429">
                  <c:v>#N/A</c:v>
                </c:pt>
                <c:pt idx="2430">
                  <c:v>#N/A</c:v>
                </c:pt>
                <c:pt idx="2431">
                  <c:v>#N/A</c:v>
                </c:pt>
                <c:pt idx="2432">
                  <c:v>#N/A</c:v>
                </c:pt>
                <c:pt idx="2433">
                  <c:v>#N/A</c:v>
                </c:pt>
                <c:pt idx="2434">
                  <c:v>#N/A</c:v>
                </c:pt>
                <c:pt idx="2435">
                  <c:v>#N/A</c:v>
                </c:pt>
                <c:pt idx="2436">
                  <c:v>#N/A</c:v>
                </c:pt>
                <c:pt idx="2437">
                  <c:v>#N/A</c:v>
                </c:pt>
                <c:pt idx="2438">
                  <c:v>#N/A</c:v>
                </c:pt>
                <c:pt idx="2439">
                  <c:v>#N/A</c:v>
                </c:pt>
                <c:pt idx="2440">
                  <c:v>#N/A</c:v>
                </c:pt>
                <c:pt idx="2441">
                  <c:v>#N/A</c:v>
                </c:pt>
                <c:pt idx="2442">
                  <c:v>#N/A</c:v>
                </c:pt>
                <c:pt idx="2443">
                  <c:v>#N/A</c:v>
                </c:pt>
                <c:pt idx="2444">
                  <c:v>#N/A</c:v>
                </c:pt>
                <c:pt idx="2445">
                  <c:v>#N/A</c:v>
                </c:pt>
                <c:pt idx="2446">
                  <c:v>#N/A</c:v>
                </c:pt>
                <c:pt idx="2447">
                  <c:v>#N/A</c:v>
                </c:pt>
                <c:pt idx="2448">
                  <c:v>#N/A</c:v>
                </c:pt>
                <c:pt idx="2449">
                  <c:v>#N/A</c:v>
                </c:pt>
                <c:pt idx="2450">
                  <c:v>#N/A</c:v>
                </c:pt>
                <c:pt idx="2451">
                  <c:v>#N/A</c:v>
                </c:pt>
                <c:pt idx="2452">
                  <c:v>#N/A</c:v>
                </c:pt>
                <c:pt idx="2453">
                  <c:v>#N/A</c:v>
                </c:pt>
                <c:pt idx="2454">
                  <c:v>#N/A</c:v>
                </c:pt>
                <c:pt idx="2455">
                  <c:v>#N/A</c:v>
                </c:pt>
                <c:pt idx="2456">
                  <c:v>#N/A</c:v>
                </c:pt>
                <c:pt idx="2457">
                  <c:v>#N/A</c:v>
                </c:pt>
                <c:pt idx="2458">
                  <c:v>#N/A</c:v>
                </c:pt>
                <c:pt idx="2459">
                  <c:v>#N/A</c:v>
                </c:pt>
                <c:pt idx="2460">
                  <c:v>#N/A</c:v>
                </c:pt>
                <c:pt idx="2461">
                  <c:v>#N/A</c:v>
                </c:pt>
                <c:pt idx="2462">
                  <c:v>#N/A</c:v>
                </c:pt>
                <c:pt idx="2463">
                  <c:v>#N/A</c:v>
                </c:pt>
                <c:pt idx="2464">
                  <c:v>#N/A</c:v>
                </c:pt>
                <c:pt idx="2465">
                  <c:v>#N/A</c:v>
                </c:pt>
                <c:pt idx="2466">
                  <c:v>#N/A</c:v>
                </c:pt>
                <c:pt idx="2467">
                  <c:v>#N/A</c:v>
                </c:pt>
                <c:pt idx="2468">
                  <c:v>#N/A</c:v>
                </c:pt>
                <c:pt idx="2469">
                  <c:v>#N/A</c:v>
                </c:pt>
                <c:pt idx="2470">
                  <c:v>#N/A</c:v>
                </c:pt>
                <c:pt idx="2471">
                  <c:v>#N/A</c:v>
                </c:pt>
                <c:pt idx="2472">
                  <c:v>#N/A</c:v>
                </c:pt>
                <c:pt idx="2473">
                  <c:v>#N/A</c:v>
                </c:pt>
                <c:pt idx="2474">
                  <c:v>#N/A</c:v>
                </c:pt>
                <c:pt idx="2475">
                  <c:v>#N/A</c:v>
                </c:pt>
                <c:pt idx="2476">
                  <c:v>#N/A</c:v>
                </c:pt>
                <c:pt idx="2477">
                  <c:v>#N/A</c:v>
                </c:pt>
                <c:pt idx="2478">
                  <c:v>#N/A</c:v>
                </c:pt>
                <c:pt idx="2479">
                  <c:v>#N/A</c:v>
                </c:pt>
                <c:pt idx="2480">
                  <c:v>#N/A</c:v>
                </c:pt>
                <c:pt idx="2481">
                  <c:v>#N/A</c:v>
                </c:pt>
                <c:pt idx="2482">
                  <c:v>#N/A</c:v>
                </c:pt>
                <c:pt idx="2483">
                  <c:v>#N/A</c:v>
                </c:pt>
                <c:pt idx="2484">
                  <c:v>#N/A</c:v>
                </c:pt>
                <c:pt idx="2485">
                  <c:v>#N/A</c:v>
                </c:pt>
                <c:pt idx="2486">
                  <c:v>#N/A</c:v>
                </c:pt>
                <c:pt idx="2487">
                  <c:v>#N/A</c:v>
                </c:pt>
                <c:pt idx="2488">
                  <c:v>#N/A</c:v>
                </c:pt>
                <c:pt idx="2489">
                  <c:v>#N/A</c:v>
                </c:pt>
                <c:pt idx="2490">
                  <c:v>#N/A</c:v>
                </c:pt>
                <c:pt idx="2491">
                  <c:v>#N/A</c:v>
                </c:pt>
                <c:pt idx="2492">
                  <c:v>#N/A</c:v>
                </c:pt>
                <c:pt idx="2493">
                  <c:v>#N/A</c:v>
                </c:pt>
                <c:pt idx="2494">
                  <c:v>#N/A</c:v>
                </c:pt>
                <c:pt idx="2495">
                  <c:v>#N/A</c:v>
                </c:pt>
                <c:pt idx="2496">
                  <c:v>#N/A</c:v>
                </c:pt>
                <c:pt idx="2497">
                  <c:v>#N/A</c:v>
                </c:pt>
                <c:pt idx="2498">
                  <c:v>#N/A</c:v>
                </c:pt>
                <c:pt idx="2499">
                  <c:v>#N/A</c:v>
                </c:pt>
                <c:pt idx="2500">
                  <c:v>#N/A</c:v>
                </c:pt>
                <c:pt idx="2501">
                  <c:v>#N/A</c:v>
                </c:pt>
                <c:pt idx="2502">
                  <c:v>#N/A</c:v>
                </c:pt>
                <c:pt idx="2503">
                  <c:v>#N/A</c:v>
                </c:pt>
                <c:pt idx="2504">
                  <c:v>#N/A</c:v>
                </c:pt>
                <c:pt idx="2505">
                  <c:v>#N/A</c:v>
                </c:pt>
                <c:pt idx="2506">
                  <c:v>#N/A</c:v>
                </c:pt>
                <c:pt idx="2507">
                  <c:v>#N/A</c:v>
                </c:pt>
                <c:pt idx="2508">
                  <c:v>#N/A</c:v>
                </c:pt>
                <c:pt idx="2509">
                  <c:v>#N/A</c:v>
                </c:pt>
                <c:pt idx="2510">
                  <c:v>#N/A</c:v>
                </c:pt>
                <c:pt idx="2511">
                  <c:v>#N/A</c:v>
                </c:pt>
                <c:pt idx="2512">
                  <c:v>#N/A</c:v>
                </c:pt>
                <c:pt idx="2513">
                  <c:v>#N/A</c:v>
                </c:pt>
                <c:pt idx="2514">
                  <c:v>#N/A</c:v>
                </c:pt>
                <c:pt idx="2515">
                  <c:v>#N/A</c:v>
                </c:pt>
                <c:pt idx="2516">
                  <c:v>#N/A</c:v>
                </c:pt>
                <c:pt idx="2517">
                  <c:v>#N/A</c:v>
                </c:pt>
                <c:pt idx="2518">
                  <c:v>#N/A</c:v>
                </c:pt>
                <c:pt idx="2519">
                  <c:v>#N/A</c:v>
                </c:pt>
                <c:pt idx="2520">
                  <c:v>#N/A</c:v>
                </c:pt>
                <c:pt idx="2521">
                  <c:v>#N/A</c:v>
                </c:pt>
                <c:pt idx="2522">
                  <c:v>#N/A</c:v>
                </c:pt>
                <c:pt idx="2523">
                  <c:v>#N/A</c:v>
                </c:pt>
                <c:pt idx="2524">
                  <c:v>#N/A</c:v>
                </c:pt>
                <c:pt idx="2525">
                  <c:v>#N/A</c:v>
                </c:pt>
                <c:pt idx="2526">
                  <c:v>#N/A</c:v>
                </c:pt>
                <c:pt idx="2527">
                  <c:v>#N/A</c:v>
                </c:pt>
                <c:pt idx="2528">
                  <c:v>#N/A</c:v>
                </c:pt>
                <c:pt idx="2529">
                  <c:v>#N/A</c:v>
                </c:pt>
                <c:pt idx="2530">
                  <c:v>#N/A</c:v>
                </c:pt>
                <c:pt idx="2531">
                  <c:v>#N/A</c:v>
                </c:pt>
                <c:pt idx="2532">
                  <c:v>#N/A</c:v>
                </c:pt>
                <c:pt idx="2533">
                  <c:v>#N/A</c:v>
                </c:pt>
                <c:pt idx="2534">
                  <c:v>#N/A</c:v>
                </c:pt>
                <c:pt idx="2535">
                  <c:v>#N/A</c:v>
                </c:pt>
                <c:pt idx="2536">
                  <c:v>#N/A</c:v>
                </c:pt>
                <c:pt idx="2537">
                  <c:v>#N/A</c:v>
                </c:pt>
                <c:pt idx="2538">
                  <c:v>#N/A</c:v>
                </c:pt>
                <c:pt idx="2539">
                  <c:v>#N/A</c:v>
                </c:pt>
                <c:pt idx="2540">
                  <c:v>#N/A</c:v>
                </c:pt>
                <c:pt idx="2541">
                  <c:v>#N/A</c:v>
                </c:pt>
                <c:pt idx="2542">
                  <c:v>#N/A</c:v>
                </c:pt>
                <c:pt idx="2543">
                  <c:v>#N/A</c:v>
                </c:pt>
                <c:pt idx="2544">
                  <c:v>#N/A</c:v>
                </c:pt>
                <c:pt idx="2545">
                  <c:v>#N/A</c:v>
                </c:pt>
                <c:pt idx="2546">
                  <c:v>#N/A</c:v>
                </c:pt>
                <c:pt idx="2547">
                  <c:v>#N/A</c:v>
                </c:pt>
                <c:pt idx="2548">
                  <c:v>#N/A</c:v>
                </c:pt>
                <c:pt idx="2549">
                  <c:v>#N/A</c:v>
                </c:pt>
                <c:pt idx="2550">
                  <c:v>#N/A</c:v>
                </c:pt>
                <c:pt idx="2551">
                  <c:v>#N/A</c:v>
                </c:pt>
                <c:pt idx="2552">
                  <c:v>#N/A</c:v>
                </c:pt>
                <c:pt idx="2553">
                  <c:v>#N/A</c:v>
                </c:pt>
                <c:pt idx="2554">
                  <c:v>#N/A</c:v>
                </c:pt>
                <c:pt idx="2555">
                  <c:v>#N/A</c:v>
                </c:pt>
                <c:pt idx="2556">
                  <c:v>#N/A</c:v>
                </c:pt>
                <c:pt idx="2557">
                  <c:v>#N/A</c:v>
                </c:pt>
                <c:pt idx="2558">
                  <c:v>#N/A</c:v>
                </c:pt>
                <c:pt idx="2559">
                  <c:v>#N/A</c:v>
                </c:pt>
                <c:pt idx="2560">
                  <c:v>#N/A</c:v>
                </c:pt>
                <c:pt idx="2561">
                  <c:v>#N/A</c:v>
                </c:pt>
                <c:pt idx="2562">
                  <c:v>#N/A</c:v>
                </c:pt>
                <c:pt idx="2563">
                  <c:v>#N/A</c:v>
                </c:pt>
                <c:pt idx="2564">
                  <c:v>#N/A</c:v>
                </c:pt>
                <c:pt idx="2565">
                  <c:v>#N/A</c:v>
                </c:pt>
                <c:pt idx="2566">
                  <c:v>#N/A</c:v>
                </c:pt>
                <c:pt idx="2567">
                  <c:v>#N/A</c:v>
                </c:pt>
                <c:pt idx="2568">
                  <c:v>#N/A</c:v>
                </c:pt>
                <c:pt idx="2569">
                  <c:v>#N/A</c:v>
                </c:pt>
                <c:pt idx="2570">
                  <c:v>#N/A</c:v>
                </c:pt>
                <c:pt idx="2571">
                  <c:v>#N/A</c:v>
                </c:pt>
                <c:pt idx="2572">
                  <c:v>#N/A</c:v>
                </c:pt>
                <c:pt idx="2573">
                  <c:v>#N/A</c:v>
                </c:pt>
                <c:pt idx="2574">
                  <c:v>#N/A</c:v>
                </c:pt>
                <c:pt idx="2575">
                  <c:v>#N/A</c:v>
                </c:pt>
                <c:pt idx="2576">
                  <c:v>#N/A</c:v>
                </c:pt>
                <c:pt idx="2577">
                  <c:v>#N/A</c:v>
                </c:pt>
                <c:pt idx="2578">
                  <c:v>#N/A</c:v>
                </c:pt>
                <c:pt idx="2579">
                  <c:v>#N/A</c:v>
                </c:pt>
                <c:pt idx="2580">
                  <c:v>#N/A</c:v>
                </c:pt>
                <c:pt idx="2581">
                  <c:v>#N/A</c:v>
                </c:pt>
                <c:pt idx="2582">
                  <c:v>#N/A</c:v>
                </c:pt>
                <c:pt idx="2583">
                  <c:v>#N/A</c:v>
                </c:pt>
                <c:pt idx="2584">
                  <c:v>#N/A</c:v>
                </c:pt>
                <c:pt idx="2585">
                  <c:v>#N/A</c:v>
                </c:pt>
                <c:pt idx="2586">
                  <c:v>#N/A</c:v>
                </c:pt>
                <c:pt idx="2587">
                  <c:v>#N/A</c:v>
                </c:pt>
                <c:pt idx="2588">
                  <c:v>#N/A</c:v>
                </c:pt>
                <c:pt idx="2589">
                  <c:v>#N/A</c:v>
                </c:pt>
                <c:pt idx="2590">
                  <c:v>#N/A</c:v>
                </c:pt>
                <c:pt idx="2591">
                  <c:v>#N/A</c:v>
                </c:pt>
                <c:pt idx="2592">
                  <c:v>#N/A</c:v>
                </c:pt>
                <c:pt idx="2593">
                  <c:v>#N/A</c:v>
                </c:pt>
                <c:pt idx="2594">
                  <c:v>#N/A</c:v>
                </c:pt>
                <c:pt idx="2595">
                  <c:v>#N/A</c:v>
                </c:pt>
                <c:pt idx="2596">
                  <c:v>#N/A</c:v>
                </c:pt>
                <c:pt idx="2597">
                  <c:v>#N/A</c:v>
                </c:pt>
                <c:pt idx="2598">
                  <c:v>#N/A</c:v>
                </c:pt>
                <c:pt idx="2599">
                  <c:v>#N/A</c:v>
                </c:pt>
                <c:pt idx="2600">
                  <c:v>#N/A</c:v>
                </c:pt>
                <c:pt idx="2601">
                  <c:v>#N/A</c:v>
                </c:pt>
                <c:pt idx="2602">
                  <c:v>#N/A</c:v>
                </c:pt>
                <c:pt idx="2603">
                  <c:v>#N/A</c:v>
                </c:pt>
                <c:pt idx="2604">
                  <c:v>#N/A</c:v>
                </c:pt>
                <c:pt idx="2605">
                  <c:v>#N/A</c:v>
                </c:pt>
                <c:pt idx="2606">
                  <c:v>#N/A</c:v>
                </c:pt>
                <c:pt idx="2607">
                  <c:v>#N/A</c:v>
                </c:pt>
                <c:pt idx="2608">
                  <c:v>#N/A</c:v>
                </c:pt>
                <c:pt idx="2609">
                  <c:v>#N/A</c:v>
                </c:pt>
                <c:pt idx="2610">
                  <c:v>#N/A</c:v>
                </c:pt>
                <c:pt idx="2611">
                  <c:v>#N/A</c:v>
                </c:pt>
                <c:pt idx="2612">
                  <c:v>#N/A</c:v>
                </c:pt>
                <c:pt idx="2613">
                  <c:v>#N/A</c:v>
                </c:pt>
                <c:pt idx="2614">
                  <c:v>#N/A</c:v>
                </c:pt>
                <c:pt idx="2615">
                  <c:v>#N/A</c:v>
                </c:pt>
                <c:pt idx="2616">
                  <c:v>0.23</c:v>
                </c:pt>
                <c:pt idx="2617">
                  <c:v>#N/A</c:v>
                </c:pt>
                <c:pt idx="2618">
                  <c:v>#N/A</c:v>
                </c:pt>
                <c:pt idx="2619">
                  <c:v>#N/A</c:v>
                </c:pt>
                <c:pt idx="2620">
                  <c:v>#N/A</c:v>
                </c:pt>
                <c:pt idx="2621">
                  <c:v>#N/A</c:v>
                </c:pt>
                <c:pt idx="2622">
                  <c:v>#N/A</c:v>
                </c:pt>
                <c:pt idx="2623">
                  <c:v>#N/A</c:v>
                </c:pt>
                <c:pt idx="2624">
                  <c:v>#N/A</c:v>
                </c:pt>
                <c:pt idx="2625">
                  <c:v>#N/A</c:v>
                </c:pt>
                <c:pt idx="2626">
                  <c:v>#N/A</c:v>
                </c:pt>
                <c:pt idx="2627">
                  <c:v>#N/A</c:v>
                </c:pt>
                <c:pt idx="2628">
                  <c:v>#N/A</c:v>
                </c:pt>
                <c:pt idx="2629">
                  <c:v>#N/A</c:v>
                </c:pt>
                <c:pt idx="2630">
                  <c:v>#N/A</c:v>
                </c:pt>
                <c:pt idx="2631">
                  <c:v>#N/A</c:v>
                </c:pt>
                <c:pt idx="2632">
                  <c:v>#N/A</c:v>
                </c:pt>
                <c:pt idx="2633">
                  <c:v>#N/A</c:v>
                </c:pt>
                <c:pt idx="2634">
                  <c:v>#N/A</c:v>
                </c:pt>
                <c:pt idx="2635">
                  <c:v>#N/A</c:v>
                </c:pt>
                <c:pt idx="2636">
                  <c:v>#N/A</c:v>
                </c:pt>
                <c:pt idx="2637">
                  <c:v>#N/A</c:v>
                </c:pt>
                <c:pt idx="2638">
                  <c:v>#N/A</c:v>
                </c:pt>
                <c:pt idx="2639">
                  <c:v>#N/A</c:v>
                </c:pt>
                <c:pt idx="2640">
                  <c:v>#N/A</c:v>
                </c:pt>
                <c:pt idx="2641">
                  <c:v>#N/A</c:v>
                </c:pt>
                <c:pt idx="2642">
                  <c:v>#N/A</c:v>
                </c:pt>
                <c:pt idx="2643">
                  <c:v>#N/A</c:v>
                </c:pt>
                <c:pt idx="2644">
                  <c:v>#N/A</c:v>
                </c:pt>
                <c:pt idx="2645">
                  <c:v>#N/A</c:v>
                </c:pt>
                <c:pt idx="2646">
                  <c:v>#N/A</c:v>
                </c:pt>
                <c:pt idx="2647">
                  <c:v>#N/A</c:v>
                </c:pt>
                <c:pt idx="2648">
                  <c:v>#N/A</c:v>
                </c:pt>
                <c:pt idx="2649">
                  <c:v>0.24</c:v>
                </c:pt>
                <c:pt idx="2650">
                  <c:v>#N/A</c:v>
                </c:pt>
                <c:pt idx="2651">
                  <c:v>#N/A</c:v>
                </c:pt>
                <c:pt idx="2652">
                  <c:v>#N/A</c:v>
                </c:pt>
                <c:pt idx="2653">
                  <c:v>#N/A</c:v>
                </c:pt>
                <c:pt idx="2654">
                  <c:v>#N/A</c:v>
                </c:pt>
                <c:pt idx="2655">
                  <c:v>#N/A</c:v>
                </c:pt>
                <c:pt idx="2656">
                  <c:v>#N/A</c:v>
                </c:pt>
                <c:pt idx="2657">
                  <c:v>#N/A</c:v>
                </c:pt>
                <c:pt idx="2658">
                  <c:v>#N/A</c:v>
                </c:pt>
                <c:pt idx="2659">
                  <c:v>#N/A</c:v>
                </c:pt>
                <c:pt idx="2660">
                  <c:v>#N/A</c:v>
                </c:pt>
                <c:pt idx="2661">
                  <c:v>#N/A</c:v>
                </c:pt>
                <c:pt idx="2662">
                  <c:v>#N/A</c:v>
                </c:pt>
                <c:pt idx="2663">
                  <c:v>#N/A</c:v>
                </c:pt>
                <c:pt idx="2664">
                  <c:v>#N/A</c:v>
                </c:pt>
                <c:pt idx="2665">
                  <c:v>#N/A</c:v>
                </c:pt>
                <c:pt idx="2666">
                  <c:v>#N/A</c:v>
                </c:pt>
                <c:pt idx="2667">
                  <c:v>#N/A</c:v>
                </c:pt>
                <c:pt idx="2668">
                  <c:v>#N/A</c:v>
                </c:pt>
                <c:pt idx="2669">
                  <c:v>#N/A</c:v>
                </c:pt>
                <c:pt idx="2670">
                  <c:v>#N/A</c:v>
                </c:pt>
                <c:pt idx="2671">
                  <c:v>#N/A</c:v>
                </c:pt>
                <c:pt idx="2672">
                  <c:v>#N/A</c:v>
                </c:pt>
                <c:pt idx="2673">
                  <c:v>#N/A</c:v>
                </c:pt>
                <c:pt idx="2674">
                  <c:v>#N/A</c:v>
                </c:pt>
                <c:pt idx="2675">
                  <c:v>#N/A</c:v>
                </c:pt>
                <c:pt idx="2676">
                  <c:v>#N/A</c:v>
                </c:pt>
                <c:pt idx="2677">
                  <c:v>0.255</c:v>
                </c:pt>
                <c:pt idx="2678">
                  <c:v>#N/A</c:v>
                </c:pt>
                <c:pt idx="2679">
                  <c:v>#N/A</c:v>
                </c:pt>
                <c:pt idx="2680">
                  <c:v>#N/A</c:v>
                </c:pt>
                <c:pt idx="2681">
                  <c:v>#N/A</c:v>
                </c:pt>
                <c:pt idx="2682">
                  <c:v>#N/A</c:v>
                </c:pt>
                <c:pt idx="2683">
                  <c:v>#N/A</c:v>
                </c:pt>
                <c:pt idx="2684">
                  <c:v>#N/A</c:v>
                </c:pt>
                <c:pt idx="2685">
                  <c:v>#N/A</c:v>
                </c:pt>
                <c:pt idx="2686">
                  <c:v>#N/A</c:v>
                </c:pt>
                <c:pt idx="2687">
                  <c:v>#N/A</c:v>
                </c:pt>
                <c:pt idx="2688">
                  <c:v>#N/A</c:v>
                </c:pt>
                <c:pt idx="2689">
                  <c:v>#N/A</c:v>
                </c:pt>
                <c:pt idx="2690">
                  <c:v>#N/A</c:v>
                </c:pt>
                <c:pt idx="2691">
                  <c:v>#N/A</c:v>
                </c:pt>
                <c:pt idx="2692">
                  <c:v>#N/A</c:v>
                </c:pt>
                <c:pt idx="2693">
                  <c:v>#N/A</c:v>
                </c:pt>
                <c:pt idx="2694">
                  <c:v>#N/A</c:v>
                </c:pt>
                <c:pt idx="2695">
                  <c:v>#N/A</c:v>
                </c:pt>
                <c:pt idx="2696">
                  <c:v>#N/A</c:v>
                </c:pt>
                <c:pt idx="2697">
                  <c:v>#N/A</c:v>
                </c:pt>
                <c:pt idx="2698">
                  <c:v>#N/A</c:v>
                </c:pt>
                <c:pt idx="2699">
                  <c:v>#N/A</c:v>
                </c:pt>
                <c:pt idx="2700">
                  <c:v>#N/A</c:v>
                </c:pt>
                <c:pt idx="2701">
                  <c:v>#N/A</c:v>
                </c:pt>
                <c:pt idx="2702">
                  <c:v>#N/A</c:v>
                </c:pt>
                <c:pt idx="2703">
                  <c:v>#N/A</c:v>
                </c:pt>
                <c:pt idx="2704">
                  <c:v>#N/A</c:v>
                </c:pt>
                <c:pt idx="2705">
                  <c:v>#N/A</c:v>
                </c:pt>
                <c:pt idx="2706">
                  <c:v>#N/A</c:v>
                </c:pt>
                <c:pt idx="2707">
                  <c:v>#N/A</c:v>
                </c:pt>
                <c:pt idx="2708">
                  <c:v>0.28999999999999998</c:v>
                </c:pt>
                <c:pt idx="2709">
                  <c:v>#N/A</c:v>
                </c:pt>
                <c:pt idx="2710">
                  <c:v>#N/A</c:v>
                </c:pt>
                <c:pt idx="2711">
                  <c:v>#N/A</c:v>
                </c:pt>
                <c:pt idx="2712">
                  <c:v>#N/A</c:v>
                </c:pt>
                <c:pt idx="2713">
                  <c:v>#N/A</c:v>
                </c:pt>
                <c:pt idx="2714">
                  <c:v>#N/A</c:v>
                </c:pt>
                <c:pt idx="2715">
                  <c:v>#N/A</c:v>
                </c:pt>
                <c:pt idx="2716">
                  <c:v>#N/A</c:v>
                </c:pt>
                <c:pt idx="2717">
                  <c:v>#N/A</c:v>
                </c:pt>
                <c:pt idx="2718">
                  <c:v>#N/A</c:v>
                </c:pt>
                <c:pt idx="2719">
                  <c:v>#N/A</c:v>
                </c:pt>
                <c:pt idx="2720">
                  <c:v>#N/A</c:v>
                </c:pt>
                <c:pt idx="2721">
                  <c:v>#N/A</c:v>
                </c:pt>
                <c:pt idx="2722">
                  <c:v>#N/A</c:v>
                </c:pt>
                <c:pt idx="2723">
                  <c:v>#N/A</c:v>
                </c:pt>
                <c:pt idx="2724">
                  <c:v>#N/A</c:v>
                </c:pt>
                <c:pt idx="2725">
                  <c:v>#N/A</c:v>
                </c:pt>
                <c:pt idx="2726">
                  <c:v>#N/A</c:v>
                </c:pt>
                <c:pt idx="2727">
                  <c:v>#N/A</c:v>
                </c:pt>
                <c:pt idx="2728">
                  <c:v>#N/A</c:v>
                </c:pt>
                <c:pt idx="2729">
                  <c:v>#N/A</c:v>
                </c:pt>
                <c:pt idx="2730">
                  <c:v>#N/A</c:v>
                </c:pt>
                <c:pt idx="2731">
                  <c:v>#N/A</c:v>
                </c:pt>
                <c:pt idx="2732">
                  <c:v>#N/A</c:v>
                </c:pt>
                <c:pt idx="2733">
                  <c:v>#N/A</c:v>
                </c:pt>
                <c:pt idx="2734">
                  <c:v>#N/A</c:v>
                </c:pt>
                <c:pt idx="2735">
                  <c:v>#N/A</c:v>
                </c:pt>
                <c:pt idx="2736">
                  <c:v>#N/A</c:v>
                </c:pt>
                <c:pt idx="2737">
                  <c:v>#N/A</c:v>
                </c:pt>
                <c:pt idx="2738">
                  <c:v>#N/A</c:v>
                </c:pt>
                <c:pt idx="2739">
                  <c:v>#N/A</c:v>
                </c:pt>
                <c:pt idx="2740">
                  <c:v>0.23499999999999999</c:v>
                </c:pt>
                <c:pt idx="2741">
                  <c:v>#N/A</c:v>
                </c:pt>
                <c:pt idx="2742">
                  <c:v>#N/A</c:v>
                </c:pt>
                <c:pt idx="2743">
                  <c:v>#N/A</c:v>
                </c:pt>
                <c:pt idx="2744">
                  <c:v>#N/A</c:v>
                </c:pt>
                <c:pt idx="2745">
                  <c:v>#N/A</c:v>
                </c:pt>
                <c:pt idx="2746">
                  <c:v>#N/A</c:v>
                </c:pt>
                <c:pt idx="2747">
                  <c:v>#N/A</c:v>
                </c:pt>
                <c:pt idx="2748">
                  <c:v>#N/A</c:v>
                </c:pt>
                <c:pt idx="2749">
                  <c:v>#N/A</c:v>
                </c:pt>
                <c:pt idx="2750">
                  <c:v>#N/A</c:v>
                </c:pt>
                <c:pt idx="2751">
                  <c:v>#N/A</c:v>
                </c:pt>
                <c:pt idx="2752">
                  <c:v>#N/A</c:v>
                </c:pt>
                <c:pt idx="2753">
                  <c:v>#N/A</c:v>
                </c:pt>
                <c:pt idx="2754">
                  <c:v>#N/A</c:v>
                </c:pt>
                <c:pt idx="2755">
                  <c:v>#N/A</c:v>
                </c:pt>
                <c:pt idx="2756">
                  <c:v>#N/A</c:v>
                </c:pt>
                <c:pt idx="2757">
                  <c:v>#N/A</c:v>
                </c:pt>
                <c:pt idx="2758">
                  <c:v>#N/A</c:v>
                </c:pt>
                <c:pt idx="2759">
                  <c:v>#N/A</c:v>
                </c:pt>
                <c:pt idx="2760">
                  <c:v>#N/A</c:v>
                </c:pt>
                <c:pt idx="2761">
                  <c:v>#N/A</c:v>
                </c:pt>
                <c:pt idx="2762">
                  <c:v>#N/A</c:v>
                </c:pt>
                <c:pt idx="2763">
                  <c:v>#N/A</c:v>
                </c:pt>
                <c:pt idx="2764">
                  <c:v>#N/A</c:v>
                </c:pt>
                <c:pt idx="2765">
                  <c:v>#N/A</c:v>
                </c:pt>
                <c:pt idx="2766">
                  <c:v>#N/A</c:v>
                </c:pt>
                <c:pt idx="2767">
                  <c:v>#N/A</c:v>
                </c:pt>
                <c:pt idx="2768">
                  <c:v>#N/A</c:v>
                </c:pt>
                <c:pt idx="2769">
                  <c:v>0.32</c:v>
                </c:pt>
                <c:pt idx="2770">
                  <c:v>#N/A</c:v>
                </c:pt>
                <c:pt idx="2771">
                  <c:v>#N/A</c:v>
                </c:pt>
                <c:pt idx="2772">
                  <c:v>#N/A</c:v>
                </c:pt>
                <c:pt idx="2773">
                  <c:v>#N/A</c:v>
                </c:pt>
                <c:pt idx="2774">
                  <c:v>#N/A</c:v>
                </c:pt>
                <c:pt idx="2775">
                  <c:v>#N/A</c:v>
                </c:pt>
                <c:pt idx="2776">
                  <c:v>#N/A</c:v>
                </c:pt>
                <c:pt idx="2777">
                  <c:v>#N/A</c:v>
                </c:pt>
                <c:pt idx="2778">
                  <c:v>#N/A</c:v>
                </c:pt>
                <c:pt idx="2779">
                  <c:v>#N/A</c:v>
                </c:pt>
                <c:pt idx="2780">
                  <c:v>#N/A</c:v>
                </c:pt>
                <c:pt idx="2781">
                  <c:v>#N/A</c:v>
                </c:pt>
                <c:pt idx="2782">
                  <c:v>#N/A</c:v>
                </c:pt>
                <c:pt idx="2783">
                  <c:v>#N/A</c:v>
                </c:pt>
                <c:pt idx="2784">
                  <c:v>#N/A</c:v>
                </c:pt>
                <c:pt idx="2785">
                  <c:v>#N/A</c:v>
                </c:pt>
                <c:pt idx="2786">
                  <c:v>#N/A</c:v>
                </c:pt>
                <c:pt idx="2787">
                  <c:v>#N/A</c:v>
                </c:pt>
                <c:pt idx="2788">
                  <c:v>#N/A</c:v>
                </c:pt>
                <c:pt idx="2789">
                  <c:v>#N/A</c:v>
                </c:pt>
                <c:pt idx="2790">
                  <c:v>#N/A</c:v>
                </c:pt>
                <c:pt idx="2791">
                  <c:v>#N/A</c:v>
                </c:pt>
                <c:pt idx="2792">
                  <c:v>#N/A</c:v>
                </c:pt>
                <c:pt idx="2793">
                  <c:v>#N/A</c:v>
                </c:pt>
                <c:pt idx="2794">
                  <c:v>#N/A</c:v>
                </c:pt>
                <c:pt idx="2795">
                  <c:v>#N/A</c:v>
                </c:pt>
                <c:pt idx="2796">
                  <c:v>#N/A</c:v>
                </c:pt>
                <c:pt idx="2797">
                  <c:v>#N/A</c:v>
                </c:pt>
                <c:pt idx="2798">
                  <c:v>#N/A</c:v>
                </c:pt>
                <c:pt idx="2799">
                  <c:v>#N/A</c:v>
                </c:pt>
                <c:pt idx="2800">
                  <c:v>0.2</c:v>
                </c:pt>
                <c:pt idx="2803">
                  <c:v>#N/A</c:v>
                </c:pt>
                <c:pt idx="2804">
                  <c:v>#N/A</c:v>
                </c:pt>
                <c:pt idx="2805">
                  <c:v>#N/A</c:v>
                </c:pt>
                <c:pt idx="2806">
                  <c:v>#N/A</c:v>
                </c:pt>
                <c:pt idx="2807">
                  <c:v>#N/A</c:v>
                </c:pt>
                <c:pt idx="2808">
                  <c:v>#N/A</c:v>
                </c:pt>
                <c:pt idx="2809">
                  <c:v>#N/A</c:v>
                </c:pt>
                <c:pt idx="2810">
                  <c:v>#N/A</c:v>
                </c:pt>
                <c:pt idx="2811">
                  <c:v>#N/A</c:v>
                </c:pt>
                <c:pt idx="2812">
                  <c:v>#N/A</c:v>
                </c:pt>
                <c:pt idx="2813">
                  <c:v>#N/A</c:v>
                </c:pt>
                <c:pt idx="2814">
                  <c:v>#N/A</c:v>
                </c:pt>
                <c:pt idx="2815">
                  <c:v>#N/A</c:v>
                </c:pt>
                <c:pt idx="2816">
                  <c:v>#N/A</c:v>
                </c:pt>
                <c:pt idx="2817">
                  <c:v>#N/A</c:v>
                </c:pt>
                <c:pt idx="2818">
                  <c:v>#N/A</c:v>
                </c:pt>
                <c:pt idx="2819">
                  <c:v>#N/A</c:v>
                </c:pt>
                <c:pt idx="2820">
                  <c:v>#N/A</c:v>
                </c:pt>
                <c:pt idx="2821">
                  <c:v>#N/A</c:v>
                </c:pt>
                <c:pt idx="2822">
                  <c:v>#N/A</c:v>
                </c:pt>
                <c:pt idx="2823">
                  <c:v>#N/A</c:v>
                </c:pt>
                <c:pt idx="2824">
                  <c:v>#N/A</c:v>
                </c:pt>
                <c:pt idx="2825">
                  <c:v>#N/A</c:v>
                </c:pt>
                <c:pt idx="2826">
                  <c:v>#N/A</c:v>
                </c:pt>
                <c:pt idx="2827">
                  <c:v>#N/A</c:v>
                </c:pt>
                <c:pt idx="2828">
                  <c:v>#N/A</c:v>
                </c:pt>
                <c:pt idx="2829">
                  <c:v>#N/A</c:v>
                </c:pt>
                <c:pt idx="2830">
                  <c:v>#N/A</c:v>
                </c:pt>
                <c:pt idx="2831">
                  <c:v>0.33</c:v>
                </c:pt>
                <c:pt idx="2832">
                  <c:v>#N/A</c:v>
                </c:pt>
                <c:pt idx="2833">
                  <c:v>#N/A</c:v>
                </c:pt>
                <c:pt idx="2834">
                  <c:v>#N/A</c:v>
                </c:pt>
                <c:pt idx="2835">
                  <c:v>#N/A</c:v>
                </c:pt>
                <c:pt idx="2836">
                  <c:v>#N/A</c:v>
                </c:pt>
                <c:pt idx="2837">
                  <c:v>#N/A</c:v>
                </c:pt>
                <c:pt idx="2838">
                  <c:v>#N/A</c:v>
                </c:pt>
                <c:pt idx="2839">
                  <c:v>#N/A</c:v>
                </c:pt>
                <c:pt idx="2840">
                  <c:v>#N/A</c:v>
                </c:pt>
                <c:pt idx="2841">
                  <c:v>#N/A</c:v>
                </c:pt>
                <c:pt idx="2842">
                  <c:v>#N/A</c:v>
                </c:pt>
                <c:pt idx="2843">
                  <c:v>#N/A</c:v>
                </c:pt>
                <c:pt idx="2844">
                  <c:v>#N/A</c:v>
                </c:pt>
                <c:pt idx="2845">
                  <c:v>#N/A</c:v>
                </c:pt>
                <c:pt idx="2846">
                  <c:v>#N/A</c:v>
                </c:pt>
                <c:pt idx="2847">
                  <c:v>#N/A</c:v>
                </c:pt>
                <c:pt idx="2848">
                  <c:v>#N/A</c:v>
                </c:pt>
                <c:pt idx="2849">
                  <c:v>#N/A</c:v>
                </c:pt>
                <c:pt idx="2850">
                  <c:v>#N/A</c:v>
                </c:pt>
                <c:pt idx="2851">
                  <c:v>#N/A</c:v>
                </c:pt>
                <c:pt idx="2852">
                  <c:v>#N/A</c:v>
                </c:pt>
                <c:pt idx="2853">
                  <c:v>#N/A</c:v>
                </c:pt>
                <c:pt idx="2854">
                  <c:v>#N/A</c:v>
                </c:pt>
                <c:pt idx="2855">
                  <c:v>#N/A</c:v>
                </c:pt>
                <c:pt idx="2856">
                  <c:v>#N/A</c:v>
                </c:pt>
                <c:pt idx="2857">
                  <c:v>#N/A</c:v>
                </c:pt>
                <c:pt idx="2858">
                  <c:v>#N/A</c:v>
                </c:pt>
                <c:pt idx="2859">
                  <c:v>#N/A</c:v>
                </c:pt>
                <c:pt idx="2860">
                  <c:v>#N/A</c:v>
                </c:pt>
                <c:pt idx="2861">
                  <c:v>#N/A</c:v>
                </c:pt>
                <c:pt idx="2862">
                  <c:v>0.23</c:v>
                </c:pt>
                <c:pt idx="2863">
                  <c:v>#N/A</c:v>
                </c:pt>
                <c:pt idx="2864">
                  <c:v>#N/A</c:v>
                </c:pt>
                <c:pt idx="2865">
                  <c:v>#N/A</c:v>
                </c:pt>
                <c:pt idx="2866">
                  <c:v>#N/A</c:v>
                </c:pt>
                <c:pt idx="2867">
                  <c:v>#N/A</c:v>
                </c:pt>
                <c:pt idx="2868">
                  <c:v>#N/A</c:v>
                </c:pt>
                <c:pt idx="2869">
                  <c:v>#N/A</c:v>
                </c:pt>
                <c:pt idx="2870">
                  <c:v>#N/A</c:v>
                </c:pt>
                <c:pt idx="2871">
                  <c:v>#N/A</c:v>
                </c:pt>
                <c:pt idx="2872">
                  <c:v>#N/A</c:v>
                </c:pt>
                <c:pt idx="2873">
                  <c:v>#N/A</c:v>
                </c:pt>
                <c:pt idx="2874">
                  <c:v>#N/A</c:v>
                </c:pt>
                <c:pt idx="2875">
                  <c:v>#N/A</c:v>
                </c:pt>
                <c:pt idx="2876">
                  <c:v>#N/A</c:v>
                </c:pt>
                <c:pt idx="2877">
                  <c:v>#N/A</c:v>
                </c:pt>
                <c:pt idx="2878">
                  <c:v>#N/A</c:v>
                </c:pt>
                <c:pt idx="2879">
                  <c:v>#N/A</c:v>
                </c:pt>
                <c:pt idx="2880">
                  <c:v>#N/A</c:v>
                </c:pt>
                <c:pt idx="2881">
                  <c:v>#N/A</c:v>
                </c:pt>
                <c:pt idx="2882">
                  <c:v>#N/A</c:v>
                </c:pt>
                <c:pt idx="2883">
                  <c:v>#N/A</c:v>
                </c:pt>
                <c:pt idx="2884">
                  <c:v>#N/A</c:v>
                </c:pt>
                <c:pt idx="2885">
                  <c:v>#N/A</c:v>
                </c:pt>
                <c:pt idx="2886">
                  <c:v>#N/A</c:v>
                </c:pt>
                <c:pt idx="2887">
                  <c:v>#N/A</c:v>
                </c:pt>
                <c:pt idx="2888">
                  <c:v>#N/A</c:v>
                </c:pt>
                <c:pt idx="2889">
                  <c:v>#N/A</c:v>
                </c:pt>
                <c:pt idx="2890">
                  <c:v>#N/A</c:v>
                </c:pt>
                <c:pt idx="2891">
                  <c:v>#N/A</c:v>
                </c:pt>
                <c:pt idx="2892">
                  <c:v>#N/A</c:v>
                </c:pt>
                <c:pt idx="2893">
                  <c:v>#N/A</c:v>
                </c:pt>
                <c:pt idx="2894">
                  <c:v>0.35</c:v>
                </c:pt>
                <c:pt idx="2895">
                  <c:v>#N/A</c:v>
                </c:pt>
                <c:pt idx="2896">
                  <c:v>#N/A</c:v>
                </c:pt>
                <c:pt idx="2897">
                  <c:v>#N/A</c:v>
                </c:pt>
                <c:pt idx="2898">
                  <c:v>#N/A</c:v>
                </c:pt>
                <c:pt idx="2899">
                  <c:v>#N/A</c:v>
                </c:pt>
                <c:pt idx="2900">
                  <c:v>#N/A</c:v>
                </c:pt>
                <c:pt idx="2901">
                  <c:v>#N/A</c:v>
                </c:pt>
                <c:pt idx="2902">
                  <c:v>#N/A</c:v>
                </c:pt>
                <c:pt idx="2903">
                  <c:v>#N/A</c:v>
                </c:pt>
                <c:pt idx="2904">
                  <c:v>#N/A</c:v>
                </c:pt>
                <c:pt idx="2905">
                  <c:v>#N/A</c:v>
                </c:pt>
                <c:pt idx="2906">
                  <c:v>#N/A</c:v>
                </c:pt>
                <c:pt idx="2907">
                  <c:v>#N/A</c:v>
                </c:pt>
                <c:pt idx="2908">
                  <c:v>#N/A</c:v>
                </c:pt>
                <c:pt idx="2909">
                  <c:v>#N/A</c:v>
                </c:pt>
                <c:pt idx="2910">
                  <c:v>#N/A</c:v>
                </c:pt>
                <c:pt idx="2911">
                  <c:v>#N/A</c:v>
                </c:pt>
                <c:pt idx="2912">
                  <c:v>#N/A</c:v>
                </c:pt>
                <c:pt idx="2913">
                  <c:v>#N/A</c:v>
                </c:pt>
                <c:pt idx="2914">
                  <c:v>#N/A</c:v>
                </c:pt>
                <c:pt idx="2915">
                  <c:v>#N/A</c:v>
                </c:pt>
                <c:pt idx="2916">
                  <c:v>#N/A</c:v>
                </c:pt>
                <c:pt idx="2917">
                  <c:v>#N/A</c:v>
                </c:pt>
                <c:pt idx="2918">
                  <c:v>#N/A</c:v>
                </c:pt>
                <c:pt idx="2919">
                  <c:v>#N/A</c:v>
                </c:pt>
                <c:pt idx="2920">
                  <c:v>#N/A</c:v>
                </c:pt>
                <c:pt idx="2921">
                  <c:v>#N/A</c:v>
                </c:pt>
                <c:pt idx="2922">
                  <c:v>0.29499999999999998</c:v>
                </c:pt>
                <c:pt idx="2923">
                  <c:v>#N/A</c:v>
                </c:pt>
                <c:pt idx="2924">
                  <c:v>#N/A</c:v>
                </c:pt>
                <c:pt idx="2925">
                  <c:v>#N/A</c:v>
                </c:pt>
                <c:pt idx="2926">
                  <c:v>#N/A</c:v>
                </c:pt>
                <c:pt idx="2927">
                  <c:v>#N/A</c:v>
                </c:pt>
                <c:pt idx="2928">
                  <c:v>#N/A</c:v>
                </c:pt>
                <c:pt idx="2929">
                  <c:v>#N/A</c:v>
                </c:pt>
                <c:pt idx="2930">
                  <c:v>#N/A</c:v>
                </c:pt>
                <c:pt idx="2931">
                  <c:v>#N/A</c:v>
                </c:pt>
                <c:pt idx="2932">
                  <c:v>#N/A</c:v>
                </c:pt>
                <c:pt idx="2933">
                  <c:v>#N/A</c:v>
                </c:pt>
                <c:pt idx="2934">
                  <c:v>#N/A</c:v>
                </c:pt>
                <c:pt idx="2935">
                  <c:v>#N/A</c:v>
                </c:pt>
                <c:pt idx="2936">
                  <c:v>#N/A</c:v>
                </c:pt>
                <c:pt idx="2937">
                  <c:v>#N/A</c:v>
                </c:pt>
                <c:pt idx="2938">
                  <c:v>#N/A</c:v>
                </c:pt>
                <c:pt idx="2939">
                  <c:v>#N/A</c:v>
                </c:pt>
                <c:pt idx="2940">
                  <c:v>#N/A</c:v>
                </c:pt>
                <c:pt idx="2941">
                  <c:v>#N/A</c:v>
                </c:pt>
                <c:pt idx="2942">
                  <c:v>#N/A</c:v>
                </c:pt>
                <c:pt idx="2943">
                  <c:v>#N/A</c:v>
                </c:pt>
                <c:pt idx="2944">
                  <c:v>#N/A</c:v>
                </c:pt>
                <c:pt idx="2945">
                  <c:v>#N/A</c:v>
                </c:pt>
                <c:pt idx="2946">
                  <c:v>#N/A</c:v>
                </c:pt>
                <c:pt idx="2947">
                  <c:v>#N/A</c:v>
                </c:pt>
                <c:pt idx="2948">
                  <c:v>#N/A</c:v>
                </c:pt>
                <c:pt idx="2949">
                  <c:v>#N/A</c:v>
                </c:pt>
                <c:pt idx="2950">
                  <c:v>#N/A</c:v>
                </c:pt>
                <c:pt idx="2951">
                  <c:v>0.28999999999999998</c:v>
                </c:pt>
                <c:pt idx="2952">
                  <c:v>#N/A</c:v>
                </c:pt>
                <c:pt idx="2953">
                  <c:v>#N/A</c:v>
                </c:pt>
                <c:pt idx="2954">
                  <c:v>#N/A</c:v>
                </c:pt>
                <c:pt idx="2955">
                  <c:v>#N/A</c:v>
                </c:pt>
                <c:pt idx="2956">
                  <c:v>#N/A</c:v>
                </c:pt>
                <c:pt idx="2957">
                  <c:v>#N/A</c:v>
                </c:pt>
                <c:pt idx="2958">
                  <c:v>#N/A</c:v>
                </c:pt>
                <c:pt idx="2959">
                  <c:v>#N/A</c:v>
                </c:pt>
                <c:pt idx="2960">
                  <c:v>#N/A</c:v>
                </c:pt>
                <c:pt idx="2961">
                  <c:v>#N/A</c:v>
                </c:pt>
                <c:pt idx="2962">
                  <c:v>#N/A</c:v>
                </c:pt>
                <c:pt idx="2963">
                  <c:v>#N/A</c:v>
                </c:pt>
                <c:pt idx="2964">
                  <c:v>#N/A</c:v>
                </c:pt>
                <c:pt idx="2965">
                  <c:v>#N/A</c:v>
                </c:pt>
                <c:pt idx="2966">
                  <c:v>#N/A</c:v>
                </c:pt>
                <c:pt idx="2967">
                  <c:v>#N/A</c:v>
                </c:pt>
                <c:pt idx="2968">
                  <c:v>#N/A</c:v>
                </c:pt>
                <c:pt idx="2969">
                  <c:v>#N/A</c:v>
                </c:pt>
                <c:pt idx="2970">
                  <c:v>#N/A</c:v>
                </c:pt>
                <c:pt idx="2971">
                  <c:v>#N/A</c:v>
                </c:pt>
                <c:pt idx="2972">
                  <c:v>#N/A</c:v>
                </c:pt>
                <c:pt idx="2973">
                  <c:v>#N/A</c:v>
                </c:pt>
                <c:pt idx="2974">
                  <c:v>#N/A</c:v>
                </c:pt>
                <c:pt idx="2975">
                  <c:v>#N/A</c:v>
                </c:pt>
                <c:pt idx="2976">
                  <c:v>#N/A</c:v>
                </c:pt>
                <c:pt idx="2977">
                  <c:v>#N/A</c:v>
                </c:pt>
                <c:pt idx="2978">
                  <c:v>#N/A</c:v>
                </c:pt>
                <c:pt idx="2979">
                  <c:v>#N/A</c:v>
                </c:pt>
                <c:pt idx="2980">
                  <c:v>#N/A</c:v>
                </c:pt>
                <c:pt idx="2981">
                  <c:v>0.29499999999999998</c:v>
                </c:pt>
                <c:pt idx="2982">
                  <c:v>#N/A</c:v>
                </c:pt>
                <c:pt idx="2983">
                  <c:v>#N/A</c:v>
                </c:pt>
                <c:pt idx="2984">
                  <c:v>#N/A</c:v>
                </c:pt>
                <c:pt idx="2985">
                  <c:v>#N/A</c:v>
                </c:pt>
                <c:pt idx="2986">
                  <c:v>#N/A</c:v>
                </c:pt>
                <c:pt idx="2987">
                  <c:v>#N/A</c:v>
                </c:pt>
                <c:pt idx="2988">
                  <c:v>#N/A</c:v>
                </c:pt>
                <c:pt idx="2989">
                  <c:v>#N/A</c:v>
                </c:pt>
                <c:pt idx="2990">
                  <c:v>#N/A</c:v>
                </c:pt>
                <c:pt idx="2991">
                  <c:v>#N/A</c:v>
                </c:pt>
                <c:pt idx="2992">
                  <c:v>#N/A</c:v>
                </c:pt>
                <c:pt idx="2993">
                  <c:v>#N/A</c:v>
                </c:pt>
                <c:pt idx="2994">
                  <c:v>#N/A</c:v>
                </c:pt>
                <c:pt idx="2995">
                  <c:v>#N/A</c:v>
                </c:pt>
                <c:pt idx="2996">
                  <c:v>#N/A</c:v>
                </c:pt>
                <c:pt idx="2997">
                  <c:v>#N/A</c:v>
                </c:pt>
                <c:pt idx="2998">
                  <c:v>#N/A</c:v>
                </c:pt>
                <c:pt idx="2999">
                  <c:v>#N/A</c:v>
                </c:pt>
                <c:pt idx="3000">
                  <c:v>#N/A</c:v>
                </c:pt>
                <c:pt idx="3001">
                  <c:v>#N/A</c:v>
                </c:pt>
                <c:pt idx="3002">
                  <c:v>#N/A</c:v>
                </c:pt>
                <c:pt idx="3003">
                  <c:v>#N/A</c:v>
                </c:pt>
                <c:pt idx="3004">
                  <c:v>#N/A</c:v>
                </c:pt>
                <c:pt idx="3005">
                  <c:v>#N/A</c:v>
                </c:pt>
                <c:pt idx="3006">
                  <c:v>#N/A</c:v>
                </c:pt>
                <c:pt idx="3007">
                  <c:v>#N/A</c:v>
                </c:pt>
                <c:pt idx="3008">
                  <c:v>#N/A</c:v>
                </c:pt>
                <c:pt idx="3009">
                  <c:v>#N/A</c:v>
                </c:pt>
                <c:pt idx="3010">
                  <c:v>#N/A</c:v>
                </c:pt>
                <c:pt idx="3011">
                  <c:v>#N/A</c:v>
                </c:pt>
                <c:pt idx="3012">
                  <c:v>#N/A</c:v>
                </c:pt>
                <c:pt idx="3013">
                  <c:v>0.28999999999999998</c:v>
                </c:pt>
                <c:pt idx="3014">
                  <c:v>#N/A</c:v>
                </c:pt>
                <c:pt idx="3015">
                  <c:v>#N/A</c:v>
                </c:pt>
                <c:pt idx="3016">
                  <c:v>#N/A</c:v>
                </c:pt>
                <c:pt idx="3017">
                  <c:v>#N/A</c:v>
                </c:pt>
                <c:pt idx="3018">
                  <c:v>#N/A</c:v>
                </c:pt>
                <c:pt idx="3019">
                  <c:v>#N/A</c:v>
                </c:pt>
                <c:pt idx="3020">
                  <c:v>#N/A</c:v>
                </c:pt>
                <c:pt idx="3021">
                  <c:v>#N/A</c:v>
                </c:pt>
                <c:pt idx="3022">
                  <c:v>#N/A</c:v>
                </c:pt>
                <c:pt idx="3023">
                  <c:v>#N/A</c:v>
                </c:pt>
                <c:pt idx="3024">
                  <c:v>#N/A</c:v>
                </c:pt>
                <c:pt idx="3025">
                  <c:v>#N/A</c:v>
                </c:pt>
                <c:pt idx="3026">
                  <c:v>#N/A</c:v>
                </c:pt>
                <c:pt idx="3027">
                  <c:v>#N/A</c:v>
                </c:pt>
                <c:pt idx="3028">
                  <c:v>#N/A</c:v>
                </c:pt>
                <c:pt idx="3029">
                  <c:v>#N/A</c:v>
                </c:pt>
                <c:pt idx="3030">
                  <c:v>#N/A</c:v>
                </c:pt>
                <c:pt idx="3031">
                  <c:v>#N/A</c:v>
                </c:pt>
                <c:pt idx="3032">
                  <c:v>#N/A</c:v>
                </c:pt>
                <c:pt idx="3033">
                  <c:v>#N/A</c:v>
                </c:pt>
                <c:pt idx="3034">
                  <c:v>#N/A</c:v>
                </c:pt>
                <c:pt idx="3035">
                  <c:v>#N/A</c:v>
                </c:pt>
                <c:pt idx="3036">
                  <c:v>#N/A</c:v>
                </c:pt>
                <c:pt idx="3037">
                  <c:v>#N/A</c:v>
                </c:pt>
                <c:pt idx="3038">
                  <c:v>#N/A</c:v>
                </c:pt>
                <c:pt idx="3039">
                  <c:v>#N/A</c:v>
                </c:pt>
                <c:pt idx="3040">
                  <c:v>#N/A</c:v>
                </c:pt>
                <c:pt idx="3041">
                  <c:v>#N/A</c:v>
                </c:pt>
                <c:pt idx="3042">
                  <c:v>0.28999999999999998</c:v>
                </c:pt>
                <c:pt idx="3043">
                  <c:v>#N/A</c:v>
                </c:pt>
                <c:pt idx="3044">
                  <c:v>#N/A</c:v>
                </c:pt>
                <c:pt idx="3045">
                  <c:v>#N/A</c:v>
                </c:pt>
                <c:pt idx="3046">
                  <c:v>#N/A</c:v>
                </c:pt>
                <c:pt idx="3047">
                  <c:v>#N/A</c:v>
                </c:pt>
                <c:pt idx="3048">
                  <c:v>#N/A</c:v>
                </c:pt>
                <c:pt idx="3049">
                  <c:v>#N/A</c:v>
                </c:pt>
                <c:pt idx="3050">
                  <c:v>#N/A</c:v>
                </c:pt>
                <c:pt idx="3051">
                  <c:v>#N/A</c:v>
                </c:pt>
                <c:pt idx="3052">
                  <c:v>#N/A</c:v>
                </c:pt>
                <c:pt idx="3053">
                  <c:v>#N/A</c:v>
                </c:pt>
                <c:pt idx="3054">
                  <c:v>#N/A</c:v>
                </c:pt>
                <c:pt idx="3055">
                  <c:v>#N/A</c:v>
                </c:pt>
                <c:pt idx="3056">
                  <c:v>#N/A</c:v>
                </c:pt>
                <c:pt idx="3057">
                  <c:v>#N/A</c:v>
                </c:pt>
                <c:pt idx="3058">
                  <c:v>#N/A</c:v>
                </c:pt>
                <c:pt idx="3059">
                  <c:v>#N/A</c:v>
                </c:pt>
                <c:pt idx="3060">
                  <c:v>#N/A</c:v>
                </c:pt>
                <c:pt idx="3061">
                  <c:v>#N/A</c:v>
                </c:pt>
                <c:pt idx="3062">
                  <c:v>#N/A</c:v>
                </c:pt>
                <c:pt idx="3063">
                  <c:v>#N/A</c:v>
                </c:pt>
                <c:pt idx="3064">
                  <c:v>#N/A</c:v>
                </c:pt>
                <c:pt idx="3065">
                  <c:v>#N/A</c:v>
                </c:pt>
                <c:pt idx="3066">
                  <c:v>#N/A</c:v>
                </c:pt>
                <c:pt idx="3067">
                  <c:v>#N/A</c:v>
                </c:pt>
                <c:pt idx="3068">
                  <c:v>#N/A</c:v>
                </c:pt>
                <c:pt idx="3069">
                  <c:v>#N/A</c:v>
                </c:pt>
                <c:pt idx="3070">
                  <c:v>#N/A</c:v>
                </c:pt>
                <c:pt idx="3071">
                  <c:v>#N/A</c:v>
                </c:pt>
                <c:pt idx="3072">
                  <c:v>#N/A</c:v>
                </c:pt>
                <c:pt idx="3073">
                  <c:v>0.58499999999999996</c:v>
                </c:pt>
                <c:pt idx="3076">
                  <c:v>#N/A</c:v>
                </c:pt>
                <c:pt idx="3077">
                  <c:v>#N/A</c:v>
                </c:pt>
                <c:pt idx="3078">
                  <c:v>#N/A</c:v>
                </c:pt>
                <c:pt idx="3079">
                  <c:v>#N/A</c:v>
                </c:pt>
                <c:pt idx="3080">
                  <c:v>#N/A</c:v>
                </c:pt>
                <c:pt idx="3081">
                  <c:v>#N/A</c:v>
                </c:pt>
                <c:pt idx="3082">
                  <c:v>#N/A</c:v>
                </c:pt>
                <c:pt idx="3083">
                  <c:v>#N/A</c:v>
                </c:pt>
                <c:pt idx="3084">
                  <c:v>#N/A</c:v>
                </c:pt>
                <c:pt idx="3085">
                  <c:v>#N/A</c:v>
                </c:pt>
                <c:pt idx="3086">
                  <c:v>#N/A</c:v>
                </c:pt>
                <c:pt idx="3087">
                  <c:v>#N/A</c:v>
                </c:pt>
                <c:pt idx="3088">
                  <c:v>#N/A</c:v>
                </c:pt>
                <c:pt idx="3089">
                  <c:v>#N/A</c:v>
                </c:pt>
                <c:pt idx="3090">
                  <c:v>#N/A</c:v>
                </c:pt>
                <c:pt idx="3091">
                  <c:v>#N/A</c:v>
                </c:pt>
                <c:pt idx="3092">
                  <c:v>#N/A</c:v>
                </c:pt>
                <c:pt idx="3093">
                  <c:v>#N/A</c:v>
                </c:pt>
                <c:pt idx="3094">
                  <c:v>#N/A</c:v>
                </c:pt>
                <c:pt idx="3095">
                  <c:v>#N/A</c:v>
                </c:pt>
                <c:pt idx="3096">
                  <c:v>#N/A</c:v>
                </c:pt>
                <c:pt idx="3097">
                  <c:v>#N/A</c:v>
                </c:pt>
                <c:pt idx="3098">
                  <c:v>#N/A</c:v>
                </c:pt>
                <c:pt idx="3099">
                  <c:v>#N/A</c:v>
                </c:pt>
                <c:pt idx="3100">
                  <c:v>#N/A</c:v>
                </c:pt>
                <c:pt idx="3101">
                  <c:v>#N/A</c:v>
                </c:pt>
                <c:pt idx="3102">
                  <c:v>#N/A</c:v>
                </c:pt>
                <c:pt idx="3103">
                  <c:v>#N/A</c:v>
                </c:pt>
                <c:pt idx="3104">
                  <c:v>0</c:v>
                </c:pt>
                <c:pt idx="3105">
                  <c:v>#N/A</c:v>
                </c:pt>
                <c:pt idx="3106">
                  <c:v>#N/A</c:v>
                </c:pt>
                <c:pt idx="3107">
                  <c:v>#N/A</c:v>
                </c:pt>
                <c:pt idx="3108">
                  <c:v>#N/A</c:v>
                </c:pt>
                <c:pt idx="3109">
                  <c:v>#N/A</c:v>
                </c:pt>
                <c:pt idx="3110">
                  <c:v>#N/A</c:v>
                </c:pt>
                <c:pt idx="3111">
                  <c:v>#N/A</c:v>
                </c:pt>
                <c:pt idx="3112">
                  <c:v>#N/A</c:v>
                </c:pt>
                <c:pt idx="3113">
                  <c:v>#N/A</c:v>
                </c:pt>
                <c:pt idx="3114">
                  <c:v>#N/A</c:v>
                </c:pt>
                <c:pt idx="3115">
                  <c:v>#N/A</c:v>
                </c:pt>
                <c:pt idx="3116">
                  <c:v>#N/A</c:v>
                </c:pt>
                <c:pt idx="3117">
                  <c:v>#N/A</c:v>
                </c:pt>
                <c:pt idx="3118">
                  <c:v>#N/A</c:v>
                </c:pt>
                <c:pt idx="3119">
                  <c:v>#N/A</c:v>
                </c:pt>
                <c:pt idx="3120">
                  <c:v>#N/A</c:v>
                </c:pt>
                <c:pt idx="3121">
                  <c:v>#N/A</c:v>
                </c:pt>
                <c:pt idx="3122">
                  <c:v>#N/A</c:v>
                </c:pt>
                <c:pt idx="3123">
                  <c:v>#N/A</c:v>
                </c:pt>
                <c:pt idx="3124">
                  <c:v>#N/A</c:v>
                </c:pt>
                <c:pt idx="3125">
                  <c:v>#N/A</c:v>
                </c:pt>
                <c:pt idx="3126">
                  <c:v>#N/A</c:v>
                </c:pt>
                <c:pt idx="3127">
                  <c:v>#N/A</c:v>
                </c:pt>
                <c:pt idx="3128">
                  <c:v>#N/A</c:v>
                </c:pt>
                <c:pt idx="3129">
                  <c:v>#N/A</c:v>
                </c:pt>
                <c:pt idx="3130">
                  <c:v>#N/A</c:v>
                </c:pt>
                <c:pt idx="3131">
                  <c:v>#N/A</c:v>
                </c:pt>
                <c:pt idx="3132">
                  <c:v>#N/A</c:v>
                </c:pt>
                <c:pt idx="3133">
                  <c:v>#N/A</c:v>
                </c:pt>
                <c:pt idx="3134">
                  <c:v>0.28000000000000003</c:v>
                </c:pt>
                <c:pt idx="3135">
                  <c:v>#N/A</c:v>
                </c:pt>
                <c:pt idx="3136">
                  <c:v>#N/A</c:v>
                </c:pt>
                <c:pt idx="3137">
                  <c:v>#N/A</c:v>
                </c:pt>
                <c:pt idx="3138">
                  <c:v>#N/A</c:v>
                </c:pt>
                <c:pt idx="3139">
                  <c:v>#N/A</c:v>
                </c:pt>
                <c:pt idx="3140">
                  <c:v>#N/A</c:v>
                </c:pt>
                <c:pt idx="3141">
                  <c:v>#N/A</c:v>
                </c:pt>
                <c:pt idx="3142">
                  <c:v>#N/A</c:v>
                </c:pt>
                <c:pt idx="3143">
                  <c:v>#N/A</c:v>
                </c:pt>
                <c:pt idx="3144">
                  <c:v>#N/A</c:v>
                </c:pt>
                <c:pt idx="3145">
                  <c:v>#N/A</c:v>
                </c:pt>
                <c:pt idx="3146">
                  <c:v>#N/A</c:v>
                </c:pt>
                <c:pt idx="3147">
                  <c:v>#N/A</c:v>
                </c:pt>
                <c:pt idx="3148">
                  <c:v>#N/A</c:v>
                </c:pt>
                <c:pt idx="3149">
                  <c:v>#N/A</c:v>
                </c:pt>
                <c:pt idx="3150">
                  <c:v>#N/A</c:v>
                </c:pt>
                <c:pt idx="3151">
                  <c:v>#N/A</c:v>
                </c:pt>
                <c:pt idx="3152">
                  <c:v>#N/A</c:v>
                </c:pt>
                <c:pt idx="3153">
                  <c:v>#N/A</c:v>
                </c:pt>
                <c:pt idx="3154">
                  <c:v>#N/A</c:v>
                </c:pt>
                <c:pt idx="3155">
                  <c:v>#N/A</c:v>
                </c:pt>
                <c:pt idx="3156">
                  <c:v>#N/A</c:v>
                </c:pt>
                <c:pt idx="3157">
                  <c:v>#N/A</c:v>
                </c:pt>
                <c:pt idx="3158">
                  <c:v>#N/A</c:v>
                </c:pt>
                <c:pt idx="3159">
                  <c:v>#N/A</c:v>
                </c:pt>
                <c:pt idx="3160">
                  <c:v>#N/A</c:v>
                </c:pt>
                <c:pt idx="3161">
                  <c:v>#N/A</c:v>
                </c:pt>
                <c:pt idx="3162">
                  <c:v>#N/A</c:v>
                </c:pt>
                <c:pt idx="3163">
                  <c:v>#N/A</c:v>
                </c:pt>
                <c:pt idx="3164">
                  <c:v>#N/A</c:v>
                </c:pt>
                <c:pt idx="3165">
                  <c:v>#N/A</c:v>
                </c:pt>
                <c:pt idx="3166">
                  <c:v>#N/A</c:v>
                </c:pt>
                <c:pt idx="3167">
                  <c:v>0.15</c:v>
                </c:pt>
                <c:pt idx="3168">
                  <c:v>#N/A</c:v>
                </c:pt>
                <c:pt idx="3169">
                  <c:v>#N/A</c:v>
                </c:pt>
                <c:pt idx="3170">
                  <c:v>#N/A</c:v>
                </c:pt>
                <c:pt idx="3171">
                  <c:v>#N/A</c:v>
                </c:pt>
                <c:pt idx="3172">
                  <c:v>#N/A</c:v>
                </c:pt>
                <c:pt idx="3173">
                  <c:v>#N/A</c:v>
                </c:pt>
                <c:pt idx="3174">
                  <c:v>#N/A</c:v>
                </c:pt>
                <c:pt idx="3175">
                  <c:v>#N/A</c:v>
                </c:pt>
                <c:pt idx="3176">
                  <c:v>#N/A</c:v>
                </c:pt>
                <c:pt idx="3177">
                  <c:v>#N/A</c:v>
                </c:pt>
                <c:pt idx="3178">
                  <c:v>#N/A</c:v>
                </c:pt>
                <c:pt idx="3179">
                  <c:v>#N/A</c:v>
                </c:pt>
                <c:pt idx="3180">
                  <c:v>#N/A</c:v>
                </c:pt>
                <c:pt idx="3181">
                  <c:v>#N/A</c:v>
                </c:pt>
                <c:pt idx="3182">
                  <c:v>#N/A</c:v>
                </c:pt>
                <c:pt idx="3183">
                  <c:v>#N/A</c:v>
                </c:pt>
                <c:pt idx="3184">
                  <c:v>#N/A</c:v>
                </c:pt>
                <c:pt idx="3185">
                  <c:v>#N/A</c:v>
                </c:pt>
                <c:pt idx="3186">
                  <c:v>#N/A</c:v>
                </c:pt>
                <c:pt idx="3187">
                  <c:v>#N/A</c:v>
                </c:pt>
                <c:pt idx="3188">
                  <c:v>#N/A</c:v>
                </c:pt>
                <c:pt idx="3189">
                  <c:v>#N/A</c:v>
                </c:pt>
                <c:pt idx="3190">
                  <c:v>#N/A</c:v>
                </c:pt>
                <c:pt idx="3191">
                  <c:v>#N/A</c:v>
                </c:pt>
                <c:pt idx="3192">
                  <c:v>#N/A</c:v>
                </c:pt>
                <c:pt idx="3193">
                  <c:v>#N/A</c:v>
                </c:pt>
                <c:pt idx="3194">
                  <c:v>#N/A</c:v>
                </c:pt>
                <c:pt idx="3195">
                  <c:v>0.44500000000000001</c:v>
                </c:pt>
                <c:pt idx="3196">
                  <c:v>#N/A</c:v>
                </c:pt>
                <c:pt idx="3197">
                  <c:v>#N/A</c:v>
                </c:pt>
                <c:pt idx="3198">
                  <c:v>#N/A</c:v>
                </c:pt>
                <c:pt idx="3199">
                  <c:v>#N/A</c:v>
                </c:pt>
                <c:pt idx="3200">
                  <c:v>#N/A</c:v>
                </c:pt>
                <c:pt idx="3201">
                  <c:v>#N/A</c:v>
                </c:pt>
                <c:pt idx="3202">
                  <c:v>#N/A</c:v>
                </c:pt>
                <c:pt idx="3203">
                  <c:v>#N/A</c:v>
                </c:pt>
                <c:pt idx="3204">
                  <c:v>#N/A</c:v>
                </c:pt>
                <c:pt idx="3205">
                  <c:v>#N/A</c:v>
                </c:pt>
                <c:pt idx="3206">
                  <c:v>#N/A</c:v>
                </c:pt>
                <c:pt idx="3207">
                  <c:v>#N/A</c:v>
                </c:pt>
                <c:pt idx="3208">
                  <c:v>#N/A</c:v>
                </c:pt>
                <c:pt idx="3209">
                  <c:v>#N/A</c:v>
                </c:pt>
                <c:pt idx="3210">
                  <c:v>#N/A</c:v>
                </c:pt>
                <c:pt idx="3211">
                  <c:v>#N/A</c:v>
                </c:pt>
                <c:pt idx="3212">
                  <c:v>#N/A</c:v>
                </c:pt>
                <c:pt idx="3213">
                  <c:v>#N/A</c:v>
                </c:pt>
                <c:pt idx="3214">
                  <c:v>#N/A</c:v>
                </c:pt>
                <c:pt idx="3215">
                  <c:v>#N/A</c:v>
                </c:pt>
                <c:pt idx="3216">
                  <c:v>#N/A</c:v>
                </c:pt>
                <c:pt idx="3217">
                  <c:v>#N/A</c:v>
                </c:pt>
                <c:pt idx="3218">
                  <c:v>#N/A</c:v>
                </c:pt>
                <c:pt idx="3219">
                  <c:v>#N/A</c:v>
                </c:pt>
                <c:pt idx="3220">
                  <c:v>#N/A</c:v>
                </c:pt>
                <c:pt idx="3221">
                  <c:v>#N/A</c:v>
                </c:pt>
                <c:pt idx="3222">
                  <c:v>#N/A</c:v>
                </c:pt>
                <c:pt idx="3223">
                  <c:v>#N/A</c:v>
                </c:pt>
                <c:pt idx="3224">
                  <c:v>#N/A</c:v>
                </c:pt>
                <c:pt idx="3225">
                  <c:v>#N/A</c:v>
                </c:pt>
                <c:pt idx="3226">
                  <c:v>#N/A</c:v>
                </c:pt>
                <c:pt idx="3227">
                  <c:v>0.26</c:v>
                </c:pt>
                <c:pt idx="3230">
                  <c:v>#N/A</c:v>
                </c:pt>
                <c:pt idx="3231">
                  <c:v>#N/A</c:v>
                </c:pt>
                <c:pt idx="3232">
                  <c:v>#N/A</c:v>
                </c:pt>
                <c:pt idx="3233">
                  <c:v>#N/A</c:v>
                </c:pt>
                <c:pt idx="3234">
                  <c:v>#N/A</c:v>
                </c:pt>
                <c:pt idx="3235">
                  <c:v>#N/A</c:v>
                </c:pt>
                <c:pt idx="3236">
                  <c:v>#N/A</c:v>
                </c:pt>
                <c:pt idx="3237">
                  <c:v>#N/A</c:v>
                </c:pt>
                <c:pt idx="3238">
                  <c:v>#N/A</c:v>
                </c:pt>
                <c:pt idx="3239">
                  <c:v>#N/A</c:v>
                </c:pt>
                <c:pt idx="3240">
                  <c:v>#N/A</c:v>
                </c:pt>
                <c:pt idx="3241">
                  <c:v>#N/A</c:v>
                </c:pt>
                <c:pt idx="3242">
                  <c:v>#N/A</c:v>
                </c:pt>
                <c:pt idx="3243">
                  <c:v>#N/A</c:v>
                </c:pt>
                <c:pt idx="3244">
                  <c:v>#N/A</c:v>
                </c:pt>
                <c:pt idx="3245">
                  <c:v>#N/A</c:v>
                </c:pt>
                <c:pt idx="3246">
                  <c:v>#N/A</c:v>
                </c:pt>
                <c:pt idx="3247">
                  <c:v>#N/A</c:v>
                </c:pt>
                <c:pt idx="3248">
                  <c:v>#N/A</c:v>
                </c:pt>
                <c:pt idx="3249">
                  <c:v>#N/A</c:v>
                </c:pt>
                <c:pt idx="3250">
                  <c:v>#N/A</c:v>
                </c:pt>
                <c:pt idx="3251">
                  <c:v>#N/A</c:v>
                </c:pt>
                <c:pt idx="3252">
                  <c:v>#N/A</c:v>
                </c:pt>
                <c:pt idx="3253">
                  <c:v>#N/A</c:v>
                </c:pt>
                <c:pt idx="3254">
                  <c:v>#N/A</c:v>
                </c:pt>
                <c:pt idx="3255">
                  <c:v>#N/A</c:v>
                </c:pt>
                <c:pt idx="3256">
                  <c:v>#N/A</c:v>
                </c:pt>
                <c:pt idx="3257">
                  <c:v>#N/A</c:v>
                </c:pt>
                <c:pt idx="3258">
                  <c:v>0.245</c:v>
                </c:pt>
                <c:pt idx="3259">
                  <c:v>#N/A</c:v>
                </c:pt>
                <c:pt idx="3260">
                  <c:v>#N/A</c:v>
                </c:pt>
                <c:pt idx="3261">
                  <c:v>#N/A</c:v>
                </c:pt>
                <c:pt idx="3262">
                  <c:v>#N/A</c:v>
                </c:pt>
                <c:pt idx="3263">
                  <c:v>#N/A</c:v>
                </c:pt>
                <c:pt idx="3264">
                  <c:v>#N/A</c:v>
                </c:pt>
                <c:pt idx="3265">
                  <c:v>#N/A</c:v>
                </c:pt>
                <c:pt idx="3266">
                  <c:v>#N/A</c:v>
                </c:pt>
                <c:pt idx="3267">
                  <c:v>#N/A</c:v>
                </c:pt>
                <c:pt idx="3268">
                  <c:v>#N/A</c:v>
                </c:pt>
                <c:pt idx="3269">
                  <c:v>#N/A</c:v>
                </c:pt>
                <c:pt idx="3270">
                  <c:v>#N/A</c:v>
                </c:pt>
                <c:pt idx="3271">
                  <c:v>#N/A</c:v>
                </c:pt>
                <c:pt idx="3272">
                  <c:v>#N/A</c:v>
                </c:pt>
                <c:pt idx="3273">
                  <c:v>#N/A</c:v>
                </c:pt>
                <c:pt idx="3274">
                  <c:v>#N/A</c:v>
                </c:pt>
                <c:pt idx="3275">
                  <c:v>#N/A</c:v>
                </c:pt>
                <c:pt idx="3276">
                  <c:v>#N/A</c:v>
                </c:pt>
                <c:pt idx="3277">
                  <c:v>#N/A</c:v>
                </c:pt>
                <c:pt idx="3278">
                  <c:v>#N/A</c:v>
                </c:pt>
                <c:pt idx="3279">
                  <c:v>#N/A</c:v>
                </c:pt>
                <c:pt idx="3280">
                  <c:v>#N/A</c:v>
                </c:pt>
                <c:pt idx="3281">
                  <c:v>#N/A</c:v>
                </c:pt>
                <c:pt idx="3282">
                  <c:v>#N/A</c:v>
                </c:pt>
                <c:pt idx="3283">
                  <c:v>#N/A</c:v>
                </c:pt>
                <c:pt idx="3284">
                  <c:v>#N/A</c:v>
                </c:pt>
                <c:pt idx="3285">
                  <c:v>#N/A</c:v>
                </c:pt>
                <c:pt idx="3286">
                  <c:v>0.53500000000000003</c:v>
                </c:pt>
                <c:pt idx="3287">
                  <c:v>#N/A</c:v>
                </c:pt>
                <c:pt idx="3288">
                  <c:v>#N/A</c:v>
                </c:pt>
                <c:pt idx="3289">
                  <c:v>#N/A</c:v>
                </c:pt>
                <c:pt idx="3290">
                  <c:v>#N/A</c:v>
                </c:pt>
                <c:pt idx="3291">
                  <c:v>#N/A</c:v>
                </c:pt>
                <c:pt idx="3292">
                  <c:v>#N/A</c:v>
                </c:pt>
                <c:pt idx="3293">
                  <c:v>#N/A</c:v>
                </c:pt>
                <c:pt idx="3294">
                  <c:v>#N/A</c:v>
                </c:pt>
                <c:pt idx="3295">
                  <c:v>#N/A</c:v>
                </c:pt>
                <c:pt idx="3296">
                  <c:v>#N/A</c:v>
                </c:pt>
                <c:pt idx="3297">
                  <c:v>#N/A</c:v>
                </c:pt>
                <c:pt idx="3298">
                  <c:v>#N/A</c:v>
                </c:pt>
                <c:pt idx="3299">
                  <c:v>#N/A</c:v>
                </c:pt>
                <c:pt idx="3300">
                  <c:v>#N/A</c:v>
                </c:pt>
                <c:pt idx="3301">
                  <c:v>#N/A</c:v>
                </c:pt>
                <c:pt idx="3302">
                  <c:v>#N/A</c:v>
                </c:pt>
                <c:pt idx="3303">
                  <c:v>#N/A</c:v>
                </c:pt>
                <c:pt idx="3304">
                  <c:v>#N/A</c:v>
                </c:pt>
                <c:pt idx="3305">
                  <c:v>#N/A</c:v>
                </c:pt>
                <c:pt idx="3306">
                  <c:v>#N/A</c:v>
                </c:pt>
                <c:pt idx="3307">
                  <c:v>#N/A</c:v>
                </c:pt>
                <c:pt idx="3308">
                  <c:v>#N/A</c:v>
                </c:pt>
                <c:pt idx="3309">
                  <c:v>#N/A</c:v>
                </c:pt>
                <c:pt idx="3310">
                  <c:v>#N/A</c:v>
                </c:pt>
                <c:pt idx="3311">
                  <c:v>#N/A</c:v>
                </c:pt>
                <c:pt idx="3312">
                  <c:v>#N/A</c:v>
                </c:pt>
                <c:pt idx="3313">
                  <c:v>#N/A</c:v>
                </c:pt>
                <c:pt idx="3314">
                  <c:v>#N/A</c:v>
                </c:pt>
                <c:pt idx="3315">
                  <c:v>#N/A</c:v>
                </c:pt>
                <c:pt idx="3316">
                  <c:v>0</c:v>
                </c:pt>
                <c:pt idx="3317">
                  <c:v>#N/A</c:v>
                </c:pt>
                <c:pt idx="3318">
                  <c:v>#N/A</c:v>
                </c:pt>
                <c:pt idx="3319">
                  <c:v>#N/A</c:v>
                </c:pt>
                <c:pt idx="3320">
                  <c:v>#N/A</c:v>
                </c:pt>
                <c:pt idx="3321">
                  <c:v>#N/A</c:v>
                </c:pt>
                <c:pt idx="3322">
                  <c:v>#N/A</c:v>
                </c:pt>
                <c:pt idx="3323">
                  <c:v>#N/A</c:v>
                </c:pt>
                <c:pt idx="3324">
                  <c:v>#N/A</c:v>
                </c:pt>
                <c:pt idx="3325">
                  <c:v>#N/A</c:v>
                </c:pt>
                <c:pt idx="3326">
                  <c:v>#N/A</c:v>
                </c:pt>
                <c:pt idx="3327">
                  <c:v>#N/A</c:v>
                </c:pt>
                <c:pt idx="3328">
                  <c:v>#N/A</c:v>
                </c:pt>
                <c:pt idx="3329">
                  <c:v>#N/A</c:v>
                </c:pt>
                <c:pt idx="3330">
                  <c:v>#N/A</c:v>
                </c:pt>
                <c:pt idx="3331">
                  <c:v>#N/A</c:v>
                </c:pt>
                <c:pt idx="3332">
                  <c:v>#N/A</c:v>
                </c:pt>
                <c:pt idx="3333">
                  <c:v>#N/A</c:v>
                </c:pt>
                <c:pt idx="3334">
                  <c:v>#N/A</c:v>
                </c:pt>
                <c:pt idx="3335">
                  <c:v>#N/A</c:v>
                </c:pt>
                <c:pt idx="3336">
                  <c:v>#N/A</c:v>
                </c:pt>
                <c:pt idx="3337">
                  <c:v>#N/A</c:v>
                </c:pt>
                <c:pt idx="3338">
                  <c:v>#N/A</c:v>
                </c:pt>
                <c:pt idx="3339">
                  <c:v>#N/A</c:v>
                </c:pt>
                <c:pt idx="3340">
                  <c:v>#N/A</c:v>
                </c:pt>
                <c:pt idx="3341">
                  <c:v>#N/A</c:v>
                </c:pt>
                <c:pt idx="3342">
                  <c:v>#N/A</c:v>
                </c:pt>
                <c:pt idx="3343">
                  <c:v>#N/A</c:v>
                </c:pt>
                <c:pt idx="3344">
                  <c:v>#N/A</c:v>
                </c:pt>
                <c:pt idx="3345">
                  <c:v>#N/A</c:v>
                </c:pt>
                <c:pt idx="3346">
                  <c:v>0.25</c:v>
                </c:pt>
                <c:pt idx="3349">
                  <c:v>#N/A</c:v>
                </c:pt>
                <c:pt idx="3350">
                  <c:v>#N/A</c:v>
                </c:pt>
                <c:pt idx="3351">
                  <c:v>#N/A</c:v>
                </c:pt>
                <c:pt idx="3352">
                  <c:v>#N/A</c:v>
                </c:pt>
                <c:pt idx="3353">
                  <c:v>#N/A</c:v>
                </c:pt>
                <c:pt idx="3354">
                  <c:v>#N/A</c:v>
                </c:pt>
                <c:pt idx="3355">
                  <c:v>#N/A</c:v>
                </c:pt>
                <c:pt idx="3356">
                  <c:v>#N/A</c:v>
                </c:pt>
                <c:pt idx="3357">
                  <c:v>#N/A</c:v>
                </c:pt>
                <c:pt idx="3358">
                  <c:v>#N/A</c:v>
                </c:pt>
                <c:pt idx="3359">
                  <c:v>#N/A</c:v>
                </c:pt>
                <c:pt idx="3360">
                  <c:v>#N/A</c:v>
                </c:pt>
                <c:pt idx="3361">
                  <c:v>#N/A</c:v>
                </c:pt>
                <c:pt idx="3362">
                  <c:v>#N/A</c:v>
                </c:pt>
                <c:pt idx="3363">
                  <c:v>#N/A</c:v>
                </c:pt>
                <c:pt idx="3364">
                  <c:v>#N/A</c:v>
                </c:pt>
                <c:pt idx="3365">
                  <c:v>#N/A</c:v>
                </c:pt>
                <c:pt idx="3366">
                  <c:v>#N/A</c:v>
                </c:pt>
                <c:pt idx="3367">
                  <c:v>#N/A</c:v>
                </c:pt>
                <c:pt idx="3368">
                  <c:v>#N/A</c:v>
                </c:pt>
                <c:pt idx="3369">
                  <c:v>#N/A</c:v>
                </c:pt>
                <c:pt idx="3370">
                  <c:v>#N/A</c:v>
                </c:pt>
                <c:pt idx="3371">
                  <c:v>#N/A</c:v>
                </c:pt>
                <c:pt idx="3372">
                  <c:v>#N/A</c:v>
                </c:pt>
                <c:pt idx="3373">
                  <c:v>#N/A</c:v>
                </c:pt>
                <c:pt idx="3374">
                  <c:v>#N/A</c:v>
                </c:pt>
                <c:pt idx="3375">
                  <c:v>#N/A</c:v>
                </c:pt>
                <c:pt idx="3376">
                  <c:v>#N/A</c:v>
                </c:pt>
                <c:pt idx="3377">
                  <c:v>0.26</c:v>
                </c:pt>
                <c:pt idx="3378">
                  <c:v>#N/A</c:v>
                </c:pt>
                <c:pt idx="3379">
                  <c:v>#N/A</c:v>
                </c:pt>
                <c:pt idx="3380">
                  <c:v>#N/A</c:v>
                </c:pt>
                <c:pt idx="3381">
                  <c:v>#N/A</c:v>
                </c:pt>
                <c:pt idx="3382">
                  <c:v>#N/A</c:v>
                </c:pt>
                <c:pt idx="3383">
                  <c:v>#N/A</c:v>
                </c:pt>
                <c:pt idx="3384">
                  <c:v>#N/A</c:v>
                </c:pt>
                <c:pt idx="3385">
                  <c:v>#N/A</c:v>
                </c:pt>
                <c:pt idx="3386">
                  <c:v>#N/A</c:v>
                </c:pt>
                <c:pt idx="3387">
                  <c:v>#N/A</c:v>
                </c:pt>
                <c:pt idx="3388">
                  <c:v>#N/A</c:v>
                </c:pt>
                <c:pt idx="3389">
                  <c:v>#N/A</c:v>
                </c:pt>
                <c:pt idx="3390">
                  <c:v>#N/A</c:v>
                </c:pt>
                <c:pt idx="3391">
                  <c:v>#N/A</c:v>
                </c:pt>
                <c:pt idx="3392">
                  <c:v>#N/A</c:v>
                </c:pt>
                <c:pt idx="3393">
                  <c:v>#N/A</c:v>
                </c:pt>
                <c:pt idx="3394">
                  <c:v>#N/A</c:v>
                </c:pt>
                <c:pt idx="3395">
                  <c:v>#N/A</c:v>
                </c:pt>
                <c:pt idx="3396">
                  <c:v>#N/A</c:v>
                </c:pt>
                <c:pt idx="3397">
                  <c:v>#N/A</c:v>
                </c:pt>
                <c:pt idx="3398">
                  <c:v>#N/A</c:v>
                </c:pt>
                <c:pt idx="3399">
                  <c:v>#N/A</c:v>
                </c:pt>
                <c:pt idx="3400">
                  <c:v>#N/A</c:v>
                </c:pt>
                <c:pt idx="3401">
                  <c:v>#N/A</c:v>
                </c:pt>
                <c:pt idx="3402">
                  <c:v>#N/A</c:v>
                </c:pt>
                <c:pt idx="3403">
                  <c:v>#N/A</c:v>
                </c:pt>
                <c:pt idx="3404">
                  <c:v>#N/A</c:v>
                </c:pt>
                <c:pt idx="3405">
                  <c:v>#N/A</c:v>
                </c:pt>
                <c:pt idx="3406">
                  <c:v>#N/A</c:v>
                </c:pt>
                <c:pt idx="3407">
                  <c:v>0.26</c:v>
                </c:pt>
                <c:pt idx="3408">
                  <c:v>#N/A</c:v>
                </c:pt>
                <c:pt idx="3409">
                  <c:v>#N/A</c:v>
                </c:pt>
                <c:pt idx="3410">
                  <c:v>#N/A</c:v>
                </c:pt>
                <c:pt idx="3411">
                  <c:v>#N/A</c:v>
                </c:pt>
                <c:pt idx="3412">
                  <c:v>#N/A</c:v>
                </c:pt>
                <c:pt idx="3413">
                  <c:v>#N/A</c:v>
                </c:pt>
                <c:pt idx="3414">
                  <c:v>#N/A</c:v>
                </c:pt>
                <c:pt idx="3415">
                  <c:v>#N/A</c:v>
                </c:pt>
                <c:pt idx="3416">
                  <c:v>#N/A</c:v>
                </c:pt>
                <c:pt idx="3417">
                  <c:v>#N/A</c:v>
                </c:pt>
                <c:pt idx="3418">
                  <c:v>#N/A</c:v>
                </c:pt>
                <c:pt idx="3419">
                  <c:v>#N/A</c:v>
                </c:pt>
                <c:pt idx="3420">
                  <c:v>#N/A</c:v>
                </c:pt>
                <c:pt idx="3421">
                  <c:v>#N/A</c:v>
                </c:pt>
                <c:pt idx="3422">
                  <c:v>#N/A</c:v>
                </c:pt>
                <c:pt idx="3423">
                  <c:v>#N/A</c:v>
                </c:pt>
                <c:pt idx="3424">
                  <c:v>#N/A</c:v>
                </c:pt>
                <c:pt idx="3425">
                  <c:v>#N/A</c:v>
                </c:pt>
                <c:pt idx="3426">
                  <c:v>#N/A</c:v>
                </c:pt>
                <c:pt idx="3427">
                  <c:v>#N/A</c:v>
                </c:pt>
                <c:pt idx="3428">
                  <c:v>#N/A</c:v>
                </c:pt>
                <c:pt idx="3429">
                  <c:v>#N/A</c:v>
                </c:pt>
                <c:pt idx="3430">
                  <c:v>#N/A</c:v>
                </c:pt>
                <c:pt idx="3431">
                  <c:v>#N/A</c:v>
                </c:pt>
                <c:pt idx="3432">
                  <c:v>#N/A</c:v>
                </c:pt>
                <c:pt idx="3433">
                  <c:v>#N/A</c:v>
                </c:pt>
                <c:pt idx="3434">
                  <c:v>#N/A</c:v>
                </c:pt>
                <c:pt idx="3435">
                  <c:v>#N/A</c:v>
                </c:pt>
                <c:pt idx="3436">
                  <c:v>#N/A</c:v>
                </c:pt>
                <c:pt idx="3437">
                  <c:v>#N/A</c:v>
                </c:pt>
                <c:pt idx="3438">
                  <c:v>#N/A</c:v>
                </c:pt>
                <c:pt idx="3439">
                  <c:v>#N/A</c:v>
                </c:pt>
                <c:pt idx="3440">
                  <c:v>#N/A</c:v>
                </c:pt>
                <c:pt idx="3441">
                  <c:v>#N/A</c:v>
                </c:pt>
                <c:pt idx="3442">
                  <c:v>0.26</c:v>
                </c:pt>
                <c:pt idx="3443">
                  <c:v>#N/A</c:v>
                </c:pt>
                <c:pt idx="3444">
                  <c:v>#N/A</c:v>
                </c:pt>
                <c:pt idx="3445">
                  <c:v>#N/A</c:v>
                </c:pt>
                <c:pt idx="3446">
                  <c:v>#N/A</c:v>
                </c:pt>
                <c:pt idx="3447">
                  <c:v>#N/A</c:v>
                </c:pt>
                <c:pt idx="3448">
                  <c:v>#N/A</c:v>
                </c:pt>
                <c:pt idx="3449">
                  <c:v>#N/A</c:v>
                </c:pt>
                <c:pt idx="3450">
                  <c:v>#N/A</c:v>
                </c:pt>
                <c:pt idx="3451">
                  <c:v>#N/A</c:v>
                </c:pt>
                <c:pt idx="3452">
                  <c:v>#N/A</c:v>
                </c:pt>
                <c:pt idx="3453">
                  <c:v>#N/A</c:v>
                </c:pt>
                <c:pt idx="3454">
                  <c:v>#N/A</c:v>
                </c:pt>
                <c:pt idx="3455">
                  <c:v>#N/A</c:v>
                </c:pt>
                <c:pt idx="3456">
                  <c:v>#N/A</c:v>
                </c:pt>
                <c:pt idx="3457">
                  <c:v>#N/A</c:v>
                </c:pt>
                <c:pt idx="3458">
                  <c:v>#N/A</c:v>
                </c:pt>
                <c:pt idx="3459">
                  <c:v>#N/A</c:v>
                </c:pt>
                <c:pt idx="3460">
                  <c:v>#N/A</c:v>
                </c:pt>
                <c:pt idx="3461">
                  <c:v>#N/A</c:v>
                </c:pt>
                <c:pt idx="3462">
                  <c:v>#N/A</c:v>
                </c:pt>
                <c:pt idx="3463">
                  <c:v>#N/A</c:v>
                </c:pt>
                <c:pt idx="3464">
                  <c:v>#N/A</c:v>
                </c:pt>
                <c:pt idx="3465">
                  <c:v>#N/A</c:v>
                </c:pt>
                <c:pt idx="3466">
                  <c:v>#N/A</c:v>
                </c:pt>
                <c:pt idx="3467">
                  <c:v>#N/A</c:v>
                </c:pt>
                <c:pt idx="3468">
                  <c:v>#N/A</c:v>
                </c:pt>
                <c:pt idx="3469">
                  <c:v>0.255</c:v>
                </c:pt>
                <c:pt idx="3470">
                  <c:v>#N/A</c:v>
                </c:pt>
                <c:pt idx="3471">
                  <c:v>#N/A</c:v>
                </c:pt>
                <c:pt idx="3472">
                  <c:v>#N/A</c:v>
                </c:pt>
                <c:pt idx="3473">
                  <c:v>#N/A</c:v>
                </c:pt>
                <c:pt idx="3474">
                  <c:v>#N/A</c:v>
                </c:pt>
                <c:pt idx="3475">
                  <c:v>#N/A</c:v>
                </c:pt>
                <c:pt idx="3476">
                  <c:v>#N/A</c:v>
                </c:pt>
                <c:pt idx="3477">
                  <c:v>#N/A</c:v>
                </c:pt>
                <c:pt idx="3478">
                  <c:v>#N/A</c:v>
                </c:pt>
                <c:pt idx="3479">
                  <c:v>#N/A</c:v>
                </c:pt>
                <c:pt idx="3480">
                  <c:v>#N/A</c:v>
                </c:pt>
                <c:pt idx="3481">
                  <c:v>#N/A</c:v>
                </c:pt>
                <c:pt idx="3482">
                  <c:v>#N/A</c:v>
                </c:pt>
                <c:pt idx="3483">
                  <c:v>#N/A</c:v>
                </c:pt>
                <c:pt idx="3484">
                  <c:v>#N/A</c:v>
                </c:pt>
                <c:pt idx="3485">
                  <c:v>#N/A</c:v>
                </c:pt>
                <c:pt idx="3486">
                  <c:v>#N/A</c:v>
                </c:pt>
                <c:pt idx="3487">
                  <c:v>#N/A</c:v>
                </c:pt>
                <c:pt idx="3488">
                  <c:v>#N/A</c:v>
                </c:pt>
                <c:pt idx="3489">
                  <c:v>#N/A</c:v>
                </c:pt>
                <c:pt idx="3490">
                  <c:v>#N/A</c:v>
                </c:pt>
                <c:pt idx="3491">
                  <c:v>#N/A</c:v>
                </c:pt>
                <c:pt idx="3492">
                  <c:v>#N/A</c:v>
                </c:pt>
                <c:pt idx="3493">
                  <c:v>#N/A</c:v>
                </c:pt>
                <c:pt idx="3494">
                  <c:v>#N/A</c:v>
                </c:pt>
                <c:pt idx="3495">
                  <c:v>#N/A</c:v>
                </c:pt>
                <c:pt idx="3496">
                  <c:v>#N/A</c:v>
                </c:pt>
                <c:pt idx="3497">
                  <c:v>#N/A</c:v>
                </c:pt>
                <c:pt idx="3498">
                  <c:v>#N/A</c:v>
                </c:pt>
                <c:pt idx="3499">
                  <c:v>0.26</c:v>
                </c:pt>
                <c:pt idx="3500">
                  <c:v>#N/A</c:v>
                </c:pt>
                <c:pt idx="3501">
                  <c:v>#N/A</c:v>
                </c:pt>
                <c:pt idx="3502">
                  <c:v>#N/A</c:v>
                </c:pt>
                <c:pt idx="3503">
                  <c:v>#N/A</c:v>
                </c:pt>
                <c:pt idx="3504">
                  <c:v>#N/A</c:v>
                </c:pt>
                <c:pt idx="3505">
                  <c:v>#N/A</c:v>
                </c:pt>
                <c:pt idx="3506">
                  <c:v>#N/A</c:v>
                </c:pt>
                <c:pt idx="3507">
                  <c:v>#N/A</c:v>
                </c:pt>
                <c:pt idx="3508">
                  <c:v>#N/A</c:v>
                </c:pt>
                <c:pt idx="3509">
                  <c:v>#N/A</c:v>
                </c:pt>
                <c:pt idx="3510">
                  <c:v>#N/A</c:v>
                </c:pt>
                <c:pt idx="3511">
                  <c:v>#N/A</c:v>
                </c:pt>
                <c:pt idx="3512">
                  <c:v>#N/A</c:v>
                </c:pt>
                <c:pt idx="3513">
                  <c:v>#N/A</c:v>
                </c:pt>
                <c:pt idx="3514">
                  <c:v>#N/A</c:v>
                </c:pt>
                <c:pt idx="3515">
                  <c:v>#N/A</c:v>
                </c:pt>
                <c:pt idx="3516">
                  <c:v>#N/A</c:v>
                </c:pt>
                <c:pt idx="3517">
                  <c:v>#N/A</c:v>
                </c:pt>
                <c:pt idx="3518">
                  <c:v>#N/A</c:v>
                </c:pt>
                <c:pt idx="3519">
                  <c:v>#N/A</c:v>
                </c:pt>
                <c:pt idx="3520">
                  <c:v>#N/A</c:v>
                </c:pt>
                <c:pt idx="3521">
                  <c:v>#N/A</c:v>
                </c:pt>
                <c:pt idx="3522">
                  <c:v>#N/A</c:v>
                </c:pt>
                <c:pt idx="3523">
                  <c:v>#N/A</c:v>
                </c:pt>
                <c:pt idx="3524">
                  <c:v>#N/A</c:v>
                </c:pt>
                <c:pt idx="3525">
                  <c:v>#N/A</c:v>
                </c:pt>
                <c:pt idx="3526">
                  <c:v>#N/A</c:v>
                </c:pt>
                <c:pt idx="3527">
                  <c:v>#N/A</c:v>
                </c:pt>
                <c:pt idx="3528">
                  <c:v>#N/A</c:v>
                </c:pt>
                <c:pt idx="3529">
                  <c:v>#N/A</c:v>
                </c:pt>
                <c:pt idx="3530">
                  <c:v>#N/A</c:v>
                </c:pt>
                <c:pt idx="3531">
                  <c:v>0</c:v>
                </c:pt>
                <c:pt idx="3532">
                  <c:v>#N/A</c:v>
                </c:pt>
                <c:pt idx="3533">
                  <c:v>#N/A</c:v>
                </c:pt>
                <c:pt idx="3534">
                  <c:v>#N/A</c:v>
                </c:pt>
                <c:pt idx="3535">
                  <c:v>#N/A</c:v>
                </c:pt>
                <c:pt idx="3536">
                  <c:v>#N/A</c:v>
                </c:pt>
                <c:pt idx="3537">
                  <c:v>#N/A</c:v>
                </c:pt>
                <c:pt idx="3538">
                  <c:v>#N/A</c:v>
                </c:pt>
                <c:pt idx="3539">
                  <c:v>#N/A</c:v>
                </c:pt>
                <c:pt idx="3540">
                  <c:v>#N/A</c:v>
                </c:pt>
                <c:pt idx="3541">
                  <c:v>#N/A</c:v>
                </c:pt>
                <c:pt idx="3542">
                  <c:v>#N/A</c:v>
                </c:pt>
                <c:pt idx="3543">
                  <c:v>#N/A</c:v>
                </c:pt>
                <c:pt idx="3544">
                  <c:v>#N/A</c:v>
                </c:pt>
                <c:pt idx="3545">
                  <c:v>#N/A</c:v>
                </c:pt>
                <c:pt idx="3546">
                  <c:v>#N/A</c:v>
                </c:pt>
                <c:pt idx="3547">
                  <c:v>#N/A</c:v>
                </c:pt>
                <c:pt idx="3548">
                  <c:v>#N/A</c:v>
                </c:pt>
                <c:pt idx="3549">
                  <c:v>#N/A</c:v>
                </c:pt>
                <c:pt idx="3550">
                  <c:v>#N/A</c:v>
                </c:pt>
                <c:pt idx="3551">
                  <c:v>#N/A</c:v>
                </c:pt>
                <c:pt idx="3552">
                  <c:v>#N/A</c:v>
                </c:pt>
                <c:pt idx="3553">
                  <c:v>#N/A</c:v>
                </c:pt>
                <c:pt idx="3554">
                  <c:v>#N/A</c:v>
                </c:pt>
                <c:pt idx="3555">
                  <c:v>#N/A</c:v>
                </c:pt>
                <c:pt idx="3556">
                  <c:v>#N/A</c:v>
                </c:pt>
                <c:pt idx="3557">
                  <c:v>#N/A</c:v>
                </c:pt>
                <c:pt idx="3558">
                  <c:v>#N/A</c:v>
                </c:pt>
                <c:pt idx="3559">
                  <c:v>#N/A</c:v>
                </c:pt>
                <c:pt idx="3560">
                  <c:v>0.51500000000000001</c:v>
                </c:pt>
                <c:pt idx="3561">
                  <c:v>#N/A</c:v>
                </c:pt>
                <c:pt idx="3562">
                  <c:v>#N/A</c:v>
                </c:pt>
                <c:pt idx="3563">
                  <c:v>#N/A</c:v>
                </c:pt>
                <c:pt idx="3564">
                  <c:v>#N/A</c:v>
                </c:pt>
                <c:pt idx="3565">
                  <c:v>#N/A</c:v>
                </c:pt>
                <c:pt idx="3566">
                  <c:v>#N/A</c:v>
                </c:pt>
                <c:pt idx="3567">
                  <c:v>#N/A</c:v>
                </c:pt>
                <c:pt idx="3568">
                  <c:v>#N/A</c:v>
                </c:pt>
                <c:pt idx="3569">
                  <c:v>#N/A</c:v>
                </c:pt>
                <c:pt idx="3570">
                  <c:v>#N/A</c:v>
                </c:pt>
                <c:pt idx="3571">
                  <c:v>#N/A</c:v>
                </c:pt>
                <c:pt idx="3572">
                  <c:v>#N/A</c:v>
                </c:pt>
                <c:pt idx="3573">
                  <c:v>#N/A</c:v>
                </c:pt>
                <c:pt idx="3574">
                  <c:v>#N/A</c:v>
                </c:pt>
                <c:pt idx="3575">
                  <c:v>#N/A</c:v>
                </c:pt>
                <c:pt idx="3576">
                  <c:v>#N/A</c:v>
                </c:pt>
                <c:pt idx="3577">
                  <c:v>#N/A</c:v>
                </c:pt>
                <c:pt idx="3578">
                  <c:v>#N/A</c:v>
                </c:pt>
                <c:pt idx="3579">
                  <c:v>#N/A</c:v>
                </c:pt>
                <c:pt idx="3580">
                  <c:v>#N/A</c:v>
                </c:pt>
                <c:pt idx="3581">
                  <c:v>#N/A</c:v>
                </c:pt>
                <c:pt idx="3582">
                  <c:v>#N/A</c:v>
                </c:pt>
                <c:pt idx="3583">
                  <c:v>#N/A</c:v>
                </c:pt>
                <c:pt idx="3584">
                  <c:v>#N/A</c:v>
                </c:pt>
                <c:pt idx="3585">
                  <c:v>#N/A</c:v>
                </c:pt>
                <c:pt idx="3586">
                  <c:v>#N/A</c:v>
                </c:pt>
                <c:pt idx="3587">
                  <c:v>#N/A</c:v>
                </c:pt>
                <c:pt idx="3588">
                  <c:v>#N/A</c:v>
                </c:pt>
                <c:pt idx="3589">
                  <c:v>#N/A</c:v>
                </c:pt>
                <c:pt idx="3590">
                  <c:v>#N/A</c:v>
                </c:pt>
                <c:pt idx="3591">
                  <c:v>#N/A</c:v>
                </c:pt>
                <c:pt idx="3592">
                  <c:v>#N/A</c:v>
                </c:pt>
                <c:pt idx="3593">
                  <c:v>#N/A</c:v>
                </c:pt>
                <c:pt idx="3594">
                  <c:v>0.3</c:v>
                </c:pt>
                <c:pt idx="3595">
                  <c:v>#N/A</c:v>
                </c:pt>
                <c:pt idx="3596">
                  <c:v>#N/A</c:v>
                </c:pt>
                <c:pt idx="3597">
                  <c:v>#N/A</c:v>
                </c:pt>
                <c:pt idx="3598">
                  <c:v>#N/A</c:v>
                </c:pt>
                <c:pt idx="3599">
                  <c:v>#N/A</c:v>
                </c:pt>
                <c:pt idx="3600">
                  <c:v>#N/A</c:v>
                </c:pt>
                <c:pt idx="3601">
                  <c:v>#N/A</c:v>
                </c:pt>
                <c:pt idx="3602">
                  <c:v>#N/A</c:v>
                </c:pt>
                <c:pt idx="3603">
                  <c:v>#N/A</c:v>
                </c:pt>
                <c:pt idx="3604">
                  <c:v>#N/A</c:v>
                </c:pt>
                <c:pt idx="3605">
                  <c:v>#N/A</c:v>
                </c:pt>
                <c:pt idx="3606">
                  <c:v>#N/A</c:v>
                </c:pt>
                <c:pt idx="3607">
                  <c:v>#N/A</c:v>
                </c:pt>
                <c:pt idx="3608">
                  <c:v>#N/A</c:v>
                </c:pt>
                <c:pt idx="3609">
                  <c:v>#N/A</c:v>
                </c:pt>
                <c:pt idx="3610">
                  <c:v>#N/A</c:v>
                </c:pt>
                <c:pt idx="3611">
                  <c:v>#N/A</c:v>
                </c:pt>
                <c:pt idx="3612">
                  <c:v>#N/A</c:v>
                </c:pt>
                <c:pt idx="3613">
                  <c:v>#N/A</c:v>
                </c:pt>
                <c:pt idx="3614">
                  <c:v>#N/A</c:v>
                </c:pt>
                <c:pt idx="3615">
                  <c:v>#N/A</c:v>
                </c:pt>
                <c:pt idx="3616">
                  <c:v>#N/A</c:v>
                </c:pt>
                <c:pt idx="3617">
                  <c:v>#N/A</c:v>
                </c:pt>
                <c:pt idx="3618">
                  <c:v>#N/A</c:v>
                </c:pt>
                <c:pt idx="3619">
                  <c:v>#N/A</c:v>
                </c:pt>
                <c:pt idx="3620">
                  <c:v>#N/A</c:v>
                </c:pt>
                <c:pt idx="3621">
                  <c:v>#N/A</c:v>
                </c:pt>
                <c:pt idx="3622">
                  <c:v>0</c:v>
                </c:pt>
                <c:pt idx="3623">
                  <c:v>#N/A</c:v>
                </c:pt>
                <c:pt idx="3624">
                  <c:v>#N/A</c:v>
                </c:pt>
                <c:pt idx="3625">
                  <c:v>#N/A</c:v>
                </c:pt>
                <c:pt idx="3626">
                  <c:v>#N/A</c:v>
                </c:pt>
                <c:pt idx="3627">
                  <c:v>#N/A</c:v>
                </c:pt>
                <c:pt idx="3628">
                  <c:v>#N/A</c:v>
                </c:pt>
                <c:pt idx="3629">
                  <c:v>#N/A</c:v>
                </c:pt>
                <c:pt idx="3630">
                  <c:v>#N/A</c:v>
                </c:pt>
                <c:pt idx="3631">
                  <c:v>#N/A</c:v>
                </c:pt>
                <c:pt idx="3632">
                  <c:v>#N/A</c:v>
                </c:pt>
                <c:pt idx="3633">
                  <c:v>#N/A</c:v>
                </c:pt>
                <c:pt idx="3634">
                  <c:v>#N/A</c:v>
                </c:pt>
                <c:pt idx="3635">
                  <c:v>#N/A</c:v>
                </c:pt>
                <c:pt idx="3636">
                  <c:v>#N/A</c:v>
                </c:pt>
                <c:pt idx="3637">
                  <c:v>#N/A</c:v>
                </c:pt>
                <c:pt idx="3638">
                  <c:v>#N/A</c:v>
                </c:pt>
                <c:pt idx="3639">
                  <c:v>#N/A</c:v>
                </c:pt>
                <c:pt idx="3640">
                  <c:v>#N/A</c:v>
                </c:pt>
                <c:pt idx="3641">
                  <c:v>#N/A</c:v>
                </c:pt>
                <c:pt idx="3642">
                  <c:v>#N/A</c:v>
                </c:pt>
                <c:pt idx="3643">
                  <c:v>#N/A</c:v>
                </c:pt>
                <c:pt idx="3644">
                  <c:v>#N/A</c:v>
                </c:pt>
                <c:pt idx="3645">
                  <c:v>#N/A</c:v>
                </c:pt>
                <c:pt idx="3646">
                  <c:v>#N/A</c:v>
                </c:pt>
                <c:pt idx="3647">
                  <c:v>#N/A</c:v>
                </c:pt>
                <c:pt idx="3648">
                  <c:v>#N/A</c:v>
                </c:pt>
                <c:pt idx="3649">
                  <c:v>#N/A</c:v>
                </c:pt>
                <c:pt idx="3650">
                  <c:v>#N/A</c:v>
                </c:pt>
                <c:pt idx="3651">
                  <c:v>0.3</c:v>
                </c:pt>
                <c:pt idx="3652">
                  <c:v>#N/A</c:v>
                </c:pt>
                <c:pt idx="3653">
                  <c:v>#N/A</c:v>
                </c:pt>
                <c:pt idx="3654">
                  <c:v>#N/A</c:v>
                </c:pt>
                <c:pt idx="3655">
                  <c:v>#N/A</c:v>
                </c:pt>
                <c:pt idx="3656">
                  <c:v>#N/A</c:v>
                </c:pt>
                <c:pt idx="3657">
                  <c:v>#N/A</c:v>
                </c:pt>
                <c:pt idx="3658">
                  <c:v>#N/A</c:v>
                </c:pt>
                <c:pt idx="3659">
                  <c:v>#N/A</c:v>
                </c:pt>
                <c:pt idx="3660">
                  <c:v>#N/A</c:v>
                </c:pt>
                <c:pt idx="3661">
                  <c:v>#N/A</c:v>
                </c:pt>
                <c:pt idx="3662">
                  <c:v>#N/A</c:v>
                </c:pt>
                <c:pt idx="3663">
                  <c:v>#N/A</c:v>
                </c:pt>
                <c:pt idx="3664">
                  <c:v>#N/A</c:v>
                </c:pt>
                <c:pt idx="3665">
                  <c:v>#N/A</c:v>
                </c:pt>
                <c:pt idx="3666">
                  <c:v>#N/A</c:v>
                </c:pt>
                <c:pt idx="3667">
                  <c:v>#N/A</c:v>
                </c:pt>
                <c:pt idx="3668">
                  <c:v>#N/A</c:v>
                </c:pt>
                <c:pt idx="3669">
                  <c:v>#N/A</c:v>
                </c:pt>
                <c:pt idx="3670">
                  <c:v>#N/A</c:v>
                </c:pt>
                <c:pt idx="3671">
                  <c:v>#N/A</c:v>
                </c:pt>
                <c:pt idx="3672">
                  <c:v>#N/A</c:v>
                </c:pt>
                <c:pt idx="3673">
                  <c:v>#N/A</c:v>
                </c:pt>
                <c:pt idx="3674">
                  <c:v>#N/A</c:v>
                </c:pt>
                <c:pt idx="3675">
                  <c:v>#N/A</c:v>
                </c:pt>
                <c:pt idx="3676">
                  <c:v>#N/A</c:v>
                </c:pt>
                <c:pt idx="3677">
                  <c:v>#N/A</c:v>
                </c:pt>
                <c:pt idx="3678">
                  <c:v>#N/A</c:v>
                </c:pt>
                <c:pt idx="3679">
                  <c:v>#N/A</c:v>
                </c:pt>
                <c:pt idx="3680">
                  <c:v>#N/A</c:v>
                </c:pt>
                <c:pt idx="3681">
                  <c:v>#N/A</c:v>
                </c:pt>
                <c:pt idx="3682">
                  <c:v>#N/A</c:v>
                </c:pt>
                <c:pt idx="3683">
                  <c:v>#N/A</c:v>
                </c:pt>
                <c:pt idx="3684">
                  <c:v>#N/A</c:v>
                </c:pt>
                <c:pt idx="3685">
                  <c:v>0</c:v>
                </c:pt>
                <c:pt idx="3686">
                  <c:v>#N/A</c:v>
                </c:pt>
                <c:pt idx="3687">
                  <c:v>#N/A</c:v>
                </c:pt>
                <c:pt idx="3688">
                  <c:v>#N/A</c:v>
                </c:pt>
                <c:pt idx="3689">
                  <c:v>#N/A</c:v>
                </c:pt>
                <c:pt idx="3690">
                  <c:v>#N/A</c:v>
                </c:pt>
                <c:pt idx="3691">
                  <c:v>#N/A</c:v>
                </c:pt>
                <c:pt idx="3692">
                  <c:v>#N/A</c:v>
                </c:pt>
                <c:pt idx="3693">
                  <c:v>#N/A</c:v>
                </c:pt>
                <c:pt idx="3694">
                  <c:v>#N/A</c:v>
                </c:pt>
                <c:pt idx="3695">
                  <c:v>#N/A</c:v>
                </c:pt>
                <c:pt idx="3696">
                  <c:v>#N/A</c:v>
                </c:pt>
                <c:pt idx="3697">
                  <c:v>#N/A</c:v>
                </c:pt>
                <c:pt idx="3698">
                  <c:v>#N/A</c:v>
                </c:pt>
                <c:pt idx="3699">
                  <c:v>#N/A</c:v>
                </c:pt>
                <c:pt idx="3700">
                  <c:v>#N/A</c:v>
                </c:pt>
                <c:pt idx="3701">
                  <c:v>#N/A</c:v>
                </c:pt>
                <c:pt idx="3702">
                  <c:v>#N/A</c:v>
                </c:pt>
                <c:pt idx="3703">
                  <c:v>#N/A</c:v>
                </c:pt>
                <c:pt idx="3704">
                  <c:v>#N/A</c:v>
                </c:pt>
                <c:pt idx="3705">
                  <c:v>#N/A</c:v>
                </c:pt>
                <c:pt idx="3706">
                  <c:v>#N/A</c:v>
                </c:pt>
                <c:pt idx="3707">
                  <c:v>#N/A</c:v>
                </c:pt>
                <c:pt idx="3708">
                  <c:v>#N/A</c:v>
                </c:pt>
                <c:pt idx="3709">
                  <c:v>#N/A</c:v>
                </c:pt>
                <c:pt idx="3710">
                  <c:v>#N/A</c:v>
                </c:pt>
                <c:pt idx="3711">
                  <c:v>#N/A</c:v>
                </c:pt>
                <c:pt idx="3712">
                  <c:v>#N/A</c:v>
                </c:pt>
                <c:pt idx="3713">
                  <c:v>0.3</c:v>
                </c:pt>
                <c:pt idx="3714">
                  <c:v>#N/A</c:v>
                </c:pt>
                <c:pt idx="3715">
                  <c:v>#N/A</c:v>
                </c:pt>
                <c:pt idx="3716">
                  <c:v>#N/A</c:v>
                </c:pt>
                <c:pt idx="3717">
                  <c:v>#N/A</c:v>
                </c:pt>
                <c:pt idx="3718">
                  <c:v>#N/A</c:v>
                </c:pt>
                <c:pt idx="3719">
                  <c:v>#N/A</c:v>
                </c:pt>
                <c:pt idx="3720">
                  <c:v>#N/A</c:v>
                </c:pt>
                <c:pt idx="3721">
                  <c:v>#N/A</c:v>
                </c:pt>
                <c:pt idx="3722">
                  <c:v>#N/A</c:v>
                </c:pt>
                <c:pt idx="3723">
                  <c:v>#N/A</c:v>
                </c:pt>
                <c:pt idx="3724">
                  <c:v>#N/A</c:v>
                </c:pt>
                <c:pt idx="3725">
                  <c:v>#N/A</c:v>
                </c:pt>
                <c:pt idx="3726">
                  <c:v>#N/A</c:v>
                </c:pt>
                <c:pt idx="3727">
                  <c:v>#N/A</c:v>
                </c:pt>
                <c:pt idx="3728">
                  <c:v>#N/A</c:v>
                </c:pt>
                <c:pt idx="3729">
                  <c:v>#N/A</c:v>
                </c:pt>
                <c:pt idx="3730">
                  <c:v>#N/A</c:v>
                </c:pt>
                <c:pt idx="3731">
                  <c:v>#N/A</c:v>
                </c:pt>
                <c:pt idx="3732">
                  <c:v>#N/A</c:v>
                </c:pt>
                <c:pt idx="3733">
                  <c:v>#N/A</c:v>
                </c:pt>
                <c:pt idx="3734">
                  <c:v>#N/A</c:v>
                </c:pt>
                <c:pt idx="3735">
                  <c:v>#N/A</c:v>
                </c:pt>
                <c:pt idx="3736">
                  <c:v>#N/A</c:v>
                </c:pt>
                <c:pt idx="3737">
                  <c:v>#N/A</c:v>
                </c:pt>
                <c:pt idx="3738">
                  <c:v>#N/A</c:v>
                </c:pt>
                <c:pt idx="3739">
                  <c:v>#N/A</c:v>
                </c:pt>
                <c:pt idx="3740">
                  <c:v>#N/A</c:v>
                </c:pt>
                <c:pt idx="3741">
                  <c:v>#N/A</c:v>
                </c:pt>
                <c:pt idx="3742">
                  <c:v>#N/A</c:v>
                </c:pt>
                <c:pt idx="3743">
                  <c:v>0</c:v>
                </c:pt>
                <c:pt idx="3744">
                  <c:v>#N/A</c:v>
                </c:pt>
                <c:pt idx="3745">
                  <c:v>#N/A</c:v>
                </c:pt>
                <c:pt idx="3746">
                  <c:v>#N/A</c:v>
                </c:pt>
                <c:pt idx="3747">
                  <c:v>#N/A</c:v>
                </c:pt>
                <c:pt idx="3748">
                  <c:v>#N/A</c:v>
                </c:pt>
                <c:pt idx="3749">
                  <c:v>#N/A</c:v>
                </c:pt>
                <c:pt idx="3750">
                  <c:v>#N/A</c:v>
                </c:pt>
                <c:pt idx="3751">
                  <c:v>#N/A</c:v>
                </c:pt>
                <c:pt idx="3752">
                  <c:v>#N/A</c:v>
                </c:pt>
                <c:pt idx="3753">
                  <c:v>#N/A</c:v>
                </c:pt>
                <c:pt idx="3754">
                  <c:v>#N/A</c:v>
                </c:pt>
                <c:pt idx="3755">
                  <c:v>#N/A</c:v>
                </c:pt>
                <c:pt idx="3756">
                  <c:v>#N/A</c:v>
                </c:pt>
                <c:pt idx="3757">
                  <c:v>#N/A</c:v>
                </c:pt>
                <c:pt idx="3758">
                  <c:v>#N/A</c:v>
                </c:pt>
                <c:pt idx="3759">
                  <c:v>#N/A</c:v>
                </c:pt>
                <c:pt idx="3760">
                  <c:v>#N/A</c:v>
                </c:pt>
                <c:pt idx="3761">
                  <c:v>#N/A</c:v>
                </c:pt>
                <c:pt idx="3762">
                  <c:v>#N/A</c:v>
                </c:pt>
                <c:pt idx="3763">
                  <c:v>#N/A</c:v>
                </c:pt>
                <c:pt idx="3764">
                  <c:v>#N/A</c:v>
                </c:pt>
                <c:pt idx="3765">
                  <c:v>#N/A</c:v>
                </c:pt>
                <c:pt idx="3766">
                  <c:v>#N/A</c:v>
                </c:pt>
                <c:pt idx="3767">
                  <c:v>#N/A</c:v>
                </c:pt>
                <c:pt idx="3768">
                  <c:v>#N/A</c:v>
                </c:pt>
                <c:pt idx="3769">
                  <c:v>#N/A</c:v>
                </c:pt>
                <c:pt idx="3770">
                  <c:v>#N/A</c:v>
                </c:pt>
                <c:pt idx="3771">
                  <c:v>#N/A</c:v>
                </c:pt>
                <c:pt idx="3772">
                  <c:v>#N/A</c:v>
                </c:pt>
                <c:pt idx="3773">
                  <c:v>0.3</c:v>
                </c:pt>
                <c:pt idx="3776">
                  <c:v>#N/A</c:v>
                </c:pt>
                <c:pt idx="3777">
                  <c:v>#N/A</c:v>
                </c:pt>
                <c:pt idx="3778">
                  <c:v>#N/A</c:v>
                </c:pt>
                <c:pt idx="3779">
                  <c:v>#N/A</c:v>
                </c:pt>
                <c:pt idx="3780">
                  <c:v>#N/A</c:v>
                </c:pt>
                <c:pt idx="3781">
                  <c:v>#N/A</c:v>
                </c:pt>
                <c:pt idx="3782">
                  <c:v>#N/A</c:v>
                </c:pt>
                <c:pt idx="3783">
                  <c:v>#N/A</c:v>
                </c:pt>
                <c:pt idx="3784">
                  <c:v>#N/A</c:v>
                </c:pt>
                <c:pt idx="3785">
                  <c:v>#N/A</c:v>
                </c:pt>
                <c:pt idx="3786">
                  <c:v>#N/A</c:v>
                </c:pt>
                <c:pt idx="3787">
                  <c:v>#N/A</c:v>
                </c:pt>
                <c:pt idx="3788">
                  <c:v>#N/A</c:v>
                </c:pt>
                <c:pt idx="3789">
                  <c:v>#N/A</c:v>
                </c:pt>
                <c:pt idx="3790">
                  <c:v>#N/A</c:v>
                </c:pt>
                <c:pt idx="3791">
                  <c:v>#N/A</c:v>
                </c:pt>
                <c:pt idx="3792">
                  <c:v>#N/A</c:v>
                </c:pt>
                <c:pt idx="3793">
                  <c:v>#N/A</c:v>
                </c:pt>
                <c:pt idx="3794">
                  <c:v>#N/A</c:v>
                </c:pt>
                <c:pt idx="3795">
                  <c:v>#N/A</c:v>
                </c:pt>
                <c:pt idx="3796">
                  <c:v>#N/A</c:v>
                </c:pt>
                <c:pt idx="3797">
                  <c:v>#N/A</c:v>
                </c:pt>
                <c:pt idx="3798">
                  <c:v>#N/A</c:v>
                </c:pt>
                <c:pt idx="3799">
                  <c:v>#N/A</c:v>
                </c:pt>
                <c:pt idx="3800">
                  <c:v>#N/A</c:v>
                </c:pt>
                <c:pt idx="3801">
                  <c:v>#N/A</c:v>
                </c:pt>
                <c:pt idx="3802">
                  <c:v>#N/A</c:v>
                </c:pt>
                <c:pt idx="3803">
                  <c:v>#N/A</c:v>
                </c:pt>
                <c:pt idx="3804">
                  <c:v>0</c:v>
                </c:pt>
                <c:pt idx="3805">
                  <c:v>#N/A</c:v>
                </c:pt>
                <c:pt idx="3806">
                  <c:v>#N/A</c:v>
                </c:pt>
                <c:pt idx="3807">
                  <c:v>#N/A</c:v>
                </c:pt>
                <c:pt idx="3808">
                  <c:v>#N/A</c:v>
                </c:pt>
                <c:pt idx="3809">
                  <c:v>#N/A</c:v>
                </c:pt>
                <c:pt idx="3810">
                  <c:v>#N/A</c:v>
                </c:pt>
                <c:pt idx="3811">
                  <c:v>#N/A</c:v>
                </c:pt>
                <c:pt idx="3812">
                  <c:v>#N/A</c:v>
                </c:pt>
                <c:pt idx="3813">
                  <c:v>#N/A</c:v>
                </c:pt>
                <c:pt idx="3814">
                  <c:v>#N/A</c:v>
                </c:pt>
                <c:pt idx="3815">
                  <c:v>#N/A</c:v>
                </c:pt>
                <c:pt idx="3816">
                  <c:v>#N/A</c:v>
                </c:pt>
                <c:pt idx="3817">
                  <c:v>#N/A</c:v>
                </c:pt>
                <c:pt idx="3818">
                  <c:v>#N/A</c:v>
                </c:pt>
                <c:pt idx="3819">
                  <c:v>#N/A</c:v>
                </c:pt>
                <c:pt idx="3820">
                  <c:v>#N/A</c:v>
                </c:pt>
                <c:pt idx="3821">
                  <c:v>#N/A</c:v>
                </c:pt>
                <c:pt idx="3822">
                  <c:v>#N/A</c:v>
                </c:pt>
                <c:pt idx="3823">
                  <c:v>#N/A</c:v>
                </c:pt>
                <c:pt idx="3824">
                  <c:v>#N/A</c:v>
                </c:pt>
                <c:pt idx="3825">
                  <c:v>#N/A</c:v>
                </c:pt>
                <c:pt idx="3826">
                  <c:v>#N/A</c:v>
                </c:pt>
                <c:pt idx="3827">
                  <c:v>#N/A</c:v>
                </c:pt>
                <c:pt idx="3828">
                  <c:v>#N/A</c:v>
                </c:pt>
                <c:pt idx="3829">
                  <c:v>#N/A</c:v>
                </c:pt>
                <c:pt idx="3830">
                  <c:v>#N/A</c:v>
                </c:pt>
                <c:pt idx="3831">
                  <c:v>#N/A</c:v>
                </c:pt>
                <c:pt idx="3832">
                  <c:v>#N/A</c:v>
                </c:pt>
                <c:pt idx="3833">
                  <c:v>#N/A</c:v>
                </c:pt>
                <c:pt idx="3834">
                  <c:v>#N/A</c:v>
                </c:pt>
                <c:pt idx="3835">
                  <c:v>0</c:v>
                </c:pt>
                <c:pt idx="3836">
                  <c:v>#N/A</c:v>
                </c:pt>
                <c:pt idx="3837">
                  <c:v>#N/A</c:v>
                </c:pt>
                <c:pt idx="3838">
                  <c:v>#N/A</c:v>
                </c:pt>
                <c:pt idx="3839">
                  <c:v>#N/A</c:v>
                </c:pt>
                <c:pt idx="3840">
                  <c:v>#N/A</c:v>
                </c:pt>
                <c:pt idx="3841">
                  <c:v>#N/A</c:v>
                </c:pt>
                <c:pt idx="3842">
                  <c:v>#N/A</c:v>
                </c:pt>
                <c:pt idx="3843">
                  <c:v>#N/A</c:v>
                </c:pt>
                <c:pt idx="3844">
                  <c:v>#N/A</c:v>
                </c:pt>
                <c:pt idx="3845">
                  <c:v>#N/A</c:v>
                </c:pt>
                <c:pt idx="3846">
                  <c:v>#N/A</c:v>
                </c:pt>
                <c:pt idx="3847">
                  <c:v>#N/A</c:v>
                </c:pt>
                <c:pt idx="3848">
                  <c:v>#N/A</c:v>
                </c:pt>
                <c:pt idx="3849">
                  <c:v>#N/A</c:v>
                </c:pt>
                <c:pt idx="3850">
                  <c:v>#N/A</c:v>
                </c:pt>
                <c:pt idx="3851">
                  <c:v>#N/A</c:v>
                </c:pt>
                <c:pt idx="3852">
                  <c:v>#N/A</c:v>
                </c:pt>
                <c:pt idx="3853">
                  <c:v>#N/A</c:v>
                </c:pt>
                <c:pt idx="3854">
                  <c:v>#N/A</c:v>
                </c:pt>
                <c:pt idx="3855">
                  <c:v>#N/A</c:v>
                </c:pt>
                <c:pt idx="3856">
                  <c:v>#N/A</c:v>
                </c:pt>
                <c:pt idx="3857">
                  <c:v>#N/A</c:v>
                </c:pt>
                <c:pt idx="3858">
                  <c:v>#N/A</c:v>
                </c:pt>
                <c:pt idx="3859">
                  <c:v>#N/A</c:v>
                </c:pt>
                <c:pt idx="3860">
                  <c:v>#N/A</c:v>
                </c:pt>
                <c:pt idx="3861">
                  <c:v>#N/A</c:v>
                </c:pt>
                <c:pt idx="3862">
                  <c:v>#N/A</c:v>
                </c:pt>
                <c:pt idx="3863">
                  <c:v>#N/A</c:v>
                </c:pt>
                <c:pt idx="3864">
                  <c:v>#N/A</c:v>
                </c:pt>
                <c:pt idx="3865">
                  <c:v>#N/A</c:v>
                </c:pt>
                <c:pt idx="3866">
                  <c:v>#N/A</c:v>
                </c:pt>
                <c:pt idx="3867">
                  <c:v>#N/A</c:v>
                </c:pt>
                <c:pt idx="3868">
                  <c:v>#N/A</c:v>
                </c:pt>
                <c:pt idx="3869">
                  <c:v>0.3</c:v>
                </c:pt>
                <c:pt idx="3870">
                  <c:v>#N/A</c:v>
                </c:pt>
                <c:pt idx="3871">
                  <c:v>#N/A</c:v>
                </c:pt>
                <c:pt idx="3872">
                  <c:v>#N/A</c:v>
                </c:pt>
                <c:pt idx="3873">
                  <c:v>#N/A</c:v>
                </c:pt>
                <c:pt idx="3874">
                  <c:v>#N/A</c:v>
                </c:pt>
                <c:pt idx="3875">
                  <c:v>#N/A</c:v>
                </c:pt>
                <c:pt idx="3876">
                  <c:v>#N/A</c:v>
                </c:pt>
                <c:pt idx="3877">
                  <c:v>#N/A</c:v>
                </c:pt>
                <c:pt idx="3878">
                  <c:v>#N/A</c:v>
                </c:pt>
                <c:pt idx="3879">
                  <c:v>#N/A</c:v>
                </c:pt>
                <c:pt idx="3880">
                  <c:v>#N/A</c:v>
                </c:pt>
                <c:pt idx="3881">
                  <c:v>#N/A</c:v>
                </c:pt>
                <c:pt idx="3882">
                  <c:v>#N/A</c:v>
                </c:pt>
                <c:pt idx="3883">
                  <c:v>#N/A</c:v>
                </c:pt>
                <c:pt idx="3884">
                  <c:v>#N/A</c:v>
                </c:pt>
                <c:pt idx="3885">
                  <c:v>#N/A</c:v>
                </c:pt>
                <c:pt idx="3886">
                  <c:v>#N/A</c:v>
                </c:pt>
                <c:pt idx="3887">
                  <c:v>#N/A</c:v>
                </c:pt>
                <c:pt idx="3888">
                  <c:v>#N/A</c:v>
                </c:pt>
                <c:pt idx="3889">
                  <c:v>#N/A</c:v>
                </c:pt>
                <c:pt idx="3890">
                  <c:v>#N/A</c:v>
                </c:pt>
                <c:pt idx="3891">
                  <c:v>#N/A</c:v>
                </c:pt>
                <c:pt idx="3892">
                  <c:v>#N/A</c:v>
                </c:pt>
                <c:pt idx="3893">
                  <c:v>#N/A</c:v>
                </c:pt>
                <c:pt idx="3894">
                  <c:v>#N/A</c:v>
                </c:pt>
                <c:pt idx="3895">
                  <c:v>#N/A</c:v>
                </c:pt>
                <c:pt idx="3896">
                  <c:v>0</c:v>
                </c:pt>
                <c:pt idx="3897">
                  <c:v>#N/A</c:v>
                </c:pt>
                <c:pt idx="3898">
                  <c:v>#N/A</c:v>
                </c:pt>
                <c:pt idx="3899">
                  <c:v>#N/A</c:v>
                </c:pt>
                <c:pt idx="3900">
                  <c:v>#N/A</c:v>
                </c:pt>
                <c:pt idx="3901">
                  <c:v>#N/A</c:v>
                </c:pt>
                <c:pt idx="3902">
                  <c:v>#N/A</c:v>
                </c:pt>
                <c:pt idx="3903">
                  <c:v>#N/A</c:v>
                </c:pt>
                <c:pt idx="3904">
                  <c:v>#N/A</c:v>
                </c:pt>
                <c:pt idx="3905">
                  <c:v>#N/A</c:v>
                </c:pt>
                <c:pt idx="3906">
                  <c:v>#N/A</c:v>
                </c:pt>
                <c:pt idx="3907">
                  <c:v>#N/A</c:v>
                </c:pt>
                <c:pt idx="3908">
                  <c:v>#N/A</c:v>
                </c:pt>
                <c:pt idx="3909">
                  <c:v>#N/A</c:v>
                </c:pt>
                <c:pt idx="3910">
                  <c:v>#N/A</c:v>
                </c:pt>
                <c:pt idx="3911">
                  <c:v>#N/A</c:v>
                </c:pt>
                <c:pt idx="3912">
                  <c:v>#N/A</c:v>
                </c:pt>
                <c:pt idx="3913">
                  <c:v>#N/A</c:v>
                </c:pt>
                <c:pt idx="3914">
                  <c:v>#N/A</c:v>
                </c:pt>
                <c:pt idx="3915">
                  <c:v>#N/A</c:v>
                </c:pt>
                <c:pt idx="3916">
                  <c:v>#N/A</c:v>
                </c:pt>
                <c:pt idx="3917">
                  <c:v>#N/A</c:v>
                </c:pt>
                <c:pt idx="3918">
                  <c:v>#N/A</c:v>
                </c:pt>
                <c:pt idx="3919">
                  <c:v>#N/A</c:v>
                </c:pt>
                <c:pt idx="3920">
                  <c:v>#N/A</c:v>
                </c:pt>
                <c:pt idx="3921">
                  <c:v>#N/A</c:v>
                </c:pt>
                <c:pt idx="3922">
                  <c:v>#N/A</c:v>
                </c:pt>
                <c:pt idx="3923">
                  <c:v>#N/A</c:v>
                </c:pt>
                <c:pt idx="3924">
                  <c:v>#N/A</c:v>
                </c:pt>
                <c:pt idx="3925">
                  <c:v>#N/A</c:v>
                </c:pt>
                <c:pt idx="3926">
                  <c:v>0.3</c:v>
                </c:pt>
                <c:pt idx="3927">
                  <c:v>#N/A</c:v>
                </c:pt>
                <c:pt idx="3928">
                  <c:v>#N/A</c:v>
                </c:pt>
                <c:pt idx="3929">
                  <c:v>#N/A</c:v>
                </c:pt>
                <c:pt idx="3930">
                  <c:v>#N/A</c:v>
                </c:pt>
                <c:pt idx="3931">
                  <c:v>#N/A</c:v>
                </c:pt>
                <c:pt idx="3932">
                  <c:v>#N/A</c:v>
                </c:pt>
                <c:pt idx="3933">
                  <c:v>#N/A</c:v>
                </c:pt>
                <c:pt idx="3934">
                  <c:v>#N/A</c:v>
                </c:pt>
                <c:pt idx="3935">
                  <c:v>#N/A</c:v>
                </c:pt>
                <c:pt idx="3936">
                  <c:v>#N/A</c:v>
                </c:pt>
                <c:pt idx="3937">
                  <c:v>#N/A</c:v>
                </c:pt>
                <c:pt idx="3938">
                  <c:v>#N/A</c:v>
                </c:pt>
                <c:pt idx="3939">
                  <c:v>#N/A</c:v>
                </c:pt>
                <c:pt idx="3940">
                  <c:v>#N/A</c:v>
                </c:pt>
                <c:pt idx="3941">
                  <c:v>#N/A</c:v>
                </c:pt>
                <c:pt idx="3942">
                  <c:v>#N/A</c:v>
                </c:pt>
                <c:pt idx="3943">
                  <c:v>#N/A</c:v>
                </c:pt>
                <c:pt idx="3944">
                  <c:v>#N/A</c:v>
                </c:pt>
                <c:pt idx="3945">
                  <c:v>#N/A</c:v>
                </c:pt>
                <c:pt idx="3946">
                  <c:v>#N/A</c:v>
                </c:pt>
                <c:pt idx="3947">
                  <c:v>#N/A</c:v>
                </c:pt>
                <c:pt idx="3948">
                  <c:v>#N/A</c:v>
                </c:pt>
                <c:pt idx="3949">
                  <c:v>#N/A</c:v>
                </c:pt>
                <c:pt idx="3950">
                  <c:v>#N/A</c:v>
                </c:pt>
                <c:pt idx="3951">
                  <c:v>#N/A</c:v>
                </c:pt>
                <c:pt idx="3952">
                  <c:v>#N/A</c:v>
                </c:pt>
                <c:pt idx="3953">
                  <c:v>#N/A</c:v>
                </c:pt>
                <c:pt idx="3954">
                  <c:v>#N/A</c:v>
                </c:pt>
                <c:pt idx="3955">
                  <c:v>#N/A</c:v>
                </c:pt>
                <c:pt idx="3956">
                  <c:v>#N/A</c:v>
                </c:pt>
                <c:pt idx="3957">
                  <c:v>#N/A</c:v>
                </c:pt>
                <c:pt idx="3958">
                  <c:v>#N/A</c:v>
                </c:pt>
                <c:pt idx="3959">
                  <c:v>0</c:v>
                </c:pt>
                <c:pt idx="3960">
                  <c:v>#N/A</c:v>
                </c:pt>
                <c:pt idx="3961">
                  <c:v>#N/A</c:v>
                </c:pt>
                <c:pt idx="3962">
                  <c:v>#N/A</c:v>
                </c:pt>
                <c:pt idx="3963">
                  <c:v>#N/A</c:v>
                </c:pt>
                <c:pt idx="3964">
                  <c:v>#N/A</c:v>
                </c:pt>
                <c:pt idx="3965">
                  <c:v>#N/A</c:v>
                </c:pt>
                <c:pt idx="3966">
                  <c:v>#N/A</c:v>
                </c:pt>
                <c:pt idx="3967">
                  <c:v>#N/A</c:v>
                </c:pt>
                <c:pt idx="3968">
                  <c:v>#N/A</c:v>
                </c:pt>
                <c:pt idx="3969">
                  <c:v>#N/A</c:v>
                </c:pt>
                <c:pt idx="3970">
                  <c:v>#N/A</c:v>
                </c:pt>
                <c:pt idx="3971">
                  <c:v>#N/A</c:v>
                </c:pt>
                <c:pt idx="3972">
                  <c:v>#N/A</c:v>
                </c:pt>
                <c:pt idx="3973">
                  <c:v>#N/A</c:v>
                </c:pt>
                <c:pt idx="3974">
                  <c:v>#N/A</c:v>
                </c:pt>
                <c:pt idx="3975">
                  <c:v>#N/A</c:v>
                </c:pt>
                <c:pt idx="3976">
                  <c:v>#N/A</c:v>
                </c:pt>
                <c:pt idx="3977">
                  <c:v>#N/A</c:v>
                </c:pt>
                <c:pt idx="3978">
                  <c:v>#N/A</c:v>
                </c:pt>
                <c:pt idx="3979">
                  <c:v>#N/A</c:v>
                </c:pt>
                <c:pt idx="3980">
                  <c:v>#N/A</c:v>
                </c:pt>
                <c:pt idx="3981">
                  <c:v>#N/A</c:v>
                </c:pt>
                <c:pt idx="3982">
                  <c:v>#N/A</c:v>
                </c:pt>
                <c:pt idx="3983">
                  <c:v>#N/A</c:v>
                </c:pt>
                <c:pt idx="3984">
                  <c:v>#N/A</c:v>
                </c:pt>
                <c:pt idx="3985">
                  <c:v>#N/A</c:v>
                </c:pt>
                <c:pt idx="3986">
                  <c:v>#N/A</c:v>
                </c:pt>
                <c:pt idx="3987">
                  <c:v>#N/A</c:v>
                </c:pt>
                <c:pt idx="3988">
                  <c:v>0.25</c:v>
                </c:pt>
                <c:pt idx="3989">
                  <c:v>#N/A</c:v>
                </c:pt>
                <c:pt idx="3990">
                  <c:v>#N/A</c:v>
                </c:pt>
                <c:pt idx="3991">
                  <c:v>#N/A</c:v>
                </c:pt>
                <c:pt idx="3992">
                  <c:v>#N/A</c:v>
                </c:pt>
                <c:pt idx="3993">
                  <c:v>#N/A</c:v>
                </c:pt>
                <c:pt idx="3994">
                  <c:v>#N/A</c:v>
                </c:pt>
                <c:pt idx="3995">
                  <c:v>#N/A</c:v>
                </c:pt>
                <c:pt idx="3996">
                  <c:v>#N/A</c:v>
                </c:pt>
                <c:pt idx="3997">
                  <c:v>#N/A</c:v>
                </c:pt>
                <c:pt idx="3998">
                  <c:v>#N/A</c:v>
                </c:pt>
                <c:pt idx="3999">
                  <c:v>#N/A</c:v>
                </c:pt>
                <c:pt idx="4000">
                  <c:v>#N/A</c:v>
                </c:pt>
                <c:pt idx="4001">
                  <c:v>#N/A</c:v>
                </c:pt>
                <c:pt idx="4002">
                  <c:v>#N/A</c:v>
                </c:pt>
                <c:pt idx="4003">
                  <c:v>#N/A</c:v>
                </c:pt>
                <c:pt idx="4004">
                  <c:v>#N/A</c:v>
                </c:pt>
                <c:pt idx="4005">
                  <c:v>#N/A</c:v>
                </c:pt>
                <c:pt idx="4006">
                  <c:v>#N/A</c:v>
                </c:pt>
                <c:pt idx="4007">
                  <c:v>#N/A</c:v>
                </c:pt>
                <c:pt idx="4008">
                  <c:v>#N/A</c:v>
                </c:pt>
                <c:pt idx="4009">
                  <c:v>#N/A</c:v>
                </c:pt>
                <c:pt idx="4010">
                  <c:v>#N/A</c:v>
                </c:pt>
                <c:pt idx="4011">
                  <c:v>#N/A</c:v>
                </c:pt>
                <c:pt idx="4012">
                  <c:v>#N/A</c:v>
                </c:pt>
                <c:pt idx="4013">
                  <c:v>#N/A</c:v>
                </c:pt>
                <c:pt idx="4014">
                  <c:v>#N/A</c:v>
                </c:pt>
                <c:pt idx="4015">
                  <c:v>#N/A</c:v>
                </c:pt>
                <c:pt idx="4016">
                  <c:v>0</c:v>
                </c:pt>
                <c:pt idx="4017">
                  <c:v>#N/A</c:v>
                </c:pt>
                <c:pt idx="4018">
                  <c:v>#N/A</c:v>
                </c:pt>
                <c:pt idx="4019">
                  <c:v>#N/A</c:v>
                </c:pt>
                <c:pt idx="4020">
                  <c:v>#N/A</c:v>
                </c:pt>
                <c:pt idx="4021">
                  <c:v>#N/A</c:v>
                </c:pt>
                <c:pt idx="4022">
                  <c:v>#N/A</c:v>
                </c:pt>
                <c:pt idx="4023">
                  <c:v>#N/A</c:v>
                </c:pt>
                <c:pt idx="4024">
                  <c:v>#N/A</c:v>
                </c:pt>
                <c:pt idx="4025">
                  <c:v>#N/A</c:v>
                </c:pt>
                <c:pt idx="4026">
                  <c:v>#N/A</c:v>
                </c:pt>
                <c:pt idx="4027">
                  <c:v>#N/A</c:v>
                </c:pt>
                <c:pt idx="4028">
                  <c:v>#N/A</c:v>
                </c:pt>
                <c:pt idx="4029">
                  <c:v>#N/A</c:v>
                </c:pt>
                <c:pt idx="4030">
                  <c:v>#N/A</c:v>
                </c:pt>
                <c:pt idx="4031">
                  <c:v>#N/A</c:v>
                </c:pt>
                <c:pt idx="4032">
                  <c:v>#N/A</c:v>
                </c:pt>
                <c:pt idx="4033">
                  <c:v>#N/A</c:v>
                </c:pt>
                <c:pt idx="4034">
                  <c:v>#N/A</c:v>
                </c:pt>
                <c:pt idx="4035">
                  <c:v>#N/A</c:v>
                </c:pt>
                <c:pt idx="4036">
                  <c:v>#N/A</c:v>
                </c:pt>
                <c:pt idx="4037">
                  <c:v>#N/A</c:v>
                </c:pt>
                <c:pt idx="4038">
                  <c:v>#N/A</c:v>
                </c:pt>
                <c:pt idx="4039">
                  <c:v>#N/A</c:v>
                </c:pt>
                <c:pt idx="4040">
                  <c:v>#N/A</c:v>
                </c:pt>
                <c:pt idx="4041">
                  <c:v>#N/A</c:v>
                </c:pt>
                <c:pt idx="4042">
                  <c:v>#N/A</c:v>
                </c:pt>
                <c:pt idx="4043">
                  <c:v>#N/A</c:v>
                </c:pt>
                <c:pt idx="4044">
                  <c:v>#N/A</c:v>
                </c:pt>
                <c:pt idx="4045">
                  <c:v>#N/A</c:v>
                </c:pt>
                <c:pt idx="4046">
                  <c:v>#N/A</c:v>
                </c:pt>
                <c:pt idx="4047">
                  <c:v>#N/A</c:v>
                </c:pt>
                <c:pt idx="4048">
                  <c:v>#N/A</c:v>
                </c:pt>
                <c:pt idx="4049">
                  <c:v>0.25</c:v>
                </c:pt>
                <c:pt idx="4050">
                  <c:v>#N/A</c:v>
                </c:pt>
                <c:pt idx="4051">
                  <c:v>#N/A</c:v>
                </c:pt>
                <c:pt idx="4052">
                  <c:v>#N/A</c:v>
                </c:pt>
                <c:pt idx="4053">
                  <c:v>#N/A</c:v>
                </c:pt>
                <c:pt idx="4054">
                  <c:v>#N/A</c:v>
                </c:pt>
                <c:pt idx="4055">
                  <c:v>#N/A</c:v>
                </c:pt>
                <c:pt idx="4056">
                  <c:v>#N/A</c:v>
                </c:pt>
                <c:pt idx="4057">
                  <c:v>#N/A</c:v>
                </c:pt>
                <c:pt idx="4058">
                  <c:v>#N/A</c:v>
                </c:pt>
                <c:pt idx="4059">
                  <c:v>#N/A</c:v>
                </c:pt>
                <c:pt idx="4060">
                  <c:v>#N/A</c:v>
                </c:pt>
                <c:pt idx="4061">
                  <c:v>#N/A</c:v>
                </c:pt>
                <c:pt idx="4062">
                  <c:v>#N/A</c:v>
                </c:pt>
                <c:pt idx="4063">
                  <c:v>#N/A</c:v>
                </c:pt>
                <c:pt idx="4064">
                  <c:v>#N/A</c:v>
                </c:pt>
                <c:pt idx="4065">
                  <c:v>#N/A</c:v>
                </c:pt>
                <c:pt idx="4066">
                  <c:v>#N/A</c:v>
                </c:pt>
                <c:pt idx="4067">
                  <c:v>#N/A</c:v>
                </c:pt>
                <c:pt idx="4068">
                  <c:v>#N/A</c:v>
                </c:pt>
                <c:pt idx="4069">
                  <c:v>#N/A</c:v>
                </c:pt>
                <c:pt idx="4070">
                  <c:v>#N/A</c:v>
                </c:pt>
                <c:pt idx="4071">
                  <c:v>#N/A</c:v>
                </c:pt>
                <c:pt idx="4072">
                  <c:v>#N/A</c:v>
                </c:pt>
                <c:pt idx="4073">
                  <c:v>#N/A</c:v>
                </c:pt>
                <c:pt idx="4074">
                  <c:v>#N/A</c:v>
                </c:pt>
                <c:pt idx="4075">
                  <c:v>#N/A</c:v>
                </c:pt>
                <c:pt idx="4076">
                  <c:v>#N/A</c:v>
                </c:pt>
                <c:pt idx="4077">
                  <c:v>#N/A</c:v>
                </c:pt>
                <c:pt idx="4078">
                  <c:v>#N/A</c:v>
                </c:pt>
                <c:pt idx="4079">
                  <c:v>0.25</c:v>
                </c:pt>
                <c:pt idx="4080">
                  <c:v>#N/A</c:v>
                </c:pt>
                <c:pt idx="4081">
                  <c:v>#N/A</c:v>
                </c:pt>
                <c:pt idx="4082">
                  <c:v>#N/A</c:v>
                </c:pt>
                <c:pt idx="4083">
                  <c:v>#N/A</c:v>
                </c:pt>
                <c:pt idx="4084">
                  <c:v>#N/A</c:v>
                </c:pt>
                <c:pt idx="4085">
                  <c:v>#N/A</c:v>
                </c:pt>
                <c:pt idx="4086">
                  <c:v>#N/A</c:v>
                </c:pt>
                <c:pt idx="4087">
                  <c:v>#N/A</c:v>
                </c:pt>
                <c:pt idx="4088">
                  <c:v>#N/A</c:v>
                </c:pt>
                <c:pt idx="4089">
                  <c:v>#N/A</c:v>
                </c:pt>
                <c:pt idx="4090">
                  <c:v>#N/A</c:v>
                </c:pt>
                <c:pt idx="4091">
                  <c:v>#N/A</c:v>
                </c:pt>
                <c:pt idx="4092">
                  <c:v>#N/A</c:v>
                </c:pt>
                <c:pt idx="4093">
                  <c:v>#N/A</c:v>
                </c:pt>
                <c:pt idx="4094">
                  <c:v>#N/A</c:v>
                </c:pt>
                <c:pt idx="4095">
                  <c:v>#N/A</c:v>
                </c:pt>
                <c:pt idx="4096">
                  <c:v>#N/A</c:v>
                </c:pt>
                <c:pt idx="4097">
                  <c:v>#N/A</c:v>
                </c:pt>
                <c:pt idx="4098">
                  <c:v>#N/A</c:v>
                </c:pt>
                <c:pt idx="4099">
                  <c:v>#N/A</c:v>
                </c:pt>
                <c:pt idx="4100">
                  <c:v>#N/A</c:v>
                </c:pt>
                <c:pt idx="4101">
                  <c:v>#N/A</c:v>
                </c:pt>
                <c:pt idx="4102">
                  <c:v>#N/A</c:v>
                </c:pt>
                <c:pt idx="4103">
                  <c:v>#N/A</c:v>
                </c:pt>
                <c:pt idx="4104">
                  <c:v>#N/A</c:v>
                </c:pt>
                <c:pt idx="4105">
                  <c:v>#N/A</c:v>
                </c:pt>
                <c:pt idx="4106">
                  <c:v>#N/A</c:v>
                </c:pt>
                <c:pt idx="4107">
                  <c:v>#N/A</c:v>
                </c:pt>
                <c:pt idx="4108">
                  <c:v>0.14000000000000001</c:v>
                </c:pt>
                <c:pt idx="4109">
                  <c:v>#N/A</c:v>
                </c:pt>
                <c:pt idx="4110">
                  <c:v>#N/A</c:v>
                </c:pt>
                <c:pt idx="4111">
                  <c:v>#N/A</c:v>
                </c:pt>
                <c:pt idx="4112">
                  <c:v>#N/A</c:v>
                </c:pt>
                <c:pt idx="4113">
                  <c:v>#N/A</c:v>
                </c:pt>
                <c:pt idx="4114">
                  <c:v>#N/A</c:v>
                </c:pt>
                <c:pt idx="4115">
                  <c:v>#N/A</c:v>
                </c:pt>
                <c:pt idx="4116">
                  <c:v>#N/A</c:v>
                </c:pt>
                <c:pt idx="4117">
                  <c:v>#N/A</c:v>
                </c:pt>
                <c:pt idx="4118">
                  <c:v>#N/A</c:v>
                </c:pt>
                <c:pt idx="4119">
                  <c:v>#N/A</c:v>
                </c:pt>
                <c:pt idx="4120">
                  <c:v>#N/A</c:v>
                </c:pt>
                <c:pt idx="4121">
                  <c:v>#N/A</c:v>
                </c:pt>
                <c:pt idx="4122">
                  <c:v>#N/A</c:v>
                </c:pt>
                <c:pt idx="4123">
                  <c:v>#N/A</c:v>
                </c:pt>
                <c:pt idx="4124">
                  <c:v>#N/A</c:v>
                </c:pt>
                <c:pt idx="4125">
                  <c:v>#N/A</c:v>
                </c:pt>
                <c:pt idx="4126">
                  <c:v>#N/A</c:v>
                </c:pt>
                <c:pt idx="4127">
                  <c:v>#N/A</c:v>
                </c:pt>
                <c:pt idx="4128">
                  <c:v>#N/A</c:v>
                </c:pt>
                <c:pt idx="4129">
                  <c:v>#N/A</c:v>
                </c:pt>
                <c:pt idx="4130">
                  <c:v>#N/A</c:v>
                </c:pt>
                <c:pt idx="4131">
                  <c:v>#N/A</c:v>
                </c:pt>
                <c:pt idx="4132">
                  <c:v>#N/A</c:v>
                </c:pt>
                <c:pt idx="4133">
                  <c:v>#N/A</c:v>
                </c:pt>
                <c:pt idx="4134">
                  <c:v>#N/A</c:v>
                </c:pt>
                <c:pt idx="4135">
                  <c:v>#N/A</c:v>
                </c:pt>
                <c:pt idx="4136">
                  <c:v>#N/A</c:v>
                </c:pt>
                <c:pt idx="4137">
                  <c:v>#N/A</c:v>
                </c:pt>
                <c:pt idx="4138">
                  <c:v>#N/A</c:v>
                </c:pt>
                <c:pt idx="4139">
                  <c:v>#N/A</c:v>
                </c:pt>
                <c:pt idx="4140">
                  <c:v>0.15</c:v>
                </c:pt>
                <c:pt idx="4141">
                  <c:v>#N/A</c:v>
                </c:pt>
                <c:pt idx="4142">
                  <c:v>#N/A</c:v>
                </c:pt>
                <c:pt idx="4143">
                  <c:v>#N/A</c:v>
                </c:pt>
                <c:pt idx="4144">
                  <c:v>#N/A</c:v>
                </c:pt>
                <c:pt idx="4145">
                  <c:v>#N/A</c:v>
                </c:pt>
                <c:pt idx="4146">
                  <c:v>#N/A</c:v>
                </c:pt>
                <c:pt idx="4147">
                  <c:v>#N/A</c:v>
                </c:pt>
                <c:pt idx="4148">
                  <c:v>#N/A</c:v>
                </c:pt>
                <c:pt idx="4149">
                  <c:v>#N/A</c:v>
                </c:pt>
                <c:pt idx="4150">
                  <c:v>#N/A</c:v>
                </c:pt>
                <c:pt idx="4151">
                  <c:v>#N/A</c:v>
                </c:pt>
                <c:pt idx="4152">
                  <c:v>#N/A</c:v>
                </c:pt>
                <c:pt idx="4153">
                  <c:v>#N/A</c:v>
                </c:pt>
                <c:pt idx="4154">
                  <c:v>#N/A</c:v>
                </c:pt>
                <c:pt idx="4155">
                  <c:v>#N/A</c:v>
                </c:pt>
                <c:pt idx="4156">
                  <c:v>#N/A</c:v>
                </c:pt>
                <c:pt idx="4157">
                  <c:v>#N/A</c:v>
                </c:pt>
                <c:pt idx="4158">
                  <c:v>#N/A</c:v>
                </c:pt>
                <c:pt idx="4159">
                  <c:v>#N/A</c:v>
                </c:pt>
                <c:pt idx="4160">
                  <c:v>#N/A</c:v>
                </c:pt>
                <c:pt idx="4161">
                  <c:v>#N/A</c:v>
                </c:pt>
                <c:pt idx="4162">
                  <c:v>#N/A</c:v>
                </c:pt>
                <c:pt idx="4163">
                  <c:v>#N/A</c:v>
                </c:pt>
                <c:pt idx="4164">
                  <c:v>#N/A</c:v>
                </c:pt>
                <c:pt idx="4165">
                  <c:v>#N/A</c:v>
                </c:pt>
                <c:pt idx="4166">
                  <c:v>#N/A</c:v>
                </c:pt>
                <c:pt idx="4167">
                  <c:v>#N/A</c:v>
                </c:pt>
                <c:pt idx="4168">
                  <c:v>#N/A</c:v>
                </c:pt>
                <c:pt idx="4169">
                  <c:v>#N/A</c:v>
                </c:pt>
                <c:pt idx="4170">
                  <c:v>#N/A</c:v>
                </c:pt>
                <c:pt idx="4171">
                  <c:v>#N/A</c:v>
                </c:pt>
                <c:pt idx="4172">
                  <c:v>#N/A</c:v>
                </c:pt>
                <c:pt idx="4173">
                  <c:v>#N/A</c:v>
                </c:pt>
                <c:pt idx="4174">
                  <c:v>#N/A</c:v>
                </c:pt>
                <c:pt idx="4175">
                  <c:v>#N/A</c:v>
                </c:pt>
                <c:pt idx="4176">
                  <c:v>#N/A</c:v>
                </c:pt>
                <c:pt idx="4177">
                  <c:v>#N/A</c:v>
                </c:pt>
                <c:pt idx="4178">
                  <c:v>#N/A</c:v>
                </c:pt>
                <c:pt idx="4179">
                  <c:v>#N/A</c:v>
                </c:pt>
                <c:pt idx="4180">
                  <c:v>#N/A</c:v>
                </c:pt>
                <c:pt idx="4181">
                  <c:v>#N/A</c:v>
                </c:pt>
                <c:pt idx="4182">
                  <c:v>#N/A</c:v>
                </c:pt>
                <c:pt idx="4183">
                  <c:v>#N/A</c:v>
                </c:pt>
                <c:pt idx="4184">
                  <c:v>#N/A</c:v>
                </c:pt>
                <c:pt idx="4185">
                  <c:v>#N/A</c:v>
                </c:pt>
                <c:pt idx="4186">
                  <c:v>#N/A</c:v>
                </c:pt>
                <c:pt idx="4187">
                  <c:v>#N/A</c:v>
                </c:pt>
                <c:pt idx="4188">
                  <c:v>#N/A</c:v>
                </c:pt>
                <c:pt idx="4189">
                  <c:v>#N/A</c:v>
                </c:pt>
                <c:pt idx="4190">
                  <c:v>#N/A</c:v>
                </c:pt>
                <c:pt idx="4191">
                  <c:v>#N/A</c:v>
                </c:pt>
                <c:pt idx="4192">
                  <c:v>#N/A</c:v>
                </c:pt>
                <c:pt idx="4193">
                  <c:v>#N/A</c:v>
                </c:pt>
                <c:pt idx="4194">
                  <c:v>#N/A</c:v>
                </c:pt>
                <c:pt idx="4195">
                  <c:v>#N/A</c:v>
                </c:pt>
                <c:pt idx="4196">
                  <c:v>#N/A</c:v>
                </c:pt>
                <c:pt idx="4197">
                  <c:v>#N/A</c:v>
                </c:pt>
                <c:pt idx="4198">
                  <c:v>#N/A</c:v>
                </c:pt>
                <c:pt idx="4199">
                  <c:v>#N/A</c:v>
                </c:pt>
                <c:pt idx="4200">
                  <c:v>#N/A</c:v>
                </c:pt>
                <c:pt idx="4201">
                  <c:v>#N/A</c:v>
                </c:pt>
                <c:pt idx="4202">
                  <c:v>#N/A</c:v>
                </c:pt>
                <c:pt idx="4203">
                  <c:v>0.2</c:v>
                </c:pt>
                <c:pt idx="4204">
                  <c:v>#N/A</c:v>
                </c:pt>
                <c:pt idx="4205">
                  <c:v>#N/A</c:v>
                </c:pt>
                <c:pt idx="4206">
                  <c:v>#N/A</c:v>
                </c:pt>
                <c:pt idx="4207">
                  <c:v>#N/A</c:v>
                </c:pt>
                <c:pt idx="4208">
                  <c:v>#N/A</c:v>
                </c:pt>
                <c:pt idx="4209">
                  <c:v>#N/A</c:v>
                </c:pt>
                <c:pt idx="4210">
                  <c:v>#N/A</c:v>
                </c:pt>
                <c:pt idx="4211">
                  <c:v>#N/A</c:v>
                </c:pt>
                <c:pt idx="4212">
                  <c:v>#N/A</c:v>
                </c:pt>
                <c:pt idx="4213">
                  <c:v>#N/A</c:v>
                </c:pt>
                <c:pt idx="4214">
                  <c:v>#N/A</c:v>
                </c:pt>
                <c:pt idx="4215">
                  <c:v>#N/A</c:v>
                </c:pt>
                <c:pt idx="4216">
                  <c:v>#N/A</c:v>
                </c:pt>
                <c:pt idx="4217">
                  <c:v>#N/A</c:v>
                </c:pt>
                <c:pt idx="4218">
                  <c:v>#N/A</c:v>
                </c:pt>
                <c:pt idx="4219">
                  <c:v>#N/A</c:v>
                </c:pt>
                <c:pt idx="4220">
                  <c:v>#N/A</c:v>
                </c:pt>
                <c:pt idx="4221">
                  <c:v>#N/A</c:v>
                </c:pt>
                <c:pt idx="4222">
                  <c:v>#N/A</c:v>
                </c:pt>
                <c:pt idx="4223">
                  <c:v>#N/A</c:v>
                </c:pt>
                <c:pt idx="4224">
                  <c:v>#N/A</c:v>
                </c:pt>
                <c:pt idx="4225">
                  <c:v>#N/A</c:v>
                </c:pt>
                <c:pt idx="4226">
                  <c:v>#N/A</c:v>
                </c:pt>
                <c:pt idx="4227">
                  <c:v>#N/A</c:v>
                </c:pt>
                <c:pt idx="4228">
                  <c:v>#N/A</c:v>
                </c:pt>
                <c:pt idx="4229">
                  <c:v>#N/A</c:v>
                </c:pt>
                <c:pt idx="4230">
                  <c:v>#N/A</c:v>
                </c:pt>
                <c:pt idx="4231">
                  <c:v>0.26</c:v>
                </c:pt>
                <c:pt idx="4232">
                  <c:v>#N/A</c:v>
                </c:pt>
                <c:pt idx="4233">
                  <c:v>#N/A</c:v>
                </c:pt>
                <c:pt idx="4234">
                  <c:v>#N/A</c:v>
                </c:pt>
                <c:pt idx="4235">
                  <c:v>#N/A</c:v>
                </c:pt>
                <c:pt idx="4236">
                  <c:v>#N/A</c:v>
                </c:pt>
                <c:pt idx="4237">
                  <c:v>#N/A</c:v>
                </c:pt>
                <c:pt idx="4238">
                  <c:v>#N/A</c:v>
                </c:pt>
                <c:pt idx="4239">
                  <c:v>#N/A</c:v>
                </c:pt>
                <c:pt idx="4240">
                  <c:v>#N/A</c:v>
                </c:pt>
                <c:pt idx="4241">
                  <c:v>#N/A</c:v>
                </c:pt>
                <c:pt idx="4242">
                  <c:v>#N/A</c:v>
                </c:pt>
                <c:pt idx="4243">
                  <c:v>#N/A</c:v>
                </c:pt>
                <c:pt idx="4244">
                  <c:v>#N/A</c:v>
                </c:pt>
                <c:pt idx="4245">
                  <c:v>#N/A</c:v>
                </c:pt>
                <c:pt idx="4246">
                  <c:v>#N/A</c:v>
                </c:pt>
                <c:pt idx="4247">
                  <c:v>#N/A</c:v>
                </c:pt>
                <c:pt idx="4248">
                  <c:v>#N/A</c:v>
                </c:pt>
                <c:pt idx="4249">
                  <c:v>#N/A</c:v>
                </c:pt>
                <c:pt idx="4250">
                  <c:v>#N/A</c:v>
                </c:pt>
                <c:pt idx="4251">
                  <c:v>#N/A</c:v>
                </c:pt>
                <c:pt idx="4252">
                  <c:v>#N/A</c:v>
                </c:pt>
                <c:pt idx="4253">
                  <c:v>#N/A</c:v>
                </c:pt>
                <c:pt idx="4254">
                  <c:v>#N/A</c:v>
                </c:pt>
                <c:pt idx="4255">
                  <c:v>#N/A</c:v>
                </c:pt>
                <c:pt idx="4256">
                  <c:v>#N/A</c:v>
                </c:pt>
                <c:pt idx="4257">
                  <c:v>#N/A</c:v>
                </c:pt>
                <c:pt idx="4258">
                  <c:v>#N/A</c:v>
                </c:pt>
                <c:pt idx="4259">
                  <c:v>#N/A</c:v>
                </c:pt>
                <c:pt idx="4260">
                  <c:v>#N/A</c:v>
                </c:pt>
                <c:pt idx="4261">
                  <c:v>0</c:v>
                </c:pt>
                <c:pt idx="4262">
                  <c:v>#N/A</c:v>
                </c:pt>
                <c:pt idx="4263">
                  <c:v>#N/A</c:v>
                </c:pt>
                <c:pt idx="4264">
                  <c:v>#N/A</c:v>
                </c:pt>
                <c:pt idx="4265">
                  <c:v>#N/A</c:v>
                </c:pt>
                <c:pt idx="4266">
                  <c:v>#N/A</c:v>
                </c:pt>
                <c:pt idx="4267">
                  <c:v>#N/A</c:v>
                </c:pt>
                <c:pt idx="4268">
                  <c:v>#N/A</c:v>
                </c:pt>
                <c:pt idx="4269">
                  <c:v>#N/A</c:v>
                </c:pt>
                <c:pt idx="4270">
                  <c:v>#N/A</c:v>
                </c:pt>
                <c:pt idx="4271">
                  <c:v>#N/A</c:v>
                </c:pt>
                <c:pt idx="4272">
                  <c:v>#N/A</c:v>
                </c:pt>
                <c:pt idx="4273">
                  <c:v>#N/A</c:v>
                </c:pt>
                <c:pt idx="4274">
                  <c:v>#N/A</c:v>
                </c:pt>
                <c:pt idx="4275">
                  <c:v>#N/A</c:v>
                </c:pt>
                <c:pt idx="4276">
                  <c:v>#N/A</c:v>
                </c:pt>
                <c:pt idx="4277">
                  <c:v>#N/A</c:v>
                </c:pt>
                <c:pt idx="4278">
                  <c:v>#N/A</c:v>
                </c:pt>
                <c:pt idx="4279">
                  <c:v>#N/A</c:v>
                </c:pt>
                <c:pt idx="4280">
                  <c:v>#N/A</c:v>
                </c:pt>
                <c:pt idx="4281">
                  <c:v>#N/A</c:v>
                </c:pt>
                <c:pt idx="4282">
                  <c:v>#N/A</c:v>
                </c:pt>
                <c:pt idx="4283">
                  <c:v>#N/A</c:v>
                </c:pt>
                <c:pt idx="4284">
                  <c:v>#N/A</c:v>
                </c:pt>
                <c:pt idx="4285">
                  <c:v>#N/A</c:v>
                </c:pt>
                <c:pt idx="4286">
                  <c:v>#N/A</c:v>
                </c:pt>
                <c:pt idx="4287">
                  <c:v>#N/A</c:v>
                </c:pt>
                <c:pt idx="4288">
                  <c:v>#N/A</c:v>
                </c:pt>
                <c:pt idx="4289">
                  <c:v>#N/A</c:v>
                </c:pt>
                <c:pt idx="4290">
                  <c:v>#N/A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#N/A</c:v>
                </c:pt>
                <c:pt idx="4295">
                  <c:v>#N/A</c:v>
                </c:pt>
                <c:pt idx="4296">
                  <c:v>#N/A</c:v>
                </c:pt>
                <c:pt idx="4297">
                  <c:v>#N/A</c:v>
                </c:pt>
                <c:pt idx="4298">
                  <c:v>#N/A</c:v>
                </c:pt>
                <c:pt idx="4299">
                  <c:v>#N/A</c:v>
                </c:pt>
                <c:pt idx="4300">
                  <c:v>#N/A</c:v>
                </c:pt>
                <c:pt idx="4301">
                  <c:v>#N/A</c:v>
                </c:pt>
                <c:pt idx="4302">
                  <c:v>#N/A</c:v>
                </c:pt>
                <c:pt idx="4303">
                  <c:v>#N/A</c:v>
                </c:pt>
                <c:pt idx="4304">
                  <c:v>#N/A</c:v>
                </c:pt>
                <c:pt idx="4305">
                  <c:v>#N/A</c:v>
                </c:pt>
                <c:pt idx="4306">
                  <c:v>#N/A</c:v>
                </c:pt>
                <c:pt idx="4307">
                  <c:v>#N/A</c:v>
                </c:pt>
                <c:pt idx="4308">
                  <c:v>#N/A</c:v>
                </c:pt>
                <c:pt idx="4309">
                  <c:v>#N/A</c:v>
                </c:pt>
                <c:pt idx="4310">
                  <c:v>#N/A</c:v>
                </c:pt>
                <c:pt idx="4311">
                  <c:v>#N/A</c:v>
                </c:pt>
                <c:pt idx="4312">
                  <c:v>#N/A</c:v>
                </c:pt>
                <c:pt idx="4313">
                  <c:v>#N/A</c:v>
                </c:pt>
                <c:pt idx="4314">
                  <c:v>#N/A</c:v>
                </c:pt>
                <c:pt idx="4315">
                  <c:v>#N/A</c:v>
                </c:pt>
                <c:pt idx="4316">
                  <c:v>#N/A</c:v>
                </c:pt>
                <c:pt idx="4317">
                  <c:v>#N/A</c:v>
                </c:pt>
                <c:pt idx="4318">
                  <c:v>#N/A</c:v>
                </c:pt>
                <c:pt idx="4319">
                  <c:v>#N/A</c:v>
                </c:pt>
                <c:pt idx="4320">
                  <c:v>#N/A</c:v>
                </c:pt>
                <c:pt idx="4321">
                  <c:v>#N/A</c:v>
                </c:pt>
                <c:pt idx="4322">
                  <c:v>#N/A</c:v>
                </c:pt>
                <c:pt idx="4323">
                  <c:v>0</c:v>
                </c:pt>
                <c:pt idx="4324">
                  <c:v>#N/A</c:v>
                </c:pt>
                <c:pt idx="4325">
                  <c:v>#N/A</c:v>
                </c:pt>
                <c:pt idx="4326">
                  <c:v>#N/A</c:v>
                </c:pt>
                <c:pt idx="4327">
                  <c:v>#N/A</c:v>
                </c:pt>
                <c:pt idx="4328">
                  <c:v>#N/A</c:v>
                </c:pt>
                <c:pt idx="4329">
                  <c:v>#N/A</c:v>
                </c:pt>
                <c:pt idx="4330">
                  <c:v>#N/A</c:v>
                </c:pt>
                <c:pt idx="4331">
                  <c:v>#N/A</c:v>
                </c:pt>
                <c:pt idx="4332">
                  <c:v>#N/A</c:v>
                </c:pt>
                <c:pt idx="4333">
                  <c:v>#N/A</c:v>
                </c:pt>
                <c:pt idx="4334">
                  <c:v>#N/A</c:v>
                </c:pt>
                <c:pt idx="4335">
                  <c:v>#N/A</c:v>
                </c:pt>
                <c:pt idx="4336">
                  <c:v>#N/A</c:v>
                </c:pt>
                <c:pt idx="4337">
                  <c:v>#N/A</c:v>
                </c:pt>
                <c:pt idx="4338">
                  <c:v>#N/A</c:v>
                </c:pt>
                <c:pt idx="4339">
                  <c:v>#N/A</c:v>
                </c:pt>
                <c:pt idx="4340">
                  <c:v>#N/A</c:v>
                </c:pt>
                <c:pt idx="4341">
                  <c:v>#N/A</c:v>
                </c:pt>
                <c:pt idx="4342">
                  <c:v>#N/A</c:v>
                </c:pt>
                <c:pt idx="4343">
                  <c:v>#N/A</c:v>
                </c:pt>
                <c:pt idx="4344">
                  <c:v>#N/A</c:v>
                </c:pt>
                <c:pt idx="4345">
                  <c:v>#N/A</c:v>
                </c:pt>
                <c:pt idx="4346">
                  <c:v>#N/A</c:v>
                </c:pt>
                <c:pt idx="4347">
                  <c:v>#N/A</c:v>
                </c:pt>
                <c:pt idx="4348">
                  <c:v>#N/A</c:v>
                </c:pt>
                <c:pt idx="4349">
                  <c:v>#N/A</c:v>
                </c:pt>
                <c:pt idx="4350">
                  <c:v>#N/A</c:v>
                </c:pt>
                <c:pt idx="4351">
                  <c:v>#N/A</c:v>
                </c:pt>
                <c:pt idx="4352">
                  <c:v>#N/A</c:v>
                </c:pt>
                <c:pt idx="4353">
                  <c:v>0.30399999999999999</c:v>
                </c:pt>
                <c:pt idx="4354">
                  <c:v>#N/A</c:v>
                </c:pt>
                <c:pt idx="4355">
                  <c:v>#N/A</c:v>
                </c:pt>
                <c:pt idx="4356">
                  <c:v>#N/A</c:v>
                </c:pt>
                <c:pt idx="4357">
                  <c:v>#N/A</c:v>
                </c:pt>
                <c:pt idx="4358">
                  <c:v>#N/A</c:v>
                </c:pt>
                <c:pt idx="4359">
                  <c:v>#N/A</c:v>
                </c:pt>
                <c:pt idx="4360">
                  <c:v>#N/A</c:v>
                </c:pt>
                <c:pt idx="4361">
                  <c:v>#N/A</c:v>
                </c:pt>
                <c:pt idx="4362">
                  <c:v>#N/A</c:v>
                </c:pt>
                <c:pt idx="4363">
                  <c:v>#N/A</c:v>
                </c:pt>
                <c:pt idx="4364">
                  <c:v>#N/A</c:v>
                </c:pt>
                <c:pt idx="4365">
                  <c:v>#N/A</c:v>
                </c:pt>
                <c:pt idx="4366">
                  <c:v>#N/A</c:v>
                </c:pt>
                <c:pt idx="4367">
                  <c:v>#N/A</c:v>
                </c:pt>
                <c:pt idx="4368">
                  <c:v>#N/A</c:v>
                </c:pt>
                <c:pt idx="4369">
                  <c:v>#N/A</c:v>
                </c:pt>
                <c:pt idx="4370">
                  <c:v>#N/A</c:v>
                </c:pt>
                <c:pt idx="4371">
                  <c:v>#N/A</c:v>
                </c:pt>
                <c:pt idx="4372">
                  <c:v>#N/A</c:v>
                </c:pt>
                <c:pt idx="4373">
                  <c:v>#N/A</c:v>
                </c:pt>
                <c:pt idx="4374">
                  <c:v>#N/A</c:v>
                </c:pt>
                <c:pt idx="4375">
                  <c:v>#N/A</c:v>
                </c:pt>
                <c:pt idx="4376">
                  <c:v>#N/A</c:v>
                </c:pt>
                <c:pt idx="4377">
                  <c:v>#N/A</c:v>
                </c:pt>
                <c:pt idx="4378">
                  <c:v>#N/A</c:v>
                </c:pt>
                <c:pt idx="4379">
                  <c:v>#N/A</c:v>
                </c:pt>
                <c:pt idx="4380">
                  <c:v>#N/A</c:v>
                </c:pt>
                <c:pt idx="4381">
                  <c:v>0.14299999999999999</c:v>
                </c:pt>
                <c:pt idx="4382">
                  <c:v>#N/A</c:v>
                </c:pt>
                <c:pt idx="4383">
                  <c:v>#N/A</c:v>
                </c:pt>
                <c:pt idx="4384">
                  <c:v>#N/A</c:v>
                </c:pt>
                <c:pt idx="4385">
                  <c:v>#N/A</c:v>
                </c:pt>
                <c:pt idx="4386">
                  <c:v>#N/A</c:v>
                </c:pt>
                <c:pt idx="4387">
                  <c:v>#N/A</c:v>
                </c:pt>
                <c:pt idx="4388">
                  <c:v>#N/A</c:v>
                </c:pt>
                <c:pt idx="4389">
                  <c:v>#N/A</c:v>
                </c:pt>
                <c:pt idx="4390">
                  <c:v>#N/A</c:v>
                </c:pt>
                <c:pt idx="4391">
                  <c:v>#N/A</c:v>
                </c:pt>
                <c:pt idx="4392">
                  <c:v>#N/A</c:v>
                </c:pt>
                <c:pt idx="4393">
                  <c:v>#N/A</c:v>
                </c:pt>
                <c:pt idx="4394">
                  <c:v>#N/A</c:v>
                </c:pt>
                <c:pt idx="4395">
                  <c:v>#N/A</c:v>
                </c:pt>
                <c:pt idx="4396">
                  <c:v>#N/A</c:v>
                </c:pt>
                <c:pt idx="4397">
                  <c:v>#N/A</c:v>
                </c:pt>
                <c:pt idx="4398">
                  <c:v>#N/A</c:v>
                </c:pt>
                <c:pt idx="4399">
                  <c:v>#N/A</c:v>
                </c:pt>
                <c:pt idx="4400">
                  <c:v>#N/A</c:v>
                </c:pt>
                <c:pt idx="4401">
                  <c:v>#N/A</c:v>
                </c:pt>
                <c:pt idx="4402">
                  <c:v>#N/A</c:v>
                </c:pt>
                <c:pt idx="4403">
                  <c:v>#N/A</c:v>
                </c:pt>
                <c:pt idx="4404">
                  <c:v>#N/A</c:v>
                </c:pt>
                <c:pt idx="4405">
                  <c:v>#N/A</c:v>
                </c:pt>
                <c:pt idx="4406">
                  <c:v>#N/A</c:v>
                </c:pt>
                <c:pt idx="4407">
                  <c:v>#N/A</c:v>
                </c:pt>
                <c:pt idx="4408">
                  <c:v>#N/A</c:v>
                </c:pt>
                <c:pt idx="4409">
                  <c:v>#N/A</c:v>
                </c:pt>
                <c:pt idx="4410">
                  <c:v>#N/A</c:v>
                </c:pt>
                <c:pt idx="4411">
                  <c:v>#N/A</c:v>
                </c:pt>
                <c:pt idx="4412">
                  <c:v>0.24</c:v>
                </c:pt>
                <c:pt idx="4413">
                  <c:v>#N/A</c:v>
                </c:pt>
                <c:pt idx="4414">
                  <c:v>#N/A</c:v>
                </c:pt>
                <c:pt idx="4415">
                  <c:v>#N/A</c:v>
                </c:pt>
                <c:pt idx="4416">
                  <c:v>#N/A</c:v>
                </c:pt>
                <c:pt idx="4417">
                  <c:v>#N/A</c:v>
                </c:pt>
                <c:pt idx="4418">
                  <c:v>#N/A</c:v>
                </c:pt>
                <c:pt idx="4419">
                  <c:v>#N/A</c:v>
                </c:pt>
                <c:pt idx="4420">
                  <c:v>#N/A</c:v>
                </c:pt>
                <c:pt idx="4421">
                  <c:v>#N/A</c:v>
                </c:pt>
                <c:pt idx="4422">
                  <c:v>#N/A</c:v>
                </c:pt>
                <c:pt idx="4423">
                  <c:v>#N/A</c:v>
                </c:pt>
                <c:pt idx="4424">
                  <c:v>#N/A</c:v>
                </c:pt>
                <c:pt idx="4425">
                  <c:v>#N/A</c:v>
                </c:pt>
                <c:pt idx="4426">
                  <c:v>#N/A</c:v>
                </c:pt>
                <c:pt idx="4427">
                  <c:v>#N/A</c:v>
                </c:pt>
                <c:pt idx="4428">
                  <c:v>#N/A</c:v>
                </c:pt>
                <c:pt idx="4429">
                  <c:v>#N/A</c:v>
                </c:pt>
                <c:pt idx="4430">
                  <c:v>#N/A</c:v>
                </c:pt>
                <c:pt idx="4431">
                  <c:v>#N/A</c:v>
                </c:pt>
                <c:pt idx="4432">
                  <c:v>#N/A</c:v>
                </c:pt>
                <c:pt idx="4433">
                  <c:v>#N/A</c:v>
                </c:pt>
                <c:pt idx="4434">
                  <c:v>#N/A</c:v>
                </c:pt>
                <c:pt idx="4435">
                  <c:v>#N/A</c:v>
                </c:pt>
                <c:pt idx="4436">
                  <c:v>#N/A</c:v>
                </c:pt>
                <c:pt idx="4437">
                  <c:v>#N/A</c:v>
                </c:pt>
                <c:pt idx="4438">
                  <c:v>#N/A</c:v>
                </c:pt>
                <c:pt idx="4439">
                  <c:v>#N/A</c:v>
                </c:pt>
                <c:pt idx="4440">
                  <c:v>#N/A</c:v>
                </c:pt>
                <c:pt idx="4441">
                  <c:v>#N/A</c:v>
                </c:pt>
                <c:pt idx="4442">
                  <c:v>0.154</c:v>
                </c:pt>
                <c:pt idx="4443">
                  <c:v>#N/A</c:v>
                </c:pt>
                <c:pt idx="4444">
                  <c:v>#N/A</c:v>
                </c:pt>
                <c:pt idx="4445">
                  <c:v>#N/A</c:v>
                </c:pt>
                <c:pt idx="4446">
                  <c:v>#N/A</c:v>
                </c:pt>
                <c:pt idx="4447">
                  <c:v>#N/A</c:v>
                </c:pt>
                <c:pt idx="4448">
                  <c:v>#N/A</c:v>
                </c:pt>
                <c:pt idx="4449">
                  <c:v>#N/A</c:v>
                </c:pt>
                <c:pt idx="4450">
                  <c:v>#N/A</c:v>
                </c:pt>
                <c:pt idx="4451">
                  <c:v>#N/A</c:v>
                </c:pt>
                <c:pt idx="4452">
                  <c:v>#N/A</c:v>
                </c:pt>
                <c:pt idx="4453">
                  <c:v>#N/A</c:v>
                </c:pt>
                <c:pt idx="4454">
                  <c:v>#N/A</c:v>
                </c:pt>
                <c:pt idx="4455">
                  <c:v>#N/A</c:v>
                </c:pt>
                <c:pt idx="4456">
                  <c:v>#N/A</c:v>
                </c:pt>
                <c:pt idx="4457">
                  <c:v>#N/A</c:v>
                </c:pt>
                <c:pt idx="4458">
                  <c:v>#N/A</c:v>
                </c:pt>
                <c:pt idx="4459">
                  <c:v>#N/A</c:v>
                </c:pt>
                <c:pt idx="4460">
                  <c:v>#N/A</c:v>
                </c:pt>
                <c:pt idx="4461">
                  <c:v>#N/A</c:v>
                </c:pt>
                <c:pt idx="4462">
                  <c:v>#N/A</c:v>
                </c:pt>
                <c:pt idx="4463">
                  <c:v>#N/A</c:v>
                </c:pt>
                <c:pt idx="4464">
                  <c:v>#N/A</c:v>
                </c:pt>
                <c:pt idx="4465">
                  <c:v>#N/A</c:v>
                </c:pt>
                <c:pt idx="4466">
                  <c:v>#N/A</c:v>
                </c:pt>
                <c:pt idx="4467">
                  <c:v>#N/A</c:v>
                </c:pt>
                <c:pt idx="4468">
                  <c:v>#N/A</c:v>
                </c:pt>
                <c:pt idx="4469">
                  <c:v>#N/A</c:v>
                </c:pt>
                <c:pt idx="4470">
                  <c:v>#N/A</c:v>
                </c:pt>
                <c:pt idx="4471">
                  <c:v>#N/A</c:v>
                </c:pt>
                <c:pt idx="4472">
                  <c:v>#N/A</c:v>
                </c:pt>
                <c:pt idx="4473">
                  <c:v>0.125</c:v>
                </c:pt>
                <c:pt idx="4474">
                  <c:v>#N/A</c:v>
                </c:pt>
                <c:pt idx="4475">
                  <c:v>#N/A</c:v>
                </c:pt>
                <c:pt idx="4476">
                  <c:v>#N/A</c:v>
                </c:pt>
                <c:pt idx="4477">
                  <c:v>#N/A</c:v>
                </c:pt>
                <c:pt idx="4478">
                  <c:v>#N/A</c:v>
                </c:pt>
                <c:pt idx="4479">
                  <c:v>#N/A</c:v>
                </c:pt>
                <c:pt idx="4480">
                  <c:v>#N/A</c:v>
                </c:pt>
                <c:pt idx="4481">
                  <c:v>#N/A</c:v>
                </c:pt>
                <c:pt idx="4482">
                  <c:v>#N/A</c:v>
                </c:pt>
                <c:pt idx="4483">
                  <c:v>#N/A</c:v>
                </c:pt>
                <c:pt idx="4484">
                  <c:v>#N/A</c:v>
                </c:pt>
                <c:pt idx="4485">
                  <c:v>#N/A</c:v>
                </c:pt>
                <c:pt idx="4486">
                  <c:v>#N/A</c:v>
                </c:pt>
                <c:pt idx="4487">
                  <c:v>#N/A</c:v>
                </c:pt>
                <c:pt idx="4488">
                  <c:v>#N/A</c:v>
                </c:pt>
                <c:pt idx="4489">
                  <c:v>#N/A</c:v>
                </c:pt>
                <c:pt idx="4490">
                  <c:v>#N/A</c:v>
                </c:pt>
                <c:pt idx="4491">
                  <c:v>#N/A</c:v>
                </c:pt>
                <c:pt idx="4492">
                  <c:v>#N/A</c:v>
                </c:pt>
                <c:pt idx="4493">
                  <c:v>#N/A</c:v>
                </c:pt>
                <c:pt idx="4494">
                  <c:v>#N/A</c:v>
                </c:pt>
                <c:pt idx="4495">
                  <c:v>#N/A</c:v>
                </c:pt>
                <c:pt idx="4496">
                  <c:v>#N/A</c:v>
                </c:pt>
                <c:pt idx="4497">
                  <c:v>#N/A</c:v>
                </c:pt>
                <c:pt idx="4498">
                  <c:v>#N/A</c:v>
                </c:pt>
                <c:pt idx="4499">
                  <c:v>#N/A</c:v>
                </c:pt>
                <c:pt idx="4500">
                  <c:v>#N/A</c:v>
                </c:pt>
                <c:pt idx="4501">
                  <c:v>#N/A</c:v>
                </c:pt>
                <c:pt idx="4502">
                  <c:v>#N/A</c:v>
                </c:pt>
                <c:pt idx="4503">
                  <c:v>0</c:v>
                </c:pt>
                <c:pt idx="4504">
                  <c:v>#N/A</c:v>
                </c:pt>
                <c:pt idx="4505">
                  <c:v>#N/A</c:v>
                </c:pt>
                <c:pt idx="4506">
                  <c:v>#N/A</c:v>
                </c:pt>
                <c:pt idx="4507">
                  <c:v>#N/A</c:v>
                </c:pt>
                <c:pt idx="4508">
                  <c:v>#N/A</c:v>
                </c:pt>
                <c:pt idx="4509">
                  <c:v>#N/A</c:v>
                </c:pt>
                <c:pt idx="4510">
                  <c:v>#N/A</c:v>
                </c:pt>
                <c:pt idx="4511">
                  <c:v>#N/A</c:v>
                </c:pt>
                <c:pt idx="4512">
                  <c:v>#N/A</c:v>
                </c:pt>
                <c:pt idx="4513">
                  <c:v>#N/A</c:v>
                </c:pt>
                <c:pt idx="4514">
                  <c:v>#N/A</c:v>
                </c:pt>
                <c:pt idx="4515">
                  <c:v>#N/A</c:v>
                </c:pt>
                <c:pt idx="4516">
                  <c:v>#N/A</c:v>
                </c:pt>
                <c:pt idx="4517">
                  <c:v>#N/A</c:v>
                </c:pt>
                <c:pt idx="4518">
                  <c:v>#N/A</c:v>
                </c:pt>
                <c:pt idx="4519">
                  <c:v>#N/A</c:v>
                </c:pt>
                <c:pt idx="4520">
                  <c:v>#N/A</c:v>
                </c:pt>
                <c:pt idx="4521">
                  <c:v>#N/A</c:v>
                </c:pt>
                <c:pt idx="4522">
                  <c:v>#N/A</c:v>
                </c:pt>
                <c:pt idx="4523">
                  <c:v>#N/A</c:v>
                </c:pt>
                <c:pt idx="4524">
                  <c:v>#N/A</c:v>
                </c:pt>
                <c:pt idx="4525">
                  <c:v>#N/A</c:v>
                </c:pt>
                <c:pt idx="4526">
                  <c:v>#N/A</c:v>
                </c:pt>
                <c:pt idx="4527">
                  <c:v>#N/A</c:v>
                </c:pt>
                <c:pt idx="4528">
                  <c:v>#N/A</c:v>
                </c:pt>
                <c:pt idx="4529">
                  <c:v>#N/A</c:v>
                </c:pt>
                <c:pt idx="4530">
                  <c:v>#N/A</c:v>
                </c:pt>
                <c:pt idx="4531">
                  <c:v>#N/A</c:v>
                </c:pt>
                <c:pt idx="4532">
                  <c:v>#N/A</c:v>
                </c:pt>
                <c:pt idx="4533">
                  <c:v>#N/A</c:v>
                </c:pt>
                <c:pt idx="4534">
                  <c:v>0.17299999999999999</c:v>
                </c:pt>
                <c:pt idx="4535">
                  <c:v>#N/A</c:v>
                </c:pt>
                <c:pt idx="4536">
                  <c:v>#N/A</c:v>
                </c:pt>
                <c:pt idx="4537">
                  <c:v>#N/A</c:v>
                </c:pt>
                <c:pt idx="4538">
                  <c:v>#N/A</c:v>
                </c:pt>
                <c:pt idx="4539">
                  <c:v>#N/A</c:v>
                </c:pt>
                <c:pt idx="4540">
                  <c:v>#N/A</c:v>
                </c:pt>
                <c:pt idx="4541">
                  <c:v>#N/A</c:v>
                </c:pt>
                <c:pt idx="4542">
                  <c:v>#N/A</c:v>
                </c:pt>
                <c:pt idx="4543">
                  <c:v>#N/A</c:v>
                </c:pt>
                <c:pt idx="4544">
                  <c:v>#N/A</c:v>
                </c:pt>
                <c:pt idx="4545">
                  <c:v>#N/A</c:v>
                </c:pt>
                <c:pt idx="4546">
                  <c:v>#N/A</c:v>
                </c:pt>
                <c:pt idx="4547">
                  <c:v>#N/A</c:v>
                </c:pt>
                <c:pt idx="4548">
                  <c:v>#N/A</c:v>
                </c:pt>
                <c:pt idx="4549">
                  <c:v>#N/A</c:v>
                </c:pt>
                <c:pt idx="4550">
                  <c:v>#N/A</c:v>
                </c:pt>
                <c:pt idx="4551">
                  <c:v>#N/A</c:v>
                </c:pt>
                <c:pt idx="4552">
                  <c:v>#N/A</c:v>
                </c:pt>
                <c:pt idx="4553">
                  <c:v>#N/A</c:v>
                </c:pt>
                <c:pt idx="4554">
                  <c:v>#N/A</c:v>
                </c:pt>
                <c:pt idx="4555">
                  <c:v>#N/A</c:v>
                </c:pt>
                <c:pt idx="4556">
                  <c:v>#N/A</c:v>
                </c:pt>
                <c:pt idx="4557">
                  <c:v>#N/A</c:v>
                </c:pt>
                <c:pt idx="4558">
                  <c:v>#N/A</c:v>
                </c:pt>
                <c:pt idx="4559">
                  <c:v>#N/A</c:v>
                </c:pt>
                <c:pt idx="4560">
                  <c:v>#N/A</c:v>
                </c:pt>
                <c:pt idx="4561">
                  <c:v>#N/A</c:v>
                </c:pt>
                <c:pt idx="4562">
                  <c:v>#N/A</c:v>
                </c:pt>
                <c:pt idx="4563">
                  <c:v>#N/A</c:v>
                </c:pt>
                <c:pt idx="4564">
                  <c:v>#N/A</c:v>
                </c:pt>
                <c:pt idx="4565">
                  <c:v>1.6E-2</c:v>
                </c:pt>
                <c:pt idx="4566">
                  <c:v>#N/A</c:v>
                </c:pt>
                <c:pt idx="4567">
                  <c:v>#N/A</c:v>
                </c:pt>
                <c:pt idx="4568">
                  <c:v>#N/A</c:v>
                </c:pt>
                <c:pt idx="4569">
                  <c:v>#N/A</c:v>
                </c:pt>
                <c:pt idx="4570">
                  <c:v>#N/A</c:v>
                </c:pt>
                <c:pt idx="4571">
                  <c:v>#N/A</c:v>
                </c:pt>
                <c:pt idx="4572">
                  <c:v>#N/A</c:v>
                </c:pt>
                <c:pt idx="4573">
                  <c:v>#N/A</c:v>
                </c:pt>
                <c:pt idx="4574">
                  <c:v>#N/A</c:v>
                </c:pt>
                <c:pt idx="4575">
                  <c:v>#N/A</c:v>
                </c:pt>
                <c:pt idx="4576">
                  <c:v>#N/A</c:v>
                </c:pt>
                <c:pt idx="4577">
                  <c:v>#N/A</c:v>
                </c:pt>
                <c:pt idx="4578">
                  <c:v>#N/A</c:v>
                </c:pt>
                <c:pt idx="4579">
                  <c:v>#N/A</c:v>
                </c:pt>
                <c:pt idx="4580">
                  <c:v>#N/A</c:v>
                </c:pt>
                <c:pt idx="4581">
                  <c:v>#N/A</c:v>
                </c:pt>
                <c:pt idx="4582">
                  <c:v>#N/A</c:v>
                </c:pt>
                <c:pt idx="4583">
                  <c:v>#N/A</c:v>
                </c:pt>
                <c:pt idx="4584">
                  <c:v>#N/A</c:v>
                </c:pt>
                <c:pt idx="4585">
                  <c:v>#N/A</c:v>
                </c:pt>
                <c:pt idx="4586">
                  <c:v>#N/A</c:v>
                </c:pt>
                <c:pt idx="4587">
                  <c:v>#N/A</c:v>
                </c:pt>
                <c:pt idx="4588">
                  <c:v>#N/A</c:v>
                </c:pt>
                <c:pt idx="4589">
                  <c:v>#N/A</c:v>
                </c:pt>
                <c:pt idx="4590">
                  <c:v>#N/A</c:v>
                </c:pt>
                <c:pt idx="4591">
                  <c:v>#N/A</c:v>
                </c:pt>
                <c:pt idx="4592">
                  <c:v>#N/A</c:v>
                </c:pt>
                <c:pt idx="4593">
                  <c:v>#N/A</c:v>
                </c:pt>
                <c:pt idx="4594">
                  <c:v>#N/A</c:v>
                </c:pt>
                <c:pt idx="4595">
                  <c:v>0.11700000000000001</c:v>
                </c:pt>
                <c:pt idx="4596">
                  <c:v>#N/A</c:v>
                </c:pt>
                <c:pt idx="4597">
                  <c:v>#N/A</c:v>
                </c:pt>
                <c:pt idx="4598">
                  <c:v>#N/A</c:v>
                </c:pt>
                <c:pt idx="4599">
                  <c:v>#N/A</c:v>
                </c:pt>
                <c:pt idx="4600">
                  <c:v>#N/A</c:v>
                </c:pt>
                <c:pt idx="4601">
                  <c:v>#N/A</c:v>
                </c:pt>
                <c:pt idx="4602">
                  <c:v>#N/A</c:v>
                </c:pt>
                <c:pt idx="4603">
                  <c:v>#N/A</c:v>
                </c:pt>
                <c:pt idx="4604">
                  <c:v>#N/A</c:v>
                </c:pt>
                <c:pt idx="4605">
                  <c:v>#N/A</c:v>
                </c:pt>
                <c:pt idx="4606">
                  <c:v>#N/A</c:v>
                </c:pt>
                <c:pt idx="4607">
                  <c:v>#N/A</c:v>
                </c:pt>
                <c:pt idx="4608">
                  <c:v>#N/A</c:v>
                </c:pt>
                <c:pt idx="4609">
                  <c:v>#N/A</c:v>
                </c:pt>
                <c:pt idx="4610">
                  <c:v>#N/A</c:v>
                </c:pt>
                <c:pt idx="4611">
                  <c:v>#N/A</c:v>
                </c:pt>
                <c:pt idx="4612">
                  <c:v>#N/A</c:v>
                </c:pt>
                <c:pt idx="4613">
                  <c:v>#N/A</c:v>
                </c:pt>
                <c:pt idx="4614">
                  <c:v>#N/A</c:v>
                </c:pt>
                <c:pt idx="4615">
                  <c:v>#N/A</c:v>
                </c:pt>
                <c:pt idx="4616">
                  <c:v>#N/A</c:v>
                </c:pt>
                <c:pt idx="4617">
                  <c:v>#N/A</c:v>
                </c:pt>
                <c:pt idx="4618">
                  <c:v>#N/A</c:v>
                </c:pt>
                <c:pt idx="4619">
                  <c:v>#N/A</c:v>
                </c:pt>
                <c:pt idx="4620">
                  <c:v>#N/A</c:v>
                </c:pt>
                <c:pt idx="4621">
                  <c:v>#N/A</c:v>
                </c:pt>
                <c:pt idx="4622">
                  <c:v>#N/A</c:v>
                </c:pt>
                <c:pt idx="4623">
                  <c:v>#N/A</c:v>
                </c:pt>
                <c:pt idx="4624">
                  <c:v>#N/A</c:v>
                </c:pt>
                <c:pt idx="4625">
                  <c:v>#N/A</c:v>
                </c:pt>
                <c:pt idx="4626">
                  <c:v>0.218</c:v>
                </c:pt>
                <c:pt idx="4627">
                  <c:v>#N/A</c:v>
                </c:pt>
                <c:pt idx="4628">
                  <c:v>#N/A</c:v>
                </c:pt>
                <c:pt idx="4629">
                  <c:v>#N/A</c:v>
                </c:pt>
                <c:pt idx="4630">
                  <c:v>#N/A</c:v>
                </c:pt>
                <c:pt idx="4631">
                  <c:v>#N/A</c:v>
                </c:pt>
                <c:pt idx="4632">
                  <c:v>#N/A</c:v>
                </c:pt>
                <c:pt idx="4633">
                  <c:v>#N/A</c:v>
                </c:pt>
                <c:pt idx="4634">
                  <c:v>#N/A</c:v>
                </c:pt>
                <c:pt idx="4635">
                  <c:v>#N/A</c:v>
                </c:pt>
                <c:pt idx="4636">
                  <c:v>#N/A</c:v>
                </c:pt>
                <c:pt idx="4637">
                  <c:v>#N/A</c:v>
                </c:pt>
                <c:pt idx="4638">
                  <c:v>#N/A</c:v>
                </c:pt>
                <c:pt idx="4639">
                  <c:v>#N/A</c:v>
                </c:pt>
                <c:pt idx="4640">
                  <c:v>#N/A</c:v>
                </c:pt>
                <c:pt idx="4641">
                  <c:v>#N/A</c:v>
                </c:pt>
                <c:pt idx="4642">
                  <c:v>#N/A</c:v>
                </c:pt>
                <c:pt idx="4643">
                  <c:v>#N/A</c:v>
                </c:pt>
                <c:pt idx="4644">
                  <c:v>#N/A</c:v>
                </c:pt>
                <c:pt idx="4645">
                  <c:v>#N/A</c:v>
                </c:pt>
                <c:pt idx="4646">
                  <c:v>#N/A</c:v>
                </c:pt>
                <c:pt idx="4647">
                  <c:v>#N/A</c:v>
                </c:pt>
                <c:pt idx="4648">
                  <c:v>#N/A</c:v>
                </c:pt>
                <c:pt idx="4649">
                  <c:v>#N/A</c:v>
                </c:pt>
                <c:pt idx="4650">
                  <c:v>#N/A</c:v>
                </c:pt>
                <c:pt idx="4651">
                  <c:v>#N/A</c:v>
                </c:pt>
                <c:pt idx="4652">
                  <c:v>#N/A</c:v>
                </c:pt>
                <c:pt idx="4653">
                  <c:v>#N/A</c:v>
                </c:pt>
                <c:pt idx="4654">
                  <c:v>#N/A</c:v>
                </c:pt>
                <c:pt idx="4655">
                  <c:v>#N/A</c:v>
                </c:pt>
                <c:pt idx="4656">
                  <c:v>0.22600000000000001</c:v>
                </c:pt>
                <c:pt idx="4657">
                  <c:v>#N/A</c:v>
                </c:pt>
                <c:pt idx="4658">
                  <c:v>#N/A</c:v>
                </c:pt>
                <c:pt idx="4659">
                  <c:v>#N/A</c:v>
                </c:pt>
                <c:pt idx="4660">
                  <c:v>#N/A</c:v>
                </c:pt>
                <c:pt idx="4661">
                  <c:v>#N/A</c:v>
                </c:pt>
                <c:pt idx="4662">
                  <c:v>#N/A</c:v>
                </c:pt>
                <c:pt idx="4663">
                  <c:v>#N/A</c:v>
                </c:pt>
                <c:pt idx="4664">
                  <c:v>#N/A</c:v>
                </c:pt>
                <c:pt idx="4665">
                  <c:v>#N/A</c:v>
                </c:pt>
                <c:pt idx="4666">
                  <c:v>#N/A</c:v>
                </c:pt>
                <c:pt idx="4667">
                  <c:v>#N/A</c:v>
                </c:pt>
                <c:pt idx="4668">
                  <c:v>#N/A</c:v>
                </c:pt>
                <c:pt idx="4669">
                  <c:v>#N/A</c:v>
                </c:pt>
                <c:pt idx="4670">
                  <c:v>#N/A</c:v>
                </c:pt>
                <c:pt idx="4671">
                  <c:v>#N/A</c:v>
                </c:pt>
                <c:pt idx="4672">
                  <c:v>#N/A</c:v>
                </c:pt>
                <c:pt idx="4673">
                  <c:v>#N/A</c:v>
                </c:pt>
                <c:pt idx="4674">
                  <c:v>#N/A</c:v>
                </c:pt>
                <c:pt idx="4675">
                  <c:v>#N/A</c:v>
                </c:pt>
                <c:pt idx="4676">
                  <c:v>#N/A</c:v>
                </c:pt>
                <c:pt idx="4677">
                  <c:v>#N/A</c:v>
                </c:pt>
                <c:pt idx="4678">
                  <c:v>#N/A</c:v>
                </c:pt>
                <c:pt idx="4679">
                  <c:v>#N/A</c:v>
                </c:pt>
                <c:pt idx="4680">
                  <c:v>#N/A</c:v>
                </c:pt>
                <c:pt idx="4681">
                  <c:v>#N/A</c:v>
                </c:pt>
                <c:pt idx="4682">
                  <c:v>#N/A</c:v>
                </c:pt>
                <c:pt idx="4683">
                  <c:v>#N/A</c:v>
                </c:pt>
                <c:pt idx="4684">
                  <c:v>#N/A</c:v>
                </c:pt>
                <c:pt idx="4685">
                  <c:v>#N/A</c:v>
                </c:pt>
                <c:pt idx="4686">
                  <c:v>#N/A</c:v>
                </c:pt>
                <c:pt idx="4687">
                  <c:v>0</c:v>
                </c:pt>
                <c:pt idx="4688">
                  <c:v>#N/A</c:v>
                </c:pt>
                <c:pt idx="4689">
                  <c:v>#N/A</c:v>
                </c:pt>
                <c:pt idx="4690">
                  <c:v>#N/A</c:v>
                </c:pt>
                <c:pt idx="4691">
                  <c:v>#N/A</c:v>
                </c:pt>
                <c:pt idx="4692">
                  <c:v>#N/A</c:v>
                </c:pt>
                <c:pt idx="4693">
                  <c:v>#N/A</c:v>
                </c:pt>
                <c:pt idx="4694">
                  <c:v>#N/A</c:v>
                </c:pt>
                <c:pt idx="4695">
                  <c:v>#N/A</c:v>
                </c:pt>
                <c:pt idx="4696">
                  <c:v>#N/A</c:v>
                </c:pt>
                <c:pt idx="4697">
                  <c:v>#N/A</c:v>
                </c:pt>
                <c:pt idx="4698">
                  <c:v>#N/A</c:v>
                </c:pt>
                <c:pt idx="4699">
                  <c:v>#N/A</c:v>
                </c:pt>
                <c:pt idx="4700">
                  <c:v>#N/A</c:v>
                </c:pt>
                <c:pt idx="4701">
                  <c:v>#N/A</c:v>
                </c:pt>
                <c:pt idx="4702">
                  <c:v>#N/A</c:v>
                </c:pt>
                <c:pt idx="4703">
                  <c:v>#N/A</c:v>
                </c:pt>
                <c:pt idx="4704">
                  <c:v>#N/A</c:v>
                </c:pt>
                <c:pt idx="4705">
                  <c:v>#N/A</c:v>
                </c:pt>
                <c:pt idx="4706">
                  <c:v>#N/A</c:v>
                </c:pt>
                <c:pt idx="4707">
                  <c:v>#N/A</c:v>
                </c:pt>
                <c:pt idx="4708">
                  <c:v>#N/A</c:v>
                </c:pt>
                <c:pt idx="4709">
                  <c:v>#N/A</c:v>
                </c:pt>
                <c:pt idx="4710">
                  <c:v>#N/A</c:v>
                </c:pt>
                <c:pt idx="4711">
                  <c:v>#N/A</c:v>
                </c:pt>
                <c:pt idx="4712">
                  <c:v>#N/A</c:v>
                </c:pt>
                <c:pt idx="4713">
                  <c:v>#N/A</c:v>
                </c:pt>
                <c:pt idx="4714">
                  <c:v>#N/A</c:v>
                </c:pt>
                <c:pt idx="4715">
                  <c:v>#N/A</c:v>
                </c:pt>
                <c:pt idx="4716">
                  <c:v>#N/A</c:v>
                </c:pt>
                <c:pt idx="4717">
                  <c:v>#N/A</c:v>
                </c:pt>
                <c:pt idx="4718">
                  <c:v>0</c:v>
                </c:pt>
                <c:pt idx="4719">
                  <c:v>#N/A</c:v>
                </c:pt>
                <c:pt idx="4720">
                  <c:v>#N/A</c:v>
                </c:pt>
                <c:pt idx="4721">
                  <c:v>#N/A</c:v>
                </c:pt>
                <c:pt idx="4722">
                  <c:v>#N/A</c:v>
                </c:pt>
                <c:pt idx="4723">
                  <c:v>#N/A</c:v>
                </c:pt>
                <c:pt idx="4724">
                  <c:v>#N/A</c:v>
                </c:pt>
                <c:pt idx="4725">
                  <c:v>#N/A</c:v>
                </c:pt>
                <c:pt idx="4726">
                  <c:v>#N/A</c:v>
                </c:pt>
                <c:pt idx="4727">
                  <c:v>#N/A</c:v>
                </c:pt>
                <c:pt idx="4728">
                  <c:v>#N/A</c:v>
                </c:pt>
                <c:pt idx="4729">
                  <c:v>#N/A</c:v>
                </c:pt>
                <c:pt idx="4730">
                  <c:v>#N/A</c:v>
                </c:pt>
                <c:pt idx="4731">
                  <c:v>#N/A</c:v>
                </c:pt>
                <c:pt idx="4732">
                  <c:v>#N/A</c:v>
                </c:pt>
                <c:pt idx="4733">
                  <c:v>#N/A</c:v>
                </c:pt>
                <c:pt idx="4734">
                  <c:v>#N/A</c:v>
                </c:pt>
                <c:pt idx="4735">
                  <c:v>#N/A</c:v>
                </c:pt>
                <c:pt idx="4736">
                  <c:v>#N/A</c:v>
                </c:pt>
                <c:pt idx="4737">
                  <c:v>#N/A</c:v>
                </c:pt>
                <c:pt idx="4738">
                  <c:v>#N/A</c:v>
                </c:pt>
                <c:pt idx="4739">
                  <c:v>#N/A</c:v>
                </c:pt>
                <c:pt idx="4740">
                  <c:v>#N/A</c:v>
                </c:pt>
                <c:pt idx="4741">
                  <c:v>#N/A</c:v>
                </c:pt>
                <c:pt idx="4742">
                  <c:v>#N/A</c:v>
                </c:pt>
                <c:pt idx="4743">
                  <c:v>#N/A</c:v>
                </c:pt>
                <c:pt idx="4744">
                  <c:v>#N/A</c:v>
                </c:pt>
                <c:pt idx="4745">
                  <c:v>#N/A</c:v>
                </c:pt>
                <c:pt idx="4746">
                  <c:v>0</c:v>
                </c:pt>
                <c:pt idx="4747">
                  <c:v>#N/A</c:v>
                </c:pt>
                <c:pt idx="4748">
                  <c:v>#N/A</c:v>
                </c:pt>
                <c:pt idx="4749">
                  <c:v>#N/A</c:v>
                </c:pt>
                <c:pt idx="4750">
                  <c:v>#N/A</c:v>
                </c:pt>
                <c:pt idx="4751">
                  <c:v>#N/A</c:v>
                </c:pt>
                <c:pt idx="4752">
                  <c:v>#N/A</c:v>
                </c:pt>
                <c:pt idx="4753">
                  <c:v>#N/A</c:v>
                </c:pt>
                <c:pt idx="4754">
                  <c:v>#N/A</c:v>
                </c:pt>
                <c:pt idx="4755">
                  <c:v>#N/A</c:v>
                </c:pt>
                <c:pt idx="4756">
                  <c:v>#N/A</c:v>
                </c:pt>
                <c:pt idx="4757">
                  <c:v>#N/A</c:v>
                </c:pt>
                <c:pt idx="4758">
                  <c:v>#N/A</c:v>
                </c:pt>
                <c:pt idx="4759">
                  <c:v>#N/A</c:v>
                </c:pt>
                <c:pt idx="4760">
                  <c:v>#N/A</c:v>
                </c:pt>
                <c:pt idx="4761">
                  <c:v>#N/A</c:v>
                </c:pt>
                <c:pt idx="4762">
                  <c:v>#N/A</c:v>
                </c:pt>
                <c:pt idx="4763">
                  <c:v>#N/A</c:v>
                </c:pt>
                <c:pt idx="4764">
                  <c:v>#N/A</c:v>
                </c:pt>
                <c:pt idx="4765">
                  <c:v>#N/A</c:v>
                </c:pt>
                <c:pt idx="4766">
                  <c:v>#N/A</c:v>
                </c:pt>
                <c:pt idx="4767">
                  <c:v>#N/A</c:v>
                </c:pt>
                <c:pt idx="4768">
                  <c:v>#N/A</c:v>
                </c:pt>
                <c:pt idx="4769">
                  <c:v>#N/A</c:v>
                </c:pt>
                <c:pt idx="4770">
                  <c:v>#N/A</c:v>
                </c:pt>
                <c:pt idx="4771">
                  <c:v>#N/A</c:v>
                </c:pt>
                <c:pt idx="4772">
                  <c:v>#N/A</c:v>
                </c:pt>
                <c:pt idx="4773">
                  <c:v>#N/A</c:v>
                </c:pt>
                <c:pt idx="4774">
                  <c:v>#N/A</c:v>
                </c:pt>
                <c:pt idx="4775">
                  <c:v>#N/A</c:v>
                </c:pt>
                <c:pt idx="4776">
                  <c:v>#N/A</c:v>
                </c:pt>
                <c:pt idx="4777">
                  <c:v>0</c:v>
                </c:pt>
                <c:pt idx="4778">
                  <c:v>#N/A</c:v>
                </c:pt>
                <c:pt idx="4779">
                  <c:v>#N/A</c:v>
                </c:pt>
                <c:pt idx="4780">
                  <c:v>#N/A</c:v>
                </c:pt>
                <c:pt idx="4781">
                  <c:v>#N/A</c:v>
                </c:pt>
                <c:pt idx="4782">
                  <c:v>#N/A</c:v>
                </c:pt>
                <c:pt idx="4783">
                  <c:v>#N/A</c:v>
                </c:pt>
                <c:pt idx="4784">
                  <c:v>#N/A</c:v>
                </c:pt>
                <c:pt idx="4785">
                  <c:v>#N/A</c:v>
                </c:pt>
                <c:pt idx="4786">
                  <c:v>#N/A</c:v>
                </c:pt>
                <c:pt idx="4787">
                  <c:v>#N/A</c:v>
                </c:pt>
                <c:pt idx="4788">
                  <c:v>#N/A</c:v>
                </c:pt>
                <c:pt idx="4789">
                  <c:v>#N/A</c:v>
                </c:pt>
                <c:pt idx="4790">
                  <c:v>#N/A</c:v>
                </c:pt>
                <c:pt idx="4791">
                  <c:v>#N/A</c:v>
                </c:pt>
                <c:pt idx="4792">
                  <c:v>#N/A</c:v>
                </c:pt>
                <c:pt idx="4793">
                  <c:v>#N/A</c:v>
                </c:pt>
                <c:pt idx="4794">
                  <c:v>#N/A</c:v>
                </c:pt>
                <c:pt idx="4795">
                  <c:v>#N/A</c:v>
                </c:pt>
                <c:pt idx="4796">
                  <c:v>#N/A</c:v>
                </c:pt>
                <c:pt idx="4797">
                  <c:v>#N/A</c:v>
                </c:pt>
                <c:pt idx="4798">
                  <c:v>#N/A</c:v>
                </c:pt>
                <c:pt idx="4799">
                  <c:v>#N/A</c:v>
                </c:pt>
                <c:pt idx="4800">
                  <c:v>#N/A</c:v>
                </c:pt>
                <c:pt idx="4801">
                  <c:v>#N/A</c:v>
                </c:pt>
                <c:pt idx="4802">
                  <c:v>#N/A</c:v>
                </c:pt>
                <c:pt idx="4803">
                  <c:v>#N/A</c:v>
                </c:pt>
                <c:pt idx="4804">
                  <c:v>#N/A</c:v>
                </c:pt>
                <c:pt idx="4805">
                  <c:v>#N/A</c:v>
                </c:pt>
                <c:pt idx="4806">
                  <c:v>#N/A</c:v>
                </c:pt>
                <c:pt idx="4807">
                  <c:v>0</c:v>
                </c:pt>
                <c:pt idx="4808">
                  <c:v>#N/A</c:v>
                </c:pt>
                <c:pt idx="4809">
                  <c:v>#N/A</c:v>
                </c:pt>
                <c:pt idx="4810">
                  <c:v>#N/A</c:v>
                </c:pt>
                <c:pt idx="4811">
                  <c:v>#N/A</c:v>
                </c:pt>
                <c:pt idx="4812">
                  <c:v>#N/A</c:v>
                </c:pt>
                <c:pt idx="4813">
                  <c:v>#N/A</c:v>
                </c:pt>
                <c:pt idx="4814">
                  <c:v>#N/A</c:v>
                </c:pt>
                <c:pt idx="4815">
                  <c:v>#N/A</c:v>
                </c:pt>
                <c:pt idx="4816">
                  <c:v>#N/A</c:v>
                </c:pt>
                <c:pt idx="4817">
                  <c:v>#N/A</c:v>
                </c:pt>
                <c:pt idx="4818">
                  <c:v>#N/A</c:v>
                </c:pt>
                <c:pt idx="4819">
                  <c:v>#N/A</c:v>
                </c:pt>
                <c:pt idx="4820">
                  <c:v>#N/A</c:v>
                </c:pt>
                <c:pt idx="4821">
                  <c:v>#N/A</c:v>
                </c:pt>
                <c:pt idx="4822">
                  <c:v>#N/A</c:v>
                </c:pt>
                <c:pt idx="4823">
                  <c:v>#N/A</c:v>
                </c:pt>
                <c:pt idx="4824">
                  <c:v>#N/A</c:v>
                </c:pt>
                <c:pt idx="4825">
                  <c:v>#N/A</c:v>
                </c:pt>
                <c:pt idx="4826">
                  <c:v>#N/A</c:v>
                </c:pt>
                <c:pt idx="4827">
                  <c:v>#N/A</c:v>
                </c:pt>
                <c:pt idx="4828">
                  <c:v>#N/A</c:v>
                </c:pt>
                <c:pt idx="4829">
                  <c:v>#N/A</c:v>
                </c:pt>
                <c:pt idx="4830">
                  <c:v>#N/A</c:v>
                </c:pt>
                <c:pt idx="4831">
                  <c:v>#N/A</c:v>
                </c:pt>
                <c:pt idx="4832">
                  <c:v>#N/A</c:v>
                </c:pt>
                <c:pt idx="4833">
                  <c:v>#N/A</c:v>
                </c:pt>
                <c:pt idx="4834">
                  <c:v>#N/A</c:v>
                </c:pt>
                <c:pt idx="4835">
                  <c:v>#N/A</c:v>
                </c:pt>
                <c:pt idx="4836">
                  <c:v>#N/A</c:v>
                </c:pt>
                <c:pt idx="4837">
                  <c:v>#N/A</c:v>
                </c:pt>
                <c:pt idx="4838">
                  <c:v>0</c:v>
                </c:pt>
                <c:pt idx="4839">
                  <c:v>#N/A</c:v>
                </c:pt>
                <c:pt idx="4840">
                  <c:v>#N/A</c:v>
                </c:pt>
                <c:pt idx="4841">
                  <c:v>#N/A</c:v>
                </c:pt>
                <c:pt idx="4842">
                  <c:v>#N/A</c:v>
                </c:pt>
                <c:pt idx="4843">
                  <c:v>#N/A</c:v>
                </c:pt>
                <c:pt idx="4844">
                  <c:v>#N/A</c:v>
                </c:pt>
                <c:pt idx="4845">
                  <c:v>#N/A</c:v>
                </c:pt>
                <c:pt idx="4846">
                  <c:v>#N/A</c:v>
                </c:pt>
                <c:pt idx="4847">
                  <c:v>#N/A</c:v>
                </c:pt>
                <c:pt idx="4848">
                  <c:v>#N/A</c:v>
                </c:pt>
                <c:pt idx="4849">
                  <c:v>#N/A</c:v>
                </c:pt>
                <c:pt idx="4850">
                  <c:v>#N/A</c:v>
                </c:pt>
                <c:pt idx="4851">
                  <c:v>#N/A</c:v>
                </c:pt>
                <c:pt idx="4852">
                  <c:v>#N/A</c:v>
                </c:pt>
                <c:pt idx="4853">
                  <c:v>#N/A</c:v>
                </c:pt>
                <c:pt idx="4854">
                  <c:v>#N/A</c:v>
                </c:pt>
                <c:pt idx="4855">
                  <c:v>#N/A</c:v>
                </c:pt>
                <c:pt idx="4856">
                  <c:v>#N/A</c:v>
                </c:pt>
                <c:pt idx="4857">
                  <c:v>#N/A</c:v>
                </c:pt>
                <c:pt idx="4858">
                  <c:v>#N/A</c:v>
                </c:pt>
                <c:pt idx="4859">
                  <c:v>#N/A</c:v>
                </c:pt>
                <c:pt idx="4860">
                  <c:v>#N/A</c:v>
                </c:pt>
                <c:pt idx="4861">
                  <c:v>#N/A</c:v>
                </c:pt>
                <c:pt idx="4862">
                  <c:v>#N/A</c:v>
                </c:pt>
                <c:pt idx="4863">
                  <c:v>#N/A</c:v>
                </c:pt>
                <c:pt idx="4864">
                  <c:v>#N/A</c:v>
                </c:pt>
                <c:pt idx="4865">
                  <c:v>#N/A</c:v>
                </c:pt>
                <c:pt idx="4866">
                  <c:v>#N/A</c:v>
                </c:pt>
                <c:pt idx="4867">
                  <c:v>#N/A</c:v>
                </c:pt>
                <c:pt idx="4868">
                  <c:v>0</c:v>
                </c:pt>
                <c:pt idx="4869">
                  <c:v>#N/A</c:v>
                </c:pt>
                <c:pt idx="4870">
                  <c:v>#N/A</c:v>
                </c:pt>
                <c:pt idx="4871">
                  <c:v>#N/A</c:v>
                </c:pt>
                <c:pt idx="4872">
                  <c:v>#N/A</c:v>
                </c:pt>
                <c:pt idx="4873">
                  <c:v>#N/A</c:v>
                </c:pt>
                <c:pt idx="4874">
                  <c:v>#N/A</c:v>
                </c:pt>
                <c:pt idx="4875">
                  <c:v>#N/A</c:v>
                </c:pt>
                <c:pt idx="4876">
                  <c:v>#N/A</c:v>
                </c:pt>
                <c:pt idx="4877">
                  <c:v>#N/A</c:v>
                </c:pt>
                <c:pt idx="4878">
                  <c:v>#N/A</c:v>
                </c:pt>
                <c:pt idx="4879">
                  <c:v>#N/A</c:v>
                </c:pt>
                <c:pt idx="4880">
                  <c:v>#N/A</c:v>
                </c:pt>
                <c:pt idx="4881">
                  <c:v>#N/A</c:v>
                </c:pt>
                <c:pt idx="4882">
                  <c:v>#N/A</c:v>
                </c:pt>
                <c:pt idx="4883">
                  <c:v>#N/A</c:v>
                </c:pt>
                <c:pt idx="4884">
                  <c:v>#N/A</c:v>
                </c:pt>
                <c:pt idx="4885">
                  <c:v>#N/A</c:v>
                </c:pt>
                <c:pt idx="4886">
                  <c:v>#N/A</c:v>
                </c:pt>
                <c:pt idx="4887">
                  <c:v>#N/A</c:v>
                </c:pt>
                <c:pt idx="4888">
                  <c:v>#N/A</c:v>
                </c:pt>
                <c:pt idx="4889">
                  <c:v>#N/A</c:v>
                </c:pt>
                <c:pt idx="4890">
                  <c:v>#N/A</c:v>
                </c:pt>
                <c:pt idx="4891">
                  <c:v>#N/A</c:v>
                </c:pt>
                <c:pt idx="4892">
                  <c:v>#N/A</c:v>
                </c:pt>
                <c:pt idx="4893">
                  <c:v>#N/A</c:v>
                </c:pt>
                <c:pt idx="4894">
                  <c:v>#N/A</c:v>
                </c:pt>
                <c:pt idx="4895">
                  <c:v>#N/A</c:v>
                </c:pt>
                <c:pt idx="4896">
                  <c:v>#N/A</c:v>
                </c:pt>
                <c:pt idx="4897">
                  <c:v>#N/A</c:v>
                </c:pt>
                <c:pt idx="4898">
                  <c:v>#N/A</c:v>
                </c:pt>
                <c:pt idx="4899">
                  <c:v>0</c:v>
                </c:pt>
                <c:pt idx="4900">
                  <c:v>#N/A</c:v>
                </c:pt>
                <c:pt idx="4901">
                  <c:v>#N/A</c:v>
                </c:pt>
                <c:pt idx="4902">
                  <c:v>#N/A</c:v>
                </c:pt>
                <c:pt idx="4903">
                  <c:v>#N/A</c:v>
                </c:pt>
                <c:pt idx="4904">
                  <c:v>#N/A</c:v>
                </c:pt>
                <c:pt idx="4905">
                  <c:v>#N/A</c:v>
                </c:pt>
                <c:pt idx="4906">
                  <c:v>#N/A</c:v>
                </c:pt>
                <c:pt idx="4907">
                  <c:v>#N/A</c:v>
                </c:pt>
                <c:pt idx="4908">
                  <c:v>#N/A</c:v>
                </c:pt>
                <c:pt idx="4909">
                  <c:v>#N/A</c:v>
                </c:pt>
                <c:pt idx="4910">
                  <c:v>#N/A</c:v>
                </c:pt>
                <c:pt idx="4911">
                  <c:v>#N/A</c:v>
                </c:pt>
                <c:pt idx="4912">
                  <c:v>#N/A</c:v>
                </c:pt>
                <c:pt idx="4913">
                  <c:v>#N/A</c:v>
                </c:pt>
                <c:pt idx="4914">
                  <c:v>#N/A</c:v>
                </c:pt>
                <c:pt idx="4915">
                  <c:v>#N/A</c:v>
                </c:pt>
                <c:pt idx="4916">
                  <c:v>#N/A</c:v>
                </c:pt>
                <c:pt idx="4917">
                  <c:v>#N/A</c:v>
                </c:pt>
                <c:pt idx="4918">
                  <c:v>#N/A</c:v>
                </c:pt>
                <c:pt idx="4919">
                  <c:v>#N/A</c:v>
                </c:pt>
                <c:pt idx="4920">
                  <c:v>#N/A</c:v>
                </c:pt>
                <c:pt idx="4921">
                  <c:v>#N/A</c:v>
                </c:pt>
                <c:pt idx="4922">
                  <c:v>#N/A</c:v>
                </c:pt>
                <c:pt idx="4923">
                  <c:v>#N/A</c:v>
                </c:pt>
                <c:pt idx="4924">
                  <c:v>#N/A</c:v>
                </c:pt>
                <c:pt idx="4925">
                  <c:v>#N/A</c:v>
                </c:pt>
                <c:pt idx="4926">
                  <c:v>#N/A</c:v>
                </c:pt>
                <c:pt idx="4927">
                  <c:v>#N/A</c:v>
                </c:pt>
                <c:pt idx="4928">
                  <c:v>#N/A</c:v>
                </c:pt>
                <c:pt idx="4929">
                  <c:v>#N/A</c:v>
                </c:pt>
                <c:pt idx="4930">
                  <c:v>0</c:v>
                </c:pt>
                <c:pt idx="4931">
                  <c:v>#N/A</c:v>
                </c:pt>
                <c:pt idx="4932">
                  <c:v>#N/A</c:v>
                </c:pt>
                <c:pt idx="4933">
                  <c:v>#N/A</c:v>
                </c:pt>
                <c:pt idx="4934">
                  <c:v>#N/A</c:v>
                </c:pt>
                <c:pt idx="4935">
                  <c:v>#N/A</c:v>
                </c:pt>
                <c:pt idx="4936">
                  <c:v>#N/A</c:v>
                </c:pt>
                <c:pt idx="4937">
                  <c:v>#N/A</c:v>
                </c:pt>
                <c:pt idx="4938">
                  <c:v>#N/A</c:v>
                </c:pt>
                <c:pt idx="4939">
                  <c:v>#N/A</c:v>
                </c:pt>
                <c:pt idx="4940">
                  <c:v>#N/A</c:v>
                </c:pt>
                <c:pt idx="4941">
                  <c:v>#N/A</c:v>
                </c:pt>
                <c:pt idx="4942">
                  <c:v>#N/A</c:v>
                </c:pt>
                <c:pt idx="4943">
                  <c:v>#N/A</c:v>
                </c:pt>
                <c:pt idx="4944">
                  <c:v>#N/A</c:v>
                </c:pt>
                <c:pt idx="4945">
                  <c:v>#N/A</c:v>
                </c:pt>
                <c:pt idx="4946">
                  <c:v>#N/A</c:v>
                </c:pt>
                <c:pt idx="4947">
                  <c:v>#N/A</c:v>
                </c:pt>
                <c:pt idx="4948">
                  <c:v>#N/A</c:v>
                </c:pt>
                <c:pt idx="4949">
                  <c:v>#N/A</c:v>
                </c:pt>
                <c:pt idx="4950">
                  <c:v>#N/A</c:v>
                </c:pt>
                <c:pt idx="4951">
                  <c:v>#N/A</c:v>
                </c:pt>
                <c:pt idx="4952">
                  <c:v>#N/A</c:v>
                </c:pt>
                <c:pt idx="4953">
                  <c:v>#N/A</c:v>
                </c:pt>
                <c:pt idx="4954">
                  <c:v>#N/A</c:v>
                </c:pt>
                <c:pt idx="4955">
                  <c:v>#N/A</c:v>
                </c:pt>
                <c:pt idx="4956">
                  <c:v>#N/A</c:v>
                </c:pt>
                <c:pt idx="4957">
                  <c:v>#N/A</c:v>
                </c:pt>
                <c:pt idx="4958">
                  <c:v>#N/A</c:v>
                </c:pt>
                <c:pt idx="4959">
                  <c:v>#N/A</c:v>
                </c:pt>
                <c:pt idx="4960">
                  <c:v>0</c:v>
                </c:pt>
                <c:pt idx="4961">
                  <c:v>#N/A</c:v>
                </c:pt>
                <c:pt idx="4962">
                  <c:v>#N/A</c:v>
                </c:pt>
                <c:pt idx="4963">
                  <c:v>#N/A</c:v>
                </c:pt>
                <c:pt idx="4964">
                  <c:v>#N/A</c:v>
                </c:pt>
                <c:pt idx="4965">
                  <c:v>#N/A</c:v>
                </c:pt>
                <c:pt idx="4966">
                  <c:v>#N/A</c:v>
                </c:pt>
                <c:pt idx="4967">
                  <c:v>#N/A</c:v>
                </c:pt>
                <c:pt idx="4968">
                  <c:v>#N/A</c:v>
                </c:pt>
                <c:pt idx="4969">
                  <c:v>#N/A</c:v>
                </c:pt>
                <c:pt idx="4970">
                  <c:v>#N/A</c:v>
                </c:pt>
                <c:pt idx="4971">
                  <c:v>#N/A</c:v>
                </c:pt>
                <c:pt idx="4972">
                  <c:v>#N/A</c:v>
                </c:pt>
                <c:pt idx="4973">
                  <c:v>#N/A</c:v>
                </c:pt>
                <c:pt idx="4974">
                  <c:v>#N/A</c:v>
                </c:pt>
                <c:pt idx="4975">
                  <c:v>#N/A</c:v>
                </c:pt>
                <c:pt idx="4976">
                  <c:v>#N/A</c:v>
                </c:pt>
                <c:pt idx="4977">
                  <c:v>#N/A</c:v>
                </c:pt>
                <c:pt idx="4978">
                  <c:v>#N/A</c:v>
                </c:pt>
                <c:pt idx="4979">
                  <c:v>#N/A</c:v>
                </c:pt>
                <c:pt idx="4980">
                  <c:v>#N/A</c:v>
                </c:pt>
                <c:pt idx="4981">
                  <c:v>#N/A</c:v>
                </c:pt>
                <c:pt idx="4982">
                  <c:v>#N/A</c:v>
                </c:pt>
                <c:pt idx="4983">
                  <c:v>#N/A</c:v>
                </c:pt>
                <c:pt idx="4984">
                  <c:v>#N/A</c:v>
                </c:pt>
                <c:pt idx="4985">
                  <c:v>#N/A</c:v>
                </c:pt>
                <c:pt idx="4986">
                  <c:v>#N/A</c:v>
                </c:pt>
                <c:pt idx="4987">
                  <c:v>#N/A</c:v>
                </c:pt>
                <c:pt idx="4988">
                  <c:v>#N/A</c:v>
                </c:pt>
                <c:pt idx="4989">
                  <c:v>#N/A</c:v>
                </c:pt>
                <c:pt idx="4990">
                  <c:v>#N/A</c:v>
                </c:pt>
                <c:pt idx="4991">
                  <c:v>0</c:v>
                </c:pt>
                <c:pt idx="4992">
                  <c:v>#N/A</c:v>
                </c:pt>
                <c:pt idx="4993">
                  <c:v>#N/A</c:v>
                </c:pt>
                <c:pt idx="4994">
                  <c:v>#N/A</c:v>
                </c:pt>
                <c:pt idx="4995">
                  <c:v>#N/A</c:v>
                </c:pt>
                <c:pt idx="4996">
                  <c:v>#N/A</c:v>
                </c:pt>
                <c:pt idx="4997">
                  <c:v>#N/A</c:v>
                </c:pt>
                <c:pt idx="4998">
                  <c:v>#N/A</c:v>
                </c:pt>
                <c:pt idx="4999">
                  <c:v>#N/A</c:v>
                </c:pt>
                <c:pt idx="5000">
                  <c:v>#N/A</c:v>
                </c:pt>
                <c:pt idx="5001">
                  <c:v>#N/A</c:v>
                </c:pt>
                <c:pt idx="5002">
                  <c:v>#N/A</c:v>
                </c:pt>
                <c:pt idx="5003">
                  <c:v>#N/A</c:v>
                </c:pt>
                <c:pt idx="5004">
                  <c:v>#N/A</c:v>
                </c:pt>
                <c:pt idx="5005">
                  <c:v>#N/A</c:v>
                </c:pt>
                <c:pt idx="5006">
                  <c:v>#N/A</c:v>
                </c:pt>
                <c:pt idx="5007">
                  <c:v>#N/A</c:v>
                </c:pt>
                <c:pt idx="5008">
                  <c:v>#N/A</c:v>
                </c:pt>
                <c:pt idx="5009">
                  <c:v>#N/A</c:v>
                </c:pt>
                <c:pt idx="5010">
                  <c:v>#N/A</c:v>
                </c:pt>
                <c:pt idx="5011">
                  <c:v>#N/A</c:v>
                </c:pt>
                <c:pt idx="5012">
                  <c:v>#N/A</c:v>
                </c:pt>
                <c:pt idx="5013">
                  <c:v>#N/A</c:v>
                </c:pt>
                <c:pt idx="5014">
                  <c:v>#N/A</c:v>
                </c:pt>
                <c:pt idx="5015">
                  <c:v>#N/A</c:v>
                </c:pt>
                <c:pt idx="5016">
                  <c:v>#N/A</c:v>
                </c:pt>
                <c:pt idx="5017">
                  <c:v>#N/A</c:v>
                </c:pt>
                <c:pt idx="5018">
                  <c:v>#N/A</c:v>
                </c:pt>
                <c:pt idx="5019">
                  <c:v>#N/A</c:v>
                </c:pt>
                <c:pt idx="5020">
                  <c:v>#N/A</c:v>
                </c:pt>
                <c:pt idx="502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68-493E-A9D6-818FCD6FF34D}"/>
            </c:ext>
          </c:extLst>
        </c:ser>
        <c:ser>
          <c:idx val="0"/>
          <c:order val="1"/>
          <c:tx>
            <c:v>רכישות למיתון תנודות בשע"ח</c:v>
          </c:tx>
          <c:spPr>
            <a:solidFill>
              <a:schemeClr val="accent2"/>
            </a:solidFill>
            <a:ln w="34925">
              <a:solidFill>
                <a:schemeClr val="accent2"/>
              </a:solidFill>
            </a:ln>
            <a:effectLst>
              <a:outerShdw blurRad="50800" dist="50800" dir="5400000" algn="ctr" rotWithShape="0">
                <a:schemeClr val="bg1">
                  <a:alpha val="99000"/>
                </a:schemeClr>
              </a:outerShdw>
            </a:effectLst>
          </c:spPr>
          <c:invertIfNegative val="0"/>
          <c:cat>
            <c:numRef>
              <c:f>'שינוי ריבית'!$A$3:$A$6000</c:f>
              <c:numCache>
                <c:formatCode>dd\-mm\-yy</c:formatCode>
                <c:ptCount val="5998"/>
                <c:pt idx="0">
                  <c:v>38779</c:v>
                </c:pt>
                <c:pt idx="1">
                  <c:v>38780</c:v>
                </c:pt>
                <c:pt idx="2">
                  <c:v>38781</c:v>
                </c:pt>
                <c:pt idx="3">
                  <c:v>38782</c:v>
                </c:pt>
                <c:pt idx="4">
                  <c:v>38783</c:v>
                </c:pt>
                <c:pt idx="5">
                  <c:v>38784</c:v>
                </c:pt>
                <c:pt idx="6">
                  <c:v>38785</c:v>
                </c:pt>
                <c:pt idx="7">
                  <c:v>38786</c:v>
                </c:pt>
                <c:pt idx="8">
                  <c:v>38787</c:v>
                </c:pt>
                <c:pt idx="9">
                  <c:v>38788</c:v>
                </c:pt>
                <c:pt idx="10">
                  <c:v>38789</c:v>
                </c:pt>
                <c:pt idx="11">
                  <c:v>38790</c:v>
                </c:pt>
                <c:pt idx="12">
                  <c:v>38791</c:v>
                </c:pt>
                <c:pt idx="13">
                  <c:v>38792</c:v>
                </c:pt>
                <c:pt idx="14">
                  <c:v>38793</c:v>
                </c:pt>
                <c:pt idx="15">
                  <c:v>38794</c:v>
                </c:pt>
                <c:pt idx="16">
                  <c:v>38795</c:v>
                </c:pt>
                <c:pt idx="17">
                  <c:v>38796</c:v>
                </c:pt>
                <c:pt idx="18">
                  <c:v>38797</c:v>
                </c:pt>
                <c:pt idx="19">
                  <c:v>38798</c:v>
                </c:pt>
                <c:pt idx="20">
                  <c:v>38799</c:v>
                </c:pt>
                <c:pt idx="21">
                  <c:v>38800</c:v>
                </c:pt>
                <c:pt idx="22">
                  <c:v>38801</c:v>
                </c:pt>
                <c:pt idx="23">
                  <c:v>38802</c:v>
                </c:pt>
                <c:pt idx="24">
                  <c:v>38803</c:v>
                </c:pt>
                <c:pt idx="25">
                  <c:v>38804</c:v>
                </c:pt>
                <c:pt idx="26">
                  <c:v>38805</c:v>
                </c:pt>
                <c:pt idx="27">
                  <c:v>38806</c:v>
                </c:pt>
                <c:pt idx="28">
                  <c:v>38807</c:v>
                </c:pt>
                <c:pt idx="29">
                  <c:v>38808</c:v>
                </c:pt>
                <c:pt idx="30">
                  <c:v>38809</c:v>
                </c:pt>
                <c:pt idx="31">
                  <c:v>38810</c:v>
                </c:pt>
                <c:pt idx="32">
                  <c:v>38811</c:v>
                </c:pt>
                <c:pt idx="33">
                  <c:v>38812</c:v>
                </c:pt>
                <c:pt idx="34">
                  <c:v>38813</c:v>
                </c:pt>
                <c:pt idx="35">
                  <c:v>38814</c:v>
                </c:pt>
                <c:pt idx="36">
                  <c:v>38815</c:v>
                </c:pt>
                <c:pt idx="37">
                  <c:v>38816</c:v>
                </c:pt>
                <c:pt idx="38">
                  <c:v>38817</c:v>
                </c:pt>
                <c:pt idx="39">
                  <c:v>38818</c:v>
                </c:pt>
                <c:pt idx="40">
                  <c:v>38819</c:v>
                </c:pt>
                <c:pt idx="41">
                  <c:v>38820</c:v>
                </c:pt>
                <c:pt idx="42">
                  <c:v>38821</c:v>
                </c:pt>
                <c:pt idx="43">
                  <c:v>38822</c:v>
                </c:pt>
                <c:pt idx="44">
                  <c:v>38823</c:v>
                </c:pt>
                <c:pt idx="45">
                  <c:v>38824</c:v>
                </c:pt>
                <c:pt idx="46">
                  <c:v>38825</c:v>
                </c:pt>
                <c:pt idx="47">
                  <c:v>38826</c:v>
                </c:pt>
                <c:pt idx="48">
                  <c:v>38827</c:v>
                </c:pt>
                <c:pt idx="49">
                  <c:v>38828</c:v>
                </c:pt>
                <c:pt idx="50">
                  <c:v>38829</c:v>
                </c:pt>
                <c:pt idx="51">
                  <c:v>38830</c:v>
                </c:pt>
                <c:pt idx="52">
                  <c:v>38831</c:v>
                </c:pt>
                <c:pt idx="53">
                  <c:v>38832</c:v>
                </c:pt>
                <c:pt idx="54">
                  <c:v>38833</c:v>
                </c:pt>
                <c:pt idx="55">
                  <c:v>38834</c:v>
                </c:pt>
                <c:pt idx="56">
                  <c:v>38835</c:v>
                </c:pt>
                <c:pt idx="57">
                  <c:v>38836</c:v>
                </c:pt>
                <c:pt idx="58">
                  <c:v>38837</c:v>
                </c:pt>
                <c:pt idx="59">
                  <c:v>38838</c:v>
                </c:pt>
                <c:pt idx="60">
                  <c:v>38839</c:v>
                </c:pt>
                <c:pt idx="61">
                  <c:v>38840</c:v>
                </c:pt>
                <c:pt idx="62">
                  <c:v>38841</c:v>
                </c:pt>
                <c:pt idx="63">
                  <c:v>38842</c:v>
                </c:pt>
                <c:pt idx="64">
                  <c:v>38843</c:v>
                </c:pt>
                <c:pt idx="65">
                  <c:v>38844</c:v>
                </c:pt>
                <c:pt idx="66">
                  <c:v>38845</c:v>
                </c:pt>
                <c:pt idx="67">
                  <c:v>38846</c:v>
                </c:pt>
                <c:pt idx="68">
                  <c:v>38847</c:v>
                </c:pt>
                <c:pt idx="69">
                  <c:v>38848</c:v>
                </c:pt>
                <c:pt idx="70">
                  <c:v>38849</c:v>
                </c:pt>
                <c:pt idx="71">
                  <c:v>38850</c:v>
                </c:pt>
                <c:pt idx="72">
                  <c:v>38851</c:v>
                </c:pt>
                <c:pt idx="73">
                  <c:v>38852</c:v>
                </c:pt>
                <c:pt idx="74">
                  <c:v>38853</c:v>
                </c:pt>
                <c:pt idx="75">
                  <c:v>38854</c:v>
                </c:pt>
                <c:pt idx="76">
                  <c:v>38855</c:v>
                </c:pt>
                <c:pt idx="77">
                  <c:v>38856</c:v>
                </c:pt>
                <c:pt idx="78">
                  <c:v>38857</c:v>
                </c:pt>
                <c:pt idx="79">
                  <c:v>38858</c:v>
                </c:pt>
                <c:pt idx="80">
                  <c:v>38859</c:v>
                </c:pt>
                <c:pt idx="81">
                  <c:v>38860</c:v>
                </c:pt>
                <c:pt idx="82">
                  <c:v>38861</c:v>
                </c:pt>
                <c:pt idx="83">
                  <c:v>38862</c:v>
                </c:pt>
                <c:pt idx="84">
                  <c:v>38863</c:v>
                </c:pt>
                <c:pt idx="85">
                  <c:v>38864</c:v>
                </c:pt>
                <c:pt idx="86">
                  <c:v>38865</c:v>
                </c:pt>
                <c:pt idx="87">
                  <c:v>38866</c:v>
                </c:pt>
                <c:pt idx="88">
                  <c:v>38867</c:v>
                </c:pt>
                <c:pt idx="89">
                  <c:v>38868</c:v>
                </c:pt>
                <c:pt idx="90">
                  <c:v>38869</c:v>
                </c:pt>
                <c:pt idx="91">
                  <c:v>38870</c:v>
                </c:pt>
                <c:pt idx="92">
                  <c:v>38871</c:v>
                </c:pt>
                <c:pt idx="93">
                  <c:v>38872</c:v>
                </c:pt>
                <c:pt idx="94">
                  <c:v>38873</c:v>
                </c:pt>
                <c:pt idx="95">
                  <c:v>38874</c:v>
                </c:pt>
                <c:pt idx="96">
                  <c:v>38875</c:v>
                </c:pt>
                <c:pt idx="97">
                  <c:v>38876</c:v>
                </c:pt>
                <c:pt idx="98">
                  <c:v>38877</c:v>
                </c:pt>
                <c:pt idx="99">
                  <c:v>38878</c:v>
                </c:pt>
                <c:pt idx="100">
                  <c:v>38879</c:v>
                </c:pt>
                <c:pt idx="101">
                  <c:v>38880</c:v>
                </c:pt>
                <c:pt idx="102">
                  <c:v>38881</c:v>
                </c:pt>
                <c:pt idx="103">
                  <c:v>38882</c:v>
                </c:pt>
                <c:pt idx="104">
                  <c:v>38883</c:v>
                </c:pt>
                <c:pt idx="105">
                  <c:v>38884</c:v>
                </c:pt>
                <c:pt idx="106">
                  <c:v>38885</c:v>
                </c:pt>
                <c:pt idx="107">
                  <c:v>38886</c:v>
                </c:pt>
                <c:pt idx="108">
                  <c:v>38887</c:v>
                </c:pt>
                <c:pt idx="109">
                  <c:v>38888</c:v>
                </c:pt>
                <c:pt idx="110">
                  <c:v>38889</c:v>
                </c:pt>
                <c:pt idx="111">
                  <c:v>38890</c:v>
                </c:pt>
                <c:pt idx="112">
                  <c:v>38891</c:v>
                </c:pt>
                <c:pt idx="113">
                  <c:v>38892</c:v>
                </c:pt>
                <c:pt idx="114">
                  <c:v>38893</c:v>
                </c:pt>
                <c:pt idx="115">
                  <c:v>38894</c:v>
                </c:pt>
                <c:pt idx="116">
                  <c:v>38895</c:v>
                </c:pt>
                <c:pt idx="117">
                  <c:v>38896</c:v>
                </c:pt>
                <c:pt idx="118">
                  <c:v>38897</c:v>
                </c:pt>
                <c:pt idx="119">
                  <c:v>38898</c:v>
                </c:pt>
                <c:pt idx="120">
                  <c:v>38899</c:v>
                </c:pt>
                <c:pt idx="121">
                  <c:v>38900</c:v>
                </c:pt>
                <c:pt idx="122">
                  <c:v>38901</c:v>
                </c:pt>
                <c:pt idx="123">
                  <c:v>38902</c:v>
                </c:pt>
                <c:pt idx="124">
                  <c:v>38903</c:v>
                </c:pt>
                <c:pt idx="125">
                  <c:v>38904</c:v>
                </c:pt>
                <c:pt idx="126">
                  <c:v>38905</c:v>
                </c:pt>
                <c:pt idx="127">
                  <c:v>38906</c:v>
                </c:pt>
                <c:pt idx="128">
                  <c:v>38907</c:v>
                </c:pt>
                <c:pt idx="129">
                  <c:v>38908</c:v>
                </c:pt>
                <c:pt idx="130">
                  <c:v>38909</c:v>
                </c:pt>
                <c:pt idx="131">
                  <c:v>38910</c:v>
                </c:pt>
                <c:pt idx="132">
                  <c:v>38911</c:v>
                </c:pt>
                <c:pt idx="133">
                  <c:v>38912</c:v>
                </c:pt>
                <c:pt idx="134">
                  <c:v>38913</c:v>
                </c:pt>
                <c:pt idx="135">
                  <c:v>38914</c:v>
                </c:pt>
                <c:pt idx="136">
                  <c:v>38915</c:v>
                </c:pt>
                <c:pt idx="137">
                  <c:v>38916</c:v>
                </c:pt>
                <c:pt idx="138">
                  <c:v>38917</c:v>
                </c:pt>
                <c:pt idx="139">
                  <c:v>38918</c:v>
                </c:pt>
                <c:pt idx="140">
                  <c:v>38919</c:v>
                </c:pt>
                <c:pt idx="141">
                  <c:v>38920</c:v>
                </c:pt>
                <c:pt idx="142">
                  <c:v>38921</c:v>
                </c:pt>
                <c:pt idx="143">
                  <c:v>38922</c:v>
                </c:pt>
                <c:pt idx="144">
                  <c:v>38923</c:v>
                </c:pt>
                <c:pt idx="145">
                  <c:v>38924</c:v>
                </c:pt>
                <c:pt idx="146">
                  <c:v>38925</c:v>
                </c:pt>
                <c:pt idx="147">
                  <c:v>38926</c:v>
                </c:pt>
                <c:pt idx="148">
                  <c:v>38927</c:v>
                </c:pt>
                <c:pt idx="149">
                  <c:v>38928</c:v>
                </c:pt>
                <c:pt idx="150">
                  <c:v>38929</c:v>
                </c:pt>
                <c:pt idx="151">
                  <c:v>38930</c:v>
                </c:pt>
                <c:pt idx="152">
                  <c:v>38931</c:v>
                </c:pt>
                <c:pt idx="153">
                  <c:v>38932</c:v>
                </c:pt>
                <c:pt idx="154">
                  <c:v>38933</c:v>
                </c:pt>
                <c:pt idx="155">
                  <c:v>38934</c:v>
                </c:pt>
                <c:pt idx="156">
                  <c:v>38935</c:v>
                </c:pt>
                <c:pt idx="157">
                  <c:v>38936</c:v>
                </c:pt>
                <c:pt idx="158">
                  <c:v>38937</c:v>
                </c:pt>
                <c:pt idx="159">
                  <c:v>38938</c:v>
                </c:pt>
                <c:pt idx="160">
                  <c:v>38939</c:v>
                </c:pt>
                <c:pt idx="161">
                  <c:v>38940</c:v>
                </c:pt>
                <c:pt idx="162">
                  <c:v>38941</c:v>
                </c:pt>
                <c:pt idx="163">
                  <c:v>38942</c:v>
                </c:pt>
                <c:pt idx="164">
                  <c:v>38943</c:v>
                </c:pt>
                <c:pt idx="165">
                  <c:v>38944</c:v>
                </c:pt>
                <c:pt idx="166">
                  <c:v>38945</c:v>
                </c:pt>
                <c:pt idx="167">
                  <c:v>38946</c:v>
                </c:pt>
                <c:pt idx="168">
                  <c:v>38947</c:v>
                </c:pt>
                <c:pt idx="169">
                  <c:v>38948</c:v>
                </c:pt>
                <c:pt idx="170">
                  <c:v>38949</c:v>
                </c:pt>
                <c:pt idx="171">
                  <c:v>38950</c:v>
                </c:pt>
                <c:pt idx="172">
                  <c:v>38951</c:v>
                </c:pt>
                <c:pt idx="173">
                  <c:v>38952</c:v>
                </c:pt>
                <c:pt idx="174">
                  <c:v>38953</c:v>
                </c:pt>
                <c:pt idx="175">
                  <c:v>38954</c:v>
                </c:pt>
                <c:pt idx="176">
                  <c:v>38955</c:v>
                </c:pt>
                <c:pt idx="177">
                  <c:v>38956</c:v>
                </c:pt>
                <c:pt idx="178">
                  <c:v>38957</c:v>
                </c:pt>
                <c:pt idx="179">
                  <c:v>38958</c:v>
                </c:pt>
                <c:pt idx="180">
                  <c:v>38959</c:v>
                </c:pt>
                <c:pt idx="181">
                  <c:v>38960</c:v>
                </c:pt>
                <c:pt idx="182">
                  <c:v>38961</c:v>
                </c:pt>
                <c:pt idx="183">
                  <c:v>38962</c:v>
                </c:pt>
                <c:pt idx="184">
                  <c:v>38963</c:v>
                </c:pt>
                <c:pt idx="185">
                  <c:v>38964</c:v>
                </c:pt>
                <c:pt idx="186">
                  <c:v>38965</c:v>
                </c:pt>
                <c:pt idx="187">
                  <c:v>38966</c:v>
                </c:pt>
                <c:pt idx="188">
                  <c:v>38967</c:v>
                </c:pt>
                <c:pt idx="189">
                  <c:v>38968</c:v>
                </c:pt>
                <c:pt idx="190">
                  <c:v>38969</c:v>
                </c:pt>
                <c:pt idx="191">
                  <c:v>38970</c:v>
                </c:pt>
                <c:pt idx="192">
                  <c:v>38971</c:v>
                </c:pt>
                <c:pt idx="193">
                  <c:v>38972</c:v>
                </c:pt>
                <c:pt idx="194">
                  <c:v>38973</c:v>
                </c:pt>
                <c:pt idx="195">
                  <c:v>38974</c:v>
                </c:pt>
                <c:pt idx="196">
                  <c:v>38975</c:v>
                </c:pt>
                <c:pt idx="197">
                  <c:v>38976</c:v>
                </c:pt>
                <c:pt idx="198">
                  <c:v>38977</c:v>
                </c:pt>
                <c:pt idx="199">
                  <c:v>38978</c:v>
                </c:pt>
                <c:pt idx="200">
                  <c:v>38979</c:v>
                </c:pt>
                <c:pt idx="201">
                  <c:v>38980</c:v>
                </c:pt>
                <c:pt idx="202">
                  <c:v>38981</c:v>
                </c:pt>
                <c:pt idx="203">
                  <c:v>38982</c:v>
                </c:pt>
                <c:pt idx="204">
                  <c:v>38983</c:v>
                </c:pt>
                <c:pt idx="205">
                  <c:v>38984</c:v>
                </c:pt>
                <c:pt idx="206">
                  <c:v>38985</c:v>
                </c:pt>
                <c:pt idx="207">
                  <c:v>38986</c:v>
                </c:pt>
                <c:pt idx="208">
                  <c:v>38987</c:v>
                </c:pt>
                <c:pt idx="209">
                  <c:v>38988</c:v>
                </c:pt>
                <c:pt idx="210">
                  <c:v>38989</c:v>
                </c:pt>
                <c:pt idx="211">
                  <c:v>38990</c:v>
                </c:pt>
                <c:pt idx="212">
                  <c:v>38991</c:v>
                </c:pt>
                <c:pt idx="213">
                  <c:v>38992</c:v>
                </c:pt>
                <c:pt idx="214">
                  <c:v>38993</c:v>
                </c:pt>
                <c:pt idx="215">
                  <c:v>38994</c:v>
                </c:pt>
                <c:pt idx="216">
                  <c:v>38995</c:v>
                </c:pt>
                <c:pt idx="217">
                  <c:v>38996</c:v>
                </c:pt>
                <c:pt idx="218">
                  <c:v>38997</c:v>
                </c:pt>
                <c:pt idx="219">
                  <c:v>38998</c:v>
                </c:pt>
                <c:pt idx="220">
                  <c:v>38999</c:v>
                </c:pt>
                <c:pt idx="221">
                  <c:v>39000</c:v>
                </c:pt>
                <c:pt idx="222">
                  <c:v>39001</c:v>
                </c:pt>
                <c:pt idx="223">
                  <c:v>39002</c:v>
                </c:pt>
                <c:pt idx="224">
                  <c:v>39003</c:v>
                </c:pt>
                <c:pt idx="225">
                  <c:v>39004</c:v>
                </c:pt>
                <c:pt idx="226">
                  <c:v>39005</c:v>
                </c:pt>
                <c:pt idx="227">
                  <c:v>39006</c:v>
                </c:pt>
                <c:pt idx="228">
                  <c:v>39007</c:v>
                </c:pt>
                <c:pt idx="229">
                  <c:v>39008</c:v>
                </c:pt>
                <c:pt idx="230">
                  <c:v>39009</c:v>
                </c:pt>
                <c:pt idx="231">
                  <c:v>39010</c:v>
                </c:pt>
                <c:pt idx="232">
                  <c:v>39011</c:v>
                </c:pt>
                <c:pt idx="233">
                  <c:v>39012</c:v>
                </c:pt>
                <c:pt idx="234">
                  <c:v>39013</c:v>
                </c:pt>
                <c:pt idx="235">
                  <c:v>39014</c:v>
                </c:pt>
                <c:pt idx="236">
                  <c:v>39015</c:v>
                </c:pt>
                <c:pt idx="237">
                  <c:v>39016</c:v>
                </c:pt>
                <c:pt idx="238">
                  <c:v>39017</c:v>
                </c:pt>
                <c:pt idx="239">
                  <c:v>39018</c:v>
                </c:pt>
                <c:pt idx="240">
                  <c:v>39019</c:v>
                </c:pt>
                <c:pt idx="241">
                  <c:v>39020</c:v>
                </c:pt>
                <c:pt idx="242">
                  <c:v>39021</c:v>
                </c:pt>
                <c:pt idx="243">
                  <c:v>39022</c:v>
                </c:pt>
                <c:pt idx="244">
                  <c:v>39023</c:v>
                </c:pt>
                <c:pt idx="245">
                  <c:v>39024</c:v>
                </c:pt>
                <c:pt idx="246">
                  <c:v>39025</c:v>
                </c:pt>
                <c:pt idx="247">
                  <c:v>39026</c:v>
                </c:pt>
                <c:pt idx="248">
                  <c:v>39027</c:v>
                </c:pt>
                <c:pt idx="249">
                  <c:v>39028</c:v>
                </c:pt>
                <c:pt idx="250">
                  <c:v>39029</c:v>
                </c:pt>
                <c:pt idx="251">
                  <c:v>39030</c:v>
                </c:pt>
                <c:pt idx="252">
                  <c:v>39031</c:v>
                </c:pt>
                <c:pt idx="253">
                  <c:v>39032</c:v>
                </c:pt>
                <c:pt idx="254">
                  <c:v>39033</c:v>
                </c:pt>
                <c:pt idx="255">
                  <c:v>39034</c:v>
                </c:pt>
                <c:pt idx="256">
                  <c:v>39035</c:v>
                </c:pt>
                <c:pt idx="257">
                  <c:v>39036</c:v>
                </c:pt>
                <c:pt idx="258">
                  <c:v>39037</c:v>
                </c:pt>
                <c:pt idx="259">
                  <c:v>39038</c:v>
                </c:pt>
                <c:pt idx="260">
                  <c:v>39039</c:v>
                </c:pt>
                <c:pt idx="261">
                  <c:v>39040</c:v>
                </c:pt>
                <c:pt idx="262">
                  <c:v>39041</c:v>
                </c:pt>
                <c:pt idx="263">
                  <c:v>39042</c:v>
                </c:pt>
                <c:pt idx="264">
                  <c:v>39043</c:v>
                </c:pt>
                <c:pt idx="265">
                  <c:v>39044</c:v>
                </c:pt>
                <c:pt idx="266">
                  <c:v>39045</c:v>
                </c:pt>
                <c:pt idx="267">
                  <c:v>39046</c:v>
                </c:pt>
                <c:pt idx="268">
                  <c:v>39047</c:v>
                </c:pt>
                <c:pt idx="269">
                  <c:v>39048</c:v>
                </c:pt>
                <c:pt idx="270">
                  <c:v>39049</c:v>
                </c:pt>
                <c:pt idx="271">
                  <c:v>39050</c:v>
                </c:pt>
                <c:pt idx="272">
                  <c:v>39051</c:v>
                </c:pt>
                <c:pt idx="273">
                  <c:v>39052</c:v>
                </c:pt>
                <c:pt idx="274">
                  <c:v>39053</c:v>
                </c:pt>
                <c:pt idx="275">
                  <c:v>39054</c:v>
                </c:pt>
                <c:pt idx="276">
                  <c:v>39055</c:v>
                </c:pt>
                <c:pt idx="277">
                  <c:v>39056</c:v>
                </c:pt>
                <c:pt idx="278">
                  <c:v>39057</c:v>
                </c:pt>
                <c:pt idx="279">
                  <c:v>39058</c:v>
                </c:pt>
                <c:pt idx="280">
                  <c:v>39059</c:v>
                </c:pt>
                <c:pt idx="281">
                  <c:v>39060</c:v>
                </c:pt>
                <c:pt idx="282">
                  <c:v>39061</c:v>
                </c:pt>
                <c:pt idx="283">
                  <c:v>39062</c:v>
                </c:pt>
                <c:pt idx="284">
                  <c:v>39063</c:v>
                </c:pt>
                <c:pt idx="285">
                  <c:v>39064</c:v>
                </c:pt>
                <c:pt idx="286">
                  <c:v>39065</c:v>
                </c:pt>
                <c:pt idx="287">
                  <c:v>39066</c:v>
                </c:pt>
                <c:pt idx="288">
                  <c:v>39067</c:v>
                </c:pt>
                <c:pt idx="289">
                  <c:v>39068</c:v>
                </c:pt>
                <c:pt idx="290">
                  <c:v>39069</c:v>
                </c:pt>
                <c:pt idx="291">
                  <c:v>39070</c:v>
                </c:pt>
                <c:pt idx="292">
                  <c:v>39071</c:v>
                </c:pt>
                <c:pt idx="293">
                  <c:v>39072</c:v>
                </c:pt>
                <c:pt idx="294">
                  <c:v>39073</c:v>
                </c:pt>
                <c:pt idx="295">
                  <c:v>39074</c:v>
                </c:pt>
                <c:pt idx="296">
                  <c:v>39075</c:v>
                </c:pt>
                <c:pt idx="297">
                  <c:v>39076</c:v>
                </c:pt>
                <c:pt idx="298">
                  <c:v>39077</c:v>
                </c:pt>
                <c:pt idx="299">
                  <c:v>39078</c:v>
                </c:pt>
                <c:pt idx="300">
                  <c:v>39079</c:v>
                </c:pt>
                <c:pt idx="301">
                  <c:v>39080</c:v>
                </c:pt>
                <c:pt idx="302">
                  <c:v>39081</c:v>
                </c:pt>
                <c:pt idx="303">
                  <c:v>39082</c:v>
                </c:pt>
                <c:pt idx="304">
                  <c:v>39083</c:v>
                </c:pt>
                <c:pt idx="305">
                  <c:v>39084</c:v>
                </c:pt>
                <c:pt idx="306">
                  <c:v>39085</c:v>
                </c:pt>
                <c:pt idx="307">
                  <c:v>39086</c:v>
                </c:pt>
                <c:pt idx="308">
                  <c:v>39087</c:v>
                </c:pt>
                <c:pt idx="309">
                  <c:v>39088</c:v>
                </c:pt>
                <c:pt idx="310">
                  <c:v>39089</c:v>
                </c:pt>
                <c:pt idx="311">
                  <c:v>39090</c:v>
                </c:pt>
                <c:pt idx="312">
                  <c:v>39091</c:v>
                </c:pt>
                <c:pt idx="313">
                  <c:v>39092</c:v>
                </c:pt>
                <c:pt idx="314">
                  <c:v>39093</c:v>
                </c:pt>
                <c:pt idx="315">
                  <c:v>39094</c:v>
                </c:pt>
                <c:pt idx="316">
                  <c:v>39095</c:v>
                </c:pt>
                <c:pt idx="317">
                  <c:v>39096</c:v>
                </c:pt>
                <c:pt idx="318">
                  <c:v>39097</c:v>
                </c:pt>
                <c:pt idx="319">
                  <c:v>39098</c:v>
                </c:pt>
                <c:pt idx="320">
                  <c:v>39099</c:v>
                </c:pt>
                <c:pt idx="321">
                  <c:v>39100</c:v>
                </c:pt>
                <c:pt idx="322">
                  <c:v>39101</c:v>
                </c:pt>
                <c:pt idx="323">
                  <c:v>39102</c:v>
                </c:pt>
                <c:pt idx="324">
                  <c:v>39103</c:v>
                </c:pt>
                <c:pt idx="325">
                  <c:v>39104</c:v>
                </c:pt>
                <c:pt idx="326">
                  <c:v>39105</c:v>
                </c:pt>
                <c:pt idx="327">
                  <c:v>39106</c:v>
                </c:pt>
                <c:pt idx="328">
                  <c:v>39107</c:v>
                </c:pt>
                <c:pt idx="329">
                  <c:v>39108</c:v>
                </c:pt>
                <c:pt idx="330">
                  <c:v>39109</c:v>
                </c:pt>
                <c:pt idx="331">
                  <c:v>39110</c:v>
                </c:pt>
                <c:pt idx="332">
                  <c:v>39111</c:v>
                </c:pt>
                <c:pt idx="333">
                  <c:v>39112</c:v>
                </c:pt>
                <c:pt idx="334">
                  <c:v>39113</c:v>
                </c:pt>
                <c:pt idx="335">
                  <c:v>39114</c:v>
                </c:pt>
                <c:pt idx="336">
                  <c:v>39115</c:v>
                </c:pt>
                <c:pt idx="337">
                  <c:v>39116</c:v>
                </c:pt>
                <c:pt idx="338">
                  <c:v>39117</c:v>
                </c:pt>
                <c:pt idx="339">
                  <c:v>39118</c:v>
                </c:pt>
                <c:pt idx="340">
                  <c:v>39119</c:v>
                </c:pt>
                <c:pt idx="341">
                  <c:v>39120</c:v>
                </c:pt>
                <c:pt idx="342">
                  <c:v>39121</c:v>
                </c:pt>
                <c:pt idx="343">
                  <c:v>39122</c:v>
                </c:pt>
                <c:pt idx="344">
                  <c:v>39123</c:v>
                </c:pt>
                <c:pt idx="345">
                  <c:v>39124</c:v>
                </c:pt>
                <c:pt idx="346">
                  <c:v>39125</c:v>
                </c:pt>
                <c:pt idx="347">
                  <c:v>39126</c:v>
                </c:pt>
                <c:pt idx="348">
                  <c:v>39127</c:v>
                </c:pt>
                <c:pt idx="349">
                  <c:v>39128</c:v>
                </c:pt>
                <c:pt idx="350">
                  <c:v>39129</c:v>
                </c:pt>
                <c:pt idx="351">
                  <c:v>39130</c:v>
                </c:pt>
                <c:pt idx="352">
                  <c:v>39131</c:v>
                </c:pt>
                <c:pt idx="353">
                  <c:v>39132</c:v>
                </c:pt>
                <c:pt idx="354">
                  <c:v>39133</c:v>
                </c:pt>
                <c:pt idx="355">
                  <c:v>39134</c:v>
                </c:pt>
                <c:pt idx="356">
                  <c:v>39135</c:v>
                </c:pt>
                <c:pt idx="357">
                  <c:v>39136</c:v>
                </c:pt>
                <c:pt idx="358">
                  <c:v>39137</c:v>
                </c:pt>
                <c:pt idx="359">
                  <c:v>39138</c:v>
                </c:pt>
                <c:pt idx="360">
                  <c:v>39139</c:v>
                </c:pt>
                <c:pt idx="361">
                  <c:v>39140</c:v>
                </c:pt>
                <c:pt idx="362">
                  <c:v>39141</c:v>
                </c:pt>
                <c:pt idx="363">
                  <c:v>39142</c:v>
                </c:pt>
                <c:pt idx="364">
                  <c:v>39143</c:v>
                </c:pt>
                <c:pt idx="365">
                  <c:v>39144</c:v>
                </c:pt>
                <c:pt idx="366">
                  <c:v>39145</c:v>
                </c:pt>
                <c:pt idx="367">
                  <c:v>39146</c:v>
                </c:pt>
                <c:pt idx="368">
                  <c:v>39147</c:v>
                </c:pt>
                <c:pt idx="369">
                  <c:v>39148</c:v>
                </c:pt>
                <c:pt idx="370">
                  <c:v>39149</c:v>
                </c:pt>
                <c:pt idx="371">
                  <c:v>39150</c:v>
                </c:pt>
                <c:pt idx="372">
                  <c:v>39151</c:v>
                </c:pt>
                <c:pt idx="373">
                  <c:v>39152</c:v>
                </c:pt>
                <c:pt idx="374">
                  <c:v>39153</c:v>
                </c:pt>
                <c:pt idx="375">
                  <c:v>39154</c:v>
                </c:pt>
                <c:pt idx="376">
                  <c:v>39155</c:v>
                </c:pt>
                <c:pt idx="377">
                  <c:v>39156</c:v>
                </c:pt>
                <c:pt idx="378">
                  <c:v>39157</c:v>
                </c:pt>
                <c:pt idx="379">
                  <c:v>39158</c:v>
                </c:pt>
                <c:pt idx="380">
                  <c:v>39159</c:v>
                </c:pt>
                <c:pt idx="381">
                  <c:v>39160</c:v>
                </c:pt>
                <c:pt idx="382">
                  <c:v>39161</c:v>
                </c:pt>
                <c:pt idx="383">
                  <c:v>39162</c:v>
                </c:pt>
                <c:pt idx="384">
                  <c:v>39163</c:v>
                </c:pt>
                <c:pt idx="385">
                  <c:v>39164</c:v>
                </c:pt>
                <c:pt idx="386">
                  <c:v>39165</c:v>
                </c:pt>
                <c:pt idx="387">
                  <c:v>39166</c:v>
                </c:pt>
                <c:pt idx="388">
                  <c:v>39167</c:v>
                </c:pt>
                <c:pt idx="389">
                  <c:v>39168</c:v>
                </c:pt>
                <c:pt idx="390">
                  <c:v>39169</c:v>
                </c:pt>
                <c:pt idx="391">
                  <c:v>39170</c:v>
                </c:pt>
                <c:pt idx="392">
                  <c:v>39171</c:v>
                </c:pt>
                <c:pt idx="393">
                  <c:v>39172</c:v>
                </c:pt>
                <c:pt idx="394">
                  <c:v>39173</c:v>
                </c:pt>
                <c:pt idx="395">
                  <c:v>39174</c:v>
                </c:pt>
                <c:pt idx="396">
                  <c:v>39175</c:v>
                </c:pt>
                <c:pt idx="397">
                  <c:v>39176</c:v>
                </c:pt>
                <c:pt idx="398">
                  <c:v>39177</c:v>
                </c:pt>
                <c:pt idx="399">
                  <c:v>39178</c:v>
                </c:pt>
                <c:pt idx="400">
                  <c:v>39179</c:v>
                </c:pt>
                <c:pt idx="401">
                  <c:v>39180</c:v>
                </c:pt>
                <c:pt idx="402">
                  <c:v>39181</c:v>
                </c:pt>
                <c:pt idx="403">
                  <c:v>39182</c:v>
                </c:pt>
                <c:pt idx="404">
                  <c:v>39183</c:v>
                </c:pt>
                <c:pt idx="405">
                  <c:v>39184</c:v>
                </c:pt>
                <c:pt idx="406">
                  <c:v>39185</c:v>
                </c:pt>
                <c:pt idx="407">
                  <c:v>39186</c:v>
                </c:pt>
                <c:pt idx="408">
                  <c:v>39187</c:v>
                </c:pt>
                <c:pt idx="409">
                  <c:v>39188</c:v>
                </c:pt>
                <c:pt idx="410">
                  <c:v>39189</c:v>
                </c:pt>
                <c:pt idx="411">
                  <c:v>39190</c:v>
                </c:pt>
                <c:pt idx="412">
                  <c:v>39191</c:v>
                </c:pt>
                <c:pt idx="413">
                  <c:v>39192</c:v>
                </c:pt>
                <c:pt idx="414">
                  <c:v>39193</c:v>
                </c:pt>
                <c:pt idx="415">
                  <c:v>39194</c:v>
                </c:pt>
                <c:pt idx="416">
                  <c:v>39195</c:v>
                </c:pt>
                <c:pt idx="417">
                  <c:v>39196</c:v>
                </c:pt>
                <c:pt idx="418">
                  <c:v>39197</c:v>
                </c:pt>
                <c:pt idx="419">
                  <c:v>39198</c:v>
                </c:pt>
                <c:pt idx="420">
                  <c:v>39199</c:v>
                </c:pt>
                <c:pt idx="421">
                  <c:v>39200</c:v>
                </c:pt>
                <c:pt idx="422">
                  <c:v>39201</c:v>
                </c:pt>
                <c:pt idx="423">
                  <c:v>39202</c:v>
                </c:pt>
                <c:pt idx="424">
                  <c:v>39203</c:v>
                </c:pt>
                <c:pt idx="425">
                  <c:v>39204</c:v>
                </c:pt>
                <c:pt idx="426">
                  <c:v>39205</c:v>
                </c:pt>
                <c:pt idx="427">
                  <c:v>39206</c:v>
                </c:pt>
                <c:pt idx="428">
                  <c:v>39207</c:v>
                </c:pt>
                <c:pt idx="429">
                  <c:v>39208</c:v>
                </c:pt>
                <c:pt idx="430">
                  <c:v>39209</c:v>
                </c:pt>
                <c:pt idx="431">
                  <c:v>39210</c:v>
                </c:pt>
                <c:pt idx="432">
                  <c:v>39211</c:v>
                </c:pt>
                <c:pt idx="433">
                  <c:v>39212</c:v>
                </c:pt>
                <c:pt idx="434">
                  <c:v>39213</c:v>
                </c:pt>
                <c:pt idx="435">
                  <c:v>39214</c:v>
                </c:pt>
                <c:pt idx="436">
                  <c:v>39215</c:v>
                </c:pt>
                <c:pt idx="437">
                  <c:v>39216</c:v>
                </c:pt>
                <c:pt idx="438">
                  <c:v>39217</c:v>
                </c:pt>
                <c:pt idx="439">
                  <c:v>39218</c:v>
                </c:pt>
                <c:pt idx="440">
                  <c:v>39219</c:v>
                </c:pt>
                <c:pt idx="441">
                  <c:v>39220</c:v>
                </c:pt>
                <c:pt idx="442">
                  <c:v>39221</c:v>
                </c:pt>
                <c:pt idx="443">
                  <c:v>39222</c:v>
                </c:pt>
                <c:pt idx="444">
                  <c:v>39223</c:v>
                </c:pt>
                <c:pt idx="445">
                  <c:v>39224</c:v>
                </c:pt>
                <c:pt idx="446">
                  <c:v>39225</c:v>
                </c:pt>
                <c:pt idx="447">
                  <c:v>39226</c:v>
                </c:pt>
                <c:pt idx="448">
                  <c:v>39227</c:v>
                </c:pt>
                <c:pt idx="449">
                  <c:v>39228</c:v>
                </c:pt>
                <c:pt idx="450">
                  <c:v>39229</c:v>
                </c:pt>
                <c:pt idx="451">
                  <c:v>39230</c:v>
                </c:pt>
                <c:pt idx="452">
                  <c:v>39231</c:v>
                </c:pt>
                <c:pt idx="453">
                  <c:v>39232</c:v>
                </c:pt>
                <c:pt idx="454">
                  <c:v>39233</c:v>
                </c:pt>
                <c:pt idx="455">
                  <c:v>39234</c:v>
                </c:pt>
                <c:pt idx="456">
                  <c:v>39235</c:v>
                </c:pt>
                <c:pt idx="457">
                  <c:v>39236</c:v>
                </c:pt>
                <c:pt idx="458">
                  <c:v>39237</c:v>
                </c:pt>
                <c:pt idx="459">
                  <c:v>39238</c:v>
                </c:pt>
                <c:pt idx="460">
                  <c:v>39239</c:v>
                </c:pt>
                <c:pt idx="461">
                  <c:v>39240</c:v>
                </c:pt>
                <c:pt idx="462">
                  <c:v>39241</c:v>
                </c:pt>
                <c:pt idx="463">
                  <c:v>39242</c:v>
                </c:pt>
                <c:pt idx="464">
                  <c:v>39243</c:v>
                </c:pt>
                <c:pt idx="465">
                  <c:v>39244</c:v>
                </c:pt>
                <c:pt idx="466">
                  <c:v>39245</c:v>
                </c:pt>
                <c:pt idx="467">
                  <c:v>39246</c:v>
                </c:pt>
                <c:pt idx="468">
                  <c:v>39247</c:v>
                </c:pt>
                <c:pt idx="469">
                  <c:v>39248</c:v>
                </c:pt>
                <c:pt idx="470">
                  <c:v>39249</c:v>
                </c:pt>
                <c:pt idx="471">
                  <c:v>39250</c:v>
                </c:pt>
                <c:pt idx="472">
                  <c:v>39251</c:v>
                </c:pt>
                <c:pt idx="473">
                  <c:v>39252</c:v>
                </c:pt>
                <c:pt idx="474">
                  <c:v>39253</c:v>
                </c:pt>
                <c:pt idx="475">
                  <c:v>39254</c:v>
                </c:pt>
                <c:pt idx="476">
                  <c:v>39255</c:v>
                </c:pt>
                <c:pt idx="477">
                  <c:v>39256</c:v>
                </c:pt>
                <c:pt idx="478">
                  <c:v>39257</c:v>
                </c:pt>
                <c:pt idx="479">
                  <c:v>39258</c:v>
                </c:pt>
                <c:pt idx="480">
                  <c:v>39259</c:v>
                </c:pt>
                <c:pt idx="481">
                  <c:v>39260</c:v>
                </c:pt>
                <c:pt idx="482">
                  <c:v>39261</c:v>
                </c:pt>
                <c:pt idx="483">
                  <c:v>39262</c:v>
                </c:pt>
                <c:pt idx="484">
                  <c:v>39263</c:v>
                </c:pt>
                <c:pt idx="485">
                  <c:v>39264</c:v>
                </c:pt>
                <c:pt idx="486">
                  <c:v>39265</c:v>
                </c:pt>
                <c:pt idx="487">
                  <c:v>39266</c:v>
                </c:pt>
                <c:pt idx="488">
                  <c:v>39267</c:v>
                </c:pt>
                <c:pt idx="489">
                  <c:v>39268</c:v>
                </c:pt>
                <c:pt idx="490">
                  <c:v>39269</c:v>
                </c:pt>
                <c:pt idx="491">
                  <c:v>39270</c:v>
                </c:pt>
                <c:pt idx="492">
                  <c:v>39271</c:v>
                </c:pt>
                <c:pt idx="493">
                  <c:v>39272</c:v>
                </c:pt>
                <c:pt idx="494">
                  <c:v>39273</c:v>
                </c:pt>
                <c:pt idx="495">
                  <c:v>39274</c:v>
                </c:pt>
                <c:pt idx="496">
                  <c:v>39275</c:v>
                </c:pt>
                <c:pt idx="497">
                  <c:v>39276</c:v>
                </c:pt>
                <c:pt idx="498">
                  <c:v>39277</c:v>
                </c:pt>
                <c:pt idx="499">
                  <c:v>39278</c:v>
                </c:pt>
                <c:pt idx="500">
                  <c:v>39279</c:v>
                </c:pt>
                <c:pt idx="501">
                  <c:v>39280</c:v>
                </c:pt>
                <c:pt idx="502">
                  <c:v>39281</c:v>
                </c:pt>
                <c:pt idx="503">
                  <c:v>39282</c:v>
                </c:pt>
                <c:pt idx="504">
                  <c:v>39283</c:v>
                </c:pt>
                <c:pt idx="505">
                  <c:v>39284</c:v>
                </c:pt>
                <c:pt idx="506">
                  <c:v>39285</c:v>
                </c:pt>
                <c:pt idx="507">
                  <c:v>39286</c:v>
                </c:pt>
                <c:pt idx="508">
                  <c:v>39287</c:v>
                </c:pt>
                <c:pt idx="509">
                  <c:v>39288</c:v>
                </c:pt>
                <c:pt idx="510">
                  <c:v>39289</c:v>
                </c:pt>
                <c:pt idx="511">
                  <c:v>39290</c:v>
                </c:pt>
                <c:pt idx="512">
                  <c:v>39291</c:v>
                </c:pt>
                <c:pt idx="513">
                  <c:v>39292</c:v>
                </c:pt>
                <c:pt idx="514">
                  <c:v>39293</c:v>
                </c:pt>
                <c:pt idx="515">
                  <c:v>39294</c:v>
                </c:pt>
                <c:pt idx="516">
                  <c:v>39295</c:v>
                </c:pt>
                <c:pt idx="517">
                  <c:v>39296</c:v>
                </c:pt>
                <c:pt idx="518">
                  <c:v>39297</c:v>
                </c:pt>
                <c:pt idx="519">
                  <c:v>39298</c:v>
                </c:pt>
                <c:pt idx="520">
                  <c:v>39299</c:v>
                </c:pt>
                <c:pt idx="521">
                  <c:v>39300</c:v>
                </c:pt>
                <c:pt idx="522">
                  <c:v>39301</c:v>
                </c:pt>
                <c:pt idx="523">
                  <c:v>39302</c:v>
                </c:pt>
                <c:pt idx="524">
                  <c:v>39303</c:v>
                </c:pt>
                <c:pt idx="525">
                  <c:v>39304</c:v>
                </c:pt>
                <c:pt idx="526">
                  <c:v>39305</c:v>
                </c:pt>
                <c:pt idx="527">
                  <c:v>39306</c:v>
                </c:pt>
                <c:pt idx="528">
                  <c:v>39307</c:v>
                </c:pt>
                <c:pt idx="529">
                  <c:v>39308</c:v>
                </c:pt>
                <c:pt idx="530">
                  <c:v>39309</c:v>
                </c:pt>
                <c:pt idx="531">
                  <c:v>39310</c:v>
                </c:pt>
                <c:pt idx="532">
                  <c:v>39311</c:v>
                </c:pt>
                <c:pt idx="533">
                  <c:v>39312</c:v>
                </c:pt>
                <c:pt idx="534">
                  <c:v>39313</c:v>
                </c:pt>
                <c:pt idx="535">
                  <c:v>39314</c:v>
                </c:pt>
                <c:pt idx="536">
                  <c:v>39315</c:v>
                </c:pt>
                <c:pt idx="537">
                  <c:v>39316</c:v>
                </c:pt>
                <c:pt idx="538">
                  <c:v>39317</c:v>
                </c:pt>
                <c:pt idx="539">
                  <c:v>39318</c:v>
                </c:pt>
                <c:pt idx="540">
                  <c:v>39319</c:v>
                </c:pt>
                <c:pt idx="541">
                  <c:v>39320</c:v>
                </c:pt>
                <c:pt idx="542">
                  <c:v>39321</c:v>
                </c:pt>
                <c:pt idx="543">
                  <c:v>39322</c:v>
                </c:pt>
                <c:pt idx="544">
                  <c:v>39323</c:v>
                </c:pt>
                <c:pt idx="545">
                  <c:v>39324</c:v>
                </c:pt>
                <c:pt idx="546">
                  <c:v>39325</c:v>
                </c:pt>
                <c:pt idx="547">
                  <c:v>39326</c:v>
                </c:pt>
                <c:pt idx="548">
                  <c:v>39327</c:v>
                </c:pt>
                <c:pt idx="549">
                  <c:v>39328</c:v>
                </c:pt>
                <c:pt idx="550">
                  <c:v>39329</c:v>
                </c:pt>
                <c:pt idx="551">
                  <c:v>39330</c:v>
                </c:pt>
                <c:pt idx="552">
                  <c:v>39331</c:v>
                </c:pt>
                <c:pt idx="553">
                  <c:v>39332</c:v>
                </c:pt>
                <c:pt idx="554">
                  <c:v>39333</c:v>
                </c:pt>
                <c:pt idx="555">
                  <c:v>39334</c:v>
                </c:pt>
                <c:pt idx="556">
                  <c:v>39335</c:v>
                </c:pt>
                <c:pt idx="557">
                  <c:v>39336</c:v>
                </c:pt>
                <c:pt idx="558">
                  <c:v>39337</c:v>
                </c:pt>
                <c:pt idx="559">
                  <c:v>39338</c:v>
                </c:pt>
                <c:pt idx="560">
                  <c:v>39339</c:v>
                </c:pt>
                <c:pt idx="561">
                  <c:v>39340</c:v>
                </c:pt>
                <c:pt idx="562">
                  <c:v>39341</c:v>
                </c:pt>
                <c:pt idx="563">
                  <c:v>39342</c:v>
                </c:pt>
                <c:pt idx="564">
                  <c:v>39343</c:v>
                </c:pt>
                <c:pt idx="565">
                  <c:v>39344</c:v>
                </c:pt>
                <c:pt idx="566">
                  <c:v>39345</c:v>
                </c:pt>
                <c:pt idx="567">
                  <c:v>39346</c:v>
                </c:pt>
                <c:pt idx="568">
                  <c:v>39347</c:v>
                </c:pt>
                <c:pt idx="569">
                  <c:v>39348</c:v>
                </c:pt>
                <c:pt idx="570">
                  <c:v>39349</c:v>
                </c:pt>
                <c:pt idx="571">
                  <c:v>39350</c:v>
                </c:pt>
                <c:pt idx="572">
                  <c:v>39351</c:v>
                </c:pt>
                <c:pt idx="573">
                  <c:v>39352</c:v>
                </c:pt>
                <c:pt idx="574">
                  <c:v>39353</c:v>
                </c:pt>
                <c:pt idx="575">
                  <c:v>39354</c:v>
                </c:pt>
                <c:pt idx="576">
                  <c:v>39355</c:v>
                </c:pt>
                <c:pt idx="577">
                  <c:v>39356</c:v>
                </c:pt>
                <c:pt idx="578">
                  <c:v>39357</c:v>
                </c:pt>
                <c:pt idx="579">
                  <c:v>39358</c:v>
                </c:pt>
                <c:pt idx="580">
                  <c:v>39359</c:v>
                </c:pt>
                <c:pt idx="581">
                  <c:v>39360</c:v>
                </c:pt>
                <c:pt idx="582">
                  <c:v>39361</c:v>
                </c:pt>
                <c:pt idx="583">
                  <c:v>39362</c:v>
                </c:pt>
                <c:pt idx="584">
                  <c:v>39363</c:v>
                </c:pt>
                <c:pt idx="585">
                  <c:v>39364</c:v>
                </c:pt>
                <c:pt idx="586">
                  <c:v>39365</c:v>
                </c:pt>
                <c:pt idx="587">
                  <c:v>39366</c:v>
                </c:pt>
                <c:pt idx="588">
                  <c:v>39367</c:v>
                </c:pt>
                <c:pt idx="589">
                  <c:v>39368</c:v>
                </c:pt>
                <c:pt idx="590">
                  <c:v>39369</c:v>
                </c:pt>
                <c:pt idx="591">
                  <c:v>39370</c:v>
                </c:pt>
                <c:pt idx="592">
                  <c:v>39371</c:v>
                </c:pt>
                <c:pt idx="593">
                  <c:v>39372</c:v>
                </c:pt>
                <c:pt idx="594">
                  <c:v>39373</c:v>
                </c:pt>
                <c:pt idx="595">
                  <c:v>39374</c:v>
                </c:pt>
                <c:pt idx="596">
                  <c:v>39375</c:v>
                </c:pt>
                <c:pt idx="597">
                  <c:v>39376</c:v>
                </c:pt>
                <c:pt idx="598">
                  <c:v>39377</c:v>
                </c:pt>
                <c:pt idx="599">
                  <c:v>39378</c:v>
                </c:pt>
                <c:pt idx="600">
                  <c:v>39379</c:v>
                </c:pt>
                <c:pt idx="601">
                  <c:v>39380</c:v>
                </c:pt>
                <c:pt idx="602">
                  <c:v>39381</c:v>
                </c:pt>
                <c:pt idx="603">
                  <c:v>39382</c:v>
                </c:pt>
                <c:pt idx="604">
                  <c:v>39383</c:v>
                </c:pt>
                <c:pt idx="605">
                  <c:v>39384</c:v>
                </c:pt>
                <c:pt idx="606">
                  <c:v>39385</c:v>
                </c:pt>
                <c:pt idx="607">
                  <c:v>39386</c:v>
                </c:pt>
                <c:pt idx="608">
                  <c:v>39387</c:v>
                </c:pt>
                <c:pt idx="609">
                  <c:v>39388</c:v>
                </c:pt>
                <c:pt idx="610">
                  <c:v>39389</c:v>
                </c:pt>
                <c:pt idx="611">
                  <c:v>39390</c:v>
                </c:pt>
                <c:pt idx="612">
                  <c:v>39391</c:v>
                </c:pt>
                <c:pt idx="613">
                  <c:v>39392</c:v>
                </c:pt>
                <c:pt idx="614">
                  <c:v>39393</c:v>
                </c:pt>
                <c:pt idx="615">
                  <c:v>39394</c:v>
                </c:pt>
                <c:pt idx="616">
                  <c:v>39395</c:v>
                </c:pt>
                <c:pt idx="617">
                  <c:v>39396</c:v>
                </c:pt>
                <c:pt idx="618">
                  <c:v>39397</c:v>
                </c:pt>
                <c:pt idx="619">
                  <c:v>39398</c:v>
                </c:pt>
                <c:pt idx="620">
                  <c:v>39399</c:v>
                </c:pt>
                <c:pt idx="621">
                  <c:v>39400</c:v>
                </c:pt>
                <c:pt idx="622">
                  <c:v>39401</c:v>
                </c:pt>
                <c:pt idx="623">
                  <c:v>39402</c:v>
                </c:pt>
                <c:pt idx="624">
                  <c:v>39403</c:v>
                </c:pt>
                <c:pt idx="625">
                  <c:v>39404</c:v>
                </c:pt>
                <c:pt idx="626">
                  <c:v>39405</c:v>
                </c:pt>
                <c:pt idx="627">
                  <c:v>39406</c:v>
                </c:pt>
                <c:pt idx="628">
                  <c:v>39407</c:v>
                </c:pt>
                <c:pt idx="629">
                  <c:v>39408</c:v>
                </c:pt>
                <c:pt idx="630">
                  <c:v>39409</c:v>
                </c:pt>
                <c:pt idx="631">
                  <c:v>39410</c:v>
                </c:pt>
                <c:pt idx="632">
                  <c:v>39411</c:v>
                </c:pt>
                <c:pt idx="633">
                  <c:v>39412</c:v>
                </c:pt>
                <c:pt idx="634">
                  <c:v>39413</c:v>
                </c:pt>
                <c:pt idx="635">
                  <c:v>39414</c:v>
                </c:pt>
                <c:pt idx="636">
                  <c:v>39415</c:v>
                </c:pt>
                <c:pt idx="637">
                  <c:v>39416</c:v>
                </c:pt>
                <c:pt idx="638">
                  <c:v>39417</c:v>
                </c:pt>
                <c:pt idx="639">
                  <c:v>39418</c:v>
                </c:pt>
                <c:pt idx="640">
                  <c:v>39419</c:v>
                </c:pt>
                <c:pt idx="641">
                  <c:v>39420</c:v>
                </c:pt>
                <c:pt idx="642">
                  <c:v>39421</c:v>
                </c:pt>
                <c:pt idx="643">
                  <c:v>39422</c:v>
                </c:pt>
                <c:pt idx="644">
                  <c:v>39423</c:v>
                </c:pt>
                <c:pt idx="645">
                  <c:v>39424</c:v>
                </c:pt>
                <c:pt idx="646">
                  <c:v>39425</c:v>
                </c:pt>
                <c:pt idx="647">
                  <c:v>39426</c:v>
                </c:pt>
                <c:pt idx="648">
                  <c:v>39427</c:v>
                </c:pt>
                <c:pt idx="649">
                  <c:v>39428</c:v>
                </c:pt>
                <c:pt idx="650">
                  <c:v>39429</c:v>
                </c:pt>
                <c:pt idx="651">
                  <c:v>39430</c:v>
                </c:pt>
                <c:pt idx="652">
                  <c:v>39431</c:v>
                </c:pt>
                <c:pt idx="653">
                  <c:v>39432</c:v>
                </c:pt>
                <c:pt idx="654">
                  <c:v>39433</c:v>
                </c:pt>
                <c:pt idx="655">
                  <c:v>39434</c:v>
                </c:pt>
                <c:pt idx="656">
                  <c:v>39435</c:v>
                </c:pt>
                <c:pt idx="657">
                  <c:v>39436</c:v>
                </c:pt>
                <c:pt idx="658">
                  <c:v>39437</c:v>
                </c:pt>
                <c:pt idx="659">
                  <c:v>39438</c:v>
                </c:pt>
                <c:pt idx="660">
                  <c:v>39439</c:v>
                </c:pt>
                <c:pt idx="661">
                  <c:v>39440</c:v>
                </c:pt>
                <c:pt idx="662">
                  <c:v>39441</c:v>
                </c:pt>
                <c:pt idx="663">
                  <c:v>39442</c:v>
                </c:pt>
                <c:pt idx="664">
                  <c:v>39443</c:v>
                </c:pt>
                <c:pt idx="665">
                  <c:v>39444</c:v>
                </c:pt>
                <c:pt idx="666">
                  <c:v>39445</c:v>
                </c:pt>
                <c:pt idx="667">
                  <c:v>39446</c:v>
                </c:pt>
                <c:pt idx="668">
                  <c:v>39447</c:v>
                </c:pt>
                <c:pt idx="669">
                  <c:v>39448</c:v>
                </c:pt>
                <c:pt idx="670">
                  <c:v>39449</c:v>
                </c:pt>
                <c:pt idx="671">
                  <c:v>39450</c:v>
                </c:pt>
                <c:pt idx="672">
                  <c:v>39451</c:v>
                </c:pt>
                <c:pt idx="673">
                  <c:v>39452</c:v>
                </c:pt>
                <c:pt idx="674">
                  <c:v>39453</c:v>
                </c:pt>
                <c:pt idx="675">
                  <c:v>39454</c:v>
                </c:pt>
                <c:pt idx="676">
                  <c:v>39455</c:v>
                </c:pt>
                <c:pt idx="677">
                  <c:v>39456</c:v>
                </c:pt>
                <c:pt idx="678">
                  <c:v>39457</c:v>
                </c:pt>
                <c:pt idx="679">
                  <c:v>39458</c:v>
                </c:pt>
                <c:pt idx="680">
                  <c:v>39459</c:v>
                </c:pt>
                <c:pt idx="681">
                  <c:v>39460</c:v>
                </c:pt>
                <c:pt idx="682">
                  <c:v>39461</c:v>
                </c:pt>
                <c:pt idx="683">
                  <c:v>39462</c:v>
                </c:pt>
                <c:pt idx="684">
                  <c:v>39463</c:v>
                </c:pt>
                <c:pt idx="685">
                  <c:v>39464</c:v>
                </c:pt>
                <c:pt idx="686">
                  <c:v>39465</c:v>
                </c:pt>
                <c:pt idx="687">
                  <c:v>39466</c:v>
                </c:pt>
                <c:pt idx="688">
                  <c:v>39467</c:v>
                </c:pt>
                <c:pt idx="689">
                  <c:v>39468</c:v>
                </c:pt>
                <c:pt idx="690">
                  <c:v>39469</c:v>
                </c:pt>
                <c:pt idx="691">
                  <c:v>39470</c:v>
                </c:pt>
                <c:pt idx="692">
                  <c:v>39471</c:v>
                </c:pt>
                <c:pt idx="693">
                  <c:v>39472</c:v>
                </c:pt>
                <c:pt idx="694">
                  <c:v>39473</c:v>
                </c:pt>
                <c:pt idx="695">
                  <c:v>39474</c:v>
                </c:pt>
                <c:pt idx="696">
                  <c:v>39475</c:v>
                </c:pt>
                <c:pt idx="697">
                  <c:v>39476</c:v>
                </c:pt>
                <c:pt idx="698">
                  <c:v>39477</c:v>
                </c:pt>
                <c:pt idx="699">
                  <c:v>39478</c:v>
                </c:pt>
                <c:pt idx="700">
                  <c:v>39479</c:v>
                </c:pt>
                <c:pt idx="701">
                  <c:v>39480</c:v>
                </c:pt>
                <c:pt idx="702">
                  <c:v>39481</c:v>
                </c:pt>
                <c:pt idx="703">
                  <c:v>39482</c:v>
                </c:pt>
                <c:pt idx="704">
                  <c:v>39483</c:v>
                </c:pt>
                <c:pt idx="705">
                  <c:v>39484</c:v>
                </c:pt>
                <c:pt idx="706">
                  <c:v>39485</c:v>
                </c:pt>
                <c:pt idx="707">
                  <c:v>39486</c:v>
                </c:pt>
                <c:pt idx="708">
                  <c:v>39487</c:v>
                </c:pt>
                <c:pt idx="709">
                  <c:v>39488</c:v>
                </c:pt>
                <c:pt idx="710">
                  <c:v>39489</c:v>
                </c:pt>
                <c:pt idx="711">
                  <c:v>39490</c:v>
                </c:pt>
                <c:pt idx="712">
                  <c:v>39491</c:v>
                </c:pt>
                <c:pt idx="713">
                  <c:v>39492</c:v>
                </c:pt>
                <c:pt idx="714">
                  <c:v>39493</c:v>
                </c:pt>
                <c:pt idx="715">
                  <c:v>39494</c:v>
                </c:pt>
                <c:pt idx="716">
                  <c:v>39495</c:v>
                </c:pt>
                <c:pt idx="717">
                  <c:v>39496</c:v>
                </c:pt>
                <c:pt idx="718">
                  <c:v>39497</c:v>
                </c:pt>
                <c:pt idx="719">
                  <c:v>39498</c:v>
                </c:pt>
                <c:pt idx="720">
                  <c:v>39499</c:v>
                </c:pt>
                <c:pt idx="721">
                  <c:v>39500</c:v>
                </c:pt>
                <c:pt idx="722">
                  <c:v>39501</c:v>
                </c:pt>
                <c:pt idx="723">
                  <c:v>39502</c:v>
                </c:pt>
                <c:pt idx="724">
                  <c:v>39503</c:v>
                </c:pt>
                <c:pt idx="725">
                  <c:v>39504</c:v>
                </c:pt>
                <c:pt idx="726">
                  <c:v>39505</c:v>
                </c:pt>
                <c:pt idx="727">
                  <c:v>39506</c:v>
                </c:pt>
                <c:pt idx="728">
                  <c:v>39507</c:v>
                </c:pt>
                <c:pt idx="729">
                  <c:v>39508</c:v>
                </c:pt>
                <c:pt idx="730">
                  <c:v>39509</c:v>
                </c:pt>
                <c:pt idx="731">
                  <c:v>39510</c:v>
                </c:pt>
                <c:pt idx="732">
                  <c:v>39511</c:v>
                </c:pt>
                <c:pt idx="733">
                  <c:v>39512</c:v>
                </c:pt>
                <c:pt idx="734">
                  <c:v>39513</c:v>
                </c:pt>
                <c:pt idx="735">
                  <c:v>39514</c:v>
                </c:pt>
                <c:pt idx="736">
                  <c:v>39515</c:v>
                </c:pt>
                <c:pt idx="737">
                  <c:v>39516</c:v>
                </c:pt>
                <c:pt idx="738">
                  <c:v>39517</c:v>
                </c:pt>
                <c:pt idx="739">
                  <c:v>39518</c:v>
                </c:pt>
                <c:pt idx="740">
                  <c:v>39519</c:v>
                </c:pt>
                <c:pt idx="741">
                  <c:v>39520</c:v>
                </c:pt>
                <c:pt idx="742">
                  <c:v>39521</c:v>
                </c:pt>
                <c:pt idx="743">
                  <c:v>39522</c:v>
                </c:pt>
                <c:pt idx="744">
                  <c:v>39523</c:v>
                </c:pt>
                <c:pt idx="745">
                  <c:v>39524</c:v>
                </c:pt>
                <c:pt idx="746">
                  <c:v>39525</c:v>
                </c:pt>
                <c:pt idx="747">
                  <c:v>39526</c:v>
                </c:pt>
                <c:pt idx="748">
                  <c:v>39527</c:v>
                </c:pt>
                <c:pt idx="749">
                  <c:v>39528</c:v>
                </c:pt>
                <c:pt idx="750">
                  <c:v>39529</c:v>
                </c:pt>
                <c:pt idx="751">
                  <c:v>39530</c:v>
                </c:pt>
                <c:pt idx="752">
                  <c:v>39531</c:v>
                </c:pt>
                <c:pt idx="753">
                  <c:v>39532</c:v>
                </c:pt>
                <c:pt idx="754">
                  <c:v>39533</c:v>
                </c:pt>
                <c:pt idx="755">
                  <c:v>39534</c:v>
                </c:pt>
                <c:pt idx="756">
                  <c:v>39535</c:v>
                </c:pt>
                <c:pt idx="757">
                  <c:v>39536</c:v>
                </c:pt>
                <c:pt idx="758">
                  <c:v>39537</c:v>
                </c:pt>
                <c:pt idx="759">
                  <c:v>39538</c:v>
                </c:pt>
                <c:pt idx="760">
                  <c:v>39539</c:v>
                </c:pt>
                <c:pt idx="761">
                  <c:v>39540</c:v>
                </c:pt>
                <c:pt idx="762">
                  <c:v>39541</c:v>
                </c:pt>
                <c:pt idx="763">
                  <c:v>39542</c:v>
                </c:pt>
                <c:pt idx="764">
                  <c:v>39543</c:v>
                </c:pt>
                <c:pt idx="765">
                  <c:v>39544</c:v>
                </c:pt>
                <c:pt idx="766">
                  <c:v>39545</c:v>
                </c:pt>
                <c:pt idx="767">
                  <c:v>39546</c:v>
                </c:pt>
                <c:pt idx="768">
                  <c:v>39547</c:v>
                </c:pt>
                <c:pt idx="769">
                  <c:v>39548</c:v>
                </c:pt>
                <c:pt idx="770">
                  <c:v>39549</c:v>
                </c:pt>
                <c:pt idx="771">
                  <c:v>39550</c:v>
                </c:pt>
                <c:pt idx="772">
                  <c:v>39551</c:v>
                </c:pt>
                <c:pt idx="773">
                  <c:v>39552</c:v>
                </c:pt>
                <c:pt idx="774">
                  <c:v>39553</c:v>
                </c:pt>
                <c:pt idx="775">
                  <c:v>39554</c:v>
                </c:pt>
                <c:pt idx="776">
                  <c:v>39555</c:v>
                </c:pt>
                <c:pt idx="777">
                  <c:v>39556</c:v>
                </c:pt>
                <c:pt idx="778">
                  <c:v>39557</c:v>
                </c:pt>
                <c:pt idx="779">
                  <c:v>39558</c:v>
                </c:pt>
                <c:pt idx="780">
                  <c:v>39559</c:v>
                </c:pt>
                <c:pt idx="781">
                  <c:v>39560</c:v>
                </c:pt>
                <c:pt idx="782">
                  <c:v>39561</c:v>
                </c:pt>
                <c:pt idx="783">
                  <c:v>39562</c:v>
                </c:pt>
                <c:pt idx="784">
                  <c:v>39563</c:v>
                </c:pt>
                <c:pt idx="785">
                  <c:v>39564</c:v>
                </c:pt>
                <c:pt idx="786">
                  <c:v>39565</c:v>
                </c:pt>
                <c:pt idx="787">
                  <c:v>39566</c:v>
                </c:pt>
                <c:pt idx="788">
                  <c:v>39567</c:v>
                </c:pt>
                <c:pt idx="789">
                  <c:v>39568</c:v>
                </c:pt>
                <c:pt idx="790">
                  <c:v>39569</c:v>
                </c:pt>
                <c:pt idx="791">
                  <c:v>39570</c:v>
                </c:pt>
                <c:pt idx="792">
                  <c:v>39571</c:v>
                </c:pt>
                <c:pt idx="793">
                  <c:v>39572</c:v>
                </c:pt>
                <c:pt idx="794">
                  <c:v>39573</c:v>
                </c:pt>
                <c:pt idx="795">
                  <c:v>39574</c:v>
                </c:pt>
                <c:pt idx="796">
                  <c:v>39575</c:v>
                </c:pt>
                <c:pt idx="797">
                  <c:v>39576</c:v>
                </c:pt>
                <c:pt idx="798">
                  <c:v>39577</c:v>
                </c:pt>
                <c:pt idx="799">
                  <c:v>39578</c:v>
                </c:pt>
                <c:pt idx="800">
                  <c:v>39579</c:v>
                </c:pt>
                <c:pt idx="801">
                  <c:v>39580</c:v>
                </c:pt>
                <c:pt idx="802">
                  <c:v>39581</c:v>
                </c:pt>
                <c:pt idx="803">
                  <c:v>39582</c:v>
                </c:pt>
                <c:pt idx="804">
                  <c:v>39583</c:v>
                </c:pt>
                <c:pt idx="805">
                  <c:v>39584</c:v>
                </c:pt>
                <c:pt idx="806">
                  <c:v>39585</c:v>
                </c:pt>
                <c:pt idx="807">
                  <c:v>39586</c:v>
                </c:pt>
                <c:pt idx="808">
                  <c:v>39587</c:v>
                </c:pt>
                <c:pt idx="809">
                  <c:v>39588</c:v>
                </c:pt>
                <c:pt idx="810">
                  <c:v>39589</c:v>
                </c:pt>
                <c:pt idx="811">
                  <c:v>39590</c:v>
                </c:pt>
                <c:pt idx="812">
                  <c:v>39591</c:v>
                </c:pt>
                <c:pt idx="813">
                  <c:v>39592</c:v>
                </c:pt>
                <c:pt idx="814">
                  <c:v>39593</c:v>
                </c:pt>
                <c:pt idx="815">
                  <c:v>39594</c:v>
                </c:pt>
                <c:pt idx="816">
                  <c:v>39595</c:v>
                </c:pt>
                <c:pt idx="817">
                  <c:v>39596</c:v>
                </c:pt>
                <c:pt idx="818">
                  <c:v>39597</c:v>
                </c:pt>
                <c:pt idx="819">
                  <c:v>39598</c:v>
                </c:pt>
                <c:pt idx="820">
                  <c:v>39599</c:v>
                </c:pt>
                <c:pt idx="821">
                  <c:v>39600</c:v>
                </c:pt>
                <c:pt idx="822">
                  <c:v>39601</c:v>
                </c:pt>
                <c:pt idx="823">
                  <c:v>39602</c:v>
                </c:pt>
                <c:pt idx="824">
                  <c:v>39603</c:v>
                </c:pt>
                <c:pt idx="825">
                  <c:v>39604</c:v>
                </c:pt>
                <c:pt idx="826">
                  <c:v>39605</c:v>
                </c:pt>
                <c:pt idx="827">
                  <c:v>39606</c:v>
                </c:pt>
                <c:pt idx="828">
                  <c:v>39607</c:v>
                </c:pt>
                <c:pt idx="829">
                  <c:v>39608</c:v>
                </c:pt>
                <c:pt idx="830">
                  <c:v>39609</c:v>
                </c:pt>
                <c:pt idx="831">
                  <c:v>39610</c:v>
                </c:pt>
                <c:pt idx="832">
                  <c:v>39611</c:v>
                </c:pt>
                <c:pt idx="833">
                  <c:v>39612</c:v>
                </c:pt>
                <c:pt idx="834">
                  <c:v>39613</c:v>
                </c:pt>
                <c:pt idx="835">
                  <c:v>39614</c:v>
                </c:pt>
                <c:pt idx="836">
                  <c:v>39615</c:v>
                </c:pt>
                <c:pt idx="837">
                  <c:v>39616</c:v>
                </c:pt>
                <c:pt idx="838">
                  <c:v>39617</c:v>
                </c:pt>
                <c:pt idx="839">
                  <c:v>39618</c:v>
                </c:pt>
                <c:pt idx="840">
                  <c:v>39619</c:v>
                </c:pt>
                <c:pt idx="841">
                  <c:v>39620</c:v>
                </c:pt>
                <c:pt idx="842">
                  <c:v>39621</c:v>
                </c:pt>
                <c:pt idx="843">
                  <c:v>39622</c:v>
                </c:pt>
                <c:pt idx="844">
                  <c:v>39623</c:v>
                </c:pt>
                <c:pt idx="845">
                  <c:v>39624</c:v>
                </c:pt>
                <c:pt idx="846">
                  <c:v>39625</c:v>
                </c:pt>
                <c:pt idx="847">
                  <c:v>39626</c:v>
                </c:pt>
                <c:pt idx="848">
                  <c:v>39627</c:v>
                </c:pt>
                <c:pt idx="849">
                  <c:v>39628</c:v>
                </c:pt>
                <c:pt idx="850">
                  <c:v>39629</c:v>
                </c:pt>
                <c:pt idx="851">
                  <c:v>39630</c:v>
                </c:pt>
                <c:pt idx="852">
                  <c:v>39631</c:v>
                </c:pt>
                <c:pt idx="853">
                  <c:v>39632</c:v>
                </c:pt>
                <c:pt idx="854">
                  <c:v>39633</c:v>
                </c:pt>
                <c:pt idx="855">
                  <c:v>39634</c:v>
                </c:pt>
                <c:pt idx="856">
                  <c:v>39635</c:v>
                </c:pt>
                <c:pt idx="857">
                  <c:v>39636</c:v>
                </c:pt>
                <c:pt idx="858">
                  <c:v>39637</c:v>
                </c:pt>
                <c:pt idx="859">
                  <c:v>39638</c:v>
                </c:pt>
                <c:pt idx="860">
                  <c:v>39639</c:v>
                </c:pt>
                <c:pt idx="861">
                  <c:v>39640</c:v>
                </c:pt>
                <c:pt idx="862">
                  <c:v>39641</c:v>
                </c:pt>
                <c:pt idx="863">
                  <c:v>39642</c:v>
                </c:pt>
                <c:pt idx="864">
                  <c:v>39643</c:v>
                </c:pt>
                <c:pt idx="865">
                  <c:v>39644</c:v>
                </c:pt>
                <c:pt idx="866">
                  <c:v>39645</c:v>
                </c:pt>
                <c:pt idx="867">
                  <c:v>39646</c:v>
                </c:pt>
                <c:pt idx="868">
                  <c:v>39647</c:v>
                </c:pt>
                <c:pt idx="869">
                  <c:v>39648</c:v>
                </c:pt>
                <c:pt idx="870">
                  <c:v>39649</c:v>
                </c:pt>
                <c:pt idx="871">
                  <c:v>39650</c:v>
                </c:pt>
                <c:pt idx="872">
                  <c:v>39651</c:v>
                </c:pt>
                <c:pt idx="873">
                  <c:v>39652</c:v>
                </c:pt>
                <c:pt idx="874">
                  <c:v>39653</c:v>
                </c:pt>
                <c:pt idx="875">
                  <c:v>39654</c:v>
                </c:pt>
                <c:pt idx="876">
                  <c:v>39655</c:v>
                </c:pt>
                <c:pt idx="877">
                  <c:v>39656</c:v>
                </c:pt>
                <c:pt idx="878">
                  <c:v>39657</c:v>
                </c:pt>
                <c:pt idx="879">
                  <c:v>39658</c:v>
                </c:pt>
                <c:pt idx="880">
                  <c:v>39659</c:v>
                </c:pt>
                <c:pt idx="881">
                  <c:v>39660</c:v>
                </c:pt>
                <c:pt idx="882">
                  <c:v>39661</c:v>
                </c:pt>
                <c:pt idx="883">
                  <c:v>39662</c:v>
                </c:pt>
                <c:pt idx="884">
                  <c:v>39663</c:v>
                </c:pt>
                <c:pt idx="885">
                  <c:v>39664</c:v>
                </c:pt>
                <c:pt idx="886">
                  <c:v>39665</c:v>
                </c:pt>
                <c:pt idx="887">
                  <c:v>39666</c:v>
                </c:pt>
                <c:pt idx="888">
                  <c:v>39667</c:v>
                </c:pt>
                <c:pt idx="889">
                  <c:v>39668</c:v>
                </c:pt>
                <c:pt idx="890">
                  <c:v>39669</c:v>
                </c:pt>
                <c:pt idx="891">
                  <c:v>39670</c:v>
                </c:pt>
                <c:pt idx="892">
                  <c:v>39671</c:v>
                </c:pt>
                <c:pt idx="893">
                  <c:v>39672</c:v>
                </c:pt>
                <c:pt idx="894">
                  <c:v>39673</c:v>
                </c:pt>
                <c:pt idx="895">
                  <c:v>39674</c:v>
                </c:pt>
                <c:pt idx="896">
                  <c:v>39675</c:v>
                </c:pt>
                <c:pt idx="897">
                  <c:v>39676</c:v>
                </c:pt>
                <c:pt idx="898">
                  <c:v>39677</c:v>
                </c:pt>
                <c:pt idx="899">
                  <c:v>39678</c:v>
                </c:pt>
                <c:pt idx="900">
                  <c:v>39679</c:v>
                </c:pt>
                <c:pt idx="901">
                  <c:v>39680</c:v>
                </c:pt>
                <c:pt idx="902">
                  <c:v>39681</c:v>
                </c:pt>
                <c:pt idx="903">
                  <c:v>39682</c:v>
                </c:pt>
                <c:pt idx="904">
                  <c:v>39683</c:v>
                </c:pt>
                <c:pt idx="905">
                  <c:v>39684</c:v>
                </c:pt>
                <c:pt idx="906">
                  <c:v>39685</c:v>
                </c:pt>
                <c:pt idx="907">
                  <c:v>39686</c:v>
                </c:pt>
                <c:pt idx="908">
                  <c:v>39687</c:v>
                </c:pt>
                <c:pt idx="909">
                  <c:v>39688</c:v>
                </c:pt>
                <c:pt idx="910">
                  <c:v>39689</c:v>
                </c:pt>
                <c:pt idx="911">
                  <c:v>39690</c:v>
                </c:pt>
                <c:pt idx="912">
                  <c:v>39691</c:v>
                </c:pt>
                <c:pt idx="913">
                  <c:v>39692</c:v>
                </c:pt>
                <c:pt idx="914">
                  <c:v>39693</c:v>
                </c:pt>
                <c:pt idx="915">
                  <c:v>39694</c:v>
                </c:pt>
                <c:pt idx="916">
                  <c:v>39695</c:v>
                </c:pt>
                <c:pt idx="917">
                  <c:v>39696</c:v>
                </c:pt>
                <c:pt idx="918">
                  <c:v>39697</c:v>
                </c:pt>
                <c:pt idx="919">
                  <c:v>39698</c:v>
                </c:pt>
                <c:pt idx="920">
                  <c:v>39699</c:v>
                </c:pt>
                <c:pt idx="921">
                  <c:v>39700</c:v>
                </c:pt>
                <c:pt idx="922">
                  <c:v>39701</c:v>
                </c:pt>
                <c:pt idx="923">
                  <c:v>39702</c:v>
                </c:pt>
                <c:pt idx="924">
                  <c:v>39703</c:v>
                </c:pt>
                <c:pt idx="925">
                  <c:v>39704</c:v>
                </c:pt>
                <c:pt idx="926">
                  <c:v>39705</c:v>
                </c:pt>
                <c:pt idx="927">
                  <c:v>39706</c:v>
                </c:pt>
                <c:pt idx="928">
                  <c:v>39707</c:v>
                </c:pt>
                <c:pt idx="929">
                  <c:v>39708</c:v>
                </c:pt>
                <c:pt idx="930">
                  <c:v>39709</c:v>
                </c:pt>
                <c:pt idx="931">
                  <c:v>39710</c:v>
                </c:pt>
                <c:pt idx="932">
                  <c:v>39711</c:v>
                </c:pt>
                <c:pt idx="933">
                  <c:v>39712</c:v>
                </c:pt>
                <c:pt idx="934">
                  <c:v>39713</c:v>
                </c:pt>
                <c:pt idx="935">
                  <c:v>39714</c:v>
                </c:pt>
                <c:pt idx="936">
                  <c:v>39715</c:v>
                </c:pt>
                <c:pt idx="937">
                  <c:v>39716</c:v>
                </c:pt>
                <c:pt idx="938">
                  <c:v>39717</c:v>
                </c:pt>
                <c:pt idx="939">
                  <c:v>39718</c:v>
                </c:pt>
                <c:pt idx="940">
                  <c:v>39719</c:v>
                </c:pt>
                <c:pt idx="941">
                  <c:v>39720</c:v>
                </c:pt>
                <c:pt idx="942">
                  <c:v>39721</c:v>
                </c:pt>
                <c:pt idx="943">
                  <c:v>39722</c:v>
                </c:pt>
                <c:pt idx="944">
                  <c:v>39723</c:v>
                </c:pt>
                <c:pt idx="945">
                  <c:v>39724</c:v>
                </c:pt>
                <c:pt idx="946">
                  <c:v>39725</c:v>
                </c:pt>
                <c:pt idx="947">
                  <c:v>39726</c:v>
                </c:pt>
                <c:pt idx="948">
                  <c:v>39727</c:v>
                </c:pt>
                <c:pt idx="949">
                  <c:v>39728</c:v>
                </c:pt>
                <c:pt idx="950">
                  <c:v>39729</c:v>
                </c:pt>
                <c:pt idx="951">
                  <c:v>39730</c:v>
                </c:pt>
                <c:pt idx="952">
                  <c:v>39731</c:v>
                </c:pt>
                <c:pt idx="953">
                  <c:v>39732</c:v>
                </c:pt>
                <c:pt idx="954">
                  <c:v>39733</c:v>
                </c:pt>
                <c:pt idx="955">
                  <c:v>39734</c:v>
                </c:pt>
                <c:pt idx="956">
                  <c:v>39735</c:v>
                </c:pt>
                <c:pt idx="957">
                  <c:v>39736</c:v>
                </c:pt>
                <c:pt idx="958">
                  <c:v>39737</c:v>
                </c:pt>
                <c:pt idx="959">
                  <c:v>39738</c:v>
                </c:pt>
                <c:pt idx="960">
                  <c:v>39739</c:v>
                </c:pt>
                <c:pt idx="961">
                  <c:v>39740</c:v>
                </c:pt>
                <c:pt idx="962">
                  <c:v>39741</c:v>
                </c:pt>
                <c:pt idx="963">
                  <c:v>39742</c:v>
                </c:pt>
                <c:pt idx="964">
                  <c:v>39743</c:v>
                </c:pt>
                <c:pt idx="965">
                  <c:v>39744</c:v>
                </c:pt>
                <c:pt idx="966">
                  <c:v>39745</c:v>
                </c:pt>
                <c:pt idx="967">
                  <c:v>39746</c:v>
                </c:pt>
                <c:pt idx="968">
                  <c:v>39747</c:v>
                </c:pt>
                <c:pt idx="969">
                  <c:v>39748</c:v>
                </c:pt>
                <c:pt idx="970">
                  <c:v>39749</c:v>
                </c:pt>
                <c:pt idx="971">
                  <c:v>39750</c:v>
                </c:pt>
                <c:pt idx="972">
                  <c:v>39751</c:v>
                </c:pt>
                <c:pt idx="973">
                  <c:v>39752</c:v>
                </c:pt>
                <c:pt idx="974">
                  <c:v>39753</c:v>
                </c:pt>
                <c:pt idx="975">
                  <c:v>39754</c:v>
                </c:pt>
                <c:pt idx="976">
                  <c:v>39755</c:v>
                </c:pt>
                <c:pt idx="977">
                  <c:v>39756</c:v>
                </c:pt>
                <c:pt idx="978">
                  <c:v>39757</c:v>
                </c:pt>
                <c:pt idx="979">
                  <c:v>39758</c:v>
                </c:pt>
                <c:pt idx="980">
                  <c:v>39759</c:v>
                </c:pt>
                <c:pt idx="981">
                  <c:v>39760</c:v>
                </c:pt>
                <c:pt idx="982">
                  <c:v>39761</c:v>
                </c:pt>
                <c:pt idx="983">
                  <c:v>39762</c:v>
                </c:pt>
                <c:pt idx="984">
                  <c:v>39763</c:v>
                </c:pt>
                <c:pt idx="985">
                  <c:v>39764</c:v>
                </c:pt>
                <c:pt idx="986">
                  <c:v>39765</c:v>
                </c:pt>
                <c:pt idx="987">
                  <c:v>39766</c:v>
                </c:pt>
                <c:pt idx="988">
                  <c:v>39767</c:v>
                </c:pt>
                <c:pt idx="989">
                  <c:v>39768</c:v>
                </c:pt>
                <c:pt idx="990">
                  <c:v>39769</c:v>
                </c:pt>
                <c:pt idx="991">
                  <c:v>39770</c:v>
                </c:pt>
                <c:pt idx="992">
                  <c:v>39771</c:v>
                </c:pt>
                <c:pt idx="993">
                  <c:v>39772</c:v>
                </c:pt>
                <c:pt idx="994">
                  <c:v>39773</c:v>
                </c:pt>
                <c:pt idx="995">
                  <c:v>39774</c:v>
                </c:pt>
                <c:pt idx="996">
                  <c:v>39775</c:v>
                </c:pt>
                <c:pt idx="997">
                  <c:v>39776</c:v>
                </c:pt>
                <c:pt idx="998">
                  <c:v>39777</c:v>
                </c:pt>
                <c:pt idx="999">
                  <c:v>39778</c:v>
                </c:pt>
                <c:pt idx="1000">
                  <c:v>39779</c:v>
                </c:pt>
                <c:pt idx="1001">
                  <c:v>39780</c:v>
                </c:pt>
                <c:pt idx="1002">
                  <c:v>39781</c:v>
                </c:pt>
                <c:pt idx="1003">
                  <c:v>39782</c:v>
                </c:pt>
                <c:pt idx="1004">
                  <c:v>39783</c:v>
                </c:pt>
                <c:pt idx="1005">
                  <c:v>39784</c:v>
                </c:pt>
                <c:pt idx="1006">
                  <c:v>39785</c:v>
                </c:pt>
                <c:pt idx="1007">
                  <c:v>39786</c:v>
                </c:pt>
                <c:pt idx="1008">
                  <c:v>39787</c:v>
                </c:pt>
                <c:pt idx="1009">
                  <c:v>39788</c:v>
                </c:pt>
                <c:pt idx="1010">
                  <c:v>39789</c:v>
                </c:pt>
                <c:pt idx="1011">
                  <c:v>39790</c:v>
                </c:pt>
                <c:pt idx="1012">
                  <c:v>39791</c:v>
                </c:pt>
                <c:pt idx="1013">
                  <c:v>39792</c:v>
                </c:pt>
                <c:pt idx="1014">
                  <c:v>39793</c:v>
                </c:pt>
                <c:pt idx="1015">
                  <c:v>39794</c:v>
                </c:pt>
                <c:pt idx="1016">
                  <c:v>39795</c:v>
                </c:pt>
                <c:pt idx="1017">
                  <c:v>39796</c:v>
                </c:pt>
                <c:pt idx="1018">
                  <c:v>39797</c:v>
                </c:pt>
                <c:pt idx="1019">
                  <c:v>39798</c:v>
                </c:pt>
                <c:pt idx="1020">
                  <c:v>39799</c:v>
                </c:pt>
                <c:pt idx="1021">
                  <c:v>39800</c:v>
                </c:pt>
                <c:pt idx="1022">
                  <c:v>39801</c:v>
                </c:pt>
                <c:pt idx="1023">
                  <c:v>39802</c:v>
                </c:pt>
                <c:pt idx="1024">
                  <c:v>39803</c:v>
                </c:pt>
                <c:pt idx="1025">
                  <c:v>39804</c:v>
                </c:pt>
                <c:pt idx="1026">
                  <c:v>39805</c:v>
                </c:pt>
                <c:pt idx="1027">
                  <c:v>39806</c:v>
                </c:pt>
                <c:pt idx="1028">
                  <c:v>39807</c:v>
                </c:pt>
                <c:pt idx="1029">
                  <c:v>39808</c:v>
                </c:pt>
                <c:pt idx="1030">
                  <c:v>39809</c:v>
                </c:pt>
                <c:pt idx="1031">
                  <c:v>39810</c:v>
                </c:pt>
                <c:pt idx="1032">
                  <c:v>39811</c:v>
                </c:pt>
                <c:pt idx="1033">
                  <c:v>39812</c:v>
                </c:pt>
                <c:pt idx="1034">
                  <c:v>39813</c:v>
                </c:pt>
                <c:pt idx="1035">
                  <c:v>39814</c:v>
                </c:pt>
                <c:pt idx="1036">
                  <c:v>39815</c:v>
                </c:pt>
                <c:pt idx="1037">
                  <c:v>39816</c:v>
                </c:pt>
                <c:pt idx="1038">
                  <c:v>39817</c:v>
                </c:pt>
                <c:pt idx="1039">
                  <c:v>39818</c:v>
                </c:pt>
                <c:pt idx="1040">
                  <c:v>39819</c:v>
                </c:pt>
                <c:pt idx="1041">
                  <c:v>39820</c:v>
                </c:pt>
                <c:pt idx="1042">
                  <c:v>39821</c:v>
                </c:pt>
                <c:pt idx="1043">
                  <c:v>39822</c:v>
                </c:pt>
                <c:pt idx="1044">
                  <c:v>39823</c:v>
                </c:pt>
                <c:pt idx="1045">
                  <c:v>39824</c:v>
                </c:pt>
                <c:pt idx="1046">
                  <c:v>39825</c:v>
                </c:pt>
                <c:pt idx="1047">
                  <c:v>39826</c:v>
                </c:pt>
                <c:pt idx="1048">
                  <c:v>39827</c:v>
                </c:pt>
                <c:pt idx="1049">
                  <c:v>39828</c:v>
                </c:pt>
                <c:pt idx="1050">
                  <c:v>39829</c:v>
                </c:pt>
                <c:pt idx="1051">
                  <c:v>39830</c:v>
                </c:pt>
                <c:pt idx="1052">
                  <c:v>39831</c:v>
                </c:pt>
                <c:pt idx="1053">
                  <c:v>39832</c:v>
                </c:pt>
                <c:pt idx="1054">
                  <c:v>39833</c:v>
                </c:pt>
                <c:pt idx="1055">
                  <c:v>39834</c:v>
                </c:pt>
                <c:pt idx="1056">
                  <c:v>39835</c:v>
                </c:pt>
                <c:pt idx="1057">
                  <c:v>39836</c:v>
                </c:pt>
                <c:pt idx="1058">
                  <c:v>39837</c:v>
                </c:pt>
                <c:pt idx="1059">
                  <c:v>39838</c:v>
                </c:pt>
                <c:pt idx="1060">
                  <c:v>39839</c:v>
                </c:pt>
                <c:pt idx="1061">
                  <c:v>39840</c:v>
                </c:pt>
                <c:pt idx="1062">
                  <c:v>39841</c:v>
                </c:pt>
                <c:pt idx="1063">
                  <c:v>39842</c:v>
                </c:pt>
                <c:pt idx="1064">
                  <c:v>39843</c:v>
                </c:pt>
                <c:pt idx="1065">
                  <c:v>39844</c:v>
                </c:pt>
                <c:pt idx="1066">
                  <c:v>39845</c:v>
                </c:pt>
                <c:pt idx="1067">
                  <c:v>39846</c:v>
                </c:pt>
                <c:pt idx="1068">
                  <c:v>39847</c:v>
                </c:pt>
                <c:pt idx="1069">
                  <c:v>39848</c:v>
                </c:pt>
                <c:pt idx="1070">
                  <c:v>39849</c:v>
                </c:pt>
                <c:pt idx="1071">
                  <c:v>39850</c:v>
                </c:pt>
                <c:pt idx="1072">
                  <c:v>39851</c:v>
                </c:pt>
                <c:pt idx="1073">
                  <c:v>39852</c:v>
                </c:pt>
                <c:pt idx="1074">
                  <c:v>39853</c:v>
                </c:pt>
                <c:pt idx="1075">
                  <c:v>39854</c:v>
                </c:pt>
                <c:pt idx="1076">
                  <c:v>39855</c:v>
                </c:pt>
                <c:pt idx="1077">
                  <c:v>39856</c:v>
                </c:pt>
                <c:pt idx="1078">
                  <c:v>39857</c:v>
                </c:pt>
                <c:pt idx="1079">
                  <c:v>39858</c:v>
                </c:pt>
                <c:pt idx="1080">
                  <c:v>39859</c:v>
                </c:pt>
                <c:pt idx="1081">
                  <c:v>39860</c:v>
                </c:pt>
                <c:pt idx="1082">
                  <c:v>39861</c:v>
                </c:pt>
                <c:pt idx="1083">
                  <c:v>39862</c:v>
                </c:pt>
                <c:pt idx="1084">
                  <c:v>39863</c:v>
                </c:pt>
                <c:pt idx="1085">
                  <c:v>39864</c:v>
                </c:pt>
                <c:pt idx="1086">
                  <c:v>39865</c:v>
                </c:pt>
                <c:pt idx="1087">
                  <c:v>39866</c:v>
                </c:pt>
                <c:pt idx="1088">
                  <c:v>39867</c:v>
                </c:pt>
                <c:pt idx="1089">
                  <c:v>39868</c:v>
                </c:pt>
                <c:pt idx="1090">
                  <c:v>39869</c:v>
                </c:pt>
                <c:pt idx="1091">
                  <c:v>39870</c:v>
                </c:pt>
                <c:pt idx="1092">
                  <c:v>39871</c:v>
                </c:pt>
                <c:pt idx="1093">
                  <c:v>39872</c:v>
                </c:pt>
                <c:pt idx="1094">
                  <c:v>39873</c:v>
                </c:pt>
                <c:pt idx="1095">
                  <c:v>39874</c:v>
                </c:pt>
                <c:pt idx="1096">
                  <c:v>39875</c:v>
                </c:pt>
                <c:pt idx="1097">
                  <c:v>39876</c:v>
                </c:pt>
                <c:pt idx="1098">
                  <c:v>39877</c:v>
                </c:pt>
                <c:pt idx="1099">
                  <c:v>39878</c:v>
                </c:pt>
                <c:pt idx="1100">
                  <c:v>39879</c:v>
                </c:pt>
                <c:pt idx="1101">
                  <c:v>39880</c:v>
                </c:pt>
                <c:pt idx="1102">
                  <c:v>39881</c:v>
                </c:pt>
                <c:pt idx="1103">
                  <c:v>39882</c:v>
                </c:pt>
                <c:pt idx="1104">
                  <c:v>39883</c:v>
                </c:pt>
                <c:pt idx="1105">
                  <c:v>39884</c:v>
                </c:pt>
                <c:pt idx="1106">
                  <c:v>39885</c:v>
                </c:pt>
                <c:pt idx="1107">
                  <c:v>39886</c:v>
                </c:pt>
                <c:pt idx="1108">
                  <c:v>39887</c:v>
                </c:pt>
                <c:pt idx="1109">
                  <c:v>39888</c:v>
                </c:pt>
                <c:pt idx="1110">
                  <c:v>39889</c:v>
                </c:pt>
                <c:pt idx="1111">
                  <c:v>39890</c:v>
                </c:pt>
                <c:pt idx="1112">
                  <c:v>39891</c:v>
                </c:pt>
                <c:pt idx="1113">
                  <c:v>39892</c:v>
                </c:pt>
                <c:pt idx="1114">
                  <c:v>39893</c:v>
                </c:pt>
                <c:pt idx="1115">
                  <c:v>39894</c:v>
                </c:pt>
                <c:pt idx="1116">
                  <c:v>39895</c:v>
                </c:pt>
                <c:pt idx="1117">
                  <c:v>39896</c:v>
                </c:pt>
                <c:pt idx="1118">
                  <c:v>39897</c:v>
                </c:pt>
                <c:pt idx="1119">
                  <c:v>39898</c:v>
                </c:pt>
                <c:pt idx="1120">
                  <c:v>39899</c:v>
                </c:pt>
                <c:pt idx="1121">
                  <c:v>39900</c:v>
                </c:pt>
                <c:pt idx="1122">
                  <c:v>39901</c:v>
                </c:pt>
                <c:pt idx="1123">
                  <c:v>39902</c:v>
                </c:pt>
                <c:pt idx="1124">
                  <c:v>39903</c:v>
                </c:pt>
                <c:pt idx="1125">
                  <c:v>39904</c:v>
                </c:pt>
                <c:pt idx="1126">
                  <c:v>39905</c:v>
                </c:pt>
                <c:pt idx="1127">
                  <c:v>39906</c:v>
                </c:pt>
                <c:pt idx="1128">
                  <c:v>39907</c:v>
                </c:pt>
                <c:pt idx="1129">
                  <c:v>39908</c:v>
                </c:pt>
                <c:pt idx="1130">
                  <c:v>39909</c:v>
                </c:pt>
                <c:pt idx="1131">
                  <c:v>39910</c:v>
                </c:pt>
                <c:pt idx="1132">
                  <c:v>39911</c:v>
                </c:pt>
                <c:pt idx="1133">
                  <c:v>39912</c:v>
                </c:pt>
                <c:pt idx="1134">
                  <c:v>39913</c:v>
                </c:pt>
                <c:pt idx="1135">
                  <c:v>39914</c:v>
                </c:pt>
                <c:pt idx="1136">
                  <c:v>39915</c:v>
                </c:pt>
                <c:pt idx="1137">
                  <c:v>39916</c:v>
                </c:pt>
                <c:pt idx="1138">
                  <c:v>39917</c:v>
                </c:pt>
                <c:pt idx="1139">
                  <c:v>39918</c:v>
                </c:pt>
                <c:pt idx="1140">
                  <c:v>39919</c:v>
                </c:pt>
                <c:pt idx="1141">
                  <c:v>39920</c:v>
                </c:pt>
                <c:pt idx="1142">
                  <c:v>39921</c:v>
                </c:pt>
                <c:pt idx="1143">
                  <c:v>39922</c:v>
                </c:pt>
                <c:pt idx="1144">
                  <c:v>39923</c:v>
                </c:pt>
                <c:pt idx="1145">
                  <c:v>39924</c:v>
                </c:pt>
                <c:pt idx="1146">
                  <c:v>39925</c:v>
                </c:pt>
                <c:pt idx="1147">
                  <c:v>39926</c:v>
                </c:pt>
                <c:pt idx="1148">
                  <c:v>39927</c:v>
                </c:pt>
                <c:pt idx="1149">
                  <c:v>39928</c:v>
                </c:pt>
                <c:pt idx="1150">
                  <c:v>39929</c:v>
                </c:pt>
                <c:pt idx="1151">
                  <c:v>39930</c:v>
                </c:pt>
                <c:pt idx="1152">
                  <c:v>39931</c:v>
                </c:pt>
                <c:pt idx="1153">
                  <c:v>39932</c:v>
                </c:pt>
                <c:pt idx="1154">
                  <c:v>39933</c:v>
                </c:pt>
                <c:pt idx="1155">
                  <c:v>39934</c:v>
                </c:pt>
                <c:pt idx="1156">
                  <c:v>39935</c:v>
                </c:pt>
                <c:pt idx="1157">
                  <c:v>39936</c:v>
                </c:pt>
                <c:pt idx="1158">
                  <c:v>39937</c:v>
                </c:pt>
                <c:pt idx="1159">
                  <c:v>39938</c:v>
                </c:pt>
                <c:pt idx="1160">
                  <c:v>39939</c:v>
                </c:pt>
                <c:pt idx="1161">
                  <c:v>39940</c:v>
                </c:pt>
                <c:pt idx="1162">
                  <c:v>39941</c:v>
                </c:pt>
                <c:pt idx="1163">
                  <c:v>39942</c:v>
                </c:pt>
                <c:pt idx="1164">
                  <c:v>39943</c:v>
                </c:pt>
                <c:pt idx="1165">
                  <c:v>39944</c:v>
                </c:pt>
                <c:pt idx="1166">
                  <c:v>39945</c:v>
                </c:pt>
                <c:pt idx="1167">
                  <c:v>39946</c:v>
                </c:pt>
                <c:pt idx="1168">
                  <c:v>39947</c:v>
                </c:pt>
                <c:pt idx="1169">
                  <c:v>39948</c:v>
                </c:pt>
                <c:pt idx="1170">
                  <c:v>39949</c:v>
                </c:pt>
                <c:pt idx="1171">
                  <c:v>39950</c:v>
                </c:pt>
                <c:pt idx="1172">
                  <c:v>39951</c:v>
                </c:pt>
                <c:pt idx="1173">
                  <c:v>39952</c:v>
                </c:pt>
                <c:pt idx="1174">
                  <c:v>39953</c:v>
                </c:pt>
                <c:pt idx="1175">
                  <c:v>39954</c:v>
                </c:pt>
                <c:pt idx="1176">
                  <c:v>39955</c:v>
                </c:pt>
                <c:pt idx="1177">
                  <c:v>39956</c:v>
                </c:pt>
                <c:pt idx="1178">
                  <c:v>39957</c:v>
                </c:pt>
                <c:pt idx="1179">
                  <c:v>39958</c:v>
                </c:pt>
                <c:pt idx="1180">
                  <c:v>39959</c:v>
                </c:pt>
                <c:pt idx="1181">
                  <c:v>39960</c:v>
                </c:pt>
                <c:pt idx="1182">
                  <c:v>39961</c:v>
                </c:pt>
                <c:pt idx="1183">
                  <c:v>39962</c:v>
                </c:pt>
                <c:pt idx="1184">
                  <c:v>39963</c:v>
                </c:pt>
                <c:pt idx="1185">
                  <c:v>39964</c:v>
                </c:pt>
                <c:pt idx="1186">
                  <c:v>39965</c:v>
                </c:pt>
                <c:pt idx="1187">
                  <c:v>39966</c:v>
                </c:pt>
                <c:pt idx="1188">
                  <c:v>39967</c:v>
                </c:pt>
                <c:pt idx="1189">
                  <c:v>39968</c:v>
                </c:pt>
                <c:pt idx="1190">
                  <c:v>39969</c:v>
                </c:pt>
                <c:pt idx="1191">
                  <c:v>39970</c:v>
                </c:pt>
                <c:pt idx="1192">
                  <c:v>39971</c:v>
                </c:pt>
                <c:pt idx="1193">
                  <c:v>39972</c:v>
                </c:pt>
                <c:pt idx="1194">
                  <c:v>39973</c:v>
                </c:pt>
                <c:pt idx="1195">
                  <c:v>39974</c:v>
                </c:pt>
                <c:pt idx="1196">
                  <c:v>39975</c:v>
                </c:pt>
                <c:pt idx="1197">
                  <c:v>39976</c:v>
                </c:pt>
                <c:pt idx="1198">
                  <c:v>39977</c:v>
                </c:pt>
                <c:pt idx="1199">
                  <c:v>39978</c:v>
                </c:pt>
                <c:pt idx="1200">
                  <c:v>39979</c:v>
                </c:pt>
                <c:pt idx="1201">
                  <c:v>39980</c:v>
                </c:pt>
                <c:pt idx="1202">
                  <c:v>39981</c:v>
                </c:pt>
                <c:pt idx="1203">
                  <c:v>39982</c:v>
                </c:pt>
                <c:pt idx="1204">
                  <c:v>39983</c:v>
                </c:pt>
                <c:pt idx="1205">
                  <c:v>39984</c:v>
                </c:pt>
                <c:pt idx="1206">
                  <c:v>39985</c:v>
                </c:pt>
                <c:pt idx="1207">
                  <c:v>39986</c:v>
                </c:pt>
                <c:pt idx="1208">
                  <c:v>39987</c:v>
                </c:pt>
                <c:pt idx="1209">
                  <c:v>39988</c:v>
                </c:pt>
                <c:pt idx="1210">
                  <c:v>39989</c:v>
                </c:pt>
                <c:pt idx="1211">
                  <c:v>39990</c:v>
                </c:pt>
                <c:pt idx="1212">
                  <c:v>39991</c:v>
                </c:pt>
                <c:pt idx="1213">
                  <c:v>39992</c:v>
                </c:pt>
                <c:pt idx="1214">
                  <c:v>39993</c:v>
                </c:pt>
                <c:pt idx="1215">
                  <c:v>39994</c:v>
                </c:pt>
                <c:pt idx="1216">
                  <c:v>39995</c:v>
                </c:pt>
                <c:pt idx="1217">
                  <c:v>39996</c:v>
                </c:pt>
                <c:pt idx="1218">
                  <c:v>39997</c:v>
                </c:pt>
                <c:pt idx="1219">
                  <c:v>39998</c:v>
                </c:pt>
                <c:pt idx="1220">
                  <c:v>39999</c:v>
                </c:pt>
                <c:pt idx="1221">
                  <c:v>40000</c:v>
                </c:pt>
                <c:pt idx="1222">
                  <c:v>40001</c:v>
                </c:pt>
                <c:pt idx="1223">
                  <c:v>40002</c:v>
                </c:pt>
                <c:pt idx="1224">
                  <c:v>40003</c:v>
                </c:pt>
                <c:pt idx="1225">
                  <c:v>40004</c:v>
                </c:pt>
                <c:pt idx="1226">
                  <c:v>40005</c:v>
                </c:pt>
                <c:pt idx="1227">
                  <c:v>40006</c:v>
                </c:pt>
                <c:pt idx="1228">
                  <c:v>40007</c:v>
                </c:pt>
                <c:pt idx="1229">
                  <c:v>40008</c:v>
                </c:pt>
                <c:pt idx="1230">
                  <c:v>40009</c:v>
                </c:pt>
                <c:pt idx="1231">
                  <c:v>40010</c:v>
                </c:pt>
                <c:pt idx="1232">
                  <c:v>40011</c:v>
                </c:pt>
                <c:pt idx="1233">
                  <c:v>40012</c:v>
                </c:pt>
                <c:pt idx="1234">
                  <c:v>40013</c:v>
                </c:pt>
                <c:pt idx="1235">
                  <c:v>40014</c:v>
                </c:pt>
                <c:pt idx="1236">
                  <c:v>40015</c:v>
                </c:pt>
                <c:pt idx="1237">
                  <c:v>40016</c:v>
                </c:pt>
                <c:pt idx="1238">
                  <c:v>40017</c:v>
                </c:pt>
                <c:pt idx="1239">
                  <c:v>40018</c:v>
                </c:pt>
                <c:pt idx="1240">
                  <c:v>40019</c:v>
                </c:pt>
                <c:pt idx="1241">
                  <c:v>40020</c:v>
                </c:pt>
                <c:pt idx="1242">
                  <c:v>40021</c:v>
                </c:pt>
                <c:pt idx="1243">
                  <c:v>40022</c:v>
                </c:pt>
                <c:pt idx="1244">
                  <c:v>40023</c:v>
                </c:pt>
                <c:pt idx="1245">
                  <c:v>40024</c:v>
                </c:pt>
                <c:pt idx="1246">
                  <c:v>40025</c:v>
                </c:pt>
                <c:pt idx="1247">
                  <c:v>40026</c:v>
                </c:pt>
                <c:pt idx="1248">
                  <c:v>40027</c:v>
                </c:pt>
                <c:pt idx="1249">
                  <c:v>40028</c:v>
                </c:pt>
                <c:pt idx="1250">
                  <c:v>40029</c:v>
                </c:pt>
                <c:pt idx="1251">
                  <c:v>40030</c:v>
                </c:pt>
                <c:pt idx="1252">
                  <c:v>40031</c:v>
                </c:pt>
                <c:pt idx="1253">
                  <c:v>40032</c:v>
                </c:pt>
                <c:pt idx="1254">
                  <c:v>40033</c:v>
                </c:pt>
                <c:pt idx="1255">
                  <c:v>40034</c:v>
                </c:pt>
                <c:pt idx="1256">
                  <c:v>40035</c:v>
                </c:pt>
                <c:pt idx="1257">
                  <c:v>40036</c:v>
                </c:pt>
                <c:pt idx="1258">
                  <c:v>40037</c:v>
                </c:pt>
                <c:pt idx="1259">
                  <c:v>40038</c:v>
                </c:pt>
                <c:pt idx="1260">
                  <c:v>40039</c:v>
                </c:pt>
                <c:pt idx="1261">
                  <c:v>40040</c:v>
                </c:pt>
                <c:pt idx="1262">
                  <c:v>40041</c:v>
                </c:pt>
                <c:pt idx="1263">
                  <c:v>40042</c:v>
                </c:pt>
                <c:pt idx="1264">
                  <c:v>40043</c:v>
                </c:pt>
                <c:pt idx="1265">
                  <c:v>40044</c:v>
                </c:pt>
                <c:pt idx="1266">
                  <c:v>40045</c:v>
                </c:pt>
                <c:pt idx="1267">
                  <c:v>40046</c:v>
                </c:pt>
                <c:pt idx="1268">
                  <c:v>40047</c:v>
                </c:pt>
                <c:pt idx="1269">
                  <c:v>40048</c:v>
                </c:pt>
                <c:pt idx="1270">
                  <c:v>40049</c:v>
                </c:pt>
                <c:pt idx="1271">
                  <c:v>40050</c:v>
                </c:pt>
                <c:pt idx="1272">
                  <c:v>40051</c:v>
                </c:pt>
                <c:pt idx="1273">
                  <c:v>40052</c:v>
                </c:pt>
                <c:pt idx="1274">
                  <c:v>40053</c:v>
                </c:pt>
                <c:pt idx="1275">
                  <c:v>40054</c:v>
                </c:pt>
                <c:pt idx="1276">
                  <c:v>40055</c:v>
                </c:pt>
                <c:pt idx="1277">
                  <c:v>40056</c:v>
                </c:pt>
                <c:pt idx="1278">
                  <c:v>40057</c:v>
                </c:pt>
                <c:pt idx="1279">
                  <c:v>40058</c:v>
                </c:pt>
                <c:pt idx="1280">
                  <c:v>40059</c:v>
                </c:pt>
                <c:pt idx="1281">
                  <c:v>40060</c:v>
                </c:pt>
                <c:pt idx="1282">
                  <c:v>40061</c:v>
                </c:pt>
                <c:pt idx="1283">
                  <c:v>40062</c:v>
                </c:pt>
                <c:pt idx="1284">
                  <c:v>40063</c:v>
                </c:pt>
                <c:pt idx="1285">
                  <c:v>40064</c:v>
                </c:pt>
                <c:pt idx="1286">
                  <c:v>40065</c:v>
                </c:pt>
                <c:pt idx="1287">
                  <c:v>40066</c:v>
                </c:pt>
                <c:pt idx="1288">
                  <c:v>40067</c:v>
                </c:pt>
                <c:pt idx="1289">
                  <c:v>40068</c:v>
                </c:pt>
                <c:pt idx="1290">
                  <c:v>40069</c:v>
                </c:pt>
                <c:pt idx="1291">
                  <c:v>40070</c:v>
                </c:pt>
                <c:pt idx="1292">
                  <c:v>40071</c:v>
                </c:pt>
                <c:pt idx="1293">
                  <c:v>40072</c:v>
                </c:pt>
                <c:pt idx="1294">
                  <c:v>40073</c:v>
                </c:pt>
                <c:pt idx="1295">
                  <c:v>40074</c:v>
                </c:pt>
                <c:pt idx="1296">
                  <c:v>40075</c:v>
                </c:pt>
                <c:pt idx="1297">
                  <c:v>40076</c:v>
                </c:pt>
                <c:pt idx="1298">
                  <c:v>40077</c:v>
                </c:pt>
                <c:pt idx="1299">
                  <c:v>40078</c:v>
                </c:pt>
                <c:pt idx="1300">
                  <c:v>40079</c:v>
                </c:pt>
                <c:pt idx="1301">
                  <c:v>40080</c:v>
                </c:pt>
                <c:pt idx="1302">
                  <c:v>40081</c:v>
                </c:pt>
                <c:pt idx="1303">
                  <c:v>40082</c:v>
                </c:pt>
                <c:pt idx="1304">
                  <c:v>40083</c:v>
                </c:pt>
                <c:pt idx="1305">
                  <c:v>40084</c:v>
                </c:pt>
                <c:pt idx="1306">
                  <c:v>40085</c:v>
                </c:pt>
                <c:pt idx="1307">
                  <c:v>40086</c:v>
                </c:pt>
                <c:pt idx="1308">
                  <c:v>40087</c:v>
                </c:pt>
                <c:pt idx="1309">
                  <c:v>40088</c:v>
                </c:pt>
                <c:pt idx="1310">
                  <c:v>40089</c:v>
                </c:pt>
                <c:pt idx="1311">
                  <c:v>40090</c:v>
                </c:pt>
                <c:pt idx="1312">
                  <c:v>40091</c:v>
                </c:pt>
                <c:pt idx="1313">
                  <c:v>40092</c:v>
                </c:pt>
                <c:pt idx="1314">
                  <c:v>40093</c:v>
                </c:pt>
                <c:pt idx="1315">
                  <c:v>40094</c:v>
                </c:pt>
                <c:pt idx="1316">
                  <c:v>40095</c:v>
                </c:pt>
                <c:pt idx="1317">
                  <c:v>40096</c:v>
                </c:pt>
                <c:pt idx="1318">
                  <c:v>40097</c:v>
                </c:pt>
                <c:pt idx="1319">
                  <c:v>40098</c:v>
                </c:pt>
                <c:pt idx="1320">
                  <c:v>40099</c:v>
                </c:pt>
                <c:pt idx="1321">
                  <c:v>40100</c:v>
                </c:pt>
                <c:pt idx="1322">
                  <c:v>40101</c:v>
                </c:pt>
                <c:pt idx="1323">
                  <c:v>40102</c:v>
                </c:pt>
                <c:pt idx="1324">
                  <c:v>40103</c:v>
                </c:pt>
                <c:pt idx="1325">
                  <c:v>40104</c:v>
                </c:pt>
                <c:pt idx="1326">
                  <c:v>40105</c:v>
                </c:pt>
                <c:pt idx="1327">
                  <c:v>40106</c:v>
                </c:pt>
                <c:pt idx="1328">
                  <c:v>40107</c:v>
                </c:pt>
                <c:pt idx="1329">
                  <c:v>40108</c:v>
                </c:pt>
                <c:pt idx="1330">
                  <c:v>40109</c:v>
                </c:pt>
                <c:pt idx="1331">
                  <c:v>40110</c:v>
                </c:pt>
                <c:pt idx="1332">
                  <c:v>40111</c:v>
                </c:pt>
                <c:pt idx="1333">
                  <c:v>40112</c:v>
                </c:pt>
                <c:pt idx="1334">
                  <c:v>40113</c:v>
                </c:pt>
                <c:pt idx="1335">
                  <c:v>40114</c:v>
                </c:pt>
                <c:pt idx="1336">
                  <c:v>40115</c:v>
                </c:pt>
                <c:pt idx="1337">
                  <c:v>40116</c:v>
                </c:pt>
                <c:pt idx="1338">
                  <c:v>40117</c:v>
                </c:pt>
                <c:pt idx="1339">
                  <c:v>40118</c:v>
                </c:pt>
                <c:pt idx="1340">
                  <c:v>40119</c:v>
                </c:pt>
                <c:pt idx="1341">
                  <c:v>40120</c:v>
                </c:pt>
                <c:pt idx="1342">
                  <c:v>40121</c:v>
                </c:pt>
                <c:pt idx="1343">
                  <c:v>40122</c:v>
                </c:pt>
                <c:pt idx="1344">
                  <c:v>40123</c:v>
                </c:pt>
                <c:pt idx="1345">
                  <c:v>40124</c:v>
                </c:pt>
                <c:pt idx="1346">
                  <c:v>40125</c:v>
                </c:pt>
                <c:pt idx="1347">
                  <c:v>40126</c:v>
                </c:pt>
                <c:pt idx="1348">
                  <c:v>40127</c:v>
                </c:pt>
                <c:pt idx="1349">
                  <c:v>40128</c:v>
                </c:pt>
                <c:pt idx="1350">
                  <c:v>40129</c:v>
                </c:pt>
                <c:pt idx="1351">
                  <c:v>40130</c:v>
                </c:pt>
                <c:pt idx="1352">
                  <c:v>40131</c:v>
                </c:pt>
                <c:pt idx="1353">
                  <c:v>40132</c:v>
                </c:pt>
                <c:pt idx="1354">
                  <c:v>40133</c:v>
                </c:pt>
                <c:pt idx="1355">
                  <c:v>40134</c:v>
                </c:pt>
                <c:pt idx="1356">
                  <c:v>40135</c:v>
                </c:pt>
                <c:pt idx="1357">
                  <c:v>40136</c:v>
                </c:pt>
                <c:pt idx="1358">
                  <c:v>40137</c:v>
                </c:pt>
                <c:pt idx="1359">
                  <c:v>40138</c:v>
                </c:pt>
                <c:pt idx="1360">
                  <c:v>40139</c:v>
                </c:pt>
                <c:pt idx="1361">
                  <c:v>40140</c:v>
                </c:pt>
                <c:pt idx="1362">
                  <c:v>40141</c:v>
                </c:pt>
                <c:pt idx="1363">
                  <c:v>40142</c:v>
                </c:pt>
                <c:pt idx="1364">
                  <c:v>40143</c:v>
                </c:pt>
                <c:pt idx="1365">
                  <c:v>40144</c:v>
                </c:pt>
                <c:pt idx="1366">
                  <c:v>40145</c:v>
                </c:pt>
                <c:pt idx="1367">
                  <c:v>40146</c:v>
                </c:pt>
                <c:pt idx="1368">
                  <c:v>40147</c:v>
                </c:pt>
                <c:pt idx="1369">
                  <c:v>40148</c:v>
                </c:pt>
                <c:pt idx="1370">
                  <c:v>40149</c:v>
                </c:pt>
                <c:pt idx="1371">
                  <c:v>40150</c:v>
                </c:pt>
                <c:pt idx="1372">
                  <c:v>40151</c:v>
                </c:pt>
                <c:pt idx="1373">
                  <c:v>40152</c:v>
                </c:pt>
                <c:pt idx="1374">
                  <c:v>40153</c:v>
                </c:pt>
                <c:pt idx="1375">
                  <c:v>40154</c:v>
                </c:pt>
                <c:pt idx="1376">
                  <c:v>40155</c:v>
                </c:pt>
                <c:pt idx="1377">
                  <c:v>40156</c:v>
                </c:pt>
                <c:pt idx="1378">
                  <c:v>40157</c:v>
                </c:pt>
                <c:pt idx="1379">
                  <c:v>40158</c:v>
                </c:pt>
                <c:pt idx="1380">
                  <c:v>40159</c:v>
                </c:pt>
                <c:pt idx="1381">
                  <c:v>40160</c:v>
                </c:pt>
                <c:pt idx="1382">
                  <c:v>40161</c:v>
                </c:pt>
                <c:pt idx="1383">
                  <c:v>40162</c:v>
                </c:pt>
                <c:pt idx="1384">
                  <c:v>40163</c:v>
                </c:pt>
                <c:pt idx="1385">
                  <c:v>40164</c:v>
                </c:pt>
                <c:pt idx="1386">
                  <c:v>40165</c:v>
                </c:pt>
                <c:pt idx="1387">
                  <c:v>40166</c:v>
                </c:pt>
                <c:pt idx="1388">
                  <c:v>40167</c:v>
                </c:pt>
                <c:pt idx="1389">
                  <c:v>40168</c:v>
                </c:pt>
                <c:pt idx="1390">
                  <c:v>40169</c:v>
                </c:pt>
                <c:pt idx="1391">
                  <c:v>40170</c:v>
                </c:pt>
                <c:pt idx="1392">
                  <c:v>40171</c:v>
                </c:pt>
                <c:pt idx="1393">
                  <c:v>40172</c:v>
                </c:pt>
                <c:pt idx="1394">
                  <c:v>40173</c:v>
                </c:pt>
                <c:pt idx="1395">
                  <c:v>40174</c:v>
                </c:pt>
                <c:pt idx="1396">
                  <c:v>40175</c:v>
                </c:pt>
                <c:pt idx="1397">
                  <c:v>40176</c:v>
                </c:pt>
                <c:pt idx="1398">
                  <c:v>40177</c:v>
                </c:pt>
                <c:pt idx="1399">
                  <c:v>40178</c:v>
                </c:pt>
                <c:pt idx="1400">
                  <c:v>40179</c:v>
                </c:pt>
                <c:pt idx="1401">
                  <c:v>40180</c:v>
                </c:pt>
                <c:pt idx="1402">
                  <c:v>40181</c:v>
                </c:pt>
                <c:pt idx="1403">
                  <c:v>40182</c:v>
                </c:pt>
                <c:pt idx="1404">
                  <c:v>40183</c:v>
                </c:pt>
                <c:pt idx="1405">
                  <c:v>40184</c:v>
                </c:pt>
                <c:pt idx="1406">
                  <c:v>40185</c:v>
                </c:pt>
                <c:pt idx="1407">
                  <c:v>40186</c:v>
                </c:pt>
                <c:pt idx="1408">
                  <c:v>40187</c:v>
                </c:pt>
                <c:pt idx="1409">
                  <c:v>40188</c:v>
                </c:pt>
                <c:pt idx="1410">
                  <c:v>40189</c:v>
                </c:pt>
                <c:pt idx="1411">
                  <c:v>40190</c:v>
                </c:pt>
                <c:pt idx="1412">
                  <c:v>40191</c:v>
                </c:pt>
                <c:pt idx="1413">
                  <c:v>40192</c:v>
                </c:pt>
                <c:pt idx="1414">
                  <c:v>40193</c:v>
                </c:pt>
                <c:pt idx="1415">
                  <c:v>40194</c:v>
                </c:pt>
                <c:pt idx="1416">
                  <c:v>40195</c:v>
                </c:pt>
                <c:pt idx="1417">
                  <c:v>40196</c:v>
                </c:pt>
                <c:pt idx="1418">
                  <c:v>40197</c:v>
                </c:pt>
                <c:pt idx="1419">
                  <c:v>40198</c:v>
                </c:pt>
                <c:pt idx="1420">
                  <c:v>40199</c:v>
                </c:pt>
                <c:pt idx="1421">
                  <c:v>40200</c:v>
                </c:pt>
                <c:pt idx="1422">
                  <c:v>40201</c:v>
                </c:pt>
                <c:pt idx="1423">
                  <c:v>40202</c:v>
                </c:pt>
                <c:pt idx="1424">
                  <c:v>40203</c:v>
                </c:pt>
                <c:pt idx="1425">
                  <c:v>40204</c:v>
                </c:pt>
                <c:pt idx="1426">
                  <c:v>40205</c:v>
                </c:pt>
                <c:pt idx="1427">
                  <c:v>40206</c:v>
                </c:pt>
                <c:pt idx="1428">
                  <c:v>40207</c:v>
                </c:pt>
                <c:pt idx="1429">
                  <c:v>40208</c:v>
                </c:pt>
                <c:pt idx="1430">
                  <c:v>40209</c:v>
                </c:pt>
                <c:pt idx="1431">
                  <c:v>40210</c:v>
                </c:pt>
                <c:pt idx="1432">
                  <c:v>40211</c:v>
                </c:pt>
                <c:pt idx="1433">
                  <c:v>40212</c:v>
                </c:pt>
                <c:pt idx="1434">
                  <c:v>40213</c:v>
                </c:pt>
                <c:pt idx="1435">
                  <c:v>40214</c:v>
                </c:pt>
                <c:pt idx="1436">
                  <c:v>40215</c:v>
                </c:pt>
                <c:pt idx="1437">
                  <c:v>40216</c:v>
                </c:pt>
                <c:pt idx="1438">
                  <c:v>40217</c:v>
                </c:pt>
                <c:pt idx="1439">
                  <c:v>40218</c:v>
                </c:pt>
                <c:pt idx="1440">
                  <c:v>40219</c:v>
                </c:pt>
                <c:pt idx="1441">
                  <c:v>40220</c:v>
                </c:pt>
                <c:pt idx="1442">
                  <c:v>40221</c:v>
                </c:pt>
                <c:pt idx="1443">
                  <c:v>40222</c:v>
                </c:pt>
                <c:pt idx="1444">
                  <c:v>40223</c:v>
                </c:pt>
                <c:pt idx="1445">
                  <c:v>40224</c:v>
                </c:pt>
                <c:pt idx="1446">
                  <c:v>40225</c:v>
                </c:pt>
                <c:pt idx="1447">
                  <c:v>40226</c:v>
                </c:pt>
                <c:pt idx="1448">
                  <c:v>40227</c:v>
                </c:pt>
                <c:pt idx="1449">
                  <c:v>40228</c:v>
                </c:pt>
                <c:pt idx="1450">
                  <c:v>40229</c:v>
                </c:pt>
                <c:pt idx="1451">
                  <c:v>40230</c:v>
                </c:pt>
                <c:pt idx="1452">
                  <c:v>40231</c:v>
                </c:pt>
                <c:pt idx="1453">
                  <c:v>40232</c:v>
                </c:pt>
                <c:pt idx="1454">
                  <c:v>40233</c:v>
                </c:pt>
                <c:pt idx="1455">
                  <c:v>40234</c:v>
                </c:pt>
                <c:pt idx="1456">
                  <c:v>40235</c:v>
                </c:pt>
                <c:pt idx="1457">
                  <c:v>40236</c:v>
                </c:pt>
                <c:pt idx="1458">
                  <c:v>40237</c:v>
                </c:pt>
                <c:pt idx="1459">
                  <c:v>40238</c:v>
                </c:pt>
                <c:pt idx="1460">
                  <c:v>40239</c:v>
                </c:pt>
                <c:pt idx="1461">
                  <c:v>40240</c:v>
                </c:pt>
                <c:pt idx="1462">
                  <c:v>40241</c:v>
                </c:pt>
                <c:pt idx="1463">
                  <c:v>40242</c:v>
                </c:pt>
                <c:pt idx="1464">
                  <c:v>40243</c:v>
                </c:pt>
                <c:pt idx="1465">
                  <c:v>40244</c:v>
                </c:pt>
                <c:pt idx="1466">
                  <c:v>40245</c:v>
                </c:pt>
                <c:pt idx="1467">
                  <c:v>40246</c:v>
                </c:pt>
                <c:pt idx="1468">
                  <c:v>40247</c:v>
                </c:pt>
                <c:pt idx="1469">
                  <c:v>40248</c:v>
                </c:pt>
                <c:pt idx="1470">
                  <c:v>40249</c:v>
                </c:pt>
                <c:pt idx="1471">
                  <c:v>40250</c:v>
                </c:pt>
                <c:pt idx="1472">
                  <c:v>40251</c:v>
                </c:pt>
                <c:pt idx="1473">
                  <c:v>40252</c:v>
                </c:pt>
                <c:pt idx="1474">
                  <c:v>40253</c:v>
                </c:pt>
                <c:pt idx="1475">
                  <c:v>40254</c:v>
                </c:pt>
                <c:pt idx="1476">
                  <c:v>40255</c:v>
                </c:pt>
                <c:pt idx="1477">
                  <c:v>40256</c:v>
                </c:pt>
                <c:pt idx="1478">
                  <c:v>40257</c:v>
                </c:pt>
                <c:pt idx="1479">
                  <c:v>40258</c:v>
                </c:pt>
                <c:pt idx="1480">
                  <c:v>40259</c:v>
                </c:pt>
                <c:pt idx="1481">
                  <c:v>40260</c:v>
                </c:pt>
                <c:pt idx="1482">
                  <c:v>40261</c:v>
                </c:pt>
                <c:pt idx="1483">
                  <c:v>40262</c:v>
                </c:pt>
                <c:pt idx="1484">
                  <c:v>40263</c:v>
                </c:pt>
                <c:pt idx="1485">
                  <c:v>40264</c:v>
                </c:pt>
                <c:pt idx="1486">
                  <c:v>40265</c:v>
                </c:pt>
                <c:pt idx="1487">
                  <c:v>40266</c:v>
                </c:pt>
                <c:pt idx="1488">
                  <c:v>40267</c:v>
                </c:pt>
                <c:pt idx="1489">
                  <c:v>40268</c:v>
                </c:pt>
                <c:pt idx="1490">
                  <c:v>40269</c:v>
                </c:pt>
                <c:pt idx="1491">
                  <c:v>40270</c:v>
                </c:pt>
                <c:pt idx="1492">
                  <c:v>40271</c:v>
                </c:pt>
                <c:pt idx="1493">
                  <c:v>40272</c:v>
                </c:pt>
                <c:pt idx="1494">
                  <c:v>40273</c:v>
                </c:pt>
                <c:pt idx="1495">
                  <c:v>40274</c:v>
                </c:pt>
                <c:pt idx="1496">
                  <c:v>40275</c:v>
                </c:pt>
                <c:pt idx="1497">
                  <c:v>40276</c:v>
                </c:pt>
                <c:pt idx="1498">
                  <c:v>40277</c:v>
                </c:pt>
                <c:pt idx="1499">
                  <c:v>40278</c:v>
                </c:pt>
                <c:pt idx="1500">
                  <c:v>40279</c:v>
                </c:pt>
                <c:pt idx="1501">
                  <c:v>40280</c:v>
                </c:pt>
                <c:pt idx="1502">
                  <c:v>40281</c:v>
                </c:pt>
                <c:pt idx="1503">
                  <c:v>40282</c:v>
                </c:pt>
                <c:pt idx="1504">
                  <c:v>40283</c:v>
                </c:pt>
                <c:pt idx="1505">
                  <c:v>40284</c:v>
                </c:pt>
                <c:pt idx="1506">
                  <c:v>40285</c:v>
                </c:pt>
                <c:pt idx="1507">
                  <c:v>40286</c:v>
                </c:pt>
                <c:pt idx="1508">
                  <c:v>40287</c:v>
                </c:pt>
                <c:pt idx="1509">
                  <c:v>40288</c:v>
                </c:pt>
                <c:pt idx="1510">
                  <c:v>40289</c:v>
                </c:pt>
                <c:pt idx="1511">
                  <c:v>40290</c:v>
                </c:pt>
                <c:pt idx="1512">
                  <c:v>40291</c:v>
                </c:pt>
                <c:pt idx="1513">
                  <c:v>40292</c:v>
                </c:pt>
                <c:pt idx="1514">
                  <c:v>40293</c:v>
                </c:pt>
                <c:pt idx="1515">
                  <c:v>40294</c:v>
                </c:pt>
                <c:pt idx="1516">
                  <c:v>40295</c:v>
                </c:pt>
                <c:pt idx="1517">
                  <c:v>40296</c:v>
                </c:pt>
                <c:pt idx="1518">
                  <c:v>40297</c:v>
                </c:pt>
                <c:pt idx="1519">
                  <c:v>40298</c:v>
                </c:pt>
                <c:pt idx="1520">
                  <c:v>40299</c:v>
                </c:pt>
                <c:pt idx="1521">
                  <c:v>40300</c:v>
                </c:pt>
                <c:pt idx="1522">
                  <c:v>40301</c:v>
                </c:pt>
                <c:pt idx="1523">
                  <c:v>40302</c:v>
                </c:pt>
                <c:pt idx="1524">
                  <c:v>40303</c:v>
                </c:pt>
                <c:pt idx="1525">
                  <c:v>40304</c:v>
                </c:pt>
                <c:pt idx="1526">
                  <c:v>40305</c:v>
                </c:pt>
                <c:pt idx="1527">
                  <c:v>40306</c:v>
                </c:pt>
                <c:pt idx="1528">
                  <c:v>40307</c:v>
                </c:pt>
                <c:pt idx="1529">
                  <c:v>40308</c:v>
                </c:pt>
                <c:pt idx="1530">
                  <c:v>40309</c:v>
                </c:pt>
                <c:pt idx="1531">
                  <c:v>40310</c:v>
                </c:pt>
                <c:pt idx="1532">
                  <c:v>40311</c:v>
                </c:pt>
                <c:pt idx="1533">
                  <c:v>40312</c:v>
                </c:pt>
                <c:pt idx="1534">
                  <c:v>40313</c:v>
                </c:pt>
                <c:pt idx="1535">
                  <c:v>40314</c:v>
                </c:pt>
                <c:pt idx="1536">
                  <c:v>40315</c:v>
                </c:pt>
                <c:pt idx="1537">
                  <c:v>40316</c:v>
                </c:pt>
                <c:pt idx="1538">
                  <c:v>40317</c:v>
                </c:pt>
                <c:pt idx="1539">
                  <c:v>40318</c:v>
                </c:pt>
                <c:pt idx="1540">
                  <c:v>40319</c:v>
                </c:pt>
                <c:pt idx="1541">
                  <c:v>40320</c:v>
                </c:pt>
                <c:pt idx="1542">
                  <c:v>40321</c:v>
                </c:pt>
                <c:pt idx="1543">
                  <c:v>40322</c:v>
                </c:pt>
                <c:pt idx="1544">
                  <c:v>40323</c:v>
                </c:pt>
                <c:pt idx="1545">
                  <c:v>40324</c:v>
                </c:pt>
                <c:pt idx="1546">
                  <c:v>40325</c:v>
                </c:pt>
                <c:pt idx="1547">
                  <c:v>40326</c:v>
                </c:pt>
                <c:pt idx="1548">
                  <c:v>40327</c:v>
                </c:pt>
                <c:pt idx="1549">
                  <c:v>40328</c:v>
                </c:pt>
                <c:pt idx="1550">
                  <c:v>40329</c:v>
                </c:pt>
                <c:pt idx="1551">
                  <c:v>40330</c:v>
                </c:pt>
                <c:pt idx="1552">
                  <c:v>40331</c:v>
                </c:pt>
                <c:pt idx="1553">
                  <c:v>40332</c:v>
                </c:pt>
                <c:pt idx="1554">
                  <c:v>40333</c:v>
                </c:pt>
                <c:pt idx="1555">
                  <c:v>40334</c:v>
                </c:pt>
                <c:pt idx="1556">
                  <c:v>40335</c:v>
                </c:pt>
                <c:pt idx="1557">
                  <c:v>40336</c:v>
                </c:pt>
                <c:pt idx="1558">
                  <c:v>40337</c:v>
                </c:pt>
                <c:pt idx="1559">
                  <c:v>40338</c:v>
                </c:pt>
                <c:pt idx="1560">
                  <c:v>40339</c:v>
                </c:pt>
                <c:pt idx="1561">
                  <c:v>40340</c:v>
                </c:pt>
                <c:pt idx="1562">
                  <c:v>40341</c:v>
                </c:pt>
                <c:pt idx="1563">
                  <c:v>40342</c:v>
                </c:pt>
                <c:pt idx="1564">
                  <c:v>40343</c:v>
                </c:pt>
                <c:pt idx="1565">
                  <c:v>40344</c:v>
                </c:pt>
                <c:pt idx="1566">
                  <c:v>40345</c:v>
                </c:pt>
                <c:pt idx="1567">
                  <c:v>40346</c:v>
                </c:pt>
                <c:pt idx="1568">
                  <c:v>40347</c:v>
                </c:pt>
                <c:pt idx="1569">
                  <c:v>40348</c:v>
                </c:pt>
                <c:pt idx="1570">
                  <c:v>40349</c:v>
                </c:pt>
                <c:pt idx="1571">
                  <c:v>40350</c:v>
                </c:pt>
                <c:pt idx="1572">
                  <c:v>40351</c:v>
                </c:pt>
                <c:pt idx="1573">
                  <c:v>40352</c:v>
                </c:pt>
                <c:pt idx="1574">
                  <c:v>40353</c:v>
                </c:pt>
                <c:pt idx="1575">
                  <c:v>40354</c:v>
                </c:pt>
                <c:pt idx="1576">
                  <c:v>40355</c:v>
                </c:pt>
                <c:pt idx="1577">
                  <c:v>40356</c:v>
                </c:pt>
                <c:pt idx="1578">
                  <c:v>40357</c:v>
                </c:pt>
                <c:pt idx="1579">
                  <c:v>40358</c:v>
                </c:pt>
                <c:pt idx="1580">
                  <c:v>40359</c:v>
                </c:pt>
                <c:pt idx="1581">
                  <c:v>40360</c:v>
                </c:pt>
                <c:pt idx="1582">
                  <c:v>40361</c:v>
                </c:pt>
                <c:pt idx="1583">
                  <c:v>40362</c:v>
                </c:pt>
                <c:pt idx="1584">
                  <c:v>40363</c:v>
                </c:pt>
                <c:pt idx="1585">
                  <c:v>40364</c:v>
                </c:pt>
                <c:pt idx="1586">
                  <c:v>40365</c:v>
                </c:pt>
                <c:pt idx="1587">
                  <c:v>40366</c:v>
                </c:pt>
                <c:pt idx="1588">
                  <c:v>40367</c:v>
                </c:pt>
                <c:pt idx="1589">
                  <c:v>40368</c:v>
                </c:pt>
                <c:pt idx="1590">
                  <c:v>40369</c:v>
                </c:pt>
                <c:pt idx="1591">
                  <c:v>40370</c:v>
                </c:pt>
                <c:pt idx="1592">
                  <c:v>40371</c:v>
                </c:pt>
                <c:pt idx="1593">
                  <c:v>40372</c:v>
                </c:pt>
                <c:pt idx="1594">
                  <c:v>40373</c:v>
                </c:pt>
                <c:pt idx="1595">
                  <c:v>40374</c:v>
                </c:pt>
                <c:pt idx="1596">
                  <c:v>40375</c:v>
                </c:pt>
                <c:pt idx="1597">
                  <c:v>40376</c:v>
                </c:pt>
                <c:pt idx="1598">
                  <c:v>40377</c:v>
                </c:pt>
                <c:pt idx="1599">
                  <c:v>40378</c:v>
                </c:pt>
                <c:pt idx="1600">
                  <c:v>40379</c:v>
                </c:pt>
                <c:pt idx="1601">
                  <c:v>40380</c:v>
                </c:pt>
                <c:pt idx="1602">
                  <c:v>40381</c:v>
                </c:pt>
                <c:pt idx="1603">
                  <c:v>40382</c:v>
                </c:pt>
                <c:pt idx="1604">
                  <c:v>40383</c:v>
                </c:pt>
                <c:pt idx="1605">
                  <c:v>40384</c:v>
                </c:pt>
                <c:pt idx="1606">
                  <c:v>40385</c:v>
                </c:pt>
                <c:pt idx="1607">
                  <c:v>40386</c:v>
                </c:pt>
                <c:pt idx="1608">
                  <c:v>40387</c:v>
                </c:pt>
                <c:pt idx="1609">
                  <c:v>40388</c:v>
                </c:pt>
                <c:pt idx="1610">
                  <c:v>40389</c:v>
                </c:pt>
                <c:pt idx="1611">
                  <c:v>40390</c:v>
                </c:pt>
                <c:pt idx="1612">
                  <c:v>40391</c:v>
                </c:pt>
                <c:pt idx="1613">
                  <c:v>40392</c:v>
                </c:pt>
                <c:pt idx="1614">
                  <c:v>40393</c:v>
                </c:pt>
                <c:pt idx="1615">
                  <c:v>40394</c:v>
                </c:pt>
                <c:pt idx="1616">
                  <c:v>40395</c:v>
                </c:pt>
                <c:pt idx="1617">
                  <c:v>40396</c:v>
                </c:pt>
                <c:pt idx="1618">
                  <c:v>40397</c:v>
                </c:pt>
                <c:pt idx="1619">
                  <c:v>40398</c:v>
                </c:pt>
                <c:pt idx="1620">
                  <c:v>40399</c:v>
                </c:pt>
                <c:pt idx="1621">
                  <c:v>40400</c:v>
                </c:pt>
                <c:pt idx="1622">
                  <c:v>40401</c:v>
                </c:pt>
                <c:pt idx="1623">
                  <c:v>40402</c:v>
                </c:pt>
                <c:pt idx="1624">
                  <c:v>40403</c:v>
                </c:pt>
                <c:pt idx="1625">
                  <c:v>40404</c:v>
                </c:pt>
                <c:pt idx="1626">
                  <c:v>40405</c:v>
                </c:pt>
                <c:pt idx="1627">
                  <c:v>40406</c:v>
                </c:pt>
                <c:pt idx="1628">
                  <c:v>40407</c:v>
                </c:pt>
                <c:pt idx="1629">
                  <c:v>40408</c:v>
                </c:pt>
                <c:pt idx="1630">
                  <c:v>40409</c:v>
                </c:pt>
                <c:pt idx="1631">
                  <c:v>40410</c:v>
                </c:pt>
                <c:pt idx="1632">
                  <c:v>40411</c:v>
                </c:pt>
                <c:pt idx="1633">
                  <c:v>40412</c:v>
                </c:pt>
                <c:pt idx="1634">
                  <c:v>40413</c:v>
                </c:pt>
                <c:pt idx="1635">
                  <c:v>40414</c:v>
                </c:pt>
                <c:pt idx="1636">
                  <c:v>40415</c:v>
                </c:pt>
                <c:pt idx="1637">
                  <c:v>40416</c:v>
                </c:pt>
                <c:pt idx="1638">
                  <c:v>40417</c:v>
                </c:pt>
                <c:pt idx="1639">
                  <c:v>40418</c:v>
                </c:pt>
                <c:pt idx="1640">
                  <c:v>40419</c:v>
                </c:pt>
                <c:pt idx="1641">
                  <c:v>40420</c:v>
                </c:pt>
                <c:pt idx="1642">
                  <c:v>40421</c:v>
                </c:pt>
                <c:pt idx="1643">
                  <c:v>40422</c:v>
                </c:pt>
                <c:pt idx="1644">
                  <c:v>40423</c:v>
                </c:pt>
                <c:pt idx="1645">
                  <c:v>40424</c:v>
                </c:pt>
                <c:pt idx="1646">
                  <c:v>40425</c:v>
                </c:pt>
                <c:pt idx="1647">
                  <c:v>40426</c:v>
                </c:pt>
                <c:pt idx="1648">
                  <c:v>40427</c:v>
                </c:pt>
                <c:pt idx="1649">
                  <c:v>40428</c:v>
                </c:pt>
                <c:pt idx="1650">
                  <c:v>40429</c:v>
                </c:pt>
                <c:pt idx="1651">
                  <c:v>40430</c:v>
                </c:pt>
                <c:pt idx="1652">
                  <c:v>40431</c:v>
                </c:pt>
                <c:pt idx="1653">
                  <c:v>40432</c:v>
                </c:pt>
                <c:pt idx="1654">
                  <c:v>40433</c:v>
                </c:pt>
                <c:pt idx="1655">
                  <c:v>40434</c:v>
                </c:pt>
                <c:pt idx="1656">
                  <c:v>40435</c:v>
                </c:pt>
                <c:pt idx="1657">
                  <c:v>40436</c:v>
                </c:pt>
                <c:pt idx="1658">
                  <c:v>40437</c:v>
                </c:pt>
                <c:pt idx="1659">
                  <c:v>40438</c:v>
                </c:pt>
                <c:pt idx="1660">
                  <c:v>40439</c:v>
                </c:pt>
                <c:pt idx="1661">
                  <c:v>40440</c:v>
                </c:pt>
                <c:pt idx="1662">
                  <c:v>40441</c:v>
                </c:pt>
                <c:pt idx="1663">
                  <c:v>40442</c:v>
                </c:pt>
                <c:pt idx="1664">
                  <c:v>40443</c:v>
                </c:pt>
                <c:pt idx="1665">
                  <c:v>40444</c:v>
                </c:pt>
                <c:pt idx="1666">
                  <c:v>40445</c:v>
                </c:pt>
                <c:pt idx="1667">
                  <c:v>40446</c:v>
                </c:pt>
                <c:pt idx="1668">
                  <c:v>40447</c:v>
                </c:pt>
                <c:pt idx="1669">
                  <c:v>40448</c:v>
                </c:pt>
                <c:pt idx="1670">
                  <c:v>40449</c:v>
                </c:pt>
                <c:pt idx="1671">
                  <c:v>40450</c:v>
                </c:pt>
                <c:pt idx="1672">
                  <c:v>40451</c:v>
                </c:pt>
                <c:pt idx="1673">
                  <c:v>40452</c:v>
                </c:pt>
                <c:pt idx="1674">
                  <c:v>40453</c:v>
                </c:pt>
                <c:pt idx="1675">
                  <c:v>40454</c:v>
                </c:pt>
                <c:pt idx="1676">
                  <c:v>40455</c:v>
                </c:pt>
                <c:pt idx="1677">
                  <c:v>40456</c:v>
                </c:pt>
                <c:pt idx="1678">
                  <c:v>40457</c:v>
                </c:pt>
                <c:pt idx="1679">
                  <c:v>40458</c:v>
                </c:pt>
                <c:pt idx="1680">
                  <c:v>40459</c:v>
                </c:pt>
                <c:pt idx="1681">
                  <c:v>40460</c:v>
                </c:pt>
                <c:pt idx="1682">
                  <c:v>40461</c:v>
                </c:pt>
                <c:pt idx="1683">
                  <c:v>40462</c:v>
                </c:pt>
                <c:pt idx="1684">
                  <c:v>40463</c:v>
                </c:pt>
                <c:pt idx="1685">
                  <c:v>40464</c:v>
                </c:pt>
                <c:pt idx="1686">
                  <c:v>40465</c:v>
                </c:pt>
                <c:pt idx="1687">
                  <c:v>40466</c:v>
                </c:pt>
                <c:pt idx="1688">
                  <c:v>40467</c:v>
                </c:pt>
                <c:pt idx="1689">
                  <c:v>40468</c:v>
                </c:pt>
                <c:pt idx="1690">
                  <c:v>40469</c:v>
                </c:pt>
                <c:pt idx="1691">
                  <c:v>40470</c:v>
                </c:pt>
                <c:pt idx="1692">
                  <c:v>40471</c:v>
                </c:pt>
                <c:pt idx="1693">
                  <c:v>40472</c:v>
                </c:pt>
                <c:pt idx="1694">
                  <c:v>40473</c:v>
                </c:pt>
                <c:pt idx="1695">
                  <c:v>40474</c:v>
                </c:pt>
                <c:pt idx="1696">
                  <c:v>40475</c:v>
                </c:pt>
                <c:pt idx="1697">
                  <c:v>40476</c:v>
                </c:pt>
                <c:pt idx="1698">
                  <c:v>40477</c:v>
                </c:pt>
                <c:pt idx="1699">
                  <c:v>40478</c:v>
                </c:pt>
                <c:pt idx="1700">
                  <c:v>40479</c:v>
                </c:pt>
                <c:pt idx="1701">
                  <c:v>40480</c:v>
                </c:pt>
                <c:pt idx="1702">
                  <c:v>40481</c:v>
                </c:pt>
                <c:pt idx="1703">
                  <c:v>40482</c:v>
                </c:pt>
                <c:pt idx="1704">
                  <c:v>40483</c:v>
                </c:pt>
                <c:pt idx="1705">
                  <c:v>40484</c:v>
                </c:pt>
                <c:pt idx="1706">
                  <c:v>40485</c:v>
                </c:pt>
                <c:pt idx="1707">
                  <c:v>40486</c:v>
                </c:pt>
                <c:pt idx="1708">
                  <c:v>40487</c:v>
                </c:pt>
                <c:pt idx="1709">
                  <c:v>40488</c:v>
                </c:pt>
                <c:pt idx="1710">
                  <c:v>40489</c:v>
                </c:pt>
                <c:pt idx="1711">
                  <c:v>40490</c:v>
                </c:pt>
                <c:pt idx="1712">
                  <c:v>40491</c:v>
                </c:pt>
                <c:pt idx="1713">
                  <c:v>40492</c:v>
                </c:pt>
                <c:pt idx="1714">
                  <c:v>40493</c:v>
                </c:pt>
                <c:pt idx="1715">
                  <c:v>40494</c:v>
                </c:pt>
                <c:pt idx="1716">
                  <c:v>40495</c:v>
                </c:pt>
                <c:pt idx="1717">
                  <c:v>40496</c:v>
                </c:pt>
                <c:pt idx="1718">
                  <c:v>40497</c:v>
                </c:pt>
                <c:pt idx="1719">
                  <c:v>40498</c:v>
                </c:pt>
                <c:pt idx="1720">
                  <c:v>40499</c:v>
                </c:pt>
                <c:pt idx="1721">
                  <c:v>40500</c:v>
                </c:pt>
                <c:pt idx="1722">
                  <c:v>40501</c:v>
                </c:pt>
                <c:pt idx="1723">
                  <c:v>40502</c:v>
                </c:pt>
                <c:pt idx="1724">
                  <c:v>40503</c:v>
                </c:pt>
                <c:pt idx="1725">
                  <c:v>40504</c:v>
                </c:pt>
                <c:pt idx="1726">
                  <c:v>40505</c:v>
                </c:pt>
                <c:pt idx="1727">
                  <c:v>40506</c:v>
                </c:pt>
                <c:pt idx="1728">
                  <c:v>40507</c:v>
                </c:pt>
                <c:pt idx="1729">
                  <c:v>40508</c:v>
                </c:pt>
                <c:pt idx="1730">
                  <c:v>40509</c:v>
                </c:pt>
                <c:pt idx="1731">
                  <c:v>40510</c:v>
                </c:pt>
                <c:pt idx="1732">
                  <c:v>40511</c:v>
                </c:pt>
                <c:pt idx="1733">
                  <c:v>40512</c:v>
                </c:pt>
                <c:pt idx="1734">
                  <c:v>40513</c:v>
                </c:pt>
                <c:pt idx="1735">
                  <c:v>40514</c:v>
                </c:pt>
                <c:pt idx="1736">
                  <c:v>40515</c:v>
                </c:pt>
                <c:pt idx="1737">
                  <c:v>40516</c:v>
                </c:pt>
                <c:pt idx="1738">
                  <c:v>40517</c:v>
                </c:pt>
                <c:pt idx="1739">
                  <c:v>40518</c:v>
                </c:pt>
                <c:pt idx="1740">
                  <c:v>40519</c:v>
                </c:pt>
                <c:pt idx="1741">
                  <c:v>40520</c:v>
                </c:pt>
                <c:pt idx="1742">
                  <c:v>40521</c:v>
                </c:pt>
                <c:pt idx="1743">
                  <c:v>40522</c:v>
                </c:pt>
                <c:pt idx="1744">
                  <c:v>40523</c:v>
                </c:pt>
                <c:pt idx="1745">
                  <c:v>40524</c:v>
                </c:pt>
                <c:pt idx="1746">
                  <c:v>40525</c:v>
                </c:pt>
                <c:pt idx="1747">
                  <c:v>40526</c:v>
                </c:pt>
                <c:pt idx="1748">
                  <c:v>40527</c:v>
                </c:pt>
                <c:pt idx="1749">
                  <c:v>40528</c:v>
                </c:pt>
                <c:pt idx="1750">
                  <c:v>40529</c:v>
                </c:pt>
                <c:pt idx="1751">
                  <c:v>40530</c:v>
                </c:pt>
                <c:pt idx="1752">
                  <c:v>40531</c:v>
                </c:pt>
                <c:pt idx="1753">
                  <c:v>40532</c:v>
                </c:pt>
                <c:pt idx="1754">
                  <c:v>40533</c:v>
                </c:pt>
                <c:pt idx="1755">
                  <c:v>40534</c:v>
                </c:pt>
                <c:pt idx="1756">
                  <c:v>40535</c:v>
                </c:pt>
                <c:pt idx="1757">
                  <c:v>40536</c:v>
                </c:pt>
                <c:pt idx="1758">
                  <c:v>40537</c:v>
                </c:pt>
                <c:pt idx="1759">
                  <c:v>40538</c:v>
                </c:pt>
                <c:pt idx="1760">
                  <c:v>40539</c:v>
                </c:pt>
                <c:pt idx="1761">
                  <c:v>40540</c:v>
                </c:pt>
                <c:pt idx="1762">
                  <c:v>40541</c:v>
                </c:pt>
                <c:pt idx="1763">
                  <c:v>40542</c:v>
                </c:pt>
                <c:pt idx="1764">
                  <c:v>40543</c:v>
                </c:pt>
                <c:pt idx="1765">
                  <c:v>40544</c:v>
                </c:pt>
                <c:pt idx="1766">
                  <c:v>40545</c:v>
                </c:pt>
                <c:pt idx="1767">
                  <c:v>40546</c:v>
                </c:pt>
                <c:pt idx="1768">
                  <c:v>40547</c:v>
                </c:pt>
                <c:pt idx="1769">
                  <c:v>40548</c:v>
                </c:pt>
                <c:pt idx="1770">
                  <c:v>40549</c:v>
                </c:pt>
                <c:pt idx="1771">
                  <c:v>40550</c:v>
                </c:pt>
                <c:pt idx="1772">
                  <c:v>40551</c:v>
                </c:pt>
                <c:pt idx="1773">
                  <c:v>40552</c:v>
                </c:pt>
                <c:pt idx="1774">
                  <c:v>40553</c:v>
                </c:pt>
                <c:pt idx="1775">
                  <c:v>40554</c:v>
                </c:pt>
                <c:pt idx="1776">
                  <c:v>40555</c:v>
                </c:pt>
                <c:pt idx="1777">
                  <c:v>40556</c:v>
                </c:pt>
                <c:pt idx="1778">
                  <c:v>40557</c:v>
                </c:pt>
                <c:pt idx="1779">
                  <c:v>40558</c:v>
                </c:pt>
                <c:pt idx="1780">
                  <c:v>40559</c:v>
                </c:pt>
                <c:pt idx="1781">
                  <c:v>40560</c:v>
                </c:pt>
                <c:pt idx="1782">
                  <c:v>40561</c:v>
                </c:pt>
                <c:pt idx="1783">
                  <c:v>40562</c:v>
                </c:pt>
                <c:pt idx="1784">
                  <c:v>40563</c:v>
                </c:pt>
                <c:pt idx="1785">
                  <c:v>40564</c:v>
                </c:pt>
                <c:pt idx="1786">
                  <c:v>40565</c:v>
                </c:pt>
                <c:pt idx="1787">
                  <c:v>40566</c:v>
                </c:pt>
                <c:pt idx="1788">
                  <c:v>40567</c:v>
                </c:pt>
                <c:pt idx="1789">
                  <c:v>40568</c:v>
                </c:pt>
                <c:pt idx="1790">
                  <c:v>40569</c:v>
                </c:pt>
                <c:pt idx="1791">
                  <c:v>40570</c:v>
                </c:pt>
                <c:pt idx="1792">
                  <c:v>40571</c:v>
                </c:pt>
                <c:pt idx="1793">
                  <c:v>40572</c:v>
                </c:pt>
                <c:pt idx="1794">
                  <c:v>40573</c:v>
                </c:pt>
                <c:pt idx="1795">
                  <c:v>40574</c:v>
                </c:pt>
                <c:pt idx="1796">
                  <c:v>40575</c:v>
                </c:pt>
                <c:pt idx="1797">
                  <c:v>40576</c:v>
                </c:pt>
                <c:pt idx="1798">
                  <c:v>40577</c:v>
                </c:pt>
                <c:pt idx="1799">
                  <c:v>40578</c:v>
                </c:pt>
                <c:pt idx="1800">
                  <c:v>40579</c:v>
                </c:pt>
                <c:pt idx="1801">
                  <c:v>40580</c:v>
                </c:pt>
                <c:pt idx="1802">
                  <c:v>40581</c:v>
                </c:pt>
                <c:pt idx="1803">
                  <c:v>40582</c:v>
                </c:pt>
                <c:pt idx="1804">
                  <c:v>40583</c:v>
                </c:pt>
                <c:pt idx="1805">
                  <c:v>40584</c:v>
                </c:pt>
                <c:pt idx="1806">
                  <c:v>40585</c:v>
                </c:pt>
                <c:pt idx="1807">
                  <c:v>40586</c:v>
                </c:pt>
                <c:pt idx="1808">
                  <c:v>40587</c:v>
                </c:pt>
                <c:pt idx="1809">
                  <c:v>40588</c:v>
                </c:pt>
                <c:pt idx="1810">
                  <c:v>40589</c:v>
                </c:pt>
                <c:pt idx="1811">
                  <c:v>40590</c:v>
                </c:pt>
                <c:pt idx="1812">
                  <c:v>40591</c:v>
                </c:pt>
                <c:pt idx="1813">
                  <c:v>40592</c:v>
                </c:pt>
                <c:pt idx="1814">
                  <c:v>40593</c:v>
                </c:pt>
                <c:pt idx="1815">
                  <c:v>40594</c:v>
                </c:pt>
                <c:pt idx="1816">
                  <c:v>40595</c:v>
                </c:pt>
                <c:pt idx="1817">
                  <c:v>40596</c:v>
                </c:pt>
                <c:pt idx="1818">
                  <c:v>40597</c:v>
                </c:pt>
                <c:pt idx="1819">
                  <c:v>40598</c:v>
                </c:pt>
                <c:pt idx="1820">
                  <c:v>40599</c:v>
                </c:pt>
                <c:pt idx="1821">
                  <c:v>40600</c:v>
                </c:pt>
                <c:pt idx="1822">
                  <c:v>40601</c:v>
                </c:pt>
                <c:pt idx="1823">
                  <c:v>40602</c:v>
                </c:pt>
                <c:pt idx="1824">
                  <c:v>40603</c:v>
                </c:pt>
                <c:pt idx="1825">
                  <c:v>40604</c:v>
                </c:pt>
                <c:pt idx="1826">
                  <c:v>40605</c:v>
                </c:pt>
                <c:pt idx="1827">
                  <c:v>40606</c:v>
                </c:pt>
                <c:pt idx="1828">
                  <c:v>40607</c:v>
                </c:pt>
                <c:pt idx="1829">
                  <c:v>40608</c:v>
                </c:pt>
                <c:pt idx="1830">
                  <c:v>40609</c:v>
                </c:pt>
                <c:pt idx="1831">
                  <c:v>40610</c:v>
                </c:pt>
                <c:pt idx="1832">
                  <c:v>40611</c:v>
                </c:pt>
                <c:pt idx="1833">
                  <c:v>40612</c:v>
                </c:pt>
                <c:pt idx="1834">
                  <c:v>40613</c:v>
                </c:pt>
                <c:pt idx="1835">
                  <c:v>40614</c:v>
                </c:pt>
                <c:pt idx="1836">
                  <c:v>40615</c:v>
                </c:pt>
                <c:pt idx="1837">
                  <c:v>40616</c:v>
                </c:pt>
                <c:pt idx="1838">
                  <c:v>40617</c:v>
                </c:pt>
                <c:pt idx="1839">
                  <c:v>40618</c:v>
                </c:pt>
                <c:pt idx="1840">
                  <c:v>40619</c:v>
                </c:pt>
                <c:pt idx="1841">
                  <c:v>40620</c:v>
                </c:pt>
                <c:pt idx="1842">
                  <c:v>40621</c:v>
                </c:pt>
                <c:pt idx="1843">
                  <c:v>40622</c:v>
                </c:pt>
                <c:pt idx="1844">
                  <c:v>40623</c:v>
                </c:pt>
                <c:pt idx="1845">
                  <c:v>40624</c:v>
                </c:pt>
                <c:pt idx="1846">
                  <c:v>40625</c:v>
                </c:pt>
                <c:pt idx="1847">
                  <c:v>40626</c:v>
                </c:pt>
                <c:pt idx="1848">
                  <c:v>40627</c:v>
                </c:pt>
                <c:pt idx="1849">
                  <c:v>40628</c:v>
                </c:pt>
                <c:pt idx="1850">
                  <c:v>40629</c:v>
                </c:pt>
                <c:pt idx="1851">
                  <c:v>40630</c:v>
                </c:pt>
                <c:pt idx="1852">
                  <c:v>40631</c:v>
                </c:pt>
                <c:pt idx="1853">
                  <c:v>40632</c:v>
                </c:pt>
                <c:pt idx="1854">
                  <c:v>40633</c:v>
                </c:pt>
                <c:pt idx="1855">
                  <c:v>40634</c:v>
                </c:pt>
                <c:pt idx="1856">
                  <c:v>40635</c:v>
                </c:pt>
                <c:pt idx="1857">
                  <c:v>40636</c:v>
                </c:pt>
                <c:pt idx="1858">
                  <c:v>40637</c:v>
                </c:pt>
                <c:pt idx="1859">
                  <c:v>40638</c:v>
                </c:pt>
                <c:pt idx="1860">
                  <c:v>40639</c:v>
                </c:pt>
                <c:pt idx="1861">
                  <c:v>40640</c:v>
                </c:pt>
                <c:pt idx="1862">
                  <c:v>40641</c:v>
                </c:pt>
                <c:pt idx="1863">
                  <c:v>40642</c:v>
                </c:pt>
                <c:pt idx="1864">
                  <c:v>40643</c:v>
                </c:pt>
                <c:pt idx="1865">
                  <c:v>40644</c:v>
                </c:pt>
                <c:pt idx="1866">
                  <c:v>40645</c:v>
                </c:pt>
                <c:pt idx="1867">
                  <c:v>40646</c:v>
                </c:pt>
                <c:pt idx="1868">
                  <c:v>40647</c:v>
                </c:pt>
                <c:pt idx="1869">
                  <c:v>40648</c:v>
                </c:pt>
                <c:pt idx="1870">
                  <c:v>40649</c:v>
                </c:pt>
                <c:pt idx="1871">
                  <c:v>40650</c:v>
                </c:pt>
                <c:pt idx="1872">
                  <c:v>40651</c:v>
                </c:pt>
                <c:pt idx="1873">
                  <c:v>40652</c:v>
                </c:pt>
                <c:pt idx="1874">
                  <c:v>40653</c:v>
                </c:pt>
                <c:pt idx="1875">
                  <c:v>40654</c:v>
                </c:pt>
                <c:pt idx="1876">
                  <c:v>40655</c:v>
                </c:pt>
                <c:pt idx="1877">
                  <c:v>40656</c:v>
                </c:pt>
                <c:pt idx="1878">
                  <c:v>40657</c:v>
                </c:pt>
                <c:pt idx="1879">
                  <c:v>40658</c:v>
                </c:pt>
                <c:pt idx="1880">
                  <c:v>40659</c:v>
                </c:pt>
                <c:pt idx="1881">
                  <c:v>40660</c:v>
                </c:pt>
                <c:pt idx="1882">
                  <c:v>40661</c:v>
                </c:pt>
                <c:pt idx="1883">
                  <c:v>40662</c:v>
                </c:pt>
                <c:pt idx="1884">
                  <c:v>40663</c:v>
                </c:pt>
                <c:pt idx="1885">
                  <c:v>40664</c:v>
                </c:pt>
                <c:pt idx="1886">
                  <c:v>40665</c:v>
                </c:pt>
                <c:pt idx="1887">
                  <c:v>40666</c:v>
                </c:pt>
                <c:pt idx="1888">
                  <c:v>40667</c:v>
                </c:pt>
                <c:pt idx="1889">
                  <c:v>40668</c:v>
                </c:pt>
                <c:pt idx="1890">
                  <c:v>40669</c:v>
                </c:pt>
                <c:pt idx="1891">
                  <c:v>40670</c:v>
                </c:pt>
                <c:pt idx="1892">
                  <c:v>40671</c:v>
                </c:pt>
                <c:pt idx="1893">
                  <c:v>40672</c:v>
                </c:pt>
                <c:pt idx="1894">
                  <c:v>40673</c:v>
                </c:pt>
                <c:pt idx="1895">
                  <c:v>40674</c:v>
                </c:pt>
                <c:pt idx="1896">
                  <c:v>40675</c:v>
                </c:pt>
                <c:pt idx="1897">
                  <c:v>40676</c:v>
                </c:pt>
                <c:pt idx="1898">
                  <c:v>40677</c:v>
                </c:pt>
                <c:pt idx="1899">
                  <c:v>40678</c:v>
                </c:pt>
                <c:pt idx="1900">
                  <c:v>40679</c:v>
                </c:pt>
                <c:pt idx="1901">
                  <c:v>40680</c:v>
                </c:pt>
                <c:pt idx="1902">
                  <c:v>40681</c:v>
                </c:pt>
                <c:pt idx="1903">
                  <c:v>40682</c:v>
                </c:pt>
                <c:pt idx="1904">
                  <c:v>40683</c:v>
                </c:pt>
                <c:pt idx="1905">
                  <c:v>40684</c:v>
                </c:pt>
                <c:pt idx="1906">
                  <c:v>40685</c:v>
                </c:pt>
                <c:pt idx="1907">
                  <c:v>40686</c:v>
                </c:pt>
                <c:pt idx="1908">
                  <c:v>40687</c:v>
                </c:pt>
                <c:pt idx="1909">
                  <c:v>40688</c:v>
                </c:pt>
                <c:pt idx="1910">
                  <c:v>40689</c:v>
                </c:pt>
                <c:pt idx="1911">
                  <c:v>40690</c:v>
                </c:pt>
                <c:pt idx="1912">
                  <c:v>40691</c:v>
                </c:pt>
                <c:pt idx="1913">
                  <c:v>40692</c:v>
                </c:pt>
                <c:pt idx="1914">
                  <c:v>40693</c:v>
                </c:pt>
                <c:pt idx="1915">
                  <c:v>40694</c:v>
                </c:pt>
                <c:pt idx="1916">
                  <c:v>40695</c:v>
                </c:pt>
                <c:pt idx="1917">
                  <c:v>40696</c:v>
                </c:pt>
                <c:pt idx="1918">
                  <c:v>40697</c:v>
                </c:pt>
                <c:pt idx="1919">
                  <c:v>40698</c:v>
                </c:pt>
                <c:pt idx="1920">
                  <c:v>40699</c:v>
                </c:pt>
                <c:pt idx="1921">
                  <c:v>40700</c:v>
                </c:pt>
                <c:pt idx="1922">
                  <c:v>40701</c:v>
                </c:pt>
                <c:pt idx="1923">
                  <c:v>40702</c:v>
                </c:pt>
                <c:pt idx="1924">
                  <c:v>40703</c:v>
                </c:pt>
                <c:pt idx="1925">
                  <c:v>40704</c:v>
                </c:pt>
                <c:pt idx="1926">
                  <c:v>40705</c:v>
                </c:pt>
                <c:pt idx="1927">
                  <c:v>40706</c:v>
                </c:pt>
                <c:pt idx="1928">
                  <c:v>40707</c:v>
                </c:pt>
                <c:pt idx="1929">
                  <c:v>40708</c:v>
                </c:pt>
                <c:pt idx="1930">
                  <c:v>40709</c:v>
                </c:pt>
                <c:pt idx="1931">
                  <c:v>40710</c:v>
                </c:pt>
                <c:pt idx="1932">
                  <c:v>40711</c:v>
                </c:pt>
                <c:pt idx="1933">
                  <c:v>40712</c:v>
                </c:pt>
                <c:pt idx="1934">
                  <c:v>40713</c:v>
                </c:pt>
                <c:pt idx="1935">
                  <c:v>40714</c:v>
                </c:pt>
                <c:pt idx="1936">
                  <c:v>40715</c:v>
                </c:pt>
                <c:pt idx="1937">
                  <c:v>40716</c:v>
                </c:pt>
                <c:pt idx="1938">
                  <c:v>40717</c:v>
                </c:pt>
                <c:pt idx="1939">
                  <c:v>40718</c:v>
                </c:pt>
                <c:pt idx="1940">
                  <c:v>40719</c:v>
                </c:pt>
                <c:pt idx="1941">
                  <c:v>40720</c:v>
                </c:pt>
                <c:pt idx="1942">
                  <c:v>40721</c:v>
                </c:pt>
                <c:pt idx="1943">
                  <c:v>40722</c:v>
                </c:pt>
                <c:pt idx="1944">
                  <c:v>40723</c:v>
                </c:pt>
                <c:pt idx="1945">
                  <c:v>40724</c:v>
                </c:pt>
                <c:pt idx="1946">
                  <c:v>40725</c:v>
                </c:pt>
                <c:pt idx="1947">
                  <c:v>40726</c:v>
                </c:pt>
                <c:pt idx="1948">
                  <c:v>40727</c:v>
                </c:pt>
                <c:pt idx="1949">
                  <c:v>40728</c:v>
                </c:pt>
                <c:pt idx="1950">
                  <c:v>40729</c:v>
                </c:pt>
                <c:pt idx="1951">
                  <c:v>40730</c:v>
                </c:pt>
                <c:pt idx="1952">
                  <c:v>40731</c:v>
                </c:pt>
                <c:pt idx="1953">
                  <c:v>40732</c:v>
                </c:pt>
                <c:pt idx="1954">
                  <c:v>40733</c:v>
                </c:pt>
                <c:pt idx="1955">
                  <c:v>40734</c:v>
                </c:pt>
                <c:pt idx="1956">
                  <c:v>40735</c:v>
                </c:pt>
                <c:pt idx="1957">
                  <c:v>40736</c:v>
                </c:pt>
                <c:pt idx="1958">
                  <c:v>40737</c:v>
                </c:pt>
                <c:pt idx="1959">
                  <c:v>40738</c:v>
                </c:pt>
                <c:pt idx="1960">
                  <c:v>40739</c:v>
                </c:pt>
                <c:pt idx="1961">
                  <c:v>40740</c:v>
                </c:pt>
                <c:pt idx="1962">
                  <c:v>40741</c:v>
                </c:pt>
                <c:pt idx="1963">
                  <c:v>40742</c:v>
                </c:pt>
                <c:pt idx="1964">
                  <c:v>40743</c:v>
                </c:pt>
                <c:pt idx="1965">
                  <c:v>40744</c:v>
                </c:pt>
                <c:pt idx="1966">
                  <c:v>40745</c:v>
                </c:pt>
                <c:pt idx="1967">
                  <c:v>40746</c:v>
                </c:pt>
                <c:pt idx="1968">
                  <c:v>40747</c:v>
                </c:pt>
                <c:pt idx="1969">
                  <c:v>40748</c:v>
                </c:pt>
                <c:pt idx="1970">
                  <c:v>40749</c:v>
                </c:pt>
                <c:pt idx="1971">
                  <c:v>40750</c:v>
                </c:pt>
                <c:pt idx="1972">
                  <c:v>40751</c:v>
                </c:pt>
                <c:pt idx="1973">
                  <c:v>40752</c:v>
                </c:pt>
                <c:pt idx="1974">
                  <c:v>40753</c:v>
                </c:pt>
                <c:pt idx="1975">
                  <c:v>40754</c:v>
                </c:pt>
                <c:pt idx="1976">
                  <c:v>40755</c:v>
                </c:pt>
                <c:pt idx="1977">
                  <c:v>40756</c:v>
                </c:pt>
                <c:pt idx="1978">
                  <c:v>40757</c:v>
                </c:pt>
                <c:pt idx="1979">
                  <c:v>40758</c:v>
                </c:pt>
                <c:pt idx="1980">
                  <c:v>40759</c:v>
                </c:pt>
                <c:pt idx="1981">
                  <c:v>40760</c:v>
                </c:pt>
                <c:pt idx="1982">
                  <c:v>40761</c:v>
                </c:pt>
                <c:pt idx="1983">
                  <c:v>40762</c:v>
                </c:pt>
                <c:pt idx="1984">
                  <c:v>40763</c:v>
                </c:pt>
                <c:pt idx="1985">
                  <c:v>40764</c:v>
                </c:pt>
                <c:pt idx="1986">
                  <c:v>40765</c:v>
                </c:pt>
                <c:pt idx="1987">
                  <c:v>40766</c:v>
                </c:pt>
                <c:pt idx="1988">
                  <c:v>40767</c:v>
                </c:pt>
                <c:pt idx="1989">
                  <c:v>40768</c:v>
                </c:pt>
                <c:pt idx="1990">
                  <c:v>40769</c:v>
                </c:pt>
                <c:pt idx="1991">
                  <c:v>40770</c:v>
                </c:pt>
                <c:pt idx="1992">
                  <c:v>40771</c:v>
                </c:pt>
                <c:pt idx="1993">
                  <c:v>40772</c:v>
                </c:pt>
                <c:pt idx="1994">
                  <c:v>40773</c:v>
                </c:pt>
                <c:pt idx="1995">
                  <c:v>40774</c:v>
                </c:pt>
                <c:pt idx="1996">
                  <c:v>40775</c:v>
                </c:pt>
                <c:pt idx="1997">
                  <c:v>40776</c:v>
                </c:pt>
                <c:pt idx="1998">
                  <c:v>40777</c:v>
                </c:pt>
                <c:pt idx="1999">
                  <c:v>40778</c:v>
                </c:pt>
                <c:pt idx="2000">
                  <c:v>40779</c:v>
                </c:pt>
                <c:pt idx="2001">
                  <c:v>40780</c:v>
                </c:pt>
                <c:pt idx="2002">
                  <c:v>40781</c:v>
                </c:pt>
                <c:pt idx="2003">
                  <c:v>40782</c:v>
                </c:pt>
                <c:pt idx="2004">
                  <c:v>40783</c:v>
                </c:pt>
                <c:pt idx="2005">
                  <c:v>40784</c:v>
                </c:pt>
                <c:pt idx="2006">
                  <c:v>40785</c:v>
                </c:pt>
                <c:pt idx="2007">
                  <c:v>40786</c:v>
                </c:pt>
                <c:pt idx="2008">
                  <c:v>40787</c:v>
                </c:pt>
                <c:pt idx="2009">
                  <c:v>40788</c:v>
                </c:pt>
                <c:pt idx="2010">
                  <c:v>40789</c:v>
                </c:pt>
                <c:pt idx="2011">
                  <c:v>40790</c:v>
                </c:pt>
                <c:pt idx="2012">
                  <c:v>40791</c:v>
                </c:pt>
                <c:pt idx="2013">
                  <c:v>40792</c:v>
                </c:pt>
                <c:pt idx="2014">
                  <c:v>40793</c:v>
                </c:pt>
                <c:pt idx="2015">
                  <c:v>40794</c:v>
                </c:pt>
                <c:pt idx="2016">
                  <c:v>40795</c:v>
                </c:pt>
                <c:pt idx="2017">
                  <c:v>40796</c:v>
                </c:pt>
                <c:pt idx="2018">
                  <c:v>40797</c:v>
                </c:pt>
                <c:pt idx="2019">
                  <c:v>40798</c:v>
                </c:pt>
                <c:pt idx="2020">
                  <c:v>40799</c:v>
                </c:pt>
                <c:pt idx="2021">
                  <c:v>40800</c:v>
                </c:pt>
                <c:pt idx="2022">
                  <c:v>40801</c:v>
                </c:pt>
                <c:pt idx="2023">
                  <c:v>40802</c:v>
                </c:pt>
                <c:pt idx="2024">
                  <c:v>40803</c:v>
                </c:pt>
                <c:pt idx="2025">
                  <c:v>40804</c:v>
                </c:pt>
                <c:pt idx="2026">
                  <c:v>40805</c:v>
                </c:pt>
                <c:pt idx="2027">
                  <c:v>40806</c:v>
                </c:pt>
                <c:pt idx="2028">
                  <c:v>40807</c:v>
                </c:pt>
                <c:pt idx="2029">
                  <c:v>40808</c:v>
                </c:pt>
                <c:pt idx="2030">
                  <c:v>40809</c:v>
                </c:pt>
                <c:pt idx="2031">
                  <c:v>40810</c:v>
                </c:pt>
                <c:pt idx="2032">
                  <c:v>40811</c:v>
                </c:pt>
                <c:pt idx="2033">
                  <c:v>40812</c:v>
                </c:pt>
                <c:pt idx="2034">
                  <c:v>40813</c:v>
                </c:pt>
                <c:pt idx="2035">
                  <c:v>40814</c:v>
                </c:pt>
                <c:pt idx="2036">
                  <c:v>40815</c:v>
                </c:pt>
                <c:pt idx="2037">
                  <c:v>40816</c:v>
                </c:pt>
                <c:pt idx="2038">
                  <c:v>40817</c:v>
                </c:pt>
                <c:pt idx="2039">
                  <c:v>40818</c:v>
                </c:pt>
                <c:pt idx="2040">
                  <c:v>40819</c:v>
                </c:pt>
                <c:pt idx="2041">
                  <c:v>40820</c:v>
                </c:pt>
                <c:pt idx="2042">
                  <c:v>40821</c:v>
                </c:pt>
                <c:pt idx="2043">
                  <c:v>40822</c:v>
                </c:pt>
                <c:pt idx="2044">
                  <c:v>40823</c:v>
                </c:pt>
                <c:pt idx="2045">
                  <c:v>40824</c:v>
                </c:pt>
                <c:pt idx="2046">
                  <c:v>40825</c:v>
                </c:pt>
                <c:pt idx="2047">
                  <c:v>40826</c:v>
                </c:pt>
                <c:pt idx="2048">
                  <c:v>40827</c:v>
                </c:pt>
                <c:pt idx="2049">
                  <c:v>40828</c:v>
                </c:pt>
                <c:pt idx="2050">
                  <c:v>40829</c:v>
                </c:pt>
                <c:pt idx="2051">
                  <c:v>40830</c:v>
                </c:pt>
                <c:pt idx="2052">
                  <c:v>40831</c:v>
                </c:pt>
                <c:pt idx="2053">
                  <c:v>40832</c:v>
                </c:pt>
                <c:pt idx="2054">
                  <c:v>40833</c:v>
                </c:pt>
                <c:pt idx="2055">
                  <c:v>40834</c:v>
                </c:pt>
                <c:pt idx="2056">
                  <c:v>40835</c:v>
                </c:pt>
                <c:pt idx="2057">
                  <c:v>40836</c:v>
                </c:pt>
                <c:pt idx="2058">
                  <c:v>40837</c:v>
                </c:pt>
                <c:pt idx="2059">
                  <c:v>40838</c:v>
                </c:pt>
                <c:pt idx="2060">
                  <c:v>40839</c:v>
                </c:pt>
                <c:pt idx="2061">
                  <c:v>40840</c:v>
                </c:pt>
                <c:pt idx="2062">
                  <c:v>40841</c:v>
                </c:pt>
                <c:pt idx="2063">
                  <c:v>40842</c:v>
                </c:pt>
                <c:pt idx="2064">
                  <c:v>40843</c:v>
                </c:pt>
                <c:pt idx="2065">
                  <c:v>40844</c:v>
                </c:pt>
                <c:pt idx="2066">
                  <c:v>40845</c:v>
                </c:pt>
                <c:pt idx="2067">
                  <c:v>40846</c:v>
                </c:pt>
                <c:pt idx="2068">
                  <c:v>40847</c:v>
                </c:pt>
                <c:pt idx="2069">
                  <c:v>40848</c:v>
                </c:pt>
                <c:pt idx="2070">
                  <c:v>40849</c:v>
                </c:pt>
                <c:pt idx="2071">
                  <c:v>40850</c:v>
                </c:pt>
                <c:pt idx="2072">
                  <c:v>40851</c:v>
                </c:pt>
                <c:pt idx="2073">
                  <c:v>40852</c:v>
                </c:pt>
                <c:pt idx="2074">
                  <c:v>40853</c:v>
                </c:pt>
                <c:pt idx="2075">
                  <c:v>40854</c:v>
                </c:pt>
                <c:pt idx="2076">
                  <c:v>40855</c:v>
                </c:pt>
                <c:pt idx="2077">
                  <c:v>40856</c:v>
                </c:pt>
                <c:pt idx="2078">
                  <c:v>40857</c:v>
                </c:pt>
                <c:pt idx="2079">
                  <c:v>40858</c:v>
                </c:pt>
                <c:pt idx="2080">
                  <c:v>40859</c:v>
                </c:pt>
                <c:pt idx="2081">
                  <c:v>40860</c:v>
                </c:pt>
                <c:pt idx="2082">
                  <c:v>40861</c:v>
                </c:pt>
                <c:pt idx="2083">
                  <c:v>40862</c:v>
                </c:pt>
                <c:pt idx="2084">
                  <c:v>40863</c:v>
                </c:pt>
                <c:pt idx="2085">
                  <c:v>40864</c:v>
                </c:pt>
                <c:pt idx="2086">
                  <c:v>40865</c:v>
                </c:pt>
                <c:pt idx="2087">
                  <c:v>40866</c:v>
                </c:pt>
                <c:pt idx="2088">
                  <c:v>40867</c:v>
                </c:pt>
                <c:pt idx="2089">
                  <c:v>40868</c:v>
                </c:pt>
                <c:pt idx="2090">
                  <c:v>40869</c:v>
                </c:pt>
                <c:pt idx="2091">
                  <c:v>40870</c:v>
                </c:pt>
                <c:pt idx="2092">
                  <c:v>40871</c:v>
                </c:pt>
                <c:pt idx="2093">
                  <c:v>40872</c:v>
                </c:pt>
                <c:pt idx="2094">
                  <c:v>40873</c:v>
                </c:pt>
                <c:pt idx="2095">
                  <c:v>40874</c:v>
                </c:pt>
                <c:pt idx="2096">
                  <c:v>40875</c:v>
                </c:pt>
                <c:pt idx="2097">
                  <c:v>40876</c:v>
                </c:pt>
                <c:pt idx="2098">
                  <c:v>40877</c:v>
                </c:pt>
                <c:pt idx="2099">
                  <c:v>40878</c:v>
                </c:pt>
                <c:pt idx="2100">
                  <c:v>40879</c:v>
                </c:pt>
                <c:pt idx="2101">
                  <c:v>40880</c:v>
                </c:pt>
                <c:pt idx="2102">
                  <c:v>40881</c:v>
                </c:pt>
                <c:pt idx="2103">
                  <c:v>40882</c:v>
                </c:pt>
                <c:pt idx="2104">
                  <c:v>40883</c:v>
                </c:pt>
                <c:pt idx="2105">
                  <c:v>40884</c:v>
                </c:pt>
                <c:pt idx="2106">
                  <c:v>40885</c:v>
                </c:pt>
                <c:pt idx="2107">
                  <c:v>40886</c:v>
                </c:pt>
                <c:pt idx="2108">
                  <c:v>40887</c:v>
                </c:pt>
                <c:pt idx="2109">
                  <c:v>40888</c:v>
                </c:pt>
                <c:pt idx="2110">
                  <c:v>40889</c:v>
                </c:pt>
                <c:pt idx="2111">
                  <c:v>40890</c:v>
                </c:pt>
                <c:pt idx="2112">
                  <c:v>40891</c:v>
                </c:pt>
                <c:pt idx="2113">
                  <c:v>40892</c:v>
                </c:pt>
                <c:pt idx="2114">
                  <c:v>40893</c:v>
                </c:pt>
                <c:pt idx="2115">
                  <c:v>40894</c:v>
                </c:pt>
                <c:pt idx="2116">
                  <c:v>40895</c:v>
                </c:pt>
                <c:pt idx="2117">
                  <c:v>40896</c:v>
                </c:pt>
                <c:pt idx="2118">
                  <c:v>40897</c:v>
                </c:pt>
                <c:pt idx="2119">
                  <c:v>40898</c:v>
                </c:pt>
                <c:pt idx="2120">
                  <c:v>40899</c:v>
                </c:pt>
                <c:pt idx="2121">
                  <c:v>40900</c:v>
                </c:pt>
                <c:pt idx="2122">
                  <c:v>40901</c:v>
                </c:pt>
                <c:pt idx="2123">
                  <c:v>40902</c:v>
                </c:pt>
                <c:pt idx="2124">
                  <c:v>40903</c:v>
                </c:pt>
                <c:pt idx="2125">
                  <c:v>40904</c:v>
                </c:pt>
                <c:pt idx="2126">
                  <c:v>40905</c:v>
                </c:pt>
                <c:pt idx="2127">
                  <c:v>40906</c:v>
                </c:pt>
                <c:pt idx="2128">
                  <c:v>40907</c:v>
                </c:pt>
                <c:pt idx="2129">
                  <c:v>40908</c:v>
                </c:pt>
                <c:pt idx="2130">
                  <c:v>40909</c:v>
                </c:pt>
                <c:pt idx="2131">
                  <c:v>40910</c:v>
                </c:pt>
                <c:pt idx="2132">
                  <c:v>40911</c:v>
                </c:pt>
                <c:pt idx="2133">
                  <c:v>40912</c:v>
                </c:pt>
                <c:pt idx="2134">
                  <c:v>40913</c:v>
                </c:pt>
                <c:pt idx="2135">
                  <c:v>40914</c:v>
                </c:pt>
                <c:pt idx="2136">
                  <c:v>40915</c:v>
                </c:pt>
                <c:pt idx="2137">
                  <c:v>40916</c:v>
                </c:pt>
                <c:pt idx="2138">
                  <c:v>40917</c:v>
                </c:pt>
                <c:pt idx="2139">
                  <c:v>40918</c:v>
                </c:pt>
                <c:pt idx="2140">
                  <c:v>40919</c:v>
                </c:pt>
                <c:pt idx="2141">
                  <c:v>40920</c:v>
                </c:pt>
                <c:pt idx="2142">
                  <c:v>40921</c:v>
                </c:pt>
                <c:pt idx="2143">
                  <c:v>40922</c:v>
                </c:pt>
                <c:pt idx="2144">
                  <c:v>40923</c:v>
                </c:pt>
                <c:pt idx="2145">
                  <c:v>40924</c:v>
                </c:pt>
                <c:pt idx="2146">
                  <c:v>40925</c:v>
                </c:pt>
                <c:pt idx="2147">
                  <c:v>40926</c:v>
                </c:pt>
                <c:pt idx="2148">
                  <c:v>40927</c:v>
                </c:pt>
                <c:pt idx="2149">
                  <c:v>40928</c:v>
                </c:pt>
                <c:pt idx="2150">
                  <c:v>40929</c:v>
                </c:pt>
                <c:pt idx="2151">
                  <c:v>40930</c:v>
                </c:pt>
                <c:pt idx="2152">
                  <c:v>40931</c:v>
                </c:pt>
                <c:pt idx="2153">
                  <c:v>40932</c:v>
                </c:pt>
                <c:pt idx="2154">
                  <c:v>40933</c:v>
                </c:pt>
                <c:pt idx="2155">
                  <c:v>40934</c:v>
                </c:pt>
                <c:pt idx="2156">
                  <c:v>40935</c:v>
                </c:pt>
                <c:pt idx="2157">
                  <c:v>40936</c:v>
                </c:pt>
                <c:pt idx="2158">
                  <c:v>40937</c:v>
                </c:pt>
                <c:pt idx="2159">
                  <c:v>40938</c:v>
                </c:pt>
                <c:pt idx="2160">
                  <c:v>40939</c:v>
                </c:pt>
                <c:pt idx="2161">
                  <c:v>40940</c:v>
                </c:pt>
                <c:pt idx="2162">
                  <c:v>40941</c:v>
                </c:pt>
                <c:pt idx="2163">
                  <c:v>40942</c:v>
                </c:pt>
                <c:pt idx="2164">
                  <c:v>40943</c:v>
                </c:pt>
                <c:pt idx="2165">
                  <c:v>40944</c:v>
                </c:pt>
                <c:pt idx="2166">
                  <c:v>40945</c:v>
                </c:pt>
                <c:pt idx="2167">
                  <c:v>40946</c:v>
                </c:pt>
                <c:pt idx="2168">
                  <c:v>40947</c:v>
                </c:pt>
                <c:pt idx="2169">
                  <c:v>40948</c:v>
                </c:pt>
                <c:pt idx="2170">
                  <c:v>40949</c:v>
                </c:pt>
                <c:pt idx="2171">
                  <c:v>40950</c:v>
                </c:pt>
                <c:pt idx="2172">
                  <c:v>40951</c:v>
                </c:pt>
                <c:pt idx="2173">
                  <c:v>40952</c:v>
                </c:pt>
                <c:pt idx="2174">
                  <c:v>40953</c:v>
                </c:pt>
                <c:pt idx="2175">
                  <c:v>40954</c:v>
                </c:pt>
                <c:pt idx="2176">
                  <c:v>40955</c:v>
                </c:pt>
                <c:pt idx="2177">
                  <c:v>40956</c:v>
                </c:pt>
                <c:pt idx="2178">
                  <c:v>40957</c:v>
                </c:pt>
                <c:pt idx="2179">
                  <c:v>40958</c:v>
                </c:pt>
                <c:pt idx="2180">
                  <c:v>40959</c:v>
                </c:pt>
                <c:pt idx="2181">
                  <c:v>40960</c:v>
                </c:pt>
                <c:pt idx="2182">
                  <c:v>40961</c:v>
                </c:pt>
                <c:pt idx="2183">
                  <c:v>40962</c:v>
                </c:pt>
                <c:pt idx="2184">
                  <c:v>40963</c:v>
                </c:pt>
                <c:pt idx="2185">
                  <c:v>40964</c:v>
                </c:pt>
                <c:pt idx="2186">
                  <c:v>40965</c:v>
                </c:pt>
                <c:pt idx="2187">
                  <c:v>40966</c:v>
                </c:pt>
                <c:pt idx="2188">
                  <c:v>40967</c:v>
                </c:pt>
                <c:pt idx="2189">
                  <c:v>40968</c:v>
                </c:pt>
                <c:pt idx="2190">
                  <c:v>40969</c:v>
                </c:pt>
                <c:pt idx="2191">
                  <c:v>40970</c:v>
                </c:pt>
                <c:pt idx="2192">
                  <c:v>40971</c:v>
                </c:pt>
                <c:pt idx="2193">
                  <c:v>40972</c:v>
                </c:pt>
                <c:pt idx="2194">
                  <c:v>40973</c:v>
                </c:pt>
                <c:pt idx="2195">
                  <c:v>40974</c:v>
                </c:pt>
                <c:pt idx="2196">
                  <c:v>40975</c:v>
                </c:pt>
                <c:pt idx="2197">
                  <c:v>40976</c:v>
                </c:pt>
                <c:pt idx="2198">
                  <c:v>40977</c:v>
                </c:pt>
                <c:pt idx="2199">
                  <c:v>40978</c:v>
                </c:pt>
                <c:pt idx="2200">
                  <c:v>40979</c:v>
                </c:pt>
                <c:pt idx="2201">
                  <c:v>40980</c:v>
                </c:pt>
                <c:pt idx="2202">
                  <c:v>40981</c:v>
                </c:pt>
                <c:pt idx="2203">
                  <c:v>40982</c:v>
                </c:pt>
                <c:pt idx="2204">
                  <c:v>40983</c:v>
                </c:pt>
                <c:pt idx="2205">
                  <c:v>40984</c:v>
                </c:pt>
                <c:pt idx="2206">
                  <c:v>40985</c:v>
                </c:pt>
                <c:pt idx="2207">
                  <c:v>40986</c:v>
                </c:pt>
                <c:pt idx="2208">
                  <c:v>40987</c:v>
                </c:pt>
                <c:pt idx="2209">
                  <c:v>40988</c:v>
                </c:pt>
                <c:pt idx="2210">
                  <c:v>40989</c:v>
                </c:pt>
                <c:pt idx="2211">
                  <c:v>40990</c:v>
                </c:pt>
                <c:pt idx="2212">
                  <c:v>40991</c:v>
                </c:pt>
                <c:pt idx="2213">
                  <c:v>40992</c:v>
                </c:pt>
                <c:pt idx="2214">
                  <c:v>40993</c:v>
                </c:pt>
                <c:pt idx="2215">
                  <c:v>40994</c:v>
                </c:pt>
                <c:pt idx="2216">
                  <c:v>40995</c:v>
                </c:pt>
                <c:pt idx="2217">
                  <c:v>40996</c:v>
                </c:pt>
                <c:pt idx="2218">
                  <c:v>40997</c:v>
                </c:pt>
                <c:pt idx="2219">
                  <c:v>40998</c:v>
                </c:pt>
                <c:pt idx="2220">
                  <c:v>40999</c:v>
                </c:pt>
                <c:pt idx="2221">
                  <c:v>41000</c:v>
                </c:pt>
                <c:pt idx="2222">
                  <c:v>41001</c:v>
                </c:pt>
                <c:pt idx="2223">
                  <c:v>41002</c:v>
                </c:pt>
                <c:pt idx="2224">
                  <c:v>41003</c:v>
                </c:pt>
                <c:pt idx="2225">
                  <c:v>41004</c:v>
                </c:pt>
                <c:pt idx="2226">
                  <c:v>41005</c:v>
                </c:pt>
                <c:pt idx="2227">
                  <c:v>41006</c:v>
                </c:pt>
                <c:pt idx="2228">
                  <c:v>41007</c:v>
                </c:pt>
                <c:pt idx="2229">
                  <c:v>41008</c:v>
                </c:pt>
                <c:pt idx="2230">
                  <c:v>41009</c:v>
                </c:pt>
                <c:pt idx="2231">
                  <c:v>41010</c:v>
                </c:pt>
                <c:pt idx="2232">
                  <c:v>41011</c:v>
                </c:pt>
                <c:pt idx="2233">
                  <c:v>41012</c:v>
                </c:pt>
                <c:pt idx="2234">
                  <c:v>41013</c:v>
                </c:pt>
                <c:pt idx="2235">
                  <c:v>41014</c:v>
                </c:pt>
                <c:pt idx="2236">
                  <c:v>41015</c:v>
                </c:pt>
                <c:pt idx="2237">
                  <c:v>41016</c:v>
                </c:pt>
                <c:pt idx="2238">
                  <c:v>41017</c:v>
                </c:pt>
                <c:pt idx="2239">
                  <c:v>41018</c:v>
                </c:pt>
                <c:pt idx="2240">
                  <c:v>41019</c:v>
                </c:pt>
                <c:pt idx="2241">
                  <c:v>41020</c:v>
                </c:pt>
                <c:pt idx="2242">
                  <c:v>41021</c:v>
                </c:pt>
                <c:pt idx="2243">
                  <c:v>41022</c:v>
                </c:pt>
                <c:pt idx="2244">
                  <c:v>41023</c:v>
                </c:pt>
                <c:pt idx="2245">
                  <c:v>41024</c:v>
                </c:pt>
                <c:pt idx="2246">
                  <c:v>41025</c:v>
                </c:pt>
                <c:pt idx="2247">
                  <c:v>41026</c:v>
                </c:pt>
                <c:pt idx="2248">
                  <c:v>41027</c:v>
                </c:pt>
                <c:pt idx="2249">
                  <c:v>41028</c:v>
                </c:pt>
                <c:pt idx="2250">
                  <c:v>41029</c:v>
                </c:pt>
                <c:pt idx="2251">
                  <c:v>41030</c:v>
                </c:pt>
                <c:pt idx="2252">
                  <c:v>41031</c:v>
                </c:pt>
                <c:pt idx="2253">
                  <c:v>41032</c:v>
                </c:pt>
                <c:pt idx="2254">
                  <c:v>41033</c:v>
                </c:pt>
                <c:pt idx="2255">
                  <c:v>41034</c:v>
                </c:pt>
                <c:pt idx="2256">
                  <c:v>41035</c:v>
                </c:pt>
                <c:pt idx="2257">
                  <c:v>41036</c:v>
                </c:pt>
                <c:pt idx="2258">
                  <c:v>41037</c:v>
                </c:pt>
                <c:pt idx="2259">
                  <c:v>41038</c:v>
                </c:pt>
                <c:pt idx="2260">
                  <c:v>41039</c:v>
                </c:pt>
                <c:pt idx="2261">
                  <c:v>41040</c:v>
                </c:pt>
                <c:pt idx="2262">
                  <c:v>41041</c:v>
                </c:pt>
                <c:pt idx="2263">
                  <c:v>41042</c:v>
                </c:pt>
                <c:pt idx="2264">
                  <c:v>41043</c:v>
                </c:pt>
                <c:pt idx="2265">
                  <c:v>41044</c:v>
                </c:pt>
                <c:pt idx="2266">
                  <c:v>41045</c:v>
                </c:pt>
                <c:pt idx="2267">
                  <c:v>41046</c:v>
                </c:pt>
                <c:pt idx="2268">
                  <c:v>41047</c:v>
                </c:pt>
                <c:pt idx="2269">
                  <c:v>41048</c:v>
                </c:pt>
                <c:pt idx="2270">
                  <c:v>41049</c:v>
                </c:pt>
                <c:pt idx="2271">
                  <c:v>41050</c:v>
                </c:pt>
                <c:pt idx="2272">
                  <c:v>41051</c:v>
                </c:pt>
                <c:pt idx="2273">
                  <c:v>41052</c:v>
                </c:pt>
                <c:pt idx="2274">
                  <c:v>41053</c:v>
                </c:pt>
                <c:pt idx="2275">
                  <c:v>41054</c:v>
                </c:pt>
                <c:pt idx="2276">
                  <c:v>41055</c:v>
                </c:pt>
                <c:pt idx="2277">
                  <c:v>41056</c:v>
                </c:pt>
                <c:pt idx="2278">
                  <c:v>41057</c:v>
                </c:pt>
                <c:pt idx="2279">
                  <c:v>41058</c:v>
                </c:pt>
                <c:pt idx="2280">
                  <c:v>41059</c:v>
                </c:pt>
                <c:pt idx="2281">
                  <c:v>41060</c:v>
                </c:pt>
                <c:pt idx="2282">
                  <c:v>41061</c:v>
                </c:pt>
                <c:pt idx="2283">
                  <c:v>41062</c:v>
                </c:pt>
                <c:pt idx="2284">
                  <c:v>41063</c:v>
                </c:pt>
                <c:pt idx="2285">
                  <c:v>41064</c:v>
                </c:pt>
                <c:pt idx="2286">
                  <c:v>41065</c:v>
                </c:pt>
                <c:pt idx="2287">
                  <c:v>41066</c:v>
                </c:pt>
                <c:pt idx="2288">
                  <c:v>41067</c:v>
                </c:pt>
                <c:pt idx="2289">
                  <c:v>41068</c:v>
                </c:pt>
                <c:pt idx="2290">
                  <c:v>41069</c:v>
                </c:pt>
                <c:pt idx="2291">
                  <c:v>41070</c:v>
                </c:pt>
                <c:pt idx="2292">
                  <c:v>41071</c:v>
                </c:pt>
                <c:pt idx="2293">
                  <c:v>41072</c:v>
                </c:pt>
                <c:pt idx="2294">
                  <c:v>41073</c:v>
                </c:pt>
                <c:pt idx="2295">
                  <c:v>41074</c:v>
                </c:pt>
                <c:pt idx="2296">
                  <c:v>41075</c:v>
                </c:pt>
                <c:pt idx="2297">
                  <c:v>41076</c:v>
                </c:pt>
                <c:pt idx="2298">
                  <c:v>41077</c:v>
                </c:pt>
                <c:pt idx="2299">
                  <c:v>41078</c:v>
                </c:pt>
                <c:pt idx="2300">
                  <c:v>41079</c:v>
                </c:pt>
                <c:pt idx="2301">
                  <c:v>41080</c:v>
                </c:pt>
                <c:pt idx="2302">
                  <c:v>41081</c:v>
                </c:pt>
                <c:pt idx="2303">
                  <c:v>41082</c:v>
                </c:pt>
                <c:pt idx="2304">
                  <c:v>41083</c:v>
                </c:pt>
                <c:pt idx="2305">
                  <c:v>41084</c:v>
                </c:pt>
                <c:pt idx="2306">
                  <c:v>41085</c:v>
                </c:pt>
                <c:pt idx="2307">
                  <c:v>41086</c:v>
                </c:pt>
                <c:pt idx="2308">
                  <c:v>41087</c:v>
                </c:pt>
                <c:pt idx="2309">
                  <c:v>41088</c:v>
                </c:pt>
                <c:pt idx="2310">
                  <c:v>41089</c:v>
                </c:pt>
                <c:pt idx="2311">
                  <c:v>41090</c:v>
                </c:pt>
                <c:pt idx="2312">
                  <c:v>41091</c:v>
                </c:pt>
                <c:pt idx="2313">
                  <c:v>41092</c:v>
                </c:pt>
                <c:pt idx="2314">
                  <c:v>41093</c:v>
                </c:pt>
                <c:pt idx="2315">
                  <c:v>41094</c:v>
                </c:pt>
                <c:pt idx="2316">
                  <c:v>41095</c:v>
                </c:pt>
                <c:pt idx="2317">
                  <c:v>41096</c:v>
                </c:pt>
                <c:pt idx="2318">
                  <c:v>41097</c:v>
                </c:pt>
                <c:pt idx="2319">
                  <c:v>41098</c:v>
                </c:pt>
                <c:pt idx="2320">
                  <c:v>41099</c:v>
                </c:pt>
                <c:pt idx="2321">
                  <c:v>41100</c:v>
                </c:pt>
                <c:pt idx="2322">
                  <c:v>41101</c:v>
                </c:pt>
                <c:pt idx="2323">
                  <c:v>41102</c:v>
                </c:pt>
                <c:pt idx="2324">
                  <c:v>41103</c:v>
                </c:pt>
                <c:pt idx="2325">
                  <c:v>41104</c:v>
                </c:pt>
                <c:pt idx="2326">
                  <c:v>41105</c:v>
                </c:pt>
                <c:pt idx="2327">
                  <c:v>41106</c:v>
                </c:pt>
                <c:pt idx="2328">
                  <c:v>41107</c:v>
                </c:pt>
                <c:pt idx="2329">
                  <c:v>41108</c:v>
                </c:pt>
                <c:pt idx="2330">
                  <c:v>41109</c:v>
                </c:pt>
                <c:pt idx="2331">
                  <c:v>41110</c:v>
                </c:pt>
                <c:pt idx="2332">
                  <c:v>41111</c:v>
                </c:pt>
                <c:pt idx="2333">
                  <c:v>41112</c:v>
                </c:pt>
                <c:pt idx="2334">
                  <c:v>41113</c:v>
                </c:pt>
                <c:pt idx="2335">
                  <c:v>41114</c:v>
                </c:pt>
                <c:pt idx="2336">
                  <c:v>41115</c:v>
                </c:pt>
                <c:pt idx="2337">
                  <c:v>41116</c:v>
                </c:pt>
                <c:pt idx="2338">
                  <c:v>41117</c:v>
                </c:pt>
                <c:pt idx="2339">
                  <c:v>41118</c:v>
                </c:pt>
                <c:pt idx="2340">
                  <c:v>41119</c:v>
                </c:pt>
                <c:pt idx="2341">
                  <c:v>41120</c:v>
                </c:pt>
                <c:pt idx="2342">
                  <c:v>41121</c:v>
                </c:pt>
                <c:pt idx="2343">
                  <c:v>41122</c:v>
                </c:pt>
                <c:pt idx="2344">
                  <c:v>41123</c:v>
                </c:pt>
                <c:pt idx="2345">
                  <c:v>41124</c:v>
                </c:pt>
                <c:pt idx="2346">
                  <c:v>41125</c:v>
                </c:pt>
                <c:pt idx="2347">
                  <c:v>41126</c:v>
                </c:pt>
                <c:pt idx="2348">
                  <c:v>41127</c:v>
                </c:pt>
                <c:pt idx="2349">
                  <c:v>41128</c:v>
                </c:pt>
                <c:pt idx="2350">
                  <c:v>41129</c:v>
                </c:pt>
                <c:pt idx="2351">
                  <c:v>41130</c:v>
                </c:pt>
                <c:pt idx="2352">
                  <c:v>41131</c:v>
                </c:pt>
                <c:pt idx="2353">
                  <c:v>41132</c:v>
                </c:pt>
                <c:pt idx="2354">
                  <c:v>41133</c:v>
                </c:pt>
                <c:pt idx="2355">
                  <c:v>41134</c:v>
                </c:pt>
                <c:pt idx="2356">
                  <c:v>41135</c:v>
                </c:pt>
                <c:pt idx="2357">
                  <c:v>41136</c:v>
                </c:pt>
                <c:pt idx="2358">
                  <c:v>41137</c:v>
                </c:pt>
                <c:pt idx="2359">
                  <c:v>41138</c:v>
                </c:pt>
                <c:pt idx="2360">
                  <c:v>41139</c:v>
                </c:pt>
                <c:pt idx="2361">
                  <c:v>41140</c:v>
                </c:pt>
                <c:pt idx="2362">
                  <c:v>41141</c:v>
                </c:pt>
                <c:pt idx="2363">
                  <c:v>41142</c:v>
                </c:pt>
                <c:pt idx="2364">
                  <c:v>41143</c:v>
                </c:pt>
                <c:pt idx="2365">
                  <c:v>41144</c:v>
                </c:pt>
                <c:pt idx="2366">
                  <c:v>41145</c:v>
                </c:pt>
                <c:pt idx="2367">
                  <c:v>41146</c:v>
                </c:pt>
                <c:pt idx="2368">
                  <c:v>41147</c:v>
                </c:pt>
                <c:pt idx="2369">
                  <c:v>41148</c:v>
                </c:pt>
                <c:pt idx="2370">
                  <c:v>41149</c:v>
                </c:pt>
                <c:pt idx="2371">
                  <c:v>41150</c:v>
                </c:pt>
                <c:pt idx="2372">
                  <c:v>41151</c:v>
                </c:pt>
                <c:pt idx="2373">
                  <c:v>41152</c:v>
                </c:pt>
                <c:pt idx="2374">
                  <c:v>41153</c:v>
                </c:pt>
                <c:pt idx="2375">
                  <c:v>41154</c:v>
                </c:pt>
                <c:pt idx="2376">
                  <c:v>41155</c:v>
                </c:pt>
                <c:pt idx="2377">
                  <c:v>41156</c:v>
                </c:pt>
                <c:pt idx="2378">
                  <c:v>41157</c:v>
                </c:pt>
                <c:pt idx="2379">
                  <c:v>41158</c:v>
                </c:pt>
                <c:pt idx="2380">
                  <c:v>41159</c:v>
                </c:pt>
                <c:pt idx="2381">
                  <c:v>41160</c:v>
                </c:pt>
                <c:pt idx="2382">
                  <c:v>41161</c:v>
                </c:pt>
                <c:pt idx="2383">
                  <c:v>41162</c:v>
                </c:pt>
                <c:pt idx="2384">
                  <c:v>41163</c:v>
                </c:pt>
                <c:pt idx="2385">
                  <c:v>41164</c:v>
                </c:pt>
                <c:pt idx="2386">
                  <c:v>41165</c:v>
                </c:pt>
                <c:pt idx="2387">
                  <c:v>41166</c:v>
                </c:pt>
                <c:pt idx="2388">
                  <c:v>41167</c:v>
                </c:pt>
                <c:pt idx="2389">
                  <c:v>41168</c:v>
                </c:pt>
                <c:pt idx="2390">
                  <c:v>41169</c:v>
                </c:pt>
                <c:pt idx="2391">
                  <c:v>41170</c:v>
                </c:pt>
                <c:pt idx="2392">
                  <c:v>41171</c:v>
                </c:pt>
                <c:pt idx="2393">
                  <c:v>41172</c:v>
                </c:pt>
                <c:pt idx="2394">
                  <c:v>41173</c:v>
                </c:pt>
                <c:pt idx="2395">
                  <c:v>41174</c:v>
                </c:pt>
                <c:pt idx="2396">
                  <c:v>41175</c:v>
                </c:pt>
                <c:pt idx="2397">
                  <c:v>41176</c:v>
                </c:pt>
                <c:pt idx="2398">
                  <c:v>41177</c:v>
                </c:pt>
                <c:pt idx="2399">
                  <c:v>41178</c:v>
                </c:pt>
                <c:pt idx="2400">
                  <c:v>41179</c:v>
                </c:pt>
                <c:pt idx="2401">
                  <c:v>41180</c:v>
                </c:pt>
                <c:pt idx="2402">
                  <c:v>41181</c:v>
                </c:pt>
                <c:pt idx="2403">
                  <c:v>41182</c:v>
                </c:pt>
                <c:pt idx="2404">
                  <c:v>41183</c:v>
                </c:pt>
                <c:pt idx="2405">
                  <c:v>41184</c:v>
                </c:pt>
                <c:pt idx="2406">
                  <c:v>41185</c:v>
                </c:pt>
                <c:pt idx="2407">
                  <c:v>41186</c:v>
                </c:pt>
                <c:pt idx="2408">
                  <c:v>41187</c:v>
                </c:pt>
                <c:pt idx="2409">
                  <c:v>41188</c:v>
                </c:pt>
                <c:pt idx="2410">
                  <c:v>41189</c:v>
                </c:pt>
                <c:pt idx="2411">
                  <c:v>41190</c:v>
                </c:pt>
                <c:pt idx="2412">
                  <c:v>41191</c:v>
                </c:pt>
                <c:pt idx="2413">
                  <c:v>41192</c:v>
                </c:pt>
                <c:pt idx="2414">
                  <c:v>41193</c:v>
                </c:pt>
                <c:pt idx="2415">
                  <c:v>41194</c:v>
                </c:pt>
                <c:pt idx="2416">
                  <c:v>41195</c:v>
                </c:pt>
                <c:pt idx="2417">
                  <c:v>41196</c:v>
                </c:pt>
                <c:pt idx="2418">
                  <c:v>41197</c:v>
                </c:pt>
                <c:pt idx="2419">
                  <c:v>41198</c:v>
                </c:pt>
                <c:pt idx="2420">
                  <c:v>41199</c:v>
                </c:pt>
                <c:pt idx="2421">
                  <c:v>41200</c:v>
                </c:pt>
                <c:pt idx="2422">
                  <c:v>41201</c:v>
                </c:pt>
                <c:pt idx="2423">
                  <c:v>41202</c:v>
                </c:pt>
                <c:pt idx="2424">
                  <c:v>41203</c:v>
                </c:pt>
                <c:pt idx="2425">
                  <c:v>41204</c:v>
                </c:pt>
                <c:pt idx="2426">
                  <c:v>41205</c:v>
                </c:pt>
                <c:pt idx="2427">
                  <c:v>41206</c:v>
                </c:pt>
                <c:pt idx="2428">
                  <c:v>41207</c:v>
                </c:pt>
                <c:pt idx="2429">
                  <c:v>41208</c:v>
                </c:pt>
                <c:pt idx="2430">
                  <c:v>41209</c:v>
                </c:pt>
                <c:pt idx="2431">
                  <c:v>41210</c:v>
                </c:pt>
                <c:pt idx="2432">
                  <c:v>41211</c:v>
                </c:pt>
                <c:pt idx="2433">
                  <c:v>41212</c:v>
                </c:pt>
                <c:pt idx="2434">
                  <c:v>41213</c:v>
                </c:pt>
                <c:pt idx="2435">
                  <c:v>41214</c:v>
                </c:pt>
                <c:pt idx="2436">
                  <c:v>41215</c:v>
                </c:pt>
                <c:pt idx="2437">
                  <c:v>41216</c:v>
                </c:pt>
                <c:pt idx="2438">
                  <c:v>41217</c:v>
                </c:pt>
                <c:pt idx="2439">
                  <c:v>41218</c:v>
                </c:pt>
                <c:pt idx="2440">
                  <c:v>41219</c:v>
                </c:pt>
                <c:pt idx="2441">
                  <c:v>41220</c:v>
                </c:pt>
                <c:pt idx="2442">
                  <c:v>41221</c:v>
                </c:pt>
                <c:pt idx="2443">
                  <c:v>41222</c:v>
                </c:pt>
                <c:pt idx="2444">
                  <c:v>41223</c:v>
                </c:pt>
                <c:pt idx="2445">
                  <c:v>41224</c:v>
                </c:pt>
                <c:pt idx="2446">
                  <c:v>41225</c:v>
                </c:pt>
                <c:pt idx="2447">
                  <c:v>41226</c:v>
                </c:pt>
                <c:pt idx="2448">
                  <c:v>41227</c:v>
                </c:pt>
                <c:pt idx="2449">
                  <c:v>41228</c:v>
                </c:pt>
                <c:pt idx="2450">
                  <c:v>41229</c:v>
                </c:pt>
                <c:pt idx="2451">
                  <c:v>41230</c:v>
                </c:pt>
                <c:pt idx="2452">
                  <c:v>41231</c:v>
                </c:pt>
                <c:pt idx="2453">
                  <c:v>41232</c:v>
                </c:pt>
                <c:pt idx="2454">
                  <c:v>41233</c:v>
                </c:pt>
                <c:pt idx="2455">
                  <c:v>41234</c:v>
                </c:pt>
                <c:pt idx="2456">
                  <c:v>41235</c:v>
                </c:pt>
                <c:pt idx="2457">
                  <c:v>41236</c:v>
                </c:pt>
                <c:pt idx="2458">
                  <c:v>41237</c:v>
                </c:pt>
                <c:pt idx="2459">
                  <c:v>41238</c:v>
                </c:pt>
                <c:pt idx="2460">
                  <c:v>41239</c:v>
                </c:pt>
                <c:pt idx="2461">
                  <c:v>41240</c:v>
                </c:pt>
                <c:pt idx="2462">
                  <c:v>41241</c:v>
                </c:pt>
                <c:pt idx="2463">
                  <c:v>41242</c:v>
                </c:pt>
                <c:pt idx="2464">
                  <c:v>41243</c:v>
                </c:pt>
                <c:pt idx="2465">
                  <c:v>41244</c:v>
                </c:pt>
                <c:pt idx="2466">
                  <c:v>41245</c:v>
                </c:pt>
                <c:pt idx="2467">
                  <c:v>41246</c:v>
                </c:pt>
                <c:pt idx="2468">
                  <c:v>41247</c:v>
                </c:pt>
                <c:pt idx="2469">
                  <c:v>41248</c:v>
                </c:pt>
                <c:pt idx="2470">
                  <c:v>41249</c:v>
                </c:pt>
                <c:pt idx="2471">
                  <c:v>41250</c:v>
                </c:pt>
                <c:pt idx="2472">
                  <c:v>41251</c:v>
                </c:pt>
                <c:pt idx="2473">
                  <c:v>41252</c:v>
                </c:pt>
                <c:pt idx="2474">
                  <c:v>41253</c:v>
                </c:pt>
                <c:pt idx="2475">
                  <c:v>41254</c:v>
                </c:pt>
                <c:pt idx="2476">
                  <c:v>41255</c:v>
                </c:pt>
                <c:pt idx="2477">
                  <c:v>41256</c:v>
                </c:pt>
                <c:pt idx="2478">
                  <c:v>41257</c:v>
                </c:pt>
                <c:pt idx="2479">
                  <c:v>41258</c:v>
                </c:pt>
                <c:pt idx="2480">
                  <c:v>41259</c:v>
                </c:pt>
                <c:pt idx="2481">
                  <c:v>41260</c:v>
                </c:pt>
                <c:pt idx="2482">
                  <c:v>41261</c:v>
                </c:pt>
                <c:pt idx="2483">
                  <c:v>41262</c:v>
                </c:pt>
                <c:pt idx="2484">
                  <c:v>41263</c:v>
                </c:pt>
                <c:pt idx="2485">
                  <c:v>41264</c:v>
                </c:pt>
                <c:pt idx="2486">
                  <c:v>41265</c:v>
                </c:pt>
                <c:pt idx="2487">
                  <c:v>41266</c:v>
                </c:pt>
                <c:pt idx="2488">
                  <c:v>41267</c:v>
                </c:pt>
                <c:pt idx="2489">
                  <c:v>41268</c:v>
                </c:pt>
                <c:pt idx="2490">
                  <c:v>41269</c:v>
                </c:pt>
                <c:pt idx="2491">
                  <c:v>41270</c:v>
                </c:pt>
                <c:pt idx="2492">
                  <c:v>41271</c:v>
                </c:pt>
                <c:pt idx="2493">
                  <c:v>41272</c:v>
                </c:pt>
                <c:pt idx="2494">
                  <c:v>41273</c:v>
                </c:pt>
                <c:pt idx="2495">
                  <c:v>41274</c:v>
                </c:pt>
                <c:pt idx="2496">
                  <c:v>41275</c:v>
                </c:pt>
                <c:pt idx="2497">
                  <c:v>41276</c:v>
                </c:pt>
                <c:pt idx="2498">
                  <c:v>41277</c:v>
                </c:pt>
                <c:pt idx="2499">
                  <c:v>41278</c:v>
                </c:pt>
                <c:pt idx="2500">
                  <c:v>41279</c:v>
                </c:pt>
                <c:pt idx="2501">
                  <c:v>41280</c:v>
                </c:pt>
                <c:pt idx="2502">
                  <c:v>41281</c:v>
                </c:pt>
                <c:pt idx="2503">
                  <c:v>41282</c:v>
                </c:pt>
                <c:pt idx="2504">
                  <c:v>41283</c:v>
                </c:pt>
                <c:pt idx="2505">
                  <c:v>41284</c:v>
                </c:pt>
                <c:pt idx="2506">
                  <c:v>41285</c:v>
                </c:pt>
                <c:pt idx="2507">
                  <c:v>41286</c:v>
                </c:pt>
                <c:pt idx="2508">
                  <c:v>41287</c:v>
                </c:pt>
                <c:pt idx="2509">
                  <c:v>41288</c:v>
                </c:pt>
                <c:pt idx="2510">
                  <c:v>41289</c:v>
                </c:pt>
                <c:pt idx="2511">
                  <c:v>41290</c:v>
                </c:pt>
                <c:pt idx="2512">
                  <c:v>41291</c:v>
                </c:pt>
                <c:pt idx="2513">
                  <c:v>41292</c:v>
                </c:pt>
                <c:pt idx="2514">
                  <c:v>41293</c:v>
                </c:pt>
                <c:pt idx="2515">
                  <c:v>41294</c:v>
                </c:pt>
                <c:pt idx="2516">
                  <c:v>41295</c:v>
                </c:pt>
                <c:pt idx="2517">
                  <c:v>41296</c:v>
                </c:pt>
                <c:pt idx="2518">
                  <c:v>41297</c:v>
                </c:pt>
                <c:pt idx="2519">
                  <c:v>41298</c:v>
                </c:pt>
                <c:pt idx="2520">
                  <c:v>41299</c:v>
                </c:pt>
                <c:pt idx="2521">
                  <c:v>41300</c:v>
                </c:pt>
                <c:pt idx="2522">
                  <c:v>41301</c:v>
                </c:pt>
                <c:pt idx="2523">
                  <c:v>41302</c:v>
                </c:pt>
                <c:pt idx="2524">
                  <c:v>41303</c:v>
                </c:pt>
                <c:pt idx="2525">
                  <c:v>41304</c:v>
                </c:pt>
                <c:pt idx="2526">
                  <c:v>41305</c:v>
                </c:pt>
                <c:pt idx="2527">
                  <c:v>41306</c:v>
                </c:pt>
                <c:pt idx="2528">
                  <c:v>41307</c:v>
                </c:pt>
                <c:pt idx="2529">
                  <c:v>41308</c:v>
                </c:pt>
                <c:pt idx="2530">
                  <c:v>41309</c:v>
                </c:pt>
                <c:pt idx="2531">
                  <c:v>41310</c:v>
                </c:pt>
                <c:pt idx="2532">
                  <c:v>41311</c:v>
                </c:pt>
                <c:pt idx="2533">
                  <c:v>41312</c:v>
                </c:pt>
                <c:pt idx="2534">
                  <c:v>41313</c:v>
                </c:pt>
                <c:pt idx="2535">
                  <c:v>41314</c:v>
                </c:pt>
                <c:pt idx="2536">
                  <c:v>41315</c:v>
                </c:pt>
                <c:pt idx="2537">
                  <c:v>41316</c:v>
                </c:pt>
                <c:pt idx="2538">
                  <c:v>41317</c:v>
                </c:pt>
                <c:pt idx="2539">
                  <c:v>41318</c:v>
                </c:pt>
                <c:pt idx="2540">
                  <c:v>41319</c:v>
                </c:pt>
                <c:pt idx="2541">
                  <c:v>41320</c:v>
                </c:pt>
                <c:pt idx="2542">
                  <c:v>41321</c:v>
                </c:pt>
                <c:pt idx="2543">
                  <c:v>41322</c:v>
                </c:pt>
                <c:pt idx="2544">
                  <c:v>41323</c:v>
                </c:pt>
                <c:pt idx="2545">
                  <c:v>41324</c:v>
                </c:pt>
                <c:pt idx="2546">
                  <c:v>41325</c:v>
                </c:pt>
                <c:pt idx="2547">
                  <c:v>41326</c:v>
                </c:pt>
                <c:pt idx="2548">
                  <c:v>41327</c:v>
                </c:pt>
                <c:pt idx="2549">
                  <c:v>41328</c:v>
                </c:pt>
                <c:pt idx="2550">
                  <c:v>41329</c:v>
                </c:pt>
                <c:pt idx="2551">
                  <c:v>41330</c:v>
                </c:pt>
                <c:pt idx="2552">
                  <c:v>41331</c:v>
                </c:pt>
                <c:pt idx="2553">
                  <c:v>41332</c:v>
                </c:pt>
                <c:pt idx="2554">
                  <c:v>41333</c:v>
                </c:pt>
                <c:pt idx="2555">
                  <c:v>41334</c:v>
                </c:pt>
                <c:pt idx="2556">
                  <c:v>41335</c:v>
                </c:pt>
                <c:pt idx="2557">
                  <c:v>41336</c:v>
                </c:pt>
                <c:pt idx="2558">
                  <c:v>41337</c:v>
                </c:pt>
                <c:pt idx="2559">
                  <c:v>41338</c:v>
                </c:pt>
                <c:pt idx="2560">
                  <c:v>41339</c:v>
                </c:pt>
                <c:pt idx="2561">
                  <c:v>41340</c:v>
                </c:pt>
                <c:pt idx="2562">
                  <c:v>41341</c:v>
                </c:pt>
                <c:pt idx="2563">
                  <c:v>41342</c:v>
                </c:pt>
                <c:pt idx="2564">
                  <c:v>41343</c:v>
                </c:pt>
                <c:pt idx="2565">
                  <c:v>41344</c:v>
                </c:pt>
                <c:pt idx="2566">
                  <c:v>41345</c:v>
                </c:pt>
                <c:pt idx="2567">
                  <c:v>41346</c:v>
                </c:pt>
                <c:pt idx="2568">
                  <c:v>41347</c:v>
                </c:pt>
                <c:pt idx="2569">
                  <c:v>41348</c:v>
                </c:pt>
                <c:pt idx="2570">
                  <c:v>41349</c:v>
                </c:pt>
                <c:pt idx="2571">
                  <c:v>41350</c:v>
                </c:pt>
                <c:pt idx="2572">
                  <c:v>41351</c:v>
                </c:pt>
                <c:pt idx="2573">
                  <c:v>41352</c:v>
                </c:pt>
                <c:pt idx="2574">
                  <c:v>41353</c:v>
                </c:pt>
                <c:pt idx="2575">
                  <c:v>41354</c:v>
                </c:pt>
                <c:pt idx="2576">
                  <c:v>41355</c:v>
                </c:pt>
                <c:pt idx="2577">
                  <c:v>41356</c:v>
                </c:pt>
                <c:pt idx="2578">
                  <c:v>41357</c:v>
                </c:pt>
                <c:pt idx="2579">
                  <c:v>41358</c:v>
                </c:pt>
                <c:pt idx="2580">
                  <c:v>41359</c:v>
                </c:pt>
                <c:pt idx="2581">
                  <c:v>41360</c:v>
                </c:pt>
                <c:pt idx="2582">
                  <c:v>41361</c:v>
                </c:pt>
                <c:pt idx="2583">
                  <c:v>41362</c:v>
                </c:pt>
                <c:pt idx="2584">
                  <c:v>41363</c:v>
                </c:pt>
                <c:pt idx="2585">
                  <c:v>41364</c:v>
                </c:pt>
                <c:pt idx="2586">
                  <c:v>41365</c:v>
                </c:pt>
                <c:pt idx="2587">
                  <c:v>41366</c:v>
                </c:pt>
                <c:pt idx="2588">
                  <c:v>41367</c:v>
                </c:pt>
                <c:pt idx="2589">
                  <c:v>41368</c:v>
                </c:pt>
                <c:pt idx="2590">
                  <c:v>41369</c:v>
                </c:pt>
                <c:pt idx="2591">
                  <c:v>41370</c:v>
                </c:pt>
                <c:pt idx="2592">
                  <c:v>41371</c:v>
                </c:pt>
                <c:pt idx="2593">
                  <c:v>41372</c:v>
                </c:pt>
                <c:pt idx="2594">
                  <c:v>41373</c:v>
                </c:pt>
                <c:pt idx="2595">
                  <c:v>41374</c:v>
                </c:pt>
                <c:pt idx="2596">
                  <c:v>41375</c:v>
                </c:pt>
                <c:pt idx="2597">
                  <c:v>41376</c:v>
                </c:pt>
                <c:pt idx="2598">
                  <c:v>41377</c:v>
                </c:pt>
                <c:pt idx="2599">
                  <c:v>41378</c:v>
                </c:pt>
                <c:pt idx="2600">
                  <c:v>41379</c:v>
                </c:pt>
                <c:pt idx="2601">
                  <c:v>41380</c:v>
                </c:pt>
                <c:pt idx="2602">
                  <c:v>41381</c:v>
                </c:pt>
                <c:pt idx="2603">
                  <c:v>41382</c:v>
                </c:pt>
                <c:pt idx="2604">
                  <c:v>41383</c:v>
                </c:pt>
                <c:pt idx="2605">
                  <c:v>41384</c:v>
                </c:pt>
                <c:pt idx="2606">
                  <c:v>41385</c:v>
                </c:pt>
                <c:pt idx="2607">
                  <c:v>41386</c:v>
                </c:pt>
                <c:pt idx="2608">
                  <c:v>41387</c:v>
                </c:pt>
                <c:pt idx="2609">
                  <c:v>41388</c:v>
                </c:pt>
                <c:pt idx="2610">
                  <c:v>41389</c:v>
                </c:pt>
                <c:pt idx="2611">
                  <c:v>41390</c:v>
                </c:pt>
                <c:pt idx="2612">
                  <c:v>41391</c:v>
                </c:pt>
                <c:pt idx="2613">
                  <c:v>41392</c:v>
                </c:pt>
                <c:pt idx="2614">
                  <c:v>41393</c:v>
                </c:pt>
                <c:pt idx="2615">
                  <c:v>41394</c:v>
                </c:pt>
                <c:pt idx="2616">
                  <c:v>41395</c:v>
                </c:pt>
                <c:pt idx="2617">
                  <c:v>41396</c:v>
                </c:pt>
                <c:pt idx="2618">
                  <c:v>41397</c:v>
                </c:pt>
                <c:pt idx="2619">
                  <c:v>41398</c:v>
                </c:pt>
                <c:pt idx="2620">
                  <c:v>41399</c:v>
                </c:pt>
                <c:pt idx="2621">
                  <c:v>41400</c:v>
                </c:pt>
                <c:pt idx="2622">
                  <c:v>41401</c:v>
                </c:pt>
                <c:pt idx="2623">
                  <c:v>41402</c:v>
                </c:pt>
                <c:pt idx="2624">
                  <c:v>41403</c:v>
                </c:pt>
                <c:pt idx="2625">
                  <c:v>41404</c:v>
                </c:pt>
                <c:pt idx="2626">
                  <c:v>41405</c:v>
                </c:pt>
                <c:pt idx="2627">
                  <c:v>41406</c:v>
                </c:pt>
                <c:pt idx="2628">
                  <c:v>41407</c:v>
                </c:pt>
                <c:pt idx="2629">
                  <c:v>41408</c:v>
                </c:pt>
                <c:pt idx="2630">
                  <c:v>41409</c:v>
                </c:pt>
                <c:pt idx="2631">
                  <c:v>41410</c:v>
                </c:pt>
                <c:pt idx="2632">
                  <c:v>41411</c:v>
                </c:pt>
                <c:pt idx="2633">
                  <c:v>41412</c:v>
                </c:pt>
                <c:pt idx="2634">
                  <c:v>41413</c:v>
                </c:pt>
                <c:pt idx="2635">
                  <c:v>41414</c:v>
                </c:pt>
                <c:pt idx="2636">
                  <c:v>41415</c:v>
                </c:pt>
                <c:pt idx="2637">
                  <c:v>41416</c:v>
                </c:pt>
                <c:pt idx="2638">
                  <c:v>41417</c:v>
                </c:pt>
                <c:pt idx="2639">
                  <c:v>41418</c:v>
                </c:pt>
                <c:pt idx="2640">
                  <c:v>41419</c:v>
                </c:pt>
                <c:pt idx="2641">
                  <c:v>41420</c:v>
                </c:pt>
                <c:pt idx="2642">
                  <c:v>41421</c:v>
                </c:pt>
                <c:pt idx="2643">
                  <c:v>41422</c:v>
                </c:pt>
                <c:pt idx="2644">
                  <c:v>41423</c:v>
                </c:pt>
                <c:pt idx="2645">
                  <c:v>41424</c:v>
                </c:pt>
                <c:pt idx="2646">
                  <c:v>41425</c:v>
                </c:pt>
                <c:pt idx="2647">
                  <c:v>41426</c:v>
                </c:pt>
                <c:pt idx="2648">
                  <c:v>41427</c:v>
                </c:pt>
                <c:pt idx="2649">
                  <c:v>41428</c:v>
                </c:pt>
                <c:pt idx="2650">
                  <c:v>41429</c:v>
                </c:pt>
                <c:pt idx="2651">
                  <c:v>41430</c:v>
                </c:pt>
                <c:pt idx="2652">
                  <c:v>41431</c:v>
                </c:pt>
                <c:pt idx="2653">
                  <c:v>41432</c:v>
                </c:pt>
                <c:pt idx="2654">
                  <c:v>41433</c:v>
                </c:pt>
                <c:pt idx="2655">
                  <c:v>41434</c:v>
                </c:pt>
                <c:pt idx="2656">
                  <c:v>41435</c:v>
                </c:pt>
                <c:pt idx="2657">
                  <c:v>41436</c:v>
                </c:pt>
                <c:pt idx="2658">
                  <c:v>41437</c:v>
                </c:pt>
                <c:pt idx="2659">
                  <c:v>41438</c:v>
                </c:pt>
                <c:pt idx="2660">
                  <c:v>41439</c:v>
                </c:pt>
                <c:pt idx="2661">
                  <c:v>41440</c:v>
                </c:pt>
                <c:pt idx="2662">
                  <c:v>41441</c:v>
                </c:pt>
                <c:pt idx="2663">
                  <c:v>41442</c:v>
                </c:pt>
                <c:pt idx="2664">
                  <c:v>41443</c:v>
                </c:pt>
                <c:pt idx="2665">
                  <c:v>41444</c:v>
                </c:pt>
                <c:pt idx="2666">
                  <c:v>41445</c:v>
                </c:pt>
                <c:pt idx="2667">
                  <c:v>41446</c:v>
                </c:pt>
                <c:pt idx="2668">
                  <c:v>41447</c:v>
                </c:pt>
                <c:pt idx="2669">
                  <c:v>41448</c:v>
                </c:pt>
                <c:pt idx="2670">
                  <c:v>41449</c:v>
                </c:pt>
                <c:pt idx="2671">
                  <c:v>41450</c:v>
                </c:pt>
                <c:pt idx="2672">
                  <c:v>41451</c:v>
                </c:pt>
                <c:pt idx="2673">
                  <c:v>41452</c:v>
                </c:pt>
                <c:pt idx="2674">
                  <c:v>41453</c:v>
                </c:pt>
                <c:pt idx="2675">
                  <c:v>41454</c:v>
                </c:pt>
                <c:pt idx="2676">
                  <c:v>41455</c:v>
                </c:pt>
                <c:pt idx="2677">
                  <c:v>41456</c:v>
                </c:pt>
                <c:pt idx="2678">
                  <c:v>41457</c:v>
                </c:pt>
                <c:pt idx="2679">
                  <c:v>41458</c:v>
                </c:pt>
                <c:pt idx="2680">
                  <c:v>41459</c:v>
                </c:pt>
                <c:pt idx="2681">
                  <c:v>41460</c:v>
                </c:pt>
                <c:pt idx="2682">
                  <c:v>41461</c:v>
                </c:pt>
                <c:pt idx="2683">
                  <c:v>41462</c:v>
                </c:pt>
                <c:pt idx="2684">
                  <c:v>41463</c:v>
                </c:pt>
                <c:pt idx="2685">
                  <c:v>41464</c:v>
                </c:pt>
                <c:pt idx="2686">
                  <c:v>41465</c:v>
                </c:pt>
                <c:pt idx="2687">
                  <c:v>41466</c:v>
                </c:pt>
                <c:pt idx="2688">
                  <c:v>41467</c:v>
                </c:pt>
                <c:pt idx="2689">
                  <c:v>41468</c:v>
                </c:pt>
                <c:pt idx="2690">
                  <c:v>41469</c:v>
                </c:pt>
                <c:pt idx="2691">
                  <c:v>41470</c:v>
                </c:pt>
                <c:pt idx="2692">
                  <c:v>41471</c:v>
                </c:pt>
                <c:pt idx="2693">
                  <c:v>41472</c:v>
                </c:pt>
                <c:pt idx="2694">
                  <c:v>41473</c:v>
                </c:pt>
                <c:pt idx="2695">
                  <c:v>41474</c:v>
                </c:pt>
                <c:pt idx="2696">
                  <c:v>41475</c:v>
                </c:pt>
                <c:pt idx="2697">
                  <c:v>41476</c:v>
                </c:pt>
                <c:pt idx="2698">
                  <c:v>41477</c:v>
                </c:pt>
                <c:pt idx="2699">
                  <c:v>41478</c:v>
                </c:pt>
                <c:pt idx="2700">
                  <c:v>41479</c:v>
                </c:pt>
                <c:pt idx="2701">
                  <c:v>41480</c:v>
                </c:pt>
                <c:pt idx="2702">
                  <c:v>41481</c:v>
                </c:pt>
                <c:pt idx="2703">
                  <c:v>41482</c:v>
                </c:pt>
                <c:pt idx="2704">
                  <c:v>41483</c:v>
                </c:pt>
                <c:pt idx="2705">
                  <c:v>41484</c:v>
                </c:pt>
                <c:pt idx="2706">
                  <c:v>41485</c:v>
                </c:pt>
                <c:pt idx="2707">
                  <c:v>41486</c:v>
                </c:pt>
                <c:pt idx="2708">
                  <c:v>41487</c:v>
                </c:pt>
                <c:pt idx="2709">
                  <c:v>41488</c:v>
                </c:pt>
                <c:pt idx="2710">
                  <c:v>41489</c:v>
                </c:pt>
                <c:pt idx="2711">
                  <c:v>41490</c:v>
                </c:pt>
                <c:pt idx="2712">
                  <c:v>41491</c:v>
                </c:pt>
                <c:pt idx="2713">
                  <c:v>41492</c:v>
                </c:pt>
                <c:pt idx="2714">
                  <c:v>41493</c:v>
                </c:pt>
                <c:pt idx="2715">
                  <c:v>41494</c:v>
                </c:pt>
                <c:pt idx="2716">
                  <c:v>41495</c:v>
                </c:pt>
                <c:pt idx="2717">
                  <c:v>41496</c:v>
                </c:pt>
                <c:pt idx="2718">
                  <c:v>41497</c:v>
                </c:pt>
                <c:pt idx="2719">
                  <c:v>41498</c:v>
                </c:pt>
                <c:pt idx="2720">
                  <c:v>41499</c:v>
                </c:pt>
                <c:pt idx="2721">
                  <c:v>41500</c:v>
                </c:pt>
                <c:pt idx="2722">
                  <c:v>41501</c:v>
                </c:pt>
                <c:pt idx="2723">
                  <c:v>41502</c:v>
                </c:pt>
                <c:pt idx="2724">
                  <c:v>41503</c:v>
                </c:pt>
                <c:pt idx="2725">
                  <c:v>41504</c:v>
                </c:pt>
                <c:pt idx="2726">
                  <c:v>41505</c:v>
                </c:pt>
                <c:pt idx="2727">
                  <c:v>41506</c:v>
                </c:pt>
                <c:pt idx="2728">
                  <c:v>41507</c:v>
                </c:pt>
                <c:pt idx="2729">
                  <c:v>41508</c:v>
                </c:pt>
                <c:pt idx="2730">
                  <c:v>41509</c:v>
                </c:pt>
                <c:pt idx="2731">
                  <c:v>41510</c:v>
                </c:pt>
                <c:pt idx="2732">
                  <c:v>41511</c:v>
                </c:pt>
                <c:pt idx="2733">
                  <c:v>41512</c:v>
                </c:pt>
                <c:pt idx="2734">
                  <c:v>41513</c:v>
                </c:pt>
                <c:pt idx="2735">
                  <c:v>41514</c:v>
                </c:pt>
                <c:pt idx="2736">
                  <c:v>41515</c:v>
                </c:pt>
                <c:pt idx="2737">
                  <c:v>41516</c:v>
                </c:pt>
                <c:pt idx="2738">
                  <c:v>41517</c:v>
                </c:pt>
                <c:pt idx="2739">
                  <c:v>41518</c:v>
                </c:pt>
                <c:pt idx="2740">
                  <c:v>41519</c:v>
                </c:pt>
                <c:pt idx="2741">
                  <c:v>41520</c:v>
                </c:pt>
                <c:pt idx="2742">
                  <c:v>41521</c:v>
                </c:pt>
                <c:pt idx="2743">
                  <c:v>41522</c:v>
                </c:pt>
                <c:pt idx="2744">
                  <c:v>41523</c:v>
                </c:pt>
                <c:pt idx="2745">
                  <c:v>41524</c:v>
                </c:pt>
                <c:pt idx="2746">
                  <c:v>41525</c:v>
                </c:pt>
                <c:pt idx="2747">
                  <c:v>41526</c:v>
                </c:pt>
                <c:pt idx="2748">
                  <c:v>41527</c:v>
                </c:pt>
                <c:pt idx="2749">
                  <c:v>41528</c:v>
                </c:pt>
                <c:pt idx="2750">
                  <c:v>41529</c:v>
                </c:pt>
                <c:pt idx="2751">
                  <c:v>41530</c:v>
                </c:pt>
                <c:pt idx="2752">
                  <c:v>41531</c:v>
                </c:pt>
                <c:pt idx="2753">
                  <c:v>41532</c:v>
                </c:pt>
                <c:pt idx="2754">
                  <c:v>41533</c:v>
                </c:pt>
                <c:pt idx="2755">
                  <c:v>41534</c:v>
                </c:pt>
                <c:pt idx="2756">
                  <c:v>41535</c:v>
                </c:pt>
                <c:pt idx="2757">
                  <c:v>41536</c:v>
                </c:pt>
                <c:pt idx="2758">
                  <c:v>41537</c:v>
                </c:pt>
                <c:pt idx="2759">
                  <c:v>41538</c:v>
                </c:pt>
                <c:pt idx="2760">
                  <c:v>41539</c:v>
                </c:pt>
                <c:pt idx="2761">
                  <c:v>41540</c:v>
                </c:pt>
                <c:pt idx="2762">
                  <c:v>41541</c:v>
                </c:pt>
                <c:pt idx="2763">
                  <c:v>41542</c:v>
                </c:pt>
                <c:pt idx="2764">
                  <c:v>41543</c:v>
                </c:pt>
                <c:pt idx="2765">
                  <c:v>41544</c:v>
                </c:pt>
                <c:pt idx="2766">
                  <c:v>41545</c:v>
                </c:pt>
                <c:pt idx="2767">
                  <c:v>41546</c:v>
                </c:pt>
                <c:pt idx="2768">
                  <c:v>41547</c:v>
                </c:pt>
                <c:pt idx="2769">
                  <c:v>41548</c:v>
                </c:pt>
                <c:pt idx="2770">
                  <c:v>41549</c:v>
                </c:pt>
                <c:pt idx="2771">
                  <c:v>41550</c:v>
                </c:pt>
                <c:pt idx="2772">
                  <c:v>41551</c:v>
                </c:pt>
                <c:pt idx="2773">
                  <c:v>41552</c:v>
                </c:pt>
                <c:pt idx="2774">
                  <c:v>41553</c:v>
                </c:pt>
                <c:pt idx="2775">
                  <c:v>41554</c:v>
                </c:pt>
                <c:pt idx="2776">
                  <c:v>41555</c:v>
                </c:pt>
                <c:pt idx="2777">
                  <c:v>41556</c:v>
                </c:pt>
                <c:pt idx="2778">
                  <c:v>41557</c:v>
                </c:pt>
                <c:pt idx="2779">
                  <c:v>41558</c:v>
                </c:pt>
                <c:pt idx="2780">
                  <c:v>41559</c:v>
                </c:pt>
                <c:pt idx="2781">
                  <c:v>41560</c:v>
                </c:pt>
                <c:pt idx="2782">
                  <c:v>41561</c:v>
                </c:pt>
                <c:pt idx="2783">
                  <c:v>41562</c:v>
                </c:pt>
                <c:pt idx="2784">
                  <c:v>41563</c:v>
                </c:pt>
                <c:pt idx="2785">
                  <c:v>41564</c:v>
                </c:pt>
                <c:pt idx="2786">
                  <c:v>41565</c:v>
                </c:pt>
                <c:pt idx="2787">
                  <c:v>41566</c:v>
                </c:pt>
                <c:pt idx="2788">
                  <c:v>41567</c:v>
                </c:pt>
                <c:pt idx="2789">
                  <c:v>41568</c:v>
                </c:pt>
                <c:pt idx="2790">
                  <c:v>41569</c:v>
                </c:pt>
                <c:pt idx="2791">
                  <c:v>41570</c:v>
                </c:pt>
                <c:pt idx="2792">
                  <c:v>41571</c:v>
                </c:pt>
                <c:pt idx="2793">
                  <c:v>41572</c:v>
                </c:pt>
                <c:pt idx="2794">
                  <c:v>41573</c:v>
                </c:pt>
                <c:pt idx="2795">
                  <c:v>41574</c:v>
                </c:pt>
                <c:pt idx="2796">
                  <c:v>41575</c:v>
                </c:pt>
                <c:pt idx="2797">
                  <c:v>41576</c:v>
                </c:pt>
                <c:pt idx="2798">
                  <c:v>41577</c:v>
                </c:pt>
                <c:pt idx="2799">
                  <c:v>41578</c:v>
                </c:pt>
                <c:pt idx="2800">
                  <c:v>41579</c:v>
                </c:pt>
                <c:pt idx="2801">
                  <c:v>41580</c:v>
                </c:pt>
                <c:pt idx="2802">
                  <c:v>41581</c:v>
                </c:pt>
                <c:pt idx="2803">
                  <c:v>41582</c:v>
                </c:pt>
                <c:pt idx="2804">
                  <c:v>41583</c:v>
                </c:pt>
                <c:pt idx="2805">
                  <c:v>41584</c:v>
                </c:pt>
                <c:pt idx="2806">
                  <c:v>41585</c:v>
                </c:pt>
                <c:pt idx="2807">
                  <c:v>41586</c:v>
                </c:pt>
                <c:pt idx="2808">
                  <c:v>41587</c:v>
                </c:pt>
                <c:pt idx="2809">
                  <c:v>41588</c:v>
                </c:pt>
                <c:pt idx="2810">
                  <c:v>41589</c:v>
                </c:pt>
                <c:pt idx="2811">
                  <c:v>41590</c:v>
                </c:pt>
                <c:pt idx="2812">
                  <c:v>41591</c:v>
                </c:pt>
                <c:pt idx="2813">
                  <c:v>41592</c:v>
                </c:pt>
                <c:pt idx="2814">
                  <c:v>41593</c:v>
                </c:pt>
                <c:pt idx="2815">
                  <c:v>41594</c:v>
                </c:pt>
                <c:pt idx="2816">
                  <c:v>41595</c:v>
                </c:pt>
                <c:pt idx="2817">
                  <c:v>41596</c:v>
                </c:pt>
                <c:pt idx="2818">
                  <c:v>41597</c:v>
                </c:pt>
                <c:pt idx="2819">
                  <c:v>41598</c:v>
                </c:pt>
                <c:pt idx="2820">
                  <c:v>41599</c:v>
                </c:pt>
                <c:pt idx="2821">
                  <c:v>41600</c:v>
                </c:pt>
                <c:pt idx="2822">
                  <c:v>41601</c:v>
                </c:pt>
                <c:pt idx="2823">
                  <c:v>41602</c:v>
                </c:pt>
                <c:pt idx="2824">
                  <c:v>41603</c:v>
                </c:pt>
                <c:pt idx="2825">
                  <c:v>41604</c:v>
                </c:pt>
                <c:pt idx="2826">
                  <c:v>41605</c:v>
                </c:pt>
                <c:pt idx="2827">
                  <c:v>41606</c:v>
                </c:pt>
                <c:pt idx="2828">
                  <c:v>41607</c:v>
                </c:pt>
                <c:pt idx="2829">
                  <c:v>41608</c:v>
                </c:pt>
                <c:pt idx="2830">
                  <c:v>41609</c:v>
                </c:pt>
                <c:pt idx="2831">
                  <c:v>41610</c:v>
                </c:pt>
                <c:pt idx="2832">
                  <c:v>41611</c:v>
                </c:pt>
                <c:pt idx="2833">
                  <c:v>41612</c:v>
                </c:pt>
                <c:pt idx="2834">
                  <c:v>41613</c:v>
                </c:pt>
                <c:pt idx="2835">
                  <c:v>41614</c:v>
                </c:pt>
                <c:pt idx="2836">
                  <c:v>41615</c:v>
                </c:pt>
                <c:pt idx="2837">
                  <c:v>41616</c:v>
                </c:pt>
                <c:pt idx="2838">
                  <c:v>41617</c:v>
                </c:pt>
                <c:pt idx="2839">
                  <c:v>41618</c:v>
                </c:pt>
                <c:pt idx="2840">
                  <c:v>41619</c:v>
                </c:pt>
                <c:pt idx="2841">
                  <c:v>41620</c:v>
                </c:pt>
                <c:pt idx="2842">
                  <c:v>41621</c:v>
                </c:pt>
                <c:pt idx="2843">
                  <c:v>41622</c:v>
                </c:pt>
                <c:pt idx="2844">
                  <c:v>41623</c:v>
                </c:pt>
                <c:pt idx="2845">
                  <c:v>41624</c:v>
                </c:pt>
                <c:pt idx="2846">
                  <c:v>41625</c:v>
                </c:pt>
                <c:pt idx="2847">
                  <c:v>41626</c:v>
                </c:pt>
                <c:pt idx="2848">
                  <c:v>41627</c:v>
                </c:pt>
                <c:pt idx="2849">
                  <c:v>41628</c:v>
                </c:pt>
                <c:pt idx="2850">
                  <c:v>41629</c:v>
                </c:pt>
                <c:pt idx="2851">
                  <c:v>41630</c:v>
                </c:pt>
                <c:pt idx="2852">
                  <c:v>41631</c:v>
                </c:pt>
                <c:pt idx="2853">
                  <c:v>41632</c:v>
                </c:pt>
                <c:pt idx="2854">
                  <c:v>41633</c:v>
                </c:pt>
                <c:pt idx="2855">
                  <c:v>41634</c:v>
                </c:pt>
                <c:pt idx="2856">
                  <c:v>41635</c:v>
                </c:pt>
                <c:pt idx="2857">
                  <c:v>41636</c:v>
                </c:pt>
                <c:pt idx="2858">
                  <c:v>41637</c:v>
                </c:pt>
                <c:pt idx="2859">
                  <c:v>41638</c:v>
                </c:pt>
                <c:pt idx="2860">
                  <c:v>41639</c:v>
                </c:pt>
                <c:pt idx="2861">
                  <c:v>41640</c:v>
                </c:pt>
                <c:pt idx="2862">
                  <c:v>41641</c:v>
                </c:pt>
                <c:pt idx="2863">
                  <c:v>41642</c:v>
                </c:pt>
                <c:pt idx="2864">
                  <c:v>41643</c:v>
                </c:pt>
                <c:pt idx="2865">
                  <c:v>41644</c:v>
                </c:pt>
                <c:pt idx="2866">
                  <c:v>41645</c:v>
                </c:pt>
                <c:pt idx="2867">
                  <c:v>41646</c:v>
                </c:pt>
                <c:pt idx="2868">
                  <c:v>41647</c:v>
                </c:pt>
                <c:pt idx="2869">
                  <c:v>41648</c:v>
                </c:pt>
                <c:pt idx="2870">
                  <c:v>41649</c:v>
                </c:pt>
                <c:pt idx="2871">
                  <c:v>41650</c:v>
                </c:pt>
                <c:pt idx="2872">
                  <c:v>41651</c:v>
                </c:pt>
                <c:pt idx="2873">
                  <c:v>41652</c:v>
                </c:pt>
                <c:pt idx="2874">
                  <c:v>41653</c:v>
                </c:pt>
                <c:pt idx="2875">
                  <c:v>41654</c:v>
                </c:pt>
                <c:pt idx="2876">
                  <c:v>41655</c:v>
                </c:pt>
                <c:pt idx="2877">
                  <c:v>41656</c:v>
                </c:pt>
                <c:pt idx="2878">
                  <c:v>41657</c:v>
                </c:pt>
                <c:pt idx="2879">
                  <c:v>41658</c:v>
                </c:pt>
                <c:pt idx="2880">
                  <c:v>41659</c:v>
                </c:pt>
                <c:pt idx="2881">
                  <c:v>41660</c:v>
                </c:pt>
                <c:pt idx="2882">
                  <c:v>41661</c:v>
                </c:pt>
                <c:pt idx="2883">
                  <c:v>41662</c:v>
                </c:pt>
                <c:pt idx="2884">
                  <c:v>41663</c:v>
                </c:pt>
                <c:pt idx="2885">
                  <c:v>41664</c:v>
                </c:pt>
                <c:pt idx="2886">
                  <c:v>41665</c:v>
                </c:pt>
                <c:pt idx="2887">
                  <c:v>41666</c:v>
                </c:pt>
                <c:pt idx="2888">
                  <c:v>41667</c:v>
                </c:pt>
                <c:pt idx="2889">
                  <c:v>41668</c:v>
                </c:pt>
                <c:pt idx="2890">
                  <c:v>41669</c:v>
                </c:pt>
                <c:pt idx="2891">
                  <c:v>41670</c:v>
                </c:pt>
                <c:pt idx="2892">
                  <c:v>41671</c:v>
                </c:pt>
                <c:pt idx="2893">
                  <c:v>41672</c:v>
                </c:pt>
                <c:pt idx="2894">
                  <c:v>41673</c:v>
                </c:pt>
                <c:pt idx="2895">
                  <c:v>41674</c:v>
                </c:pt>
                <c:pt idx="2896">
                  <c:v>41675</c:v>
                </c:pt>
                <c:pt idx="2897">
                  <c:v>41676</c:v>
                </c:pt>
                <c:pt idx="2898">
                  <c:v>41677</c:v>
                </c:pt>
                <c:pt idx="2899">
                  <c:v>41678</c:v>
                </c:pt>
                <c:pt idx="2900">
                  <c:v>41679</c:v>
                </c:pt>
                <c:pt idx="2901">
                  <c:v>41680</c:v>
                </c:pt>
                <c:pt idx="2902">
                  <c:v>41681</c:v>
                </c:pt>
                <c:pt idx="2903">
                  <c:v>41682</c:v>
                </c:pt>
                <c:pt idx="2904">
                  <c:v>41683</c:v>
                </c:pt>
                <c:pt idx="2905">
                  <c:v>41684</c:v>
                </c:pt>
                <c:pt idx="2906">
                  <c:v>41685</c:v>
                </c:pt>
                <c:pt idx="2907">
                  <c:v>41686</c:v>
                </c:pt>
                <c:pt idx="2908">
                  <c:v>41687</c:v>
                </c:pt>
                <c:pt idx="2909">
                  <c:v>41688</c:v>
                </c:pt>
                <c:pt idx="2910">
                  <c:v>41689</c:v>
                </c:pt>
                <c:pt idx="2911">
                  <c:v>41690</c:v>
                </c:pt>
                <c:pt idx="2912">
                  <c:v>41691</c:v>
                </c:pt>
                <c:pt idx="2913">
                  <c:v>41692</c:v>
                </c:pt>
                <c:pt idx="2914">
                  <c:v>41693</c:v>
                </c:pt>
                <c:pt idx="2915">
                  <c:v>41694</c:v>
                </c:pt>
                <c:pt idx="2916">
                  <c:v>41695</c:v>
                </c:pt>
                <c:pt idx="2917">
                  <c:v>41696</c:v>
                </c:pt>
                <c:pt idx="2918">
                  <c:v>41697</c:v>
                </c:pt>
                <c:pt idx="2919">
                  <c:v>41698</c:v>
                </c:pt>
                <c:pt idx="2920">
                  <c:v>41699</c:v>
                </c:pt>
                <c:pt idx="2921">
                  <c:v>41700</c:v>
                </c:pt>
                <c:pt idx="2922">
                  <c:v>41701</c:v>
                </c:pt>
                <c:pt idx="2923">
                  <c:v>41702</c:v>
                </c:pt>
                <c:pt idx="2924">
                  <c:v>41703</c:v>
                </c:pt>
                <c:pt idx="2925">
                  <c:v>41704</c:v>
                </c:pt>
                <c:pt idx="2926">
                  <c:v>41705</c:v>
                </c:pt>
                <c:pt idx="2927">
                  <c:v>41706</c:v>
                </c:pt>
                <c:pt idx="2928">
                  <c:v>41707</c:v>
                </c:pt>
                <c:pt idx="2929">
                  <c:v>41708</c:v>
                </c:pt>
                <c:pt idx="2930">
                  <c:v>41709</c:v>
                </c:pt>
                <c:pt idx="2931">
                  <c:v>41710</c:v>
                </c:pt>
                <c:pt idx="2932">
                  <c:v>41711</c:v>
                </c:pt>
                <c:pt idx="2933">
                  <c:v>41712</c:v>
                </c:pt>
                <c:pt idx="2934">
                  <c:v>41713</c:v>
                </c:pt>
                <c:pt idx="2935">
                  <c:v>41714</c:v>
                </c:pt>
                <c:pt idx="2936">
                  <c:v>41715</c:v>
                </c:pt>
                <c:pt idx="2937">
                  <c:v>41716</c:v>
                </c:pt>
                <c:pt idx="2938">
                  <c:v>41717</c:v>
                </c:pt>
                <c:pt idx="2939">
                  <c:v>41718</c:v>
                </c:pt>
                <c:pt idx="2940">
                  <c:v>41719</c:v>
                </c:pt>
                <c:pt idx="2941">
                  <c:v>41720</c:v>
                </c:pt>
                <c:pt idx="2942">
                  <c:v>41721</c:v>
                </c:pt>
                <c:pt idx="2943">
                  <c:v>41722</c:v>
                </c:pt>
                <c:pt idx="2944">
                  <c:v>41723</c:v>
                </c:pt>
                <c:pt idx="2945">
                  <c:v>41724</c:v>
                </c:pt>
                <c:pt idx="2946">
                  <c:v>41725</c:v>
                </c:pt>
                <c:pt idx="2947">
                  <c:v>41726</c:v>
                </c:pt>
                <c:pt idx="2948">
                  <c:v>41727</c:v>
                </c:pt>
                <c:pt idx="2949">
                  <c:v>41728</c:v>
                </c:pt>
                <c:pt idx="2950">
                  <c:v>41729</c:v>
                </c:pt>
                <c:pt idx="2951">
                  <c:v>41730</c:v>
                </c:pt>
                <c:pt idx="2952">
                  <c:v>41731</c:v>
                </c:pt>
                <c:pt idx="2953">
                  <c:v>41732</c:v>
                </c:pt>
                <c:pt idx="2954">
                  <c:v>41733</c:v>
                </c:pt>
                <c:pt idx="2955">
                  <c:v>41734</c:v>
                </c:pt>
                <c:pt idx="2956">
                  <c:v>41735</c:v>
                </c:pt>
                <c:pt idx="2957">
                  <c:v>41736</c:v>
                </c:pt>
                <c:pt idx="2958">
                  <c:v>41737</c:v>
                </c:pt>
                <c:pt idx="2959">
                  <c:v>41738</c:v>
                </c:pt>
                <c:pt idx="2960">
                  <c:v>41739</c:v>
                </c:pt>
                <c:pt idx="2961">
                  <c:v>41740</c:v>
                </c:pt>
                <c:pt idx="2962">
                  <c:v>41741</c:v>
                </c:pt>
                <c:pt idx="2963">
                  <c:v>41742</c:v>
                </c:pt>
                <c:pt idx="2964">
                  <c:v>41743</c:v>
                </c:pt>
                <c:pt idx="2965">
                  <c:v>41744</c:v>
                </c:pt>
                <c:pt idx="2966">
                  <c:v>41745</c:v>
                </c:pt>
                <c:pt idx="2967">
                  <c:v>41746</c:v>
                </c:pt>
                <c:pt idx="2968">
                  <c:v>41747</c:v>
                </c:pt>
                <c:pt idx="2969">
                  <c:v>41748</c:v>
                </c:pt>
                <c:pt idx="2970">
                  <c:v>41749</c:v>
                </c:pt>
                <c:pt idx="2971">
                  <c:v>41750</c:v>
                </c:pt>
                <c:pt idx="2972">
                  <c:v>41751</c:v>
                </c:pt>
                <c:pt idx="2973">
                  <c:v>41752</c:v>
                </c:pt>
                <c:pt idx="2974">
                  <c:v>41753</c:v>
                </c:pt>
                <c:pt idx="2975">
                  <c:v>41754</c:v>
                </c:pt>
                <c:pt idx="2976">
                  <c:v>41755</c:v>
                </c:pt>
                <c:pt idx="2977">
                  <c:v>41756</c:v>
                </c:pt>
                <c:pt idx="2978">
                  <c:v>41757</c:v>
                </c:pt>
                <c:pt idx="2979">
                  <c:v>41758</c:v>
                </c:pt>
                <c:pt idx="2980">
                  <c:v>41759</c:v>
                </c:pt>
                <c:pt idx="2981">
                  <c:v>41760</c:v>
                </c:pt>
                <c:pt idx="2982">
                  <c:v>41761</c:v>
                </c:pt>
                <c:pt idx="2983">
                  <c:v>41762</c:v>
                </c:pt>
                <c:pt idx="2984">
                  <c:v>41763</c:v>
                </c:pt>
                <c:pt idx="2985">
                  <c:v>41764</c:v>
                </c:pt>
                <c:pt idx="2986">
                  <c:v>41765</c:v>
                </c:pt>
                <c:pt idx="2987">
                  <c:v>41766</c:v>
                </c:pt>
                <c:pt idx="2988">
                  <c:v>41767</c:v>
                </c:pt>
                <c:pt idx="2989">
                  <c:v>41768</c:v>
                </c:pt>
                <c:pt idx="2990">
                  <c:v>41769</c:v>
                </c:pt>
                <c:pt idx="2991">
                  <c:v>41770</c:v>
                </c:pt>
                <c:pt idx="2992">
                  <c:v>41771</c:v>
                </c:pt>
                <c:pt idx="2993">
                  <c:v>41772</c:v>
                </c:pt>
                <c:pt idx="2994">
                  <c:v>41773</c:v>
                </c:pt>
                <c:pt idx="2995">
                  <c:v>41774</c:v>
                </c:pt>
                <c:pt idx="2996">
                  <c:v>41775</c:v>
                </c:pt>
                <c:pt idx="2997">
                  <c:v>41776</c:v>
                </c:pt>
                <c:pt idx="2998">
                  <c:v>41777</c:v>
                </c:pt>
                <c:pt idx="2999">
                  <c:v>41778</c:v>
                </c:pt>
                <c:pt idx="3000">
                  <c:v>41779</c:v>
                </c:pt>
                <c:pt idx="3001">
                  <c:v>41780</c:v>
                </c:pt>
                <c:pt idx="3002">
                  <c:v>41781</c:v>
                </c:pt>
                <c:pt idx="3003">
                  <c:v>41782</c:v>
                </c:pt>
                <c:pt idx="3004">
                  <c:v>41783</c:v>
                </c:pt>
                <c:pt idx="3005">
                  <c:v>41784</c:v>
                </c:pt>
                <c:pt idx="3006">
                  <c:v>41785</c:v>
                </c:pt>
                <c:pt idx="3007">
                  <c:v>41786</c:v>
                </c:pt>
                <c:pt idx="3008">
                  <c:v>41787</c:v>
                </c:pt>
                <c:pt idx="3009">
                  <c:v>41788</c:v>
                </c:pt>
                <c:pt idx="3010">
                  <c:v>41789</c:v>
                </c:pt>
                <c:pt idx="3011">
                  <c:v>41790</c:v>
                </c:pt>
                <c:pt idx="3012">
                  <c:v>41791</c:v>
                </c:pt>
                <c:pt idx="3013">
                  <c:v>41792</c:v>
                </c:pt>
                <c:pt idx="3014">
                  <c:v>41793</c:v>
                </c:pt>
                <c:pt idx="3015">
                  <c:v>41794</c:v>
                </c:pt>
                <c:pt idx="3016">
                  <c:v>41795</c:v>
                </c:pt>
                <c:pt idx="3017">
                  <c:v>41796</c:v>
                </c:pt>
                <c:pt idx="3018">
                  <c:v>41797</c:v>
                </c:pt>
                <c:pt idx="3019">
                  <c:v>41798</c:v>
                </c:pt>
                <c:pt idx="3020">
                  <c:v>41799</c:v>
                </c:pt>
                <c:pt idx="3021">
                  <c:v>41800</c:v>
                </c:pt>
                <c:pt idx="3022">
                  <c:v>41801</c:v>
                </c:pt>
                <c:pt idx="3023">
                  <c:v>41802</c:v>
                </c:pt>
                <c:pt idx="3024">
                  <c:v>41803</c:v>
                </c:pt>
                <c:pt idx="3025">
                  <c:v>41804</c:v>
                </c:pt>
                <c:pt idx="3026">
                  <c:v>41805</c:v>
                </c:pt>
                <c:pt idx="3027">
                  <c:v>41806</c:v>
                </c:pt>
                <c:pt idx="3028">
                  <c:v>41807</c:v>
                </c:pt>
                <c:pt idx="3029">
                  <c:v>41808</c:v>
                </c:pt>
                <c:pt idx="3030">
                  <c:v>41809</c:v>
                </c:pt>
                <c:pt idx="3031">
                  <c:v>41810</c:v>
                </c:pt>
                <c:pt idx="3032">
                  <c:v>41811</c:v>
                </c:pt>
                <c:pt idx="3033">
                  <c:v>41812</c:v>
                </c:pt>
                <c:pt idx="3034">
                  <c:v>41813</c:v>
                </c:pt>
                <c:pt idx="3035">
                  <c:v>41814</c:v>
                </c:pt>
                <c:pt idx="3036">
                  <c:v>41815</c:v>
                </c:pt>
                <c:pt idx="3037">
                  <c:v>41816</c:v>
                </c:pt>
                <c:pt idx="3038">
                  <c:v>41817</c:v>
                </c:pt>
                <c:pt idx="3039">
                  <c:v>41818</c:v>
                </c:pt>
                <c:pt idx="3040">
                  <c:v>41819</c:v>
                </c:pt>
                <c:pt idx="3041">
                  <c:v>41820</c:v>
                </c:pt>
                <c:pt idx="3042">
                  <c:v>41821</c:v>
                </c:pt>
                <c:pt idx="3043">
                  <c:v>41822</c:v>
                </c:pt>
                <c:pt idx="3044">
                  <c:v>41823</c:v>
                </c:pt>
                <c:pt idx="3045">
                  <c:v>41824</c:v>
                </c:pt>
                <c:pt idx="3046">
                  <c:v>41825</c:v>
                </c:pt>
                <c:pt idx="3047">
                  <c:v>41826</c:v>
                </c:pt>
                <c:pt idx="3048">
                  <c:v>41827</c:v>
                </c:pt>
                <c:pt idx="3049">
                  <c:v>41828</c:v>
                </c:pt>
                <c:pt idx="3050">
                  <c:v>41829</c:v>
                </c:pt>
                <c:pt idx="3051">
                  <c:v>41830</c:v>
                </c:pt>
                <c:pt idx="3052">
                  <c:v>41831</c:v>
                </c:pt>
                <c:pt idx="3053">
                  <c:v>41832</c:v>
                </c:pt>
                <c:pt idx="3054">
                  <c:v>41833</c:v>
                </c:pt>
                <c:pt idx="3055">
                  <c:v>41834</c:v>
                </c:pt>
                <c:pt idx="3056">
                  <c:v>41835</c:v>
                </c:pt>
                <c:pt idx="3057">
                  <c:v>41836</c:v>
                </c:pt>
                <c:pt idx="3058">
                  <c:v>41837</c:v>
                </c:pt>
                <c:pt idx="3059">
                  <c:v>41838</c:v>
                </c:pt>
                <c:pt idx="3060">
                  <c:v>41839</c:v>
                </c:pt>
                <c:pt idx="3061">
                  <c:v>41840</c:v>
                </c:pt>
                <c:pt idx="3062">
                  <c:v>41841</c:v>
                </c:pt>
                <c:pt idx="3063">
                  <c:v>41842</c:v>
                </c:pt>
                <c:pt idx="3064">
                  <c:v>41843</c:v>
                </c:pt>
                <c:pt idx="3065">
                  <c:v>41844</c:v>
                </c:pt>
                <c:pt idx="3066">
                  <c:v>41845</c:v>
                </c:pt>
                <c:pt idx="3067">
                  <c:v>41846</c:v>
                </c:pt>
                <c:pt idx="3068">
                  <c:v>41847</c:v>
                </c:pt>
                <c:pt idx="3069">
                  <c:v>41848</c:v>
                </c:pt>
                <c:pt idx="3070">
                  <c:v>41849</c:v>
                </c:pt>
                <c:pt idx="3071">
                  <c:v>41850</c:v>
                </c:pt>
                <c:pt idx="3072">
                  <c:v>41851</c:v>
                </c:pt>
                <c:pt idx="3073">
                  <c:v>41852</c:v>
                </c:pt>
                <c:pt idx="3074">
                  <c:v>41853</c:v>
                </c:pt>
                <c:pt idx="3075">
                  <c:v>41854</c:v>
                </c:pt>
                <c:pt idx="3076">
                  <c:v>41855</c:v>
                </c:pt>
                <c:pt idx="3077">
                  <c:v>41856</c:v>
                </c:pt>
                <c:pt idx="3078">
                  <c:v>41857</c:v>
                </c:pt>
                <c:pt idx="3079">
                  <c:v>41858</c:v>
                </c:pt>
                <c:pt idx="3080">
                  <c:v>41859</c:v>
                </c:pt>
                <c:pt idx="3081">
                  <c:v>41860</c:v>
                </c:pt>
                <c:pt idx="3082">
                  <c:v>41861</c:v>
                </c:pt>
                <c:pt idx="3083">
                  <c:v>41862</c:v>
                </c:pt>
                <c:pt idx="3084">
                  <c:v>41863</c:v>
                </c:pt>
                <c:pt idx="3085">
                  <c:v>41864</c:v>
                </c:pt>
                <c:pt idx="3086">
                  <c:v>41865</c:v>
                </c:pt>
                <c:pt idx="3087">
                  <c:v>41866</c:v>
                </c:pt>
                <c:pt idx="3088">
                  <c:v>41867</c:v>
                </c:pt>
                <c:pt idx="3089">
                  <c:v>41868</c:v>
                </c:pt>
                <c:pt idx="3090">
                  <c:v>41869</c:v>
                </c:pt>
                <c:pt idx="3091">
                  <c:v>41870</c:v>
                </c:pt>
                <c:pt idx="3092">
                  <c:v>41871</c:v>
                </c:pt>
                <c:pt idx="3093">
                  <c:v>41872</c:v>
                </c:pt>
                <c:pt idx="3094">
                  <c:v>41873</c:v>
                </c:pt>
                <c:pt idx="3095">
                  <c:v>41874</c:v>
                </c:pt>
                <c:pt idx="3096">
                  <c:v>41875</c:v>
                </c:pt>
                <c:pt idx="3097">
                  <c:v>41876</c:v>
                </c:pt>
                <c:pt idx="3098">
                  <c:v>41877</c:v>
                </c:pt>
                <c:pt idx="3099">
                  <c:v>41878</c:v>
                </c:pt>
                <c:pt idx="3100">
                  <c:v>41879</c:v>
                </c:pt>
                <c:pt idx="3101">
                  <c:v>41880</c:v>
                </c:pt>
                <c:pt idx="3102">
                  <c:v>41881</c:v>
                </c:pt>
                <c:pt idx="3103">
                  <c:v>41882</c:v>
                </c:pt>
                <c:pt idx="3104">
                  <c:v>41883</c:v>
                </c:pt>
                <c:pt idx="3105">
                  <c:v>41884</c:v>
                </c:pt>
                <c:pt idx="3106">
                  <c:v>41885</c:v>
                </c:pt>
                <c:pt idx="3107">
                  <c:v>41886</c:v>
                </c:pt>
                <c:pt idx="3108">
                  <c:v>41887</c:v>
                </c:pt>
                <c:pt idx="3109">
                  <c:v>41888</c:v>
                </c:pt>
                <c:pt idx="3110">
                  <c:v>41889</c:v>
                </c:pt>
                <c:pt idx="3111">
                  <c:v>41890</c:v>
                </c:pt>
                <c:pt idx="3112">
                  <c:v>41891</c:v>
                </c:pt>
                <c:pt idx="3113">
                  <c:v>41892</c:v>
                </c:pt>
                <c:pt idx="3114">
                  <c:v>41893</c:v>
                </c:pt>
                <c:pt idx="3115">
                  <c:v>41894</c:v>
                </c:pt>
                <c:pt idx="3116">
                  <c:v>41895</c:v>
                </c:pt>
                <c:pt idx="3117">
                  <c:v>41896</c:v>
                </c:pt>
                <c:pt idx="3118">
                  <c:v>41897</c:v>
                </c:pt>
                <c:pt idx="3119">
                  <c:v>41898</c:v>
                </c:pt>
                <c:pt idx="3120">
                  <c:v>41899</c:v>
                </c:pt>
                <c:pt idx="3121">
                  <c:v>41900</c:v>
                </c:pt>
                <c:pt idx="3122">
                  <c:v>41901</c:v>
                </c:pt>
                <c:pt idx="3123">
                  <c:v>41902</c:v>
                </c:pt>
                <c:pt idx="3124">
                  <c:v>41903</c:v>
                </c:pt>
                <c:pt idx="3125">
                  <c:v>41904</c:v>
                </c:pt>
                <c:pt idx="3126">
                  <c:v>41905</c:v>
                </c:pt>
                <c:pt idx="3127">
                  <c:v>41906</c:v>
                </c:pt>
                <c:pt idx="3128">
                  <c:v>41907</c:v>
                </c:pt>
                <c:pt idx="3129">
                  <c:v>41908</c:v>
                </c:pt>
                <c:pt idx="3130">
                  <c:v>41909</c:v>
                </c:pt>
                <c:pt idx="3131">
                  <c:v>41910</c:v>
                </c:pt>
                <c:pt idx="3132">
                  <c:v>41911</c:v>
                </c:pt>
                <c:pt idx="3133">
                  <c:v>41912</c:v>
                </c:pt>
                <c:pt idx="3134">
                  <c:v>41913</c:v>
                </c:pt>
                <c:pt idx="3135">
                  <c:v>41914</c:v>
                </c:pt>
                <c:pt idx="3136">
                  <c:v>41915</c:v>
                </c:pt>
                <c:pt idx="3137">
                  <c:v>41916</c:v>
                </c:pt>
                <c:pt idx="3138">
                  <c:v>41917</c:v>
                </c:pt>
                <c:pt idx="3139">
                  <c:v>41918</c:v>
                </c:pt>
                <c:pt idx="3140">
                  <c:v>41919</c:v>
                </c:pt>
                <c:pt idx="3141">
                  <c:v>41920</c:v>
                </c:pt>
                <c:pt idx="3142">
                  <c:v>41921</c:v>
                </c:pt>
                <c:pt idx="3143">
                  <c:v>41922</c:v>
                </c:pt>
                <c:pt idx="3144">
                  <c:v>41923</c:v>
                </c:pt>
                <c:pt idx="3145">
                  <c:v>41924</c:v>
                </c:pt>
                <c:pt idx="3146">
                  <c:v>41925</c:v>
                </c:pt>
                <c:pt idx="3147">
                  <c:v>41926</c:v>
                </c:pt>
                <c:pt idx="3148">
                  <c:v>41927</c:v>
                </c:pt>
                <c:pt idx="3149">
                  <c:v>41928</c:v>
                </c:pt>
                <c:pt idx="3150">
                  <c:v>41929</c:v>
                </c:pt>
                <c:pt idx="3151">
                  <c:v>41930</c:v>
                </c:pt>
                <c:pt idx="3152">
                  <c:v>41931</c:v>
                </c:pt>
                <c:pt idx="3153">
                  <c:v>41932</c:v>
                </c:pt>
                <c:pt idx="3154">
                  <c:v>41933</c:v>
                </c:pt>
                <c:pt idx="3155">
                  <c:v>41934</c:v>
                </c:pt>
                <c:pt idx="3156">
                  <c:v>41935</c:v>
                </c:pt>
                <c:pt idx="3157">
                  <c:v>41936</c:v>
                </c:pt>
                <c:pt idx="3158">
                  <c:v>41937</c:v>
                </c:pt>
                <c:pt idx="3159">
                  <c:v>41938</c:v>
                </c:pt>
                <c:pt idx="3160">
                  <c:v>41939</c:v>
                </c:pt>
                <c:pt idx="3161">
                  <c:v>41940</c:v>
                </c:pt>
                <c:pt idx="3162">
                  <c:v>41941</c:v>
                </c:pt>
                <c:pt idx="3163">
                  <c:v>41942</c:v>
                </c:pt>
                <c:pt idx="3164">
                  <c:v>41943</c:v>
                </c:pt>
                <c:pt idx="3165">
                  <c:v>41944</c:v>
                </c:pt>
                <c:pt idx="3166">
                  <c:v>41945</c:v>
                </c:pt>
                <c:pt idx="3167">
                  <c:v>41946</c:v>
                </c:pt>
                <c:pt idx="3168">
                  <c:v>41947</c:v>
                </c:pt>
                <c:pt idx="3169">
                  <c:v>41948</c:v>
                </c:pt>
                <c:pt idx="3170">
                  <c:v>41949</c:v>
                </c:pt>
                <c:pt idx="3171">
                  <c:v>41950</c:v>
                </c:pt>
                <c:pt idx="3172">
                  <c:v>41951</c:v>
                </c:pt>
                <c:pt idx="3173">
                  <c:v>41952</c:v>
                </c:pt>
                <c:pt idx="3174">
                  <c:v>41953</c:v>
                </c:pt>
                <c:pt idx="3175">
                  <c:v>41954</c:v>
                </c:pt>
                <c:pt idx="3176">
                  <c:v>41955</c:v>
                </c:pt>
                <c:pt idx="3177">
                  <c:v>41956</c:v>
                </c:pt>
                <c:pt idx="3178">
                  <c:v>41957</c:v>
                </c:pt>
                <c:pt idx="3179">
                  <c:v>41958</c:v>
                </c:pt>
                <c:pt idx="3180">
                  <c:v>41959</c:v>
                </c:pt>
                <c:pt idx="3181">
                  <c:v>41960</c:v>
                </c:pt>
                <c:pt idx="3182">
                  <c:v>41961</c:v>
                </c:pt>
                <c:pt idx="3183">
                  <c:v>41962</c:v>
                </c:pt>
                <c:pt idx="3184">
                  <c:v>41963</c:v>
                </c:pt>
                <c:pt idx="3185">
                  <c:v>41964</c:v>
                </c:pt>
                <c:pt idx="3186">
                  <c:v>41965</c:v>
                </c:pt>
                <c:pt idx="3187">
                  <c:v>41966</c:v>
                </c:pt>
                <c:pt idx="3188">
                  <c:v>41967</c:v>
                </c:pt>
                <c:pt idx="3189">
                  <c:v>41968</c:v>
                </c:pt>
                <c:pt idx="3190">
                  <c:v>41969</c:v>
                </c:pt>
                <c:pt idx="3191">
                  <c:v>41970</c:v>
                </c:pt>
                <c:pt idx="3192">
                  <c:v>41971</c:v>
                </c:pt>
                <c:pt idx="3193">
                  <c:v>41972</c:v>
                </c:pt>
                <c:pt idx="3194">
                  <c:v>41973</c:v>
                </c:pt>
                <c:pt idx="3195">
                  <c:v>41974</c:v>
                </c:pt>
                <c:pt idx="3196">
                  <c:v>41975</c:v>
                </c:pt>
                <c:pt idx="3197">
                  <c:v>41976</c:v>
                </c:pt>
                <c:pt idx="3198">
                  <c:v>41977</c:v>
                </c:pt>
                <c:pt idx="3199">
                  <c:v>41978</c:v>
                </c:pt>
                <c:pt idx="3200">
                  <c:v>41979</c:v>
                </c:pt>
                <c:pt idx="3201">
                  <c:v>41980</c:v>
                </c:pt>
                <c:pt idx="3202">
                  <c:v>41981</c:v>
                </c:pt>
                <c:pt idx="3203">
                  <c:v>41982</c:v>
                </c:pt>
                <c:pt idx="3204">
                  <c:v>41983</c:v>
                </c:pt>
                <c:pt idx="3205">
                  <c:v>41984</c:v>
                </c:pt>
                <c:pt idx="3206">
                  <c:v>41985</c:v>
                </c:pt>
                <c:pt idx="3207">
                  <c:v>41986</c:v>
                </c:pt>
                <c:pt idx="3208">
                  <c:v>41987</c:v>
                </c:pt>
                <c:pt idx="3209">
                  <c:v>41988</c:v>
                </c:pt>
                <c:pt idx="3210">
                  <c:v>41989</c:v>
                </c:pt>
                <c:pt idx="3211">
                  <c:v>41990</c:v>
                </c:pt>
                <c:pt idx="3212">
                  <c:v>41991</c:v>
                </c:pt>
                <c:pt idx="3213">
                  <c:v>41992</c:v>
                </c:pt>
                <c:pt idx="3214">
                  <c:v>41993</c:v>
                </c:pt>
                <c:pt idx="3215">
                  <c:v>41994</c:v>
                </c:pt>
                <c:pt idx="3216">
                  <c:v>41995</c:v>
                </c:pt>
                <c:pt idx="3217">
                  <c:v>41996</c:v>
                </c:pt>
                <c:pt idx="3218">
                  <c:v>41997</c:v>
                </c:pt>
                <c:pt idx="3219">
                  <c:v>41998</c:v>
                </c:pt>
                <c:pt idx="3220">
                  <c:v>41999</c:v>
                </c:pt>
                <c:pt idx="3221">
                  <c:v>42000</c:v>
                </c:pt>
                <c:pt idx="3222">
                  <c:v>42001</c:v>
                </c:pt>
                <c:pt idx="3223">
                  <c:v>42002</c:v>
                </c:pt>
                <c:pt idx="3224">
                  <c:v>42003</c:v>
                </c:pt>
                <c:pt idx="3225">
                  <c:v>42004</c:v>
                </c:pt>
                <c:pt idx="3226">
                  <c:v>42005</c:v>
                </c:pt>
                <c:pt idx="3227">
                  <c:v>42006</c:v>
                </c:pt>
                <c:pt idx="3228">
                  <c:v>42007</c:v>
                </c:pt>
                <c:pt idx="3229">
                  <c:v>42008</c:v>
                </c:pt>
                <c:pt idx="3230">
                  <c:v>42009</c:v>
                </c:pt>
                <c:pt idx="3231">
                  <c:v>42010</c:v>
                </c:pt>
                <c:pt idx="3232">
                  <c:v>42011</c:v>
                </c:pt>
                <c:pt idx="3233">
                  <c:v>42012</c:v>
                </c:pt>
                <c:pt idx="3234">
                  <c:v>42013</c:v>
                </c:pt>
                <c:pt idx="3235">
                  <c:v>42014</c:v>
                </c:pt>
                <c:pt idx="3236">
                  <c:v>42015</c:v>
                </c:pt>
                <c:pt idx="3237">
                  <c:v>42016</c:v>
                </c:pt>
                <c:pt idx="3238">
                  <c:v>42017</c:v>
                </c:pt>
                <c:pt idx="3239">
                  <c:v>42018</c:v>
                </c:pt>
                <c:pt idx="3240">
                  <c:v>42019</c:v>
                </c:pt>
                <c:pt idx="3241">
                  <c:v>42020</c:v>
                </c:pt>
                <c:pt idx="3242">
                  <c:v>42021</c:v>
                </c:pt>
                <c:pt idx="3243">
                  <c:v>42022</c:v>
                </c:pt>
                <c:pt idx="3244">
                  <c:v>42023</c:v>
                </c:pt>
                <c:pt idx="3245">
                  <c:v>42024</c:v>
                </c:pt>
                <c:pt idx="3246">
                  <c:v>42025</c:v>
                </c:pt>
                <c:pt idx="3247">
                  <c:v>42026</c:v>
                </c:pt>
                <c:pt idx="3248">
                  <c:v>42027</c:v>
                </c:pt>
                <c:pt idx="3249">
                  <c:v>42028</c:v>
                </c:pt>
                <c:pt idx="3250">
                  <c:v>42029</c:v>
                </c:pt>
                <c:pt idx="3251">
                  <c:v>42030</c:v>
                </c:pt>
                <c:pt idx="3252">
                  <c:v>42031</c:v>
                </c:pt>
                <c:pt idx="3253">
                  <c:v>42032</c:v>
                </c:pt>
                <c:pt idx="3254">
                  <c:v>42033</c:v>
                </c:pt>
                <c:pt idx="3255">
                  <c:v>42034</c:v>
                </c:pt>
                <c:pt idx="3256">
                  <c:v>42035</c:v>
                </c:pt>
                <c:pt idx="3257">
                  <c:v>42036</c:v>
                </c:pt>
                <c:pt idx="3258">
                  <c:v>42037</c:v>
                </c:pt>
                <c:pt idx="3259">
                  <c:v>42038</c:v>
                </c:pt>
                <c:pt idx="3260">
                  <c:v>42039</c:v>
                </c:pt>
                <c:pt idx="3261">
                  <c:v>42040</c:v>
                </c:pt>
                <c:pt idx="3262">
                  <c:v>42041</c:v>
                </c:pt>
                <c:pt idx="3263">
                  <c:v>42042</c:v>
                </c:pt>
                <c:pt idx="3264">
                  <c:v>42043</c:v>
                </c:pt>
                <c:pt idx="3265">
                  <c:v>42044</c:v>
                </c:pt>
                <c:pt idx="3266">
                  <c:v>42045</c:v>
                </c:pt>
                <c:pt idx="3267">
                  <c:v>42046</c:v>
                </c:pt>
                <c:pt idx="3268">
                  <c:v>42047</c:v>
                </c:pt>
                <c:pt idx="3269">
                  <c:v>42048</c:v>
                </c:pt>
                <c:pt idx="3270">
                  <c:v>42049</c:v>
                </c:pt>
                <c:pt idx="3271">
                  <c:v>42050</c:v>
                </c:pt>
                <c:pt idx="3272">
                  <c:v>42051</c:v>
                </c:pt>
                <c:pt idx="3273">
                  <c:v>42052</c:v>
                </c:pt>
                <c:pt idx="3274">
                  <c:v>42053</c:v>
                </c:pt>
                <c:pt idx="3275">
                  <c:v>42054</c:v>
                </c:pt>
                <c:pt idx="3276">
                  <c:v>42055</c:v>
                </c:pt>
                <c:pt idx="3277">
                  <c:v>42056</c:v>
                </c:pt>
                <c:pt idx="3278">
                  <c:v>42057</c:v>
                </c:pt>
                <c:pt idx="3279">
                  <c:v>42058</c:v>
                </c:pt>
                <c:pt idx="3280">
                  <c:v>42059</c:v>
                </c:pt>
                <c:pt idx="3281">
                  <c:v>42060</c:v>
                </c:pt>
                <c:pt idx="3282">
                  <c:v>42061</c:v>
                </c:pt>
                <c:pt idx="3283">
                  <c:v>42062</c:v>
                </c:pt>
                <c:pt idx="3284">
                  <c:v>42063</c:v>
                </c:pt>
                <c:pt idx="3285">
                  <c:v>42064</c:v>
                </c:pt>
                <c:pt idx="3286">
                  <c:v>42065</c:v>
                </c:pt>
                <c:pt idx="3287">
                  <c:v>42066</c:v>
                </c:pt>
                <c:pt idx="3288">
                  <c:v>42067</c:v>
                </c:pt>
                <c:pt idx="3289">
                  <c:v>42068</c:v>
                </c:pt>
                <c:pt idx="3290">
                  <c:v>42069</c:v>
                </c:pt>
                <c:pt idx="3291">
                  <c:v>42070</c:v>
                </c:pt>
                <c:pt idx="3292">
                  <c:v>42071</c:v>
                </c:pt>
                <c:pt idx="3293">
                  <c:v>42072</c:v>
                </c:pt>
                <c:pt idx="3294">
                  <c:v>42073</c:v>
                </c:pt>
                <c:pt idx="3295">
                  <c:v>42074</c:v>
                </c:pt>
                <c:pt idx="3296">
                  <c:v>42075</c:v>
                </c:pt>
                <c:pt idx="3297">
                  <c:v>42076</c:v>
                </c:pt>
                <c:pt idx="3298">
                  <c:v>42077</c:v>
                </c:pt>
                <c:pt idx="3299">
                  <c:v>42078</c:v>
                </c:pt>
                <c:pt idx="3300">
                  <c:v>42079</c:v>
                </c:pt>
                <c:pt idx="3301">
                  <c:v>42080</c:v>
                </c:pt>
                <c:pt idx="3302">
                  <c:v>42081</c:v>
                </c:pt>
                <c:pt idx="3303">
                  <c:v>42082</c:v>
                </c:pt>
                <c:pt idx="3304">
                  <c:v>42083</c:v>
                </c:pt>
                <c:pt idx="3305">
                  <c:v>42084</c:v>
                </c:pt>
                <c:pt idx="3306">
                  <c:v>42085</c:v>
                </c:pt>
                <c:pt idx="3307">
                  <c:v>42086</c:v>
                </c:pt>
                <c:pt idx="3308">
                  <c:v>42087</c:v>
                </c:pt>
                <c:pt idx="3309">
                  <c:v>42088</c:v>
                </c:pt>
                <c:pt idx="3310">
                  <c:v>42089</c:v>
                </c:pt>
                <c:pt idx="3311">
                  <c:v>42090</c:v>
                </c:pt>
                <c:pt idx="3312">
                  <c:v>42091</c:v>
                </c:pt>
                <c:pt idx="3313">
                  <c:v>42092</c:v>
                </c:pt>
                <c:pt idx="3314">
                  <c:v>42093</c:v>
                </c:pt>
                <c:pt idx="3315">
                  <c:v>42094</c:v>
                </c:pt>
                <c:pt idx="3316">
                  <c:v>42095</c:v>
                </c:pt>
                <c:pt idx="3317">
                  <c:v>42096</c:v>
                </c:pt>
                <c:pt idx="3318">
                  <c:v>42097</c:v>
                </c:pt>
                <c:pt idx="3319">
                  <c:v>42098</c:v>
                </c:pt>
                <c:pt idx="3320">
                  <c:v>42099</c:v>
                </c:pt>
                <c:pt idx="3321">
                  <c:v>42100</c:v>
                </c:pt>
                <c:pt idx="3322">
                  <c:v>42101</c:v>
                </c:pt>
                <c:pt idx="3323">
                  <c:v>42102</c:v>
                </c:pt>
                <c:pt idx="3324">
                  <c:v>42103</c:v>
                </c:pt>
                <c:pt idx="3325">
                  <c:v>42104</c:v>
                </c:pt>
                <c:pt idx="3326">
                  <c:v>42105</c:v>
                </c:pt>
                <c:pt idx="3327">
                  <c:v>42106</c:v>
                </c:pt>
                <c:pt idx="3328">
                  <c:v>42107</c:v>
                </c:pt>
                <c:pt idx="3329">
                  <c:v>42108</c:v>
                </c:pt>
                <c:pt idx="3330">
                  <c:v>42109</c:v>
                </c:pt>
                <c:pt idx="3331">
                  <c:v>42110</c:v>
                </c:pt>
                <c:pt idx="3332">
                  <c:v>42111</c:v>
                </c:pt>
                <c:pt idx="3333">
                  <c:v>42112</c:v>
                </c:pt>
                <c:pt idx="3334">
                  <c:v>42113</c:v>
                </c:pt>
                <c:pt idx="3335">
                  <c:v>42114</c:v>
                </c:pt>
                <c:pt idx="3336">
                  <c:v>42115</c:v>
                </c:pt>
                <c:pt idx="3337">
                  <c:v>42116</c:v>
                </c:pt>
                <c:pt idx="3338">
                  <c:v>42117</c:v>
                </c:pt>
                <c:pt idx="3339">
                  <c:v>42118</c:v>
                </c:pt>
                <c:pt idx="3340">
                  <c:v>42119</c:v>
                </c:pt>
                <c:pt idx="3341">
                  <c:v>42120</c:v>
                </c:pt>
                <c:pt idx="3342">
                  <c:v>42121</c:v>
                </c:pt>
                <c:pt idx="3343">
                  <c:v>42122</c:v>
                </c:pt>
                <c:pt idx="3344">
                  <c:v>42123</c:v>
                </c:pt>
                <c:pt idx="3345">
                  <c:v>42124</c:v>
                </c:pt>
                <c:pt idx="3346">
                  <c:v>42125</c:v>
                </c:pt>
                <c:pt idx="3347">
                  <c:v>42126</c:v>
                </c:pt>
                <c:pt idx="3348">
                  <c:v>42127</c:v>
                </c:pt>
                <c:pt idx="3349">
                  <c:v>42128</c:v>
                </c:pt>
                <c:pt idx="3350">
                  <c:v>42129</c:v>
                </c:pt>
                <c:pt idx="3351">
                  <c:v>42130</c:v>
                </c:pt>
                <c:pt idx="3352">
                  <c:v>42131</c:v>
                </c:pt>
                <c:pt idx="3353">
                  <c:v>42132</c:v>
                </c:pt>
                <c:pt idx="3354">
                  <c:v>42133</c:v>
                </c:pt>
                <c:pt idx="3355">
                  <c:v>42134</c:v>
                </c:pt>
                <c:pt idx="3356">
                  <c:v>42135</c:v>
                </c:pt>
                <c:pt idx="3357">
                  <c:v>42136</c:v>
                </c:pt>
                <c:pt idx="3358">
                  <c:v>42137</c:v>
                </c:pt>
                <c:pt idx="3359">
                  <c:v>42138</c:v>
                </c:pt>
                <c:pt idx="3360">
                  <c:v>42139</c:v>
                </c:pt>
                <c:pt idx="3361">
                  <c:v>42140</c:v>
                </c:pt>
                <c:pt idx="3362">
                  <c:v>42141</c:v>
                </c:pt>
                <c:pt idx="3363">
                  <c:v>42142</c:v>
                </c:pt>
                <c:pt idx="3364">
                  <c:v>42143</c:v>
                </c:pt>
                <c:pt idx="3365">
                  <c:v>42144</c:v>
                </c:pt>
                <c:pt idx="3366">
                  <c:v>42145</c:v>
                </c:pt>
                <c:pt idx="3367">
                  <c:v>42146</c:v>
                </c:pt>
                <c:pt idx="3368">
                  <c:v>42147</c:v>
                </c:pt>
                <c:pt idx="3369">
                  <c:v>42148</c:v>
                </c:pt>
                <c:pt idx="3370">
                  <c:v>42149</c:v>
                </c:pt>
                <c:pt idx="3371">
                  <c:v>42150</c:v>
                </c:pt>
                <c:pt idx="3372">
                  <c:v>42151</c:v>
                </c:pt>
                <c:pt idx="3373">
                  <c:v>42152</c:v>
                </c:pt>
                <c:pt idx="3374">
                  <c:v>42153</c:v>
                </c:pt>
                <c:pt idx="3375">
                  <c:v>42154</c:v>
                </c:pt>
                <c:pt idx="3376">
                  <c:v>42155</c:v>
                </c:pt>
                <c:pt idx="3377">
                  <c:v>42156</c:v>
                </c:pt>
                <c:pt idx="3378">
                  <c:v>42157</c:v>
                </c:pt>
                <c:pt idx="3379">
                  <c:v>42158</c:v>
                </c:pt>
                <c:pt idx="3380">
                  <c:v>42159</c:v>
                </c:pt>
                <c:pt idx="3381">
                  <c:v>42160</c:v>
                </c:pt>
                <c:pt idx="3382">
                  <c:v>42161</c:v>
                </c:pt>
                <c:pt idx="3383">
                  <c:v>42162</c:v>
                </c:pt>
                <c:pt idx="3384">
                  <c:v>42163</c:v>
                </c:pt>
                <c:pt idx="3385">
                  <c:v>42164</c:v>
                </c:pt>
                <c:pt idx="3386">
                  <c:v>42165</c:v>
                </c:pt>
                <c:pt idx="3387">
                  <c:v>42166</c:v>
                </c:pt>
                <c:pt idx="3388">
                  <c:v>42167</c:v>
                </c:pt>
                <c:pt idx="3389">
                  <c:v>42168</c:v>
                </c:pt>
                <c:pt idx="3390">
                  <c:v>42169</c:v>
                </c:pt>
                <c:pt idx="3391">
                  <c:v>42170</c:v>
                </c:pt>
                <c:pt idx="3392">
                  <c:v>42171</c:v>
                </c:pt>
                <c:pt idx="3393">
                  <c:v>42172</c:v>
                </c:pt>
                <c:pt idx="3394">
                  <c:v>42173</c:v>
                </c:pt>
                <c:pt idx="3395">
                  <c:v>42174</c:v>
                </c:pt>
                <c:pt idx="3396">
                  <c:v>42175</c:v>
                </c:pt>
                <c:pt idx="3397">
                  <c:v>42176</c:v>
                </c:pt>
                <c:pt idx="3398">
                  <c:v>42177</c:v>
                </c:pt>
                <c:pt idx="3399">
                  <c:v>42178</c:v>
                </c:pt>
                <c:pt idx="3400">
                  <c:v>42179</c:v>
                </c:pt>
                <c:pt idx="3401">
                  <c:v>42180</c:v>
                </c:pt>
                <c:pt idx="3402">
                  <c:v>42181</c:v>
                </c:pt>
                <c:pt idx="3403">
                  <c:v>42182</c:v>
                </c:pt>
                <c:pt idx="3404">
                  <c:v>42183</c:v>
                </c:pt>
                <c:pt idx="3405">
                  <c:v>42184</c:v>
                </c:pt>
                <c:pt idx="3406">
                  <c:v>42185</c:v>
                </c:pt>
                <c:pt idx="3407">
                  <c:v>42186</c:v>
                </c:pt>
                <c:pt idx="3408">
                  <c:v>42187</c:v>
                </c:pt>
                <c:pt idx="3409">
                  <c:v>42188</c:v>
                </c:pt>
                <c:pt idx="3410">
                  <c:v>42189</c:v>
                </c:pt>
                <c:pt idx="3411">
                  <c:v>42190</c:v>
                </c:pt>
                <c:pt idx="3412">
                  <c:v>42191</c:v>
                </c:pt>
                <c:pt idx="3413">
                  <c:v>42192</c:v>
                </c:pt>
                <c:pt idx="3414">
                  <c:v>42193</c:v>
                </c:pt>
                <c:pt idx="3415">
                  <c:v>42194</c:v>
                </c:pt>
                <c:pt idx="3416">
                  <c:v>42195</c:v>
                </c:pt>
                <c:pt idx="3417">
                  <c:v>42196</c:v>
                </c:pt>
                <c:pt idx="3418">
                  <c:v>42197</c:v>
                </c:pt>
                <c:pt idx="3419">
                  <c:v>42198</c:v>
                </c:pt>
                <c:pt idx="3420">
                  <c:v>42199</c:v>
                </c:pt>
                <c:pt idx="3421">
                  <c:v>42200</c:v>
                </c:pt>
                <c:pt idx="3422">
                  <c:v>42201</c:v>
                </c:pt>
                <c:pt idx="3423">
                  <c:v>42202</c:v>
                </c:pt>
                <c:pt idx="3424">
                  <c:v>42203</c:v>
                </c:pt>
                <c:pt idx="3425">
                  <c:v>42204</c:v>
                </c:pt>
                <c:pt idx="3426">
                  <c:v>42205</c:v>
                </c:pt>
                <c:pt idx="3427">
                  <c:v>42206</c:v>
                </c:pt>
                <c:pt idx="3428">
                  <c:v>42207</c:v>
                </c:pt>
                <c:pt idx="3429">
                  <c:v>42208</c:v>
                </c:pt>
                <c:pt idx="3430">
                  <c:v>42209</c:v>
                </c:pt>
                <c:pt idx="3431">
                  <c:v>42210</c:v>
                </c:pt>
                <c:pt idx="3432">
                  <c:v>42211</c:v>
                </c:pt>
                <c:pt idx="3433">
                  <c:v>42212</c:v>
                </c:pt>
                <c:pt idx="3434">
                  <c:v>42213</c:v>
                </c:pt>
                <c:pt idx="3435">
                  <c:v>42214</c:v>
                </c:pt>
                <c:pt idx="3436">
                  <c:v>42215</c:v>
                </c:pt>
                <c:pt idx="3437">
                  <c:v>42216</c:v>
                </c:pt>
                <c:pt idx="3438">
                  <c:v>42217</c:v>
                </c:pt>
                <c:pt idx="3439">
                  <c:v>42218</c:v>
                </c:pt>
                <c:pt idx="3440">
                  <c:v>42219</c:v>
                </c:pt>
                <c:pt idx="3441">
                  <c:v>42220</c:v>
                </c:pt>
                <c:pt idx="3442">
                  <c:v>42221</c:v>
                </c:pt>
                <c:pt idx="3443">
                  <c:v>42222</c:v>
                </c:pt>
                <c:pt idx="3444">
                  <c:v>42223</c:v>
                </c:pt>
                <c:pt idx="3445">
                  <c:v>42224</c:v>
                </c:pt>
                <c:pt idx="3446">
                  <c:v>42225</c:v>
                </c:pt>
                <c:pt idx="3447">
                  <c:v>42226</c:v>
                </c:pt>
                <c:pt idx="3448">
                  <c:v>42227</c:v>
                </c:pt>
                <c:pt idx="3449">
                  <c:v>42228</c:v>
                </c:pt>
                <c:pt idx="3450">
                  <c:v>42229</c:v>
                </c:pt>
                <c:pt idx="3451">
                  <c:v>42230</c:v>
                </c:pt>
                <c:pt idx="3452">
                  <c:v>42231</c:v>
                </c:pt>
                <c:pt idx="3453">
                  <c:v>42232</c:v>
                </c:pt>
                <c:pt idx="3454">
                  <c:v>42233</c:v>
                </c:pt>
                <c:pt idx="3455">
                  <c:v>42234</c:v>
                </c:pt>
                <c:pt idx="3456">
                  <c:v>42235</c:v>
                </c:pt>
                <c:pt idx="3457">
                  <c:v>42236</c:v>
                </c:pt>
                <c:pt idx="3458">
                  <c:v>42237</c:v>
                </c:pt>
                <c:pt idx="3459">
                  <c:v>42238</c:v>
                </c:pt>
                <c:pt idx="3460">
                  <c:v>42239</c:v>
                </c:pt>
                <c:pt idx="3461">
                  <c:v>42240</c:v>
                </c:pt>
                <c:pt idx="3462">
                  <c:v>42241</c:v>
                </c:pt>
                <c:pt idx="3463">
                  <c:v>42242</c:v>
                </c:pt>
                <c:pt idx="3464">
                  <c:v>42243</c:v>
                </c:pt>
                <c:pt idx="3465">
                  <c:v>42244</c:v>
                </c:pt>
                <c:pt idx="3466">
                  <c:v>42245</c:v>
                </c:pt>
                <c:pt idx="3467">
                  <c:v>42246</c:v>
                </c:pt>
                <c:pt idx="3468">
                  <c:v>42247</c:v>
                </c:pt>
                <c:pt idx="3469">
                  <c:v>42248</c:v>
                </c:pt>
                <c:pt idx="3470">
                  <c:v>42249</c:v>
                </c:pt>
                <c:pt idx="3471">
                  <c:v>42250</c:v>
                </c:pt>
                <c:pt idx="3472">
                  <c:v>42251</c:v>
                </c:pt>
                <c:pt idx="3473">
                  <c:v>42252</c:v>
                </c:pt>
                <c:pt idx="3474">
                  <c:v>42253</c:v>
                </c:pt>
                <c:pt idx="3475">
                  <c:v>42254</c:v>
                </c:pt>
                <c:pt idx="3476">
                  <c:v>42255</c:v>
                </c:pt>
                <c:pt idx="3477">
                  <c:v>42256</c:v>
                </c:pt>
                <c:pt idx="3478">
                  <c:v>42257</c:v>
                </c:pt>
                <c:pt idx="3479">
                  <c:v>42258</c:v>
                </c:pt>
                <c:pt idx="3480">
                  <c:v>42259</c:v>
                </c:pt>
                <c:pt idx="3481">
                  <c:v>42260</c:v>
                </c:pt>
                <c:pt idx="3482">
                  <c:v>42261</c:v>
                </c:pt>
                <c:pt idx="3483">
                  <c:v>42262</c:v>
                </c:pt>
                <c:pt idx="3484">
                  <c:v>42263</c:v>
                </c:pt>
                <c:pt idx="3485">
                  <c:v>42264</c:v>
                </c:pt>
                <c:pt idx="3486">
                  <c:v>42265</c:v>
                </c:pt>
                <c:pt idx="3487">
                  <c:v>42266</c:v>
                </c:pt>
                <c:pt idx="3488">
                  <c:v>42267</c:v>
                </c:pt>
                <c:pt idx="3489">
                  <c:v>42268</c:v>
                </c:pt>
                <c:pt idx="3490">
                  <c:v>42269</c:v>
                </c:pt>
                <c:pt idx="3491">
                  <c:v>42270</c:v>
                </c:pt>
                <c:pt idx="3492">
                  <c:v>42271</c:v>
                </c:pt>
                <c:pt idx="3493">
                  <c:v>42272</c:v>
                </c:pt>
                <c:pt idx="3494">
                  <c:v>42273</c:v>
                </c:pt>
                <c:pt idx="3495">
                  <c:v>42274</c:v>
                </c:pt>
                <c:pt idx="3496">
                  <c:v>42275</c:v>
                </c:pt>
                <c:pt idx="3497">
                  <c:v>42276</c:v>
                </c:pt>
                <c:pt idx="3498">
                  <c:v>42277</c:v>
                </c:pt>
                <c:pt idx="3499">
                  <c:v>42278</c:v>
                </c:pt>
                <c:pt idx="3500">
                  <c:v>42279</c:v>
                </c:pt>
                <c:pt idx="3501">
                  <c:v>42280</c:v>
                </c:pt>
                <c:pt idx="3502">
                  <c:v>42281</c:v>
                </c:pt>
                <c:pt idx="3503">
                  <c:v>42282</c:v>
                </c:pt>
                <c:pt idx="3504">
                  <c:v>42283</c:v>
                </c:pt>
                <c:pt idx="3505">
                  <c:v>42284</c:v>
                </c:pt>
                <c:pt idx="3506">
                  <c:v>42285</c:v>
                </c:pt>
                <c:pt idx="3507">
                  <c:v>42286</c:v>
                </c:pt>
                <c:pt idx="3508">
                  <c:v>42287</c:v>
                </c:pt>
                <c:pt idx="3509">
                  <c:v>42288</c:v>
                </c:pt>
                <c:pt idx="3510">
                  <c:v>42289</c:v>
                </c:pt>
                <c:pt idx="3511">
                  <c:v>42290</c:v>
                </c:pt>
                <c:pt idx="3512">
                  <c:v>42291</c:v>
                </c:pt>
                <c:pt idx="3513">
                  <c:v>42292</c:v>
                </c:pt>
                <c:pt idx="3514">
                  <c:v>42293</c:v>
                </c:pt>
                <c:pt idx="3515">
                  <c:v>42294</c:v>
                </c:pt>
                <c:pt idx="3516">
                  <c:v>42295</c:v>
                </c:pt>
                <c:pt idx="3517">
                  <c:v>42296</c:v>
                </c:pt>
                <c:pt idx="3518">
                  <c:v>42297</c:v>
                </c:pt>
                <c:pt idx="3519">
                  <c:v>42298</c:v>
                </c:pt>
                <c:pt idx="3520">
                  <c:v>42299</c:v>
                </c:pt>
                <c:pt idx="3521">
                  <c:v>42300</c:v>
                </c:pt>
                <c:pt idx="3522">
                  <c:v>42301</c:v>
                </c:pt>
                <c:pt idx="3523">
                  <c:v>42302</c:v>
                </c:pt>
                <c:pt idx="3524">
                  <c:v>42303</c:v>
                </c:pt>
                <c:pt idx="3525">
                  <c:v>42304</c:v>
                </c:pt>
                <c:pt idx="3526">
                  <c:v>42305</c:v>
                </c:pt>
                <c:pt idx="3527">
                  <c:v>42306</c:v>
                </c:pt>
                <c:pt idx="3528">
                  <c:v>42307</c:v>
                </c:pt>
                <c:pt idx="3529">
                  <c:v>42308</c:v>
                </c:pt>
                <c:pt idx="3530">
                  <c:v>42309</c:v>
                </c:pt>
                <c:pt idx="3531">
                  <c:v>42310</c:v>
                </c:pt>
                <c:pt idx="3532">
                  <c:v>42311</c:v>
                </c:pt>
                <c:pt idx="3533">
                  <c:v>42312</c:v>
                </c:pt>
                <c:pt idx="3534">
                  <c:v>42313</c:v>
                </c:pt>
                <c:pt idx="3535">
                  <c:v>42314</c:v>
                </c:pt>
                <c:pt idx="3536">
                  <c:v>42315</c:v>
                </c:pt>
                <c:pt idx="3537">
                  <c:v>42316</c:v>
                </c:pt>
                <c:pt idx="3538">
                  <c:v>42317</c:v>
                </c:pt>
                <c:pt idx="3539">
                  <c:v>42318</c:v>
                </c:pt>
                <c:pt idx="3540">
                  <c:v>42319</c:v>
                </c:pt>
                <c:pt idx="3541">
                  <c:v>42320</c:v>
                </c:pt>
                <c:pt idx="3542">
                  <c:v>42321</c:v>
                </c:pt>
                <c:pt idx="3543">
                  <c:v>42322</c:v>
                </c:pt>
                <c:pt idx="3544">
                  <c:v>42323</c:v>
                </c:pt>
                <c:pt idx="3545">
                  <c:v>42324</c:v>
                </c:pt>
                <c:pt idx="3546">
                  <c:v>42325</c:v>
                </c:pt>
                <c:pt idx="3547">
                  <c:v>42326</c:v>
                </c:pt>
                <c:pt idx="3548">
                  <c:v>42327</c:v>
                </c:pt>
                <c:pt idx="3549">
                  <c:v>42328</c:v>
                </c:pt>
                <c:pt idx="3550">
                  <c:v>42329</c:v>
                </c:pt>
                <c:pt idx="3551">
                  <c:v>42330</c:v>
                </c:pt>
                <c:pt idx="3552">
                  <c:v>42331</c:v>
                </c:pt>
                <c:pt idx="3553">
                  <c:v>42332</c:v>
                </c:pt>
                <c:pt idx="3554">
                  <c:v>42333</c:v>
                </c:pt>
                <c:pt idx="3555">
                  <c:v>42334</c:v>
                </c:pt>
                <c:pt idx="3556">
                  <c:v>42335</c:v>
                </c:pt>
                <c:pt idx="3557">
                  <c:v>42336</c:v>
                </c:pt>
                <c:pt idx="3558">
                  <c:v>42337</c:v>
                </c:pt>
                <c:pt idx="3559">
                  <c:v>42338</c:v>
                </c:pt>
                <c:pt idx="3560">
                  <c:v>42339</c:v>
                </c:pt>
                <c:pt idx="3561">
                  <c:v>42340</c:v>
                </c:pt>
                <c:pt idx="3562">
                  <c:v>42341</c:v>
                </c:pt>
                <c:pt idx="3563">
                  <c:v>42342</c:v>
                </c:pt>
                <c:pt idx="3564">
                  <c:v>42343</c:v>
                </c:pt>
                <c:pt idx="3565">
                  <c:v>42344</c:v>
                </c:pt>
                <c:pt idx="3566">
                  <c:v>42345</c:v>
                </c:pt>
                <c:pt idx="3567">
                  <c:v>42346</c:v>
                </c:pt>
                <c:pt idx="3568">
                  <c:v>42347</c:v>
                </c:pt>
                <c:pt idx="3569">
                  <c:v>42348</c:v>
                </c:pt>
                <c:pt idx="3570">
                  <c:v>42349</c:v>
                </c:pt>
                <c:pt idx="3571">
                  <c:v>42350</c:v>
                </c:pt>
                <c:pt idx="3572">
                  <c:v>42351</c:v>
                </c:pt>
                <c:pt idx="3573">
                  <c:v>42352</c:v>
                </c:pt>
                <c:pt idx="3574">
                  <c:v>42353</c:v>
                </c:pt>
                <c:pt idx="3575">
                  <c:v>42354</c:v>
                </c:pt>
                <c:pt idx="3576">
                  <c:v>42355</c:v>
                </c:pt>
                <c:pt idx="3577">
                  <c:v>42356</c:v>
                </c:pt>
                <c:pt idx="3578">
                  <c:v>42357</c:v>
                </c:pt>
                <c:pt idx="3579">
                  <c:v>42358</c:v>
                </c:pt>
                <c:pt idx="3580">
                  <c:v>42359</c:v>
                </c:pt>
                <c:pt idx="3581">
                  <c:v>42360</c:v>
                </c:pt>
                <c:pt idx="3582">
                  <c:v>42361</c:v>
                </c:pt>
                <c:pt idx="3583">
                  <c:v>42362</c:v>
                </c:pt>
                <c:pt idx="3584">
                  <c:v>42363</c:v>
                </c:pt>
                <c:pt idx="3585">
                  <c:v>42364</c:v>
                </c:pt>
                <c:pt idx="3586">
                  <c:v>42365</c:v>
                </c:pt>
                <c:pt idx="3587">
                  <c:v>42366</c:v>
                </c:pt>
                <c:pt idx="3588">
                  <c:v>42367</c:v>
                </c:pt>
                <c:pt idx="3589">
                  <c:v>42368</c:v>
                </c:pt>
                <c:pt idx="3590">
                  <c:v>42369</c:v>
                </c:pt>
                <c:pt idx="3591">
                  <c:v>42370</c:v>
                </c:pt>
                <c:pt idx="3592">
                  <c:v>42371</c:v>
                </c:pt>
                <c:pt idx="3593">
                  <c:v>42372</c:v>
                </c:pt>
                <c:pt idx="3594">
                  <c:v>42373</c:v>
                </c:pt>
                <c:pt idx="3595">
                  <c:v>42374</c:v>
                </c:pt>
                <c:pt idx="3596">
                  <c:v>42375</c:v>
                </c:pt>
                <c:pt idx="3597">
                  <c:v>42376</c:v>
                </c:pt>
                <c:pt idx="3598">
                  <c:v>42377</c:v>
                </c:pt>
                <c:pt idx="3599">
                  <c:v>42378</c:v>
                </c:pt>
                <c:pt idx="3600">
                  <c:v>42379</c:v>
                </c:pt>
                <c:pt idx="3601">
                  <c:v>42380</c:v>
                </c:pt>
                <c:pt idx="3602">
                  <c:v>42381</c:v>
                </c:pt>
                <c:pt idx="3603">
                  <c:v>42382</c:v>
                </c:pt>
                <c:pt idx="3604">
                  <c:v>42383</c:v>
                </c:pt>
                <c:pt idx="3605">
                  <c:v>42384</c:v>
                </c:pt>
                <c:pt idx="3606">
                  <c:v>42385</c:v>
                </c:pt>
                <c:pt idx="3607">
                  <c:v>42386</c:v>
                </c:pt>
                <c:pt idx="3608">
                  <c:v>42387</c:v>
                </c:pt>
                <c:pt idx="3609">
                  <c:v>42388</c:v>
                </c:pt>
                <c:pt idx="3610">
                  <c:v>42389</c:v>
                </c:pt>
                <c:pt idx="3611">
                  <c:v>42390</c:v>
                </c:pt>
                <c:pt idx="3612">
                  <c:v>42391</c:v>
                </c:pt>
                <c:pt idx="3613">
                  <c:v>42392</c:v>
                </c:pt>
                <c:pt idx="3614">
                  <c:v>42393</c:v>
                </c:pt>
                <c:pt idx="3615">
                  <c:v>42394</c:v>
                </c:pt>
                <c:pt idx="3616">
                  <c:v>42395</c:v>
                </c:pt>
                <c:pt idx="3617">
                  <c:v>42396</c:v>
                </c:pt>
                <c:pt idx="3618">
                  <c:v>42397</c:v>
                </c:pt>
                <c:pt idx="3619">
                  <c:v>42398</c:v>
                </c:pt>
                <c:pt idx="3620">
                  <c:v>42399</c:v>
                </c:pt>
                <c:pt idx="3621">
                  <c:v>42400</c:v>
                </c:pt>
                <c:pt idx="3622">
                  <c:v>42401</c:v>
                </c:pt>
                <c:pt idx="3623">
                  <c:v>42402</c:v>
                </c:pt>
                <c:pt idx="3624">
                  <c:v>42403</c:v>
                </c:pt>
                <c:pt idx="3625">
                  <c:v>42404</c:v>
                </c:pt>
                <c:pt idx="3626">
                  <c:v>42405</c:v>
                </c:pt>
                <c:pt idx="3627">
                  <c:v>42406</c:v>
                </c:pt>
                <c:pt idx="3628">
                  <c:v>42407</c:v>
                </c:pt>
                <c:pt idx="3629">
                  <c:v>42408</c:v>
                </c:pt>
                <c:pt idx="3630">
                  <c:v>42409</c:v>
                </c:pt>
                <c:pt idx="3631">
                  <c:v>42410</c:v>
                </c:pt>
                <c:pt idx="3632">
                  <c:v>42411</c:v>
                </c:pt>
                <c:pt idx="3633">
                  <c:v>42412</c:v>
                </c:pt>
                <c:pt idx="3634">
                  <c:v>42413</c:v>
                </c:pt>
                <c:pt idx="3635">
                  <c:v>42414</c:v>
                </c:pt>
                <c:pt idx="3636">
                  <c:v>42415</c:v>
                </c:pt>
                <c:pt idx="3637">
                  <c:v>42416</c:v>
                </c:pt>
                <c:pt idx="3638">
                  <c:v>42417</c:v>
                </c:pt>
                <c:pt idx="3639">
                  <c:v>42418</c:v>
                </c:pt>
                <c:pt idx="3640">
                  <c:v>42419</c:v>
                </c:pt>
                <c:pt idx="3641">
                  <c:v>42420</c:v>
                </c:pt>
                <c:pt idx="3642">
                  <c:v>42421</c:v>
                </c:pt>
                <c:pt idx="3643">
                  <c:v>42422</c:v>
                </c:pt>
                <c:pt idx="3644">
                  <c:v>42423</c:v>
                </c:pt>
                <c:pt idx="3645">
                  <c:v>42424</c:v>
                </c:pt>
                <c:pt idx="3646">
                  <c:v>42425</c:v>
                </c:pt>
                <c:pt idx="3647">
                  <c:v>42426</c:v>
                </c:pt>
                <c:pt idx="3648">
                  <c:v>42427</c:v>
                </c:pt>
                <c:pt idx="3649">
                  <c:v>42428</c:v>
                </c:pt>
                <c:pt idx="3650">
                  <c:v>42429</c:v>
                </c:pt>
                <c:pt idx="3651">
                  <c:v>42430</c:v>
                </c:pt>
                <c:pt idx="3652">
                  <c:v>42431</c:v>
                </c:pt>
                <c:pt idx="3653">
                  <c:v>42432</c:v>
                </c:pt>
                <c:pt idx="3654">
                  <c:v>42433</c:v>
                </c:pt>
                <c:pt idx="3655">
                  <c:v>42434</c:v>
                </c:pt>
                <c:pt idx="3656">
                  <c:v>42435</c:v>
                </c:pt>
                <c:pt idx="3657">
                  <c:v>42436</c:v>
                </c:pt>
                <c:pt idx="3658">
                  <c:v>42437</c:v>
                </c:pt>
                <c:pt idx="3659">
                  <c:v>42438</c:v>
                </c:pt>
                <c:pt idx="3660">
                  <c:v>42439</c:v>
                </c:pt>
                <c:pt idx="3661">
                  <c:v>42440</c:v>
                </c:pt>
                <c:pt idx="3662">
                  <c:v>42441</c:v>
                </c:pt>
                <c:pt idx="3663">
                  <c:v>42442</c:v>
                </c:pt>
                <c:pt idx="3664">
                  <c:v>42443</c:v>
                </c:pt>
                <c:pt idx="3665">
                  <c:v>42444</c:v>
                </c:pt>
                <c:pt idx="3666">
                  <c:v>42445</c:v>
                </c:pt>
                <c:pt idx="3667">
                  <c:v>42446</c:v>
                </c:pt>
                <c:pt idx="3668">
                  <c:v>42447</c:v>
                </c:pt>
                <c:pt idx="3669">
                  <c:v>42448</c:v>
                </c:pt>
                <c:pt idx="3670">
                  <c:v>42449</c:v>
                </c:pt>
                <c:pt idx="3671">
                  <c:v>42450</c:v>
                </c:pt>
                <c:pt idx="3672">
                  <c:v>42451</c:v>
                </c:pt>
                <c:pt idx="3673">
                  <c:v>42452</c:v>
                </c:pt>
                <c:pt idx="3674">
                  <c:v>42453</c:v>
                </c:pt>
                <c:pt idx="3675">
                  <c:v>42454</c:v>
                </c:pt>
                <c:pt idx="3676">
                  <c:v>42455</c:v>
                </c:pt>
                <c:pt idx="3677">
                  <c:v>42456</c:v>
                </c:pt>
                <c:pt idx="3678">
                  <c:v>42457</c:v>
                </c:pt>
                <c:pt idx="3679">
                  <c:v>42458</c:v>
                </c:pt>
                <c:pt idx="3680">
                  <c:v>42459</c:v>
                </c:pt>
                <c:pt idx="3681">
                  <c:v>42460</c:v>
                </c:pt>
                <c:pt idx="3682">
                  <c:v>42461</c:v>
                </c:pt>
                <c:pt idx="3683">
                  <c:v>42462</c:v>
                </c:pt>
                <c:pt idx="3684">
                  <c:v>42463</c:v>
                </c:pt>
                <c:pt idx="3685">
                  <c:v>42464</c:v>
                </c:pt>
                <c:pt idx="3686">
                  <c:v>42465</c:v>
                </c:pt>
                <c:pt idx="3687">
                  <c:v>42466</c:v>
                </c:pt>
                <c:pt idx="3688">
                  <c:v>42467</c:v>
                </c:pt>
                <c:pt idx="3689">
                  <c:v>42468</c:v>
                </c:pt>
                <c:pt idx="3690">
                  <c:v>42469</c:v>
                </c:pt>
                <c:pt idx="3691">
                  <c:v>42470</c:v>
                </c:pt>
                <c:pt idx="3692">
                  <c:v>42471</c:v>
                </c:pt>
                <c:pt idx="3693">
                  <c:v>42472</c:v>
                </c:pt>
                <c:pt idx="3694">
                  <c:v>42473</c:v>
                </c:pt>
                <c:pt idx="3695">
                  <c:v>42474</c:v>
                </c:pt>
                <c:pt idx="3696">
                  <c:v>42475</c:v>
                </c:pt>
                <c:pt idx="3697">
                  <c:v>42476</c:v>
                </c:pt>
                <c:pt idx="3698">
                  <c:v>42477</c:v>
                </c:pt>
                <c:pt idx="3699">
                  <c:v>42478</c:v>
                </c:pt>
                <c:pt idx="3700">
                  <c:v>42479</c:v>
                </c:pt>
                <c:pt idx="3701">
                  <c:v>42480</c:v>
                </c:pt>
                <c:pt idx="3702">
                  <c:v>42481</c:v>
                </c:pt>
                <c:pt idx="3703">
                  <c:v>42482</c:v>
                </c:pt>
                <c:pt idx="3704">
                  <c:v>42483</c:v>
                </c:pt>
                <c:pt idx="3705">
                  <c:v>42484</c:v>
                </c:pt>
                <c:pt idx="3706">
                  <c:v>42485</c:v>
                </c:pt>
                <c:pt idx="3707">
                  <c:v>42486</c:v>
                </c:pt>
                <c:pt idx="3708">
                  <c:v>42487</c:v>
                </c:pt>
                <c:pt idx="3709">
                  <c:v>42488</c:v>
                </c:pt>
                <c:pt idx="3710">
                  <c:v>42489</c:v>
                </c:pt>
                <c:pt idx="3711">
                  <c:v>42490</c:v>
                </c:pt>
                <c:pt idx="3712">
                  <c:v>42491</c:v>
                </c:pt>
                <c:pt idx="3713">
                  <c:v>42492</c:v>
                </c:pt>
                <c:pt idx="3714">
                  <c:v>42493</c:v>
                </c:pt>
                <c:pt idx="3715">
                  <c:v>42494</c:v>
                </c:pt>
                <c:pt idx="3716">
                  <c:v>42495</c:v>
                </c:pt>
                <c:pt idx="3717">
                  <c:v>42496</c:v>
                </c:pt>
                <c:pt idx="3718">
                  <c:v>42497</c:v>
                </c:pt>
                <c:pt idx="3719">
                  <c:v>42498</c:v>
                </c:pt>
                <c:pt idx="3720">
                  <c:v>42499</c:v>
                </c:pt>
                <c:pt idx="3721">
                  <c:v>42500</c:v>
                </c:pt>
                <c:pt idx="3722">
                  <c:v>42501</c:v>
                </c:pt>
                <c:pt idx="3723">
                  <c:v>42502</c:v>
                </c:pt>
                <c:pt idx="3724">
                  <c:v>42503</c:v>
                </c:pt>
                <c:pt idx="3725">
                  <c:v>42504</c:v>
                </c:pt>
                <c:pt idx="3726">
                  <c:v>42505</c:v>
                </c:pt>
                <c:pt idx="3727">
                  <c:v>42506</c:v>
                </c:pt>
                <c:pt idx="3728">
                  <c:v>42507</c:v>
                </c:pt>
                <c:pt idx="3729">
                  <c:v>42508</c:v>
                </c:pt>
                <c:pt idx="3730">
                  <c:v>42509</c:v>
                </c:pt>
                <c:pt idx="3731">
                  <c:v>42510</c:v>
                </c:pt>
                <c:pt idx="3732">
                  <c:v>42511</c:v>
                </c:pt>
                <c:pt idx="3733">
                  <c:v>42512</c:v>
                </c:pt>
                <c:pt idx="3734">
                  <c:v>42513</c:v>
                </c:pt>
                <c:pt idx="3735">
                  <c:v>42514</c:v>
                </c:pt>
                <c:pt idx="3736">
                  <c:v>42515</c:v>
                </c:pt>
                <c:pt idx="3737">
                  <c:v>42516</c:v>
                </c:pt>
                <c:pt idx="3738">
                  <c:v>42517</c:v>
                </c:pt>
                <c:pt idx="3739">
                  <c:v>42518</c:v>
                </c:pt>
                <c:pt idx="3740">
                  <c:v>42519</c:v>
                </c:pt>
                <c:pt idx="3741">
                  <c:v>42520</c:v>
                </c:pt>
                <c:pt idx="3742">
                  <c:v>42521</c:v>
                </c:pt>
                <c:pt idx="3743">
                  <c:v>42522</c:v>
                </c:pt>
                <c:pt idx="3744">
                  <c:v>42523</c:v>
                </c:pt>
                <c:pt idx="3745">
                  <c:v>42524</c:v>
                </c:pt>
                <c:pt idx="3746">
                  <c:v>42525</c:v>
                </c:pt>
                <c:pt idx="3747">
                  <c:v>42526</c:v>
                </c:pt>
                <c:pt idx="3748">
                  <c:v>42527</c:v>
                </c:pt>
                <c:pt idx="3749">
                  <c:v>42528</c:v>
                </c:pt>
                <c:pt idx="3750">
                  <c:v>42529</c:v>
                </c:pt>
                <c:pt idx="3751">
                  <c:v>42530</c:v>
                </c:pt>
                <c:pt idx="3752">
                  <c:v>42531</c:v>
                </c:pt>
                <c:pt idx="3753">
                  <c:v>42532</c:v>
                </c:pt>
                <c:pt idx="3754">
                  <c:v>42533</c:v>
                </c:pt>
                <c:pt idx="3755">
                  <c:v>42534</c:v>
                </c:pt>
                <c:pt idx="3756">
                  <c:v>42535</c:v>
                </c:pt>
                <c:pt idx="3757">
                  <c:v>42536</c:v>
                </c:pt>
                <c:pt idx="3758">
                  <c:v>42537</c:v>
                </c:pt>
                <c:pt idx="3759">
                  <c:v>42538</c:v>
                </c:pt>
                <c:pt idx="3760">
                  <c:v>42539</c:v>
                </c:pt>
                <c:pt idx="3761">
                  <c:v>42540</c:v>
                </c:pt>
                <c:pt idx="3762">
                  <c:v>42541</c:v>
                </c:pt>
                <c:pt idx="3763">
                  <c:v>42542</c:v>
                </c:pt>
                <c:pt idx="3764">
                  <c:v>42543</c:v>
                </c:pt>
                <c:pt idx="3765">
                  <c:v>42544</c:v>
                </c:pt>
                <c:pt idx="3766">
                  <c:v>42545</c:v>
                </c:pt>
                <c:pt idx="3767">
                  <c:v>42546</c:v>
                </c:pt>
                <c:pt idx="3768">
                  <c:v>42547</c:v>
                </c:pt>
                <c:pt idx="3769">
                  <c:v>42548</c:v>
                </c:pt>
                <c:pt idx="3770">
                  <c:v>42549</c:v>
                </c:pt>
                <c:pt idx="3771">
                  <c:v>42550</c:v>
                </c:pt>
                <c:pt idx="3772">
                  <c:v>42551</c:v>
                </c:pt>
                <c:pt idx="3773">
                  <c:v>42552</c:v>
                </c:pt>
                <c:pt idx="3774">
                  <c:v>42553</c:v>
                </c:pt>
                <c:pt idx="3775">
                  <c:v>42554</c:v>
                </c:pt>
                <c:pt idx="3776">
                  <c:v>42555</c:v>
                </c:pt>
                <c:pt idx="3777">
                  <c:v>42556</c:v>
                </c:pt>
                <c:pt idx="3778">
                  <c:v>42557</c:v>
                </c:pt>
                <c:pt idx="3779">
                  <c:v>42558</c:v>
                </c:pt>
                <c:pt idx="3780">
                  <c:v>42559</c:v>
                </c:pt>
                <c:pt idx="3781">
                  <c:v>42560</c:v>
                </c:pt>
                <c:pt idx="3782">
                  <c:v>42561</c:v>
                </c:pt>
                <c:pt idx="3783">
                  <c:v>42562</c:v>
                </c:pt>
                <c:pt idx="3784">
                  <c:v>42563</c:v>
                </c:pt>
                <c:pt idx="3785">
                  <c:v>42564</c:v>
                </c:pt>
                <c:pt idx="3786">
                  <c:v>42565</c:v>
                </c:pt>
                <c:pt idx="3787">
                  <c:v>42566</c:v>
                </c:pt>
                <c:pt idx="3788">
                  <c:v>42567</c:v>
                </c:pt>
                <c:pt idx="3789">
                  <c:v>42568</c:v>
                </c:pt>
                <c:pt idx="3790">
                  <c:v>42569</c:v>
                </c:pt>
                <c:pt idx="3791">
                  <c:v>42570</c:v>
                </c:pt>
                <c:pt idx="3792">
                  <c:v>42571</c:v>
                </c:pt>
                <c:pt idx="3793">
                  <c:v>42572</c:v>
                </c:pt>
                <c:pt idx="3794">
                  <c:v>42573</c:v>
                </c:pt>
                <c:pt idx="3795">
                  <c:v>42574</c:v>
                </c:pt>
                <c:pt idx="3796">
                  <c:v>42575</c:v>
                </c:pt>
                <c:pt idx="3797">
                  <c:v>42576</c:v>
                </c:pt>
                <c:pt idx="3798">
                  <c:v>42577</c:v>
                </c:pt>
                <c:pt idx="3799">
                  <c:v>42578</c:v>
                </c:pt>
                <c:pt idx="3800">
                  <c:v>42579</c:v>
                </c:pt>
                <c:pt idx="3801">
                  <c:v>42580</c:v>
                </c:pt>
                <c:pt idx="3802">
                  <c:v>42581</c:v>
                </c:pt>
                <c:pt idx="3803">
                  <c:v>42582</c:v>
                </c:pt>
                <c:pt idx="3804">
                  <c:v>42583</c:v>
                </c:pt>
                <c:pt idx="3805">
                  <c:v>42584</c:v>
                </c:pt>
                <c:pt idx="3806">
                  <c:v>42585</c:v>
                </c:pt>
                <c:pt idx="3807">
                  <c:v>42586</c:v>
                </c:pt>
                <c:pt idx="3808">
                  <c:v>42587</c:v>
                </c:pt>
                <c:pt idx="3809">
                  <c:v>42588</c:v>
                </c:pt>
                <c:pt idx="3810">
                  <c:v>42589</c:v>
                </c:pt>
                <c:pt idx="3811">
                  <c:v>42590</c:v>
                </c:pt>
                <c:pt idx="3812">
                  <c:v>42591</c:v>
                </c:pt>
                <c:pt idx="3813">
                  <c:v>42592</c:v>
                </c:pt>
                <c:pt idx="3814">
                  <c:v>42593</c:v>
                </c:pt>
                <c:pt idx="3815">
                  <c:v>42594</c:v>
                </c:pt>
                <c:pt idx="3816">
                  <c:v>42595</c:v>
                </c:pt>
                <c:pt idx="3817">
                  <c:v>42596</c:v>
                </c:pt>
                <c:pt idx="3818">
                  <c:v>42597</c:v>
                </c:pt>
                <c:pt idx="3819">
                  <c:v>42598</c:v>
                </c:pt>
                <c:pt idx="3820">
                  <c:v>42599</c:v>
                </c:pt>
                <c:pt idx="3821">
                  <c:v>42600</c:v>
                </c:pt>
                <c:pt idx="3822">
                  <c:v>42601</c:v>
                </c:pt>
                <c:pt idx="3823">
                  <c:v>42602</c:v>
                </c:pt>
                <c:pt idx="3824">
                  <c:v>42603</c:v>
                </c:pt>
                <c:pt idx="3825">
                  <c:v>42604</c:v>
                </c:pt>
                <c:pt idx="3826">
                  <c:v>42605</c:v>
                </c:pt>
                <c:pt idx="3827">
                  <c:v>42606</c:v>
                </c:pt>
                <c:pt idx="3828">
                  <c:v>42607</c:v>
                </c:pt>
                <c:pt idx="3829">
                  <c:v>42608</c:v>
                </c:pt>
                <c:pt idx="3830">
                  <c:v>42609</c:v>
                </c:pt>
                <c:pt idx="3831">
                  <c:v>42610</c:v>
                </c:pt>
                <c:pt idx="3832">
                  <c:v>42611</c:v>
                </c:pt>
                <c:pt idx="3833">
                  <c:v>42612</c:v>
                </c:pt>
                <c:pt idx="3834">
                  <c:v>42613</c:v>
                </c:pt>
                <c:pt idx="3835">
                  <c:v>42614</c:v>
                </c:pt>
                <c:pt idx="3836">
                  <c:v>42615</c:v>
                </c:pt>
                <c:pt idx="3837">
                  <c:v>42616</c:v>
                </c:pt>
                <c:pt idx="3838">
                  <c:v>42617</c:v>
                </c:pt>
                <c:pt idx="3839">
                  <c:v>42618</c:v>
                </c:pt>
                <c:pt idx="3840">
                  <c:v>42619</c:v>
                </c:pt>
                <c:pt idx="3841">
                  <c:v>42620</c:v>
                </c:pt>
                <c:pt idx="3842">
                  <c:v>42621</c:v>
                </c:pt>
                <c:pt idx="3843">
                  <c:v>42622</c:v>
                </c:pt>
                <c:pt idx="3844">
                  <c:v>42623</c:v>
                </c:pt>
                <c:pt idx="3845">
                  <c:v>42624</c:v>
                </c:pt>
                <c:pt idx="3846">
                  <c:v>42625</c:v>
                </c:pt>
                <c:pt idx="3847">
                  <c:v>42626</c:v>
                </c:pt>
                <c:pt idx="3848">
                  <c:v>42627</c:v>
                </c:pt>
                <c:pt idx="3849">
                  <c:v>42628</c:v>
                </c:pt>
                <c:pt idx="3850">
                  <c:v>42629</c:v>
                </c:pt>
                <c:pt idx="3851">
                  <c:v>42630</c:v>
                </c:pt>
                <c:pt idx="3852">
                  <c:v>42631</c:v>
                </c:pt>
                <c:pt idx="3853">
                  <c:v>42632</c:v>
                </c:pt>
                <c:pt idx="3854">
                  <c:v>42633</c:v>
                </c:pt>
                <c:pt idx="3855">
                  <c:v>42634</c:v>
                </c:pt>
                <c:pt idx="3856">
                  <c:v>42635</c:v>
                </c:pt>
                <c:pt idx="3857">
                  <c:v>42636</c:v>
                </c:pt>
                <c:pt idx="3858">
                  <c:v>42637</c:v>
                </c:pt>
                <c:pt idx="3859">
                  <c:v>42638</c:v>
                </c:pt>
                <c:pt idx="3860">
                  <c:v>42639</c:v>
                </c:pt>
                <c:pt idx="3861">
                  <c:v>42640</c:v>
                </c:pt>
                <c:pt idx="3862">
                  <c:v>42641</c:v>
                </c:pt>
                <c:pt idx="3863">
                  <c:v>42642</c:v>
                </c:pt>
                <c:pt idx="3864">
                  <c:v>42643</c:v>
                </c:pt>
                <c:pt idx="3865">
                  <c:v>42644</c:v>
                </c:pt>
                <c:pt idx="3866">
                  <c:v>42645</c:v>
                </c:pt>
                <c:pt idx="3867">
                  <c:v>42646</c:v>
                </c:pt>
                <c:pt idx="3868">
                  <c:v>42647</c:v>
                </c:pt>
                <c:pt idx="3869">
                  <c:v>42648</c:v>
                </c:pt>
                <c:pt idx="3870">
                  <c:v>42649</c:v>
                </c:pt>
                <c:pt idx="3871">
                  <c:v>42650</c:v>
                </c:pt>
                <c:pt idx="3872">
                  <c:v>42651</c:v>
                </c:pt>
                <c:pt idx="3873">
                  <c:v>42652</c:v>
                </c:pt>
                <c:pt idx="3874">
                  <c:v>42653</c:v>
                </c:pt>
                <c:pt idx="3875">
                  <c:v>42654</c:v>
                </c:pt>
                <c:pt idx="3876">
                  <c:v>42655</c:v>
                </c:pt>
                <c:pt idx="3877">
                  <c:v>42656</c:v>
                </c:pt>
                <c:pt idx="3878">
                  <c:v>42657</c:v>
                </c:pt>
                <c:pt idx="3879">
                  <c:v>42658</c:v>
                </c:pt>
                <c:pt idx="3880">
                  <c:v>42659</c:v>
                </c:pt>
                <c:pt idx="3881">
                  <c:v>42660</c:v>
                </c:pt>
                <c:pt idx="3882">
                  <c:v>42661</c:v>
                </c:pt>
                <c:pt idx="3883">
                  <c:v>42662</c:v>
                </c:pt>
                <c:pt idx="3884">
                  <c:v>42663</c:v>
                </c:pt>
                <c:pt idx="3885">
                  <c:v>42664</c:v>
                </c:pt>
                <c:pt idx="3886">
                  <c:v>42665</c:v>
                </c:pt>
                <c:pt idx="3887">
                  <c:v>42666</c:v>
                </c:pt>
                <c:pt idx="3888">
                  <c:v>42667</c:v>
                </c:pt>
                <c:pt idx="3889">
                  <c:v>42668</c:v>
                </c:pt>
                <c:pt idx="3890">
                  <c:v>42669</c:v>
                </c:pt>
                <c:pt idx="3891">
                  <c:v>42670</c:v>
                </c:pt>
                <c:pt idx="3892">
                  <c:v>42671</c:v>
                </c:pt>
                <c:pt idx="3893">
                  <c:v>42672</c:v>
                </c:pt>
                <c:pt idx="3894">
                  <c:v>42673</c:v>
                </c:pt>
                <c:pt idx="3895">
                  <c:v>42674</c:v>
                </c:pt>
                <c:pt idx="3896">
                  <c:v>42675</c:v>
                </c:pt>
                <c:pt idx="3897">
                  <c:v>42676</c:v>
                </c:pt>
                <c:pt idx="3898">
                  <c:v>42677</c:v>
                </c:pt>
                <c:pt idx="3899">
                  <c:v>42678</c:v>
                </c:pt>
                <c:pt idx="3900">
                  <c:v>42679</c:v>
                </c:pt>
                <c:pt idx="3901">
                  <c:v>42680</c:v>
                </c:pt>
                <c:pt idx="3902">
                  <c:v>42681</c:v>
                </c:pt>
                <c:pt idx="3903">
                  <c:v>42682</c:v>
                </c:pt>
                <c:pt idx="3904">
                  <c:v>42683</c:v>
                </c:pt>
                <c:pt idx="3905">
                  <c:v>42684</c:v>
                </c:pt>
                <c:pt idx="3906">
                  <c:v>42685</c:v>
                </c:pt>
                <c:pt idx="3907">
                  <c:v>42686</c:v>
                </c:pt>
                <c:pt idx="3908">
                  <c:v>42687</c:v>
                </c:pt>
                <c:pt idx="3909">
                  <c:v>42688</c:v>
                </c:pt>
                <c:pt idx="3910">
                  <c:v>42689</c:v>
                </c:pt>
                <c:pt idx="3911">
                  <c:v>42690</c:v>
                </c:pt>
                <c:pt idx="3912">
                  <c:v>42691</c:v>
                </c:pt>
                <c:pt idx="3913">
                  <c:v>42692</c:v>
                </c:pt>
                <c:pt idx="3914">
                  <c:v>42693</c:v>
                </c:pt>
                <c:pt idx="3915">
                  <c:v>42694</c:v>
                </c:pt>
                <c:pt idx="3916">
                  <c:v>42695</c:v>
                </c:pt>
                <c:pt idx="3917">
                  <c:v>42696</c:v>
                </c:pt>
                <c:pt idx="3918">
                  <c:v>42697</c:v>
                </c:pt>
                <c:pt idx="3919">
                  <c:v>42698</c:v>
                </c:pt>
                <c:pt idx="3920">
                  <c:v>42699</c:v>
                </c:pt>
                <c:pt idx="3921">
                  <c:v>42700</c:v>
                </c:pt>
                <c:pt idx="3922">
                  <c:v>42701</c:v>
                </c:pt>
                <c:pt idx="3923">
                  <c:v>42702</c:v>
                </c:pt>
                <c:pt idx="3924">
                  <c:v>42703</c:v>
                </c:pt>
                <c:pt idx="3925">
                  <c:v>42704</c:v>
                </c:pt>
                <c:pt idx="3926">
                  <c:v>42705</c:v>
                </c:pt>
                <c:pt idx="3927">
                  <c:v>42706</c:v>
                </c:pt>
                <c:pt idx="3928">
                  <c:v>42707</c:v>
                </c:pt>
                <c:pt idx="3929">
                  <c:v>42708</c:v>
                </c:pt>
                <c:pt idx="3930">
                  <c:v>42709</c:v>
                </c:pt>
                <c:pt idx="3931">
                  <c:v>42710</c:v>
                </c:pt>
                <c:pt idx="3932">
                  <c:v>42711</c:v>
                </c:pt>
                <c:pt idx="3933">
                  <c:v>42712</c:v>
                </c:pt>
                <c:pt idx="3934">
                  <c:v>42713</c:v>
                </c:pt>
                <c:pt idx="3935">
                  <c:v>42714</c:v>
                </c:pt>
                <c:pt idx="3936">
                  <c:v>42715</c:v>
                </c:pt>
                <c:pt idx="3937">
                  <c:v>42716</c:v>
                </c:pt>
                <c:pt idx="3938">
                  <c:v>42717</c:v>
                </c:pt>
                <c:pt idx="3939">
                  <c:v>42718</c:v>
                </c:pt>
                <c:pt idx="3940">
                  <c:v>42719</c:v>
                </c:pt>
                <c:pt idx="3941">
                  <c:v>42720</c:v>
                </c:pt>
                <c:pt idx="3942">
                  <c:v>42721</c:v>
                </c:pt>
                <c:pt idx="3943">
                  <c:v>42722</c:v>
                </c:pt>
                <c:pt idx="3944">
                  <c:v>42723</c:v>
                </c:pt>
                <c:pt idx="3945">
                  <c:v>42724</c:v>
                </c:pt>
                <c:pt idx="3946">
                  <c:v>42725</c:v>
                </c:pt>
                <c:pt idx="3947">
                  <c:v>42726</c:v>
                </c:pt>
                <c:pt idx="3948">
                  <c:v>42727</c:v>
                </c:pt>
                <c:pt idx="3949">
                  <c:v>42728</c:v>
                </c:pt>
                <c:pt idx="3950">
                  <c:v>42729</c:v>
                </c:pt>
                <c:pt idx="3951">
                  <c:v>42730</c:v>
                </c:pt>
                <c:pt idx="3952">
                  <c:v>42731</c:v>
                </c:pt>
                <c:pt idx="3953">
                  <c:v>42732</c:v>
                </c:pt>
                <c:pt idx="3954">
                  <c:v>42733</c:v>
                </c:pt>
                <c:pt idx="3955">
                  <c:v>42734</c:v>
                </c:pt>
                <c:pt idx="3956">
                  <c:v>42735</c:v>
                </c:pt>
                <c:pt idx="3957">
                  <c:v>42736</c:v>
                </c:pt>
                <c:pt idx="3958">
                  <c:v>42737</c:v>
                </c:pt>
                <c:pt idx="3959">
                  <c:v>42738</c:v>
                </c:pt>
                <c:pt idx="3960">
                  <c:v>42739</c:v>
                </c:pt>
                <c:pt idx="3961">
                  <c:v>42740</c:v>
                </c:pt>
                <c:pt idx="3962">
                  <c:v>42741</c:v>
                </c:pt>
                <c:pt idx="3963">
                  <c:v>42742</c:v>
                </c:pt>
                <c:pt idx="3964">
                  <c:v>42743</c:v>
                </c:pt>
                <c:pt idx="3965">
                  <c:v>42744</c:v>
                </c:pt>
                <c:pt idx="3966">
                  <c:v>42745</c:v>
                </c:pt>
                <c:pt idx="3967">
                  <c:v>42746</c:v>
                </c:pt>
                <c:pt idx="3968">
                  <c:v>42747</c:v>
                </c:pt>
                <c:pt idx="3969">
                  <c:v>42748</c:v>
                </c:pt>
                <c:pt idx="3970">
                  <c:v>42749</c:v>
                </c:pt>
                <c:pt idx="3971">
                  <c:v>42750</c:v>
                </c:pt>
                <c:pt idx="3972">
                  <c:v>42751</c:v>
                </c:pt>
                <c:pt idx="3973">
                  <c:v>42752</c:v>
                </c:pt>
                <c:pt idx="3974">
                  <c:v>42753</c:v>
                </c:pt>
                <c:pt idx="3975">
                  <c:v>42754</c:v>
                </c:pt>
                <c:pt idx="3976">
                  <c:v>42755</c:v>
                </c:pt>
                <c:pt idx="3977">
                  <c:v>42756</c:v>
                </c:pt>
                <c:pt idx="3978">
                  <c:v>42757</c:v>
                </c:pt>
                <c:pt idx="3979">
                  <c:v>42758</c:v>
                </c:pt>
                <c:pt idx="3980">
                  <c:v>42759</c:v>
                </c:pt>
                <c:pt idx="3981">
                  <c:v>42760</c:v>
                </c:pt>
                <c:pt idx="3982">
                  <c:v>42761</c:v>
                </c:pt>
                <c:pt idx="3983">
                  <c:v>42762</c:v>
                </c:pt>
                <c:pt idx="3984">
                  <c:v>42763</c:v>
                </c:pt>
                <c:pt idx="3985">
                  <c:v>42764</c:v>
                </c:pt>
                <c:pt idx="3986">
                  <c:v>42765</c:v>
                </c:pt>
                <c:pt idx="3987">
                  <c:v>42766</c:v>
                </c:pt>
                <c:pt idx="3988">
                  <c:v>42767</c:v>
                </c:pt>
                <c:pt idx="3989">
                  <c:v>42768</c:v>
                </c:pt>
                <c:pt idx="3990">
                  <c:v>42769</c:v>
                </c:pt>
                <c:pt idx="3991">
                  <c:v>42770</c:v>
                </c:pt>
                <c:pt idx="3992">
                  <c:v>42771</c:v>
                </c:pt>
                <c:pt idx="3993">
                  <c:v>42772</c:v>
                </c:pt>
                <c:pt idx="3994">
                  <c:v>42773</c:v>
                </c:pt>
                <c:pt idx="3995">
                  <c:v>42774</c:v>
                </c:pt>
                <c:pt idx="3996">
                  <c:v>42775</c:v>
                </c:pt>
                <c:pt idx="3997">
                  <c:v>42776</c:v>
                </c:pt>
                <c:pt idx="3998">
                  <c:v>42777</c:v>
                </c:pt>
                <c:pt idx="3999">
                  <c:v>42778</c:v>
                </c:pt>
                <c:pt idx="4000">
                  <c:v>42779</c:v>
                </c:pt>
                <c:pt idx="4001">
                  <c:v>42780</c:v>
                </c:pt>
                <c:pt idx="4002">
                  <c:v>42781</c:v>
                </c:pt>
                <c:pt idx="4003">
                  <c:v>42782</c:v>
                </c:pt>
                <c:pt idx="4004">
                  <c:v>42783</c:v>
                </c:pt>
                <c:pt idx="4005">
                  <c:v>42784</c:v>
                </c:pt>
                <c:pt idx="4006">
                  <c:v>42785</c:v>
                </c:pt>
                <c:pt idx="4007">
                  <c:v>42786</c:v>
                </c:pt>
                <c:pt idx="4008">
                  <c:v>42787</c:v>
                </c:pt>
                <c:pt idx="4009">
                  <c:v>42788</c:v>
                </c:pt>
                <c:pt idx="4010">
                  <c:v>42789</c:v>
                </c:pt>
                <c:pt idx="4011">
                  <c:v>42790</c:v>
                </c:pt>
                <c:pt idx="4012">
                  <c:v>42791</c:v>
                </c:pt>
                <c:pt idx="4013">
                  <c:v>42792</c:v>
                </c:pt>
                <c:pt idx="4014">
                  <c:v>42793</c:v>
                </c:pt>
                <c:pt idx="4015">
                  <c:v>42794</c:v>
                </c:pt>
                <c:pt idx="4016">
                  <c:v>42795</c:v>
                </c:pt>
                <c:pt idx="4017">
                  <c:v>42796</c:v>
                </c:pt>
                <c:pt idx="4018">
                  <c:v>42797</c:v>
                </c:pt>
                <c:pt idx="4019">
                  <c:v>42798</c:v>
                </c:pt>
                <c:pt idx="4020">
                  <c:v>42799</c:v>
                </c:pt>
                <c:pt idx="4021">
                  <c:v>42800</c:v>
                </c:pt>
                <c:pt idx="4022">
                  <c:v>42801</c:v>
                </c:pt>
                <c:pt idx="4023">
                  <c:v>42802</c:v>
                </c:pt>
                <c:pt idx="4024">
                  <c:v>42803</c:v>
                </c:pt>
                <c:pt idx="4025">
                  <c:v>42804</c:v>
                </c:pt>
                <c:pt idx="4026">
                  <c:v>42805</c:v>
                </c:pt>
                <c:pt idx="4027">
                  <c:v>42806</c:v>
                </c:pt>
                <c:pt idx="4028">
                  <c:v>42807</c:v>
                </c:pt>
                <c:pt idx="4029">
                  <c:v>42808</c:v>
                </c:pt>
                <c:pt idx="4030">
                  <c:v>42809</c:v>
                </c:pt>
                <c:pt idx="4031">
                  <c:v>42810</c:v>
                </c:pt>
                <c:pt idx="4032">
                  <c:v>42811</c:v>
                </c:pt>
                <c:pt idx="4033">
                  <c:v>42812</c:v>
                </c:pt>
                <c:pt idx="4034">
                  <c:v>42813</c:v>
                </c:pt>
                <c:pt idx="4035">
                  <c:v>42814</c:v>
                </c:pt>
                <c:pt idx="4036">
                  <c:v>42815</c:v>
                </c:pt>
                <c:pt idx="4037">
                  <c:v>42816</c:v>
                </c:pt>
                <c:pt idx="4038">
                  <c:v>42817</c:v>
                </c:pt>
                <c:pt idx="4039">
                  <c:v>42818</c:v>
                </c:pt>
                <c:pt idx="4040">
                  <c:v>42819</c:v>
                </c:pt>
                <c:pt idx="4041">
                  <c:v>42820</c:v>
                </c:pt>
                <c:pt idx="4042">
                  <c:v>42821</c:v>
                </c:pt>
                <c:pt idx="4043">
                  <c:v>42822</c:v>
                </c:pt>
                <c:pt idx="4044">
                  <c:v>42823</c:v>
                </c:pt>
                <c:pt idx="4045">
                  <c:v>42824</c:v>
                </c:pt>
                <c:pt idx="4046">
                  <c:v>42825</c:v>
                </c:pt>
                <c:pt idx="4047">
                  <c:v>42826</c:v>
                </c:pt>
                <c:pt idx="4048">
                  <c:v>42827</c:v>
                </c:pt>
                <c:pt idx="4049">
                  <c:v>42828</c:v>
                </c:pt>
                <c:pt idx="4050">
                  <c:v>42829</c:v>
                </c:pt>
                <c:pt idx="4051">
                  <c:v>42830</c:v>
                </c:pt>
                <c:pt idx="4052">
                  <c:v>42831</c:v>
                </c:pt>
                <c:pt idx="4053">
                  <c:v>42832</c:v>
                </c:pt>
                <c:pt idx="4054">
                  <c:v>42833</c:v>
                </c:pt>
                <c:pt idx="4055">
                  <c:v>42834</c:v>
                </c:pt>
                <c:pt idx="4056">
                  <c:v>42835</c:v>
                </c:pt>
                <c:pt idx="4057">
                  <c:v>42836</c:v>
                </c:pt>
                <c:pt idx="4058">
                  <c:v>42837</c:v>
                </c:pt>
                <c:pt idx="4059">
                  <c:v>42838</c:v>
                </c:pt>
                <c:pt idx="4060">
                  <c:v>42839</c:v>
                </c:pt>
                <c:pt idx="4061">
                  <c:v>42840</c:v>
                </c:pt>
                <c:pt idx="4062">
                  <c:v>42841</c:v>
                </c:pt>
                <c:pt idx="4063">
                  <c:v>42842</c:v>
                </c:pt>
                <c:pt idx="4064">
                  <c:v>42843</c:v>
                </c:pt>
                <c:pt idx="4065">
                  <c:v>42844</c:v>
                </c:pt>
                <c:pt idx="4066">
                  <c:v>42845</c:v>
                </c:pt>
                <c:pt idx="4067">
                  <c:v>42846</c:v>
                </c:pt>
                <c:pt idx="4068">
                  <c:v>42847</c:v>
                </c:pt>
                <c:pt idx="4069">
                  <c:v>42848</c:v>
                </c:pt>
                <c:pt idx="4070">
                  <c:v>42849</c:v>
                </c:pt>
                <c:pt idx="4071">
                  <c:v>42850</c:v>
                </c:pt>
                <c:pt idx="4072">
                  <c:v>42851</c:v>
                </c:pt>
                <c:pt idx="4073">
                  <c:v>42852</c:v>
                </c:pt>
                <c:pt idx="4074">
                  <c:v>42853</c:v>
                </c:pt>
                <c:pt idx="4075">
                  <c:v>42854</c:v>
                </c:pt>
                <c:pt idx="4076">
                  <c:v>42855</c:v>
                </c:pt>
                <c:pt idx="4077">
                  <c:v>42856</c:v>
                </c:pt>
                <c:pt idx="4078">
                  <c:v>42857</c:v>
                </c:pt>
                <c:pt idx="4079">
                  <c:v>42858</c:v>
                </c:pt>
                <c:pt idx="4080">
                  <c:v>42859</c:v>
                </c:pt>
                <c:pt idx="4081">
                  <c:v>42860</c:v>
                </c:pt>
                <c:pt idx="4082">
                  <c:v>42861</c:v>
                </c:pt>
                <c:pt idx="4083">
                  <c:v>42862</c:v>
                </c:pt>
                <c:pt idx="4084">
                  <c:v>42863</c:v>
                </c:pt>
                <c:pt idx="4085">
                  <c:v>42864</c:v>
                </c:pt>
                <c:pt idx="4086">
                  <c:v>42865</c:v>
                </c:pt>
                <c:pt idx="4087">
                  <c:v>42866</c:v>
                </c:pt>
                <c:pt idx="4088">
                  <c:v>42867</c:v>
                </c:pt>
                <c:pt idx="4089">
                  <c:v>42868</c:v>
                </c:pt>
                <c:pt idx="4090">
                  <c:v>42869</c:v>
                </c:pt>
                <c:pt idx="4091">
                  <c:v>42870</c:v>
                </c:pt>
                <c:pt idx="4092">
                  <c:v>42871</c:v>
                </c:pt>
                <c:pt idx="4093">
                  <c:v>42872</c:v>
                </c:pt>
                <c:pt idx="4094">
                  <c:v>42873</c:v>
                </c:pt>
                <c:pt idx="4095">
                  <c:v>42874</c:v>
                </c:pt>
                <c:pt idx="4096">
                  <c:v>42875</c:v>
                </c:pt>
                <c:pt idx="4097">
                  <c:v>42876</c:v>
                </c:pt>
                <c:pt idx="4098">
                  <c:v>42877</c:v>
                </c:pt>
                <c:pt idx="4099">
                  <c:v>42878</c:v>
                </c:pt>
                <c:pt idx="4100">
                  <c:v>42879</c:v>
                </c:pt>
                <c:pt idx="4101">
                  <c:v>42880</c:v>
                </c:pt>
                <c:pt idx="4102">
                  <c:v>42881</c:v>
                </c:pt>
                <c:pt idx="4103">
                  <c:v>42882</c:v>
                </c:pt>
                <c:pt idx="4104">
                  <c:v>42883</c:v>
                </c:pt>
                <c:pt idx="4105">
                  <c:v>42884</c:v>
                </c:pt>
                <c:pt idx="4106">
                  <c:v>42885</c:v>
                </c:pt>
                <c:pt idx="4107">
                  <c:v>42886</c:v>
                </c:pt>
                <c:pt idx="4108">
                  <c:v>42887</c:v>
                </c:pt>
                <c:pt idx="4109">
                  <c:v>42888</c:v>
                </c:pt>
                <c:pt idx="4110">
                  <c:v>42889</c:v>
                </c:pt>
                <c:pt idx="4111">
                  <c:v>42890</c:v>
                </c:pt>
                <c:pt idx="4112">
                  <c:v>42891</c:v>
                </c:pt>
                <c:pt idx="4113">
                  <c:v>42892</c:v>
                </c:pt>
                <c:pt idx="4114">
                  <c:v>42893</c:v>
                </c:pt>
                <c:pt idx="4115">
                  <c:v>42894</c:v>
                </c:pt>
                <c:pt idx="4116">
                  <c:v>42895</c:v>
                </c:pt>
                <c:pt idx="4117">
                  <c:v>42896</c:v>
                </c:pt>
                <c:pt idx="4118">
                  <c:v>42897</c:v>
                </c:pt>
                <c:pt idx="4119">
                  <c:v>42898</c:v>
                </c:pt>
                <c:pt idx="4120">
                  <c:v>42899</c:v>
                </c:pt>
                <c:pt idx="4121">
                  <c:v>42900</c:v>
                </c:pt>
                <c:pt idx="4122">
                  <c:v>42901</c:v>
                </c:pt>
                <c:pt idx="4123">
                  <c:v>42902</c:v>
                </c:pt>
                <c:pt idx="4124">
                  <c:v>42903</c:v>
                </c:pt>
                <c:pt idx="4125">
                  <c:v>42904</c:v>
                </c:pt>
                <c:pt idx="4126">
                  <c:v>42905</c:v>
                </c:pt>
                <c:pt idx="4127">
                  <c:v>42906</c:v>
                </c:pt>
                <c:pt idx="4128">
                  <c:v>42907</c:v>
                </c:pt>
                <c:pt idx="4129">
                  <c:v>42908</c:v>
                </c:pt>
                <c:pt idx="4130">
                  <c:v>42909</c:v>
                </c:pt>
                <c:pt idx="4131">
                  <c:v>42910</c:v>
                </c:pt>
                <c:pt idx="4132">
                  <c:v>42911</c:v>
                </c:pt>
                <c:pt idx="4133">
                  <c:v>42912</c:v>
                </c:pt>
                <c:pt idx="4134">
                  <c:v>42913</c:v>
                </c:pt>
                <c:pt idx="4135">
                  <c:v>42914</c:v>
                </c:pt>
                <c:pt idx="4136">
                  <c:v>42915</c:v>
                </c:pt>
                <c:pt idx="4137">
                  <c:v>42916</c:v>
                </c:pt>
                <c:pt idx="4138">
                  <c:v>42917</c:v>
                </c:pt>
                <c:pt idx="4139">
                  <c:v>42918</c:v>
                </c:pt>
                <c:pt idx="4140">
                  <c:v>42919</c:v>
                </c:pt>
                <c:pt idx="4141">
                  <c:v>42920</c:v>
                </c:pt>
                <c:pt idx="4142">
                  <c:v>42921</c:v>
                </c:pt>
                <c:pt idx="4143">
                  <c:v>42922</c:v>
                </c:pt>
                <c:pt idx="4144">
                  <c:v>42923</c:v>
                </c:pt>
                <c:pt idx="4145">
                  <c:v>42924</c:v>
                </c:pt>
                <c:pt idx="4146">
                  <c:v>42925</c:v>
                </c:pt>
                <c:pt idx="4147">
                  <c:v>42926</c:v>
                </c:pt>
                <c:pt idx="4148">
                  <c:v>42927</c:v>
                </c:pt>
                <c:pt idx="4149">
                  <c:v>42928</c:v>
                </c:pt>
                <c:pt idx="4150">
                  <c:v>42929</c:v>
                </c:pt>
                <c:pt idx="4151">
                  <c:v>42930</c:v>
                </c:pt>
                <c:pt idx="4152">
                  <c:v>42931</c:v>
                </c:pt>
                <c:pt idx="4153">
                  <c:v>42932</c:v>
                </c:pt>
                <c:pt idx="4154">
                  <c:v>42933</c:v>
                </c:pt>
                <c:pt idx="4155">
                  <c:v>42934</c:v>
                </c:pt>
                <c:pt idx="4156">
                  <c:v>42935</c:v>
                </c:pt>
                <c:pt idx="4157">
                  <c:v>42936</c:v>
                </c:pt>
                <c:pt idx="4158">
                  <c:v>42937</c:v>
                </c:pt>
                <c:pt idx="4159">
                  <c:v>42938</c:v>
                </c:pt>
                <c:pt idx="4160">
                  <c:v>42939</c:v>
                </c:pt>
                <c:pt idx="4161">
                  <c:v>42940</c:v>
                </c:pt>
                <c:pt idx="4162">
                  <c:v>42941</c:v>
                </c:pt>
                <c:pt idx="4163">
                  <c:v>42942</c:v>
                </c:pt>
                <c:pt idx="4164">
                  <c:v>42943</c:v>
                </c:pt>
                <c:pt idx="4165">
                  <c:v>42944</c:v>
                </c:pt>
                <c:pt idx="4166">
                  <c:v>42945</c:v>
                </c:pt>
                <c:pt idx="4167">
                  <c:v>42946</c:v>
                </c:pt>
                <c:pt idx="4168">
                  <c:v>42947</c:v>
                </c:pt>
                <c:pt idx="4169">
                  <c:v>42948</c:v>
                </c:pt>
                <c:pt idx="4170">
                  <c:v>42949</c:v>
                </c:pt>
                <c:pt idx="4171">
                  <c:v>42950</c:v>
                </c:pt>
                <c:pt idx="4172">
                  <c:v>42951</c:v>
                </c:pt>
                <c:pt idx="4173">
                  <c:v>42952</c:v>
                </c:pt>
                <c:pt idx="4174">
                  <c:v>42953</c:v>
                </c:pt>
                <c:pt idx="4175">
                  <c:v>42954</c:v>
                </c:pt>
                <c:pt idx="4176">
                  <c:v>42955</c:v>
                </c:pt>
                <c:pt idx="4177">
                  <c:v>42956</c:v>
                </c:pt>
                <c:pt idx="4178">
                  <c:v>42957</c:v>
                </c:pt>
                <c:pt idx="4179">
                  <c:v>42958</c:v>
                </c:pt>
                <c:pt idx="4180">
                  <c:v>42959</c:v>
                </c:pt>
                <c:pt idx="4181">
                  <c:v>42960</c:v>
                </c:pt>
                <c:pt idx="4182">
                  <c:v>42961</c:v>
                </c:pt>
                <c:pt idx="4183">
                  <c:v>42962</c:v>
                </c:pt>
                <c:pt idx="4184">
                  <c:v>42963</c:v>
                </c:pt>
                <c:pt idx="4185">
                  <c:v>42964</c:v>
                </c:pt>
                <c:pt idx="4186">
                  <c:v>42965</c:v>
                </c:pt>
                <c:pt idx="4187">
                  <c:v>42966</c:v>
                </c:pt>
                <c:pt idx="4188">
                  <c:v>42967</c:v>
                </c:pt>
                <c:pt idx="4189">
                  <c:v>42968</c:v>
                </c:pt>
                <c:pt idx="4190">
                  <c:v>42969</c:v>
                </c:pt>
                <c:pt idx="4191">
                  <c:v>42970</c:v>
                </c:pt>
                <c:pt idx="4192">
                  <c:v>42971</c:v>
                </c:pt>
                <c:pt idx="4193">
                  <c:v>42972</c:v>
                </c:pt>
                <c:pt idx="4194">
                  <c:v>42973</c:v>
                </c:pt>
                <c:pt idx="4195">
                  <c:v>42974</c:v>
                </c:pt>
                <c:pt idx="4196">
                  <c:v>42975</c:v>
                </c:pt>
                <c:pt idx="4197">
                  <c:v>42976</c:v>
                </c:pt>
                <c:pt idx="4198">
                  <c:v>42977</c:v>
                </c:pt>
                <c:pt idx="4199">
                  <c:v>42978</c:v>
                </c:pt>
                <c:pt idx="4200">
                  <c:v>42979</c:v>
                </c:pt>
                <c:pt idx="4201">
                  <c:v>42980</c:v>
                </c:pt>
                <c:pt idx="4202">
                  <c:v>42981</c:v>
                </c:pt>
                <c:pt idx="4203">
                  <c:v>42982</c:v>
                </c:pt>
                <c:pt idx="4204">
                  <c:v>42983</c:v>
                </c:pt>
                <c:pt idx="4205">
                  <c:v>42984</c:v>
                </c:pt>
                <c:pt idx="4206">
                  <c:v>42985</c:v>
                </c:pt>
                <c:pt idx="4207">
                  <c:v>42986</c:v>
                </c:pt>
                <c:pt idx="4208">
                  <c:v>42987</c:v>
                </c:pt>
                <c:pt idx="4209">
                  <c:v>42988</c:v>
                </c:pt>
                <c:pt idx="4210">
                  <c:v>42989</c:v>
                </c:pt>
                <c:pt idx="4211">
                  <c:v>42990</c:v>
                </c:pt>
                <c:pt idx="4212">
                  <c:v>42991</c:v>
                </c:pt>
                <c:pt idx="4213">
                  <c:v>42992</c:v>
                </c:pt>
                <c:pt idx="4214">
                  <c:v>42993</c:v>
                </c:pt>
                <c:pt idx="4215">
                  <c:v>42994</c:v>
                </c:pt>
                <c:pt idx="4216">
                  <c:v>42995</c:v>
                </c:pt>
                <c:pt idx="4217">
                  <c:v>42996</c:v>
                </c:pt>
                <c:pt idx="4218">
                  <c:v>42997</c:v>
                </c:pt>
                <c:pt idx="4219">
                  <c:v>42998</c:v>
                </c:pt>
                <c:pt idx="4220">
                  <c:v>42999</c:v>
                </c:pt>
                <c:pt idx="4221">
                  <c:v>43000</c:v>
                </c:pt>
                <c:pt idx="4222">
                  <c:v>43001</c:v>
                </c:pt>
                <c:pt idx="4223">
                  <c:v>43002</c:v>
                </c:pt>
                <c:pt idx="4224">
                  <c:v>43003</c:v>
                </c:pt>
                <c:pt idx="4225">
                  <c:v>43004</c:v>
                </c:pt>
                <c:pt idx="4226">
                  <c:v>43005</c:v>
                </c:pt>
                <c:pt idx="4227">
                  <c:v>43006</c:v>
                </c:pt>
                <c:pt idx="4228">
                  <c:v>43007</c:v>
                </c:pt>
                <c:pt idx="4229">
                  <c:v>43008</c:v>
                </c:pt>
                <c:pt idx="4230">
                  <c:v>43009</c:v>
                </c:pt>
                <c:pt idx="4231">
                  <c:v>43010</c:v>
                </c:pt>
                <c:pt idx="4232">
                  <c:v>43011</c:v>
                </c:pt>
                <c:pt idx="4233">
                  <c:v>43012</c:v>
                </c:pt>
                <c:pt idx="4234">
                  <c:v>43013</c:v>
                </c:pt>
                <c:pt idx="4235">
                  <c:v>43014</c:v>
                </c:pt>
                <c:pt idx="4236">
                  <c:v>43015</c:v>
                </c:pt>
                <c:pt idx="4237">
                  <c:v>43016</c:v>
                </c:pt>
                <c:pt idx="4238">
                  <c:v>43017</c:v>
                </c:pt>
                <c:pt idx="4239">
                  <c:v>43018</c:v>
                </c:pt>
                <c:pt idx="4240">
                  <c:v>43019</c:v>
                </c:pt>
                <c:pt idx="4241">
                  <c:v>43020</c:v>
                </c:pt>
                <c:pt idx="4242">
                  <c:v>43021</c:v>
                </c:pt>
                <c:pt idx="4243">
                  <c:v>43022</c:v>
                </c:pt>
                <c:pt idx="4244">
                  <c:v>43023</c:v>
                </c:pt>
                <c:pt idx="4245">
                  <c:v>43024</c:v>
                </c:pt>
                <c:pt idx="4246">
                  <c:v>43025</c:v>
                </c:pt>
                <c:pt idx="4247">
                  <c:v>43026</c:v>
                </c:pt>
                <c:pt idx="4248">
                  <c:v>43027</c:v>
                </c:pt>
                <c:pt idx="4249">
                  <c:v>43028</c:v>
                </c:pt>
                <c:pt idx="4250">
                  <c:v>43029</c:v>
                </c:pt>
                <c:pt idx="4251">
                  <c:v>43030</c:v>
                </c:pt>
                <c:pt idx="4252">
                  <c:v>43031</c:v>
                </c:pt>
                <c:pt idx="4253">
                  <c:v>43032</c:v>
                </c:pt>
                <c:pt idx="4254">
                  <c:v>43033</c:v>
                </c:pt>
                <c:pt idx="4255">
                  <c:v>43034</c:v>
                </c:pt>
                <c:pt idx="4256">
                  <c:v>43035</c:v>
                </c:pt>
                <c:pt idx="4257">
                  <c:v>43036</c:v>
                </c:pt>
                <c:pt idx="4258">
                  <c:v>43037</c:v>
                </c:pt>
                <c:pt idx="4259">
                  <c:v>43038</c:v>
                </c:pt>
                <c:pt idx="4260">
                  <c:v>43039</c:v>
                </c:pt>
                <c:pt idx="4261">
                  <c:v>43040</c:v>
                </c:pt>
                <c:pt idx="4262">
                  <c:v>43041</c:v>
                </c:pt>
                <c:pt idx="4263">
                  <c:v>43042</c:v>
                </c:pt>
                <c:pt idx="4264">
                  <c:v>43043</c:v>
                </c:pt>
                <c:pt idx="4265">
                  <c:v>43044</c:v>
                </c:pt>
                <c:pt idx="4266">
                  <c:v>43045</c:v>
                </c:pt>
                <c:pt idx="4267">
                  <c:v>43046</c:v>
                </c:pt>
                <c:pt idx="4268">
                  <c:v>43047</c:v>
                </c:pt>
                <c:pt idx="4269">
                  <c:v>43048</c:v>
                </c:pt>
                <c:pt idx="4270">
                  <c:v>43049</c:v>
                </c:pt>
                <c:pt idx="4271">
                  <c:v>43050</c:v>
                </c:pt>
                <c:pt idx="4272">
                  <c:v>43051</c:v>
                </c:pt>
                <c:pt idx="4273">
                  <c:v>43052</c:v>
                </c:pt>
                <c:pt idx="4274">
                  <c:v>43053</c:v>
                </c:pt>
                <c:pt idx="4275">
                  <c:v>43054</c:v>
                </c:pt>
                <c:pt idx="4276">
                  <c:v>43055</c:v>
                </c:pt>
                <c:pt idx="4277">
                  <c:v>43056</c:v>
                </c:pt>
                <c:pt idx="4278">
                  <c:v>43057</c:v>
                </c:pt>
                <c:pt idx="4279">
                  <c:v>43058</c:v>
                </c:pt>
                <c:pt idx="4280">
                  <c:v>43059</c:v>
                </c:pt>
                <c:pt idx="4281">
                  <c:v>43060</c:v>
                </c:pt>
                <c:pt idx="4282">
                  <c:v>43061</c:v>
                </c:pt>
                <c:pt idx="4283">
                  <c:v>43062</c:v>
                </c:pt>
                <c:pt idx="4284">
                  <c:v>43063</c:v>
                </c:pt>
                <c:pt idx="4285">
                  <c:v>43064</c:v>
                </c:pt>
                <c:pt idx="4286">
                  <c:v>43065</c:v>
                </c:pt>
                <c:pt idx="4287">
                  <c:v>43066</c:v>
                </c:pt>
                <c:pt idx="4288">
                  <c:v>43067</c:v>
                </c:pt>
                <c:pt idx="4289">
                  <c:v>43068</c:v>
                </c:pt>
                <c:pt idx="4290">
                  <c:v>43069</c:v>
                </c:pt>
                <c:pt idx="4291">
                  <c:v>43070</c:v>
                </c:pt>
                <c:pt idx="4292">
                  <c:v>43071</c:v>
                </c:pt>
                <c:pt idx="4293">
                  <c:v>43072</c:v>
                </c:pt>
                <c:pt idx="4294">
                  <c:v>43073</c:v>
                </c:pt>
                <c:pt idx="4295">
                  <c:v>43074</c:v>
                </c:pt>
                <c:pt idx="4296">
                  <c:v>43075</c:v>
                </c:pt>
                <c:pt idx="4297">
                  <c:v>43076</c:v>
                </c:pt>
                <c:pt idx="4298">
                  <c:v>43077</c:v>
                </c:pt>
                <c:pt idx="4299">
                  <c:v>43078</c:v>
                </c:pt>
                <c:pt idx="4300">
                  <c:v>43079</c:v>
                </c:pt>
                <c:pt idx="4301">
                  <c:v>43080</c:v>
                </c:pt>
                <c:pt idx="4302">
                  <c:v>43081</c:v>
                </c:pt>
                <c:pt idx="4303">
                  <c:v>43082</c:v>
                </c:pt>
                <c:pt idx="4304">
                  <c:v>43083</c:v>
                </c:pt>
                <c:pt idx="4305">
                  <c:v>43084</c:v>
                </c:pt>
                <c:pt idx="4306">
                  <c:v>43085</c:v>
                </c:pt>
                <c:pt idx="4307">
                  <c:v>43086</c:v>
                </c:pt>
                <c:pt idx="4308">
                  <c:v>43087</c:v>
                </c:pt>
                <c:pt idx="4309">
                  <c:v>43088</c:v>
                </c:pt>
                <c:pt idx="4310">
                  <c:v>43089</c:v>
                </c:pt>
                <c:pt idx="4311">
                  <c:v>43090</c:v>
                </c:pt>
                <c:pt idx="4312">
                  <c:v>43091</c:v>
                </c:pt>
                <c:pt idx="4313">
                  <c:v>43092</c:v>
                </c:pt>
                <c:pt idx="4314">
                  <c:v>43093</c:v>
                </c:pt>
                <c:pt idx="4315">
                  <c:v>43094</c:v>
                </c:pt>
                <c:pt idx="4316">
                  <c:v>43095</c:v>
                </c:pt>
                <c:pt idx="4317">
                  <c:v>43096</c:v>
                </c:pt>
                <c:pt idx="4318">
                  <c:v>43097</c:v>
                </c:pt>
                <c:pt idx="4319">
                  <c:v>43098</c:v>
                </c:pt>
                <c:pt idx="4320">
                  <c:v>43099</c:v>
                </c:pt>
                <c:pt idx="4321">
                  <c:v>43100</c:v>
                </c:pt>
                <c:pt idx="4322">
                  <c:v>43101</c:v>
                </c:pt>
                <c:pt idx="4323">
                  <c:v>43102</c:v>
                </c:pt>
                <c:pt idx="4324">
                  <c:v>43103</c:v>
                </c:pt>
                <c:pt idx="4325">
                  <c:v>43104</c:v>
                </c:pt>
                <c:pt idx="4326">
                  <c:v>43105</c:v>
                </c:pt>
                <c:pt idx="4327">
                  <c:v>43106</c:v>
                </c:pt>
                <c:pt idx="4328">
                  <c:v>43107</c:v>
                </c:pt>
                <c:pt idx="4329">
                  <c:v>43108</c:v>
                </c:pt>
                <c:pt idx="4330">
                  <c:v>43109</c:v>
                </c:pt>
                <c:pt idx="4331">
                  <c:v>43110</c:v>
                </c:pt>
                <c:pt idx="4332">
                  <c:v>43111</c:v>
                </c:pt>
                <c:pt idx="4333">
                  <c:v>43112</c:v>
                </c:pt>
                <c:pt idx="4334">
                  <c:v>43113</c:v>
                </c:pt>
                <c:pt idx="4335">
                  <c:v>43114</c:v>
                </c:pt>
                <c:pt idx="4336">
                  <c:v>43115</c:v>
                </c:pt>
                <c:pt idx="4337">
                  <c:v>43116</c:v>
                </c:pt>
                <c:pt idx="4338">
                  <c:v>43117</c:v>
                </c:pt>
                <c:pt idx="4339">
                  <c:v>43118</c:v>
                </c:pt>
                <c:pt idx="4340">
                  <c:v>43119</c:v>
                </c:pt>
                <c:pt idx="4341">
                  <c:v>43120</c:v>
                </c:pt>
                <c:pt idx="4342">
                  <c:v>43121</c:v>
                </c:pt>
                <c:pt idx="4343">
                  <c:v>43122</c:v>
                </c:pt>
                <c:pt idx="4344">
                  <c:v>43123</c:v>
                </c:pt>
                <c:pt idx="4345">
                  <c:v>43124</c:v>
                </c:pt>
                <c:pt idx="4346">
                  <c:v>43125</c:v>
                </c:pt>
                <c:pt idx="4347">
                  <c:v>43126</c:v>
                </c:pt>
                <c:pt idx="4348">
                  <c:v>43127</c:v>
                </c:pt>
                <c:pt idx="4349">
                  <c:v>43128</c:v>
                </c:pt>
                <c:pt idx="4350">
                  <c:v>43129</c:v>
                </c:pt>
                <c:pt idx="4351">
                  <c:v>43130</c:v>
                </c:pt>
                <c:pt idx="4352">
                  <c:v>43131</c:v>
                </c:pt>
                <c:pt idx="4353">
                  <c:v>43132</c:v>
                </c:pt>
                <c:pt idx="4354">
                  <c:v>43133</c:v>
                </c:pt>
                <c:pt idx="4355">
                  <c:v>43134</c:v>
                </c:pt>
                <c:pt idx="4356">
                  <c:v>43135</c:v>
                </c:pt>
                <c:pt idx="4357">
                  <c:v>43136</c:v>
                </c:pt>
                <c:pt idx="4358">
                  <c:v>43137</c:v>
                </c:pt>
                <c:pt idx="4359">
                  <c:v>43138</c:v>
                </c:pt>
                <c:pt idx="4360">
                  <c:v>43139</c:v>
                </c:pt>
                <c:pt idx="4361">
                  <c:v>43140</c:v>
                </c:pt>
                <c:pt idx="4362">
                  <c:v>43141</c:v>
                </c:pt>
                <c:pt idx="4363">
                  <c:v>43142</c:v>
                </c:pt>
                <c:pt idx="4364">
                  <c:v>43143</c:v>
                </c:pt>
                <c:pt idx="4365">
                  <c:v>43144</c:v>
                </c:pt>
                <c:pt idx="4366">
                  <c:v>43145</c:v>
                </c:pt>
                <c:pt idx="4367">
                  <c:v>43146</c:v>
                </c:pt>
                <c:pt idx="4368">
                  <c:v>43147</c:v>
                </c:pt>
                <c:pt idx="4369">
                  <c:v>43148</c:v>
                </c:pt>
                <c:pt idx="4370">
                  <c:v>43149</c:v>
                </c:pt>
                <c:pt idx="4371">
                  <c:v>43150</c:v>
                </c:pt>
                <c:pt idx="4372">
                  <c:v>43151</c:v>
                </c:pt>
                <c:pt idx="4373">
                  <c:v>43152</c:v>
                </c:pt>
                <c:pt idx="4374">
                  <c:v>43153</c:v>
                </c:pt>
                <c:pt idx="4375">
                  <c:v>43154</c:v>
                </c:pt>
                <c:pt idx="4376">
                  <c:v>43155</c:v>
                </c:pt>
                <c:pt idx="4377">
                  <c:v>43156</c:v>
                </c:pt>
                <c:pt idx="4378">
                  <c:v>43157</c:v>
                </c:pt>
                <c:pt idx="4379">
                  <c:v>43158</c:v>
                </c:pt>
                <c:pt idx="4380">
                  <c:v>43159</c:v>
                </c:pt>
                <c:pt idx="4381">
                  <c:v>43160</c:v>
                </c:pt>
                <c:pt idx="4382">
                  <c:v>43161</c:v>
                </c:pt>
                <c:pt idx="4383">
                  <c:v>43162</c:v>
                </c:pt>
                <c:pt idx="4384">
                  <c:v>43163</c:v>
                </c:pt>
                <c:pt idx="4385">
                  <c:v>43164</c:v>
                </c:pt>
                <c:pt idx="4386">
                  <c:v>43165</c:v>
                </c:pt>
                <c:pt idx="4387">
                  <c:v>43166</c:v>
                </c:pt>
                <c:pt idx="4388">
                  <c:v>43167</c:v>
                </c:pt>
                <c:pt idx="4389">
                  <c:v>43168</c:v>
                </c:pt>
                <c:pt idx="4390">
                  <c:v>43169</c:v>
                </c:pt>
                <c:pt idx="4391">
                  <c:v>43170</c:v>
                </c:pt>
                <c:pt idx="4392">
                  <c:v>43171</c:v>
                </c:pt>
                <c:pt idx="4393">
                  <c:v>43172</c:v>
                </c:pt>
                <c:pt idx="4394">
                  <c:v>43173</c:v>
                </c:pt>
                <c:pt idx="4395">
                  <c:v>43174</c:v>
                </c:pt>
                <c:pt idx="4396">
                  <c:v>43175</c:v>
                </c:pt>
                <c:pt idx="4397">
                  <c:v>43176</c:v>
                </c:pt>
                <c:pt idx="4398">
                  <c:v>43177</c:v>
                </c:pt>
                <c:pt idx="4399">
                  <c:v>43178</c:v>
                </c:pt>
                <c:pt idx="4400">
                  <c:v>43179</c:v>
                </c:pt>
                <c:pt idx="4401">
                  <c:v>43180</c:v>
                </c:pt>
                <c:pt idx="4402">
                  <c:v>43181</c:v>
                </c:pt>
                <c:pt idx="4403">
                  <c:v>43182</c:v>
                </c:pt>
                <c:pt idx="4404">
                  <c:v>43183</c:v>
                </c:pt>
                <c:pt idx="4405">
                  <c:v>43184</c:v>
                </c:pt>
                <c:pt idx="4406">
                  <c:v>43185</c:v>
                </c:pt>
                <c:pt idx="4407">
                  <c:v>43186</c:v>
                </c:pt>
                <c:pt idx="4408">
                  <c:v>43187</c:v>
                </c:pt>
                <c:pt idx="4409">
                  <c:v>43188</c:v>
                </c:pt>
                <c:pt idx="4410">
                  <c:v>43189</c:v>
                </c:pt>
                <c:pt idx="4411">
                  <c:v>43190</c:v>
                </c:pt>
                <c:pt idx="4412">
                  <c:v>43191</c:v>
                </c:pt>
                <c:pt idx="4413">
                  <c:v>43192</c:v>
                </c:pt>
                <c:pt idx="4414">
                  <c:v>43193</c:v>
                </c:pt>
                <c:pt idx="4415">
                  <c:v>43194</c:v>
                </c:pt>
                <c:pt idx="4416">
                  <c:v>43195</c:v>
                </c:pt>
                <c:pt idx="4417">
                  <c:v>43196</c:v>
                </c:pt>
                <c:pt idx="4418">
                  <c:v>43197</c:v>
                </c:pt>
                <c:pt idx="4419">
                  <c:v>43198</c:v>
                </c:pt>
                <c:pt idx="4420">
                  <c:v>43199</c:v>
                </c:pt>
                <c:pt idx="4421">
                  <c:v>43200</c:v>
                </c:pt>
                <c:pt idx="4422">
                  <c:v>43201</c:v>
                </c:pt>
                <c:pt idx="4423">
                  <c:v>43202</c:v>
                </c:pt>
                <c:pt idx="4424">
                  <c:v>43203</c:v>
                </c:pt>
                <c:pt idx="4425">
                  <c:v>43204</c:v>
                </c:pt>
                <c:pt idx="4426">
                  <c:v>43205</c:v>
                </c:pt>
                <c:pt idx="4427">
                  <c:v>43206</c:v>
                </c:pt>
                <c:pt idx="4428">
                  <c:v>43207</c:v>
                </c:pt>
                <c:pt idx="4429">
                  <c:v>43208</c:v>
                </c:pt>
                <c:pt idx="4430">
                  <c:v>43209</c:v>
                </c:pt>
                <c:pt idx="4431">
                  <c:v>43210</c:v>
                </c:pt>
                <c:pt idx="4432">
                  <c:v>43211</c:v>
                </c:pt>
                <c:pt idx="4433">
                  <c:v>43212</c:v>
                </c:pt>
                <c:pt idx="4434">
                  <c:v>43213</c:v>
                </c:pt>
                <c:pt idx="4435">
                  <c:v>43214</c:v>
                </c:pt>
                <c:pt idx="4436">
                  <c:v>43215</c:v>
                </c:pt>
                <c:pt idx="4437">
                  <c:v>43216</c:v>
                </c:pt>
                <c:pt idx="4438">
                  <c:v>43217</c:v>
                </c:pt>
                <c:pt idx="4439">
                  <c:v>43218</c:v>
                </c:pt>
                <c:pt idx="4440">
                  <c:v>43219</c:v>
                </c:pt>
                <c:pt idx="4441">
                  <c:v>43220</c:v>
                </c:pt>
                <c:pt idx="4442">
                  <c:v>43221</c:v>
                </c:pt>
                <c:pt idx="4443">
                  <c:v>43222</c:v>
                </c:pt>
                <c:pt idx="4444">
                  <c:v>43223</c:v>
                </c:pt>
                <c:pt idx="4445">
                  <c:v>43224</c:v>
                </c:pt>
                <c:pt idx="4446">
                  <c:v>43225</c:v>
                </c:pt>
                <c:pt idx="4447">
                  <c:v>43226</c:v>
                </c:pt>
                <c:pt idx="4448">
                  <c:v>43227</c:v>
                </c:pt>
                <c:pt idx="4449">
                  <c:v>43228</c:v>
                </c:pt>
                <c:pt idx="4450">
                  <c:v>43229</c:v>
                </c:pt>
                <c:pt idx="4451">
                  <c:v>43230</c:v>
                </c:pt>
                <c:pt idx="4452">
                  <c:v>43231</c:v>
                </c:pt>
                <c:pt idx="4453">
                  <c:v>43232</c:v>
                </c:pt>
                <c:pt idx="4454">
                  <c:v>43233</c:v>
                </c:pt>
                <c:pt idx="4455">
                  <c:v>43234</c:v>
                </c:pt>
                <c:pt idx="4456">
                  <c:v>43235</c:v>
                </c:pt>
                <c:pt idx="4457">
                  <c:v>43236</c:v>
                </c:pt>
                <c:pt idx="4458">
                  <c:v>43237</c:v>
                </c:pt>
                <c:pt idx="4459">
                  <c:v>43238</c:v>
                </c:pt>
                <c:pt idx="4460">
                  <c:v>43239</c:v>
                </c:pt>
                <c:pt idx="4461">
                  <c:v>43240</c:v>
                </c:pt>
                <c:pt idx="4462">
                  <c:v>43241</c:v>
                </c:pt>
                <c:pt idx="4463">
                  <c:v>43242</c:v>
                </c:pt>
                <c:pt idx="4464">
                  <c:v>43243</c:v>
                </c:pt>
                <c:pt idx="4465">
                  <c:v>43244</c:v>
                </c:pt>
                <c:pt idx="4466">
                  <c:v>43245</c:v>
                </c:pt>
                <c:pt idx="4467">
                  <c:v>43246</c:v>
                </c:pt>
                <c:pt idx="4468">
                  <c:v>43247</c:v>
                </c:pt>
                <c:pt idx="4469">
                  <c:v>43248</c:v>
                </c:pt>
                <c:pt idx="4470">
                  <c:v>43249</c:v>
                </c:pt>
                <c:pt idx="4471">
                  <c:v>43250</c:v>
                </c:pt>
                <c:pt idx="4472">
                  <c:v>43251</c:v>
                </c:pt>
                <c:pt idx="4473">
                  <c:v>43252</c:v>
                </c:pt>
                <c:pt idx="4474">
                  <c:v>43253</c:v>
                </c:pt>
                <c:pt idx="4475">
                  <c:v>43254</c:v>
                </c:pt>
                <c:pt idx="4476">
                  <c:v>43255</c:v>
                </c:pt>
                <c:pt idx="4477">
                  <c:v>43256</c:v>
                </c:pt>
                <c:pt idx="4478">
                  <c:v>43257</c:v>
                </c:pt>
                <c:pt idx="4479">
                  <c:v>43258</c:v>
                </c:pt>
                <c:pt idx="4480">
                  <c:v>43259</c:v>
                </c:pt>
                <c:pt idx="4481">
                  <c:v>43260</c:v>
                </c:pt>
                <c:pt idx="4482">
                  <c:v>43261</c:v>
                </c:pt>
                <c:pt idx="4483">
                  <c:v>43262</c:v>
                </c:pt>
                <c:pt idx="4484">
                  <c:v>43263</c:v>
                </c:pt>
                <c:pt idx="4485">
                  <c:v>43264</c:v>
                </c:pt>
                <c:pt idx="4486">
                  <c:v>43265</c:v>
                </c:pt>
                <c:pt idx="4487">
                  <c:v>43266</c:v>
                </c:pt>
                <c:pt idx="4488">
                  <c:v>43267</c:v>
                </c:pt>
                <c:pt idx="4489">
                  <c:v>43268</c:v>
                </c:pt>
                <c:pt idx="4490">
                  <c:v>43269</c:v>
                </c:pt>
                <c:pt idx="4491">
                  <c:v>43270</c:v>
                </c:pt>
                <c:pt idx="4492">
                  <c:v>43271</c:v>
                </c:pt>
                <c:pt idx="4493">
                  <c:v>43272</c:v>
                </c:pt>
                <c:pt idx="4494">
                  <c:v>43273</c:v>
                </c:pt>
                <c:pt idx="4495">
                  <c:v>43274</c:v>
                </c:pt>
                <c:pt idx="4496">
                  <c:v>43275</c:v>
                </c:pt>
                <c:pt idx="4497">
                  <c:v>43276</c:v>
                </c:pt>
                <c:pt idx="4498">
                  <c:v>43277</c:v>
                </c:pt>
                <c:pt idx="4499">
                  <c:v>43278</c:v>
                </c:pt>
                <c:pt idx="4500">
                  <c:v>43279</c:v>
                </c:pt>
                <c:pt idx="4501">
                  <c:v>43280</c:v>
                </c:pt>
                <c:pt idx="4502">
                  <c:v>43281</c:v>
                </c:pt>
                <c:pt idx="4503">
                  <c:v>43282</c:v>
                </c:pt>
                <c:pt idx="4504">
                  <c:v>43283</c:v>
                </c:pt>
                <c:pt idx="4505">
                  <c:v>43284</c:v>
                </c:pt>
                <c:pt idx="4506">
                  <c:v>43285</c:v>
                </c:pt>
                <c:pt idx="4507">
                  <c:v>43286</c:v>
                </c:pt>
                <c:pt idx="4508">
                  <c:v>43287</c:v>
                </c:pt>
                <c:pt idx="4509">
                  <c:v>43288</c:v>
                </c:pt>
                <c:pt idx="4510">
                  <c:v>43289</c:v>
                </c:pt>
                <c:pt idx="4511">
                  <c:v>43290</c:v>
                </c:pt>
                <c:pt idx="4512">
                  <c:v>43291</c:v>
                </c:pt>
                <c:pt idx="4513">
                  <c:v>43292</c:v>
                </c:pt>
                <c:pt idx="4514">
                  <c:v>43293</c:v>
                </c:pt>
                <c:pt idx="4515">
                  <c:v>43294</c:v>
                </c:pt>
                <c:pt idx="4516">
                  <c:v>43295</c:v>
                </c:pt>
                <c:pt idx="4517">
                  <c:v>43296</c:v>
                </c:pt>
                <c:pt idx="4518">
                  <c:v>43297</c:v>
                </c:pt>
                <c:pt idx="4519">
                  <c:v>43298</c:v>
                </c:pt>
                <c:pt idx="4520">
                  <c:v>43299</c:v>
                </c:pt>
                <c:pt idx="4521">
                  <c:v>43300</c:v>
                </c:pt>
                <c:pt idx="4522">
                  <c:v>43301</c:v>
                </c:pt>
                <c:pt idx="4523">
                  <c:v>43302</c:v>
                </c:pt>
                <c:pt idx="4524">
                  <c:v>43303</c:v>
                </c:pt>
                <c:pt idx="4525">
                  <c:v>43304</c:v>
                </c:pt>
                <c:pt idx="4526">
                  <c:v>43305</c:v>
                </c:pt>
                <c:pt idx="4527">
                  <c:v>43306</c:v>
                </c:pt>
                <c:pt idx="4528">
                  <c:v>43307</c:v>
                </c:pt>
                <c:pt idx="4529">
                  <c:v>43308</c:v>
                </c:pt>
                <c:pt idx="4530">
                  <c:v>43309</c:v>
                </c:pt>
                <c:pt idx="4531">
                  <c:v>43310</c:v>
                </c:pt>
                <c:pt idx="4532">
                  <c:v>43311</c:v>
                </c:pt>
                <c:pt idx="4533">
                  <c:v>43312</c:v>
                </c:pt>
                <c:pt idx="4534">
                  <c:v>43313</c:v>
                </c:pt>
                <c:pt idx="4535">
                  <c:v>43314</c:v>
                </c:pt>
                <c:pt idx="4536">
                  <c:v>43315</c:v>
                </c:pt>
                <c:pt idx="4537">
                  <c:v>43316</c:v>
                </c:pt>
                <c:pt idx="4538">
                  <c:v>43317</c:v>
                </c:pt>
                <c:pt idx="4539">
                  <c:v>43318</c:v>
                </c:pt>
                <c:pt idx="4540">
                  <c:v>43319</c:v>
                </c:pt>
                <c:pt idx="4541">
                  <c:v>43320</c:v>
                </c:pt>
                <c:pt idx="4542">
                  <c:v>43321</c:v>
                </c:pt>
                <c:pt idx="4543">
                  <c:v>43322</c:v>
                </c:pt>
                <c:pt idx="4544">
                  <c:v>43323</c:v>
                </c:pt>
                <c:pt idx="4545">
                  <c:v>43324</c:v>
                </c:pt>
                <c:pt idx="4546">
                  <c:v>43325</c:v>
                </c:pt>
                <c:pt idx="4547">
                  <c:v>43326</c:v>
                </c:pt>
                <c:pt idx="4548">
                  <c:v>43327</c:v>
                </c:pt>
                <c:pt idx="4549">
                  <c:v>43328</c:v>
                </c:pt>
                <c:pt idx="4550">
                  <c:v>43329</c:v>
                </c:pt>
                <c:pt idx="4551">
                  <c:v>43330</c:v>
                </c:pt>
                <c:pt idx="4552">
                  <c:v>43331</c:v>
                </c:pt>
                <c:pt idx="4553">
                  <c:v>43332</c:v>
                </c:pt>
                <c:pt idx="4554">
                  <c:v>43333</c:v>
                </c:pt>
                <c:pt idx="4555">
                  <c:v>43334</c:v>
                </c:pt>
                <c:pt idx="4556">
                  <c:v>43335</c:v>
                </c:pt>
                <c:pt idx="4557">
                  <c:v>43336</c:v>
                </c:pt>
                <c:pt idx="4558">
                  <c:v>43337</c:v>
                </c:pt>
                <c:pt idx="4559">
                  <c:v>43338</c:v>
                </c:pt>
                <c:pt idx="4560">
                  <c:v>43339</c:v>
                </c:pt>
                <c:pt idx="4561">
                  <c:v>43340</c:v>
                </c:pt>
                <c:pt idx="4562">
                  <c:v>43341</c:v>
                </c:pt>
                <c:pt idx="4563">
                  <c:v>43342</c:v>
                </c:pt>
                <c:pt idx="4564">
                  <c:v>43343</c:v>
                </c:pt>
                <c:pt idx="4565">
                  <c:v>43344</c:v>
                </c:pt>
                <c:pt idx="4566">
                  <c:v>43345</c:v>
                </c:pt>
                <c:pt idx="4567">
                  <c:v>43346</c:v>
                </c:pt>
                <c:pt idx="4568">
                  <c:v>43347</c:v>
                </c:pt>
                <c:pt idx="4569">
                  <c:v>43348</c:v>
                </c:pt>
                <c:pt idx="4570">
                  <c:v>43349</c:v>
                </c:pt>
                <c:pt idx="4571">
                  <c:v>43350</c:v>
                </c:pt>
                <c:pt idx="4572">
                  <c:v>43351</c:v>
                </c:pt>
                <c:pt idx="4573">
                  <c:v>43352</c:v>
                </c:pt>
                <c:pt idx="4574">
                  <c:v>43353</c:v>
                </c:pt>
                <c:pt idx="4575">
                  <c:v>43354</c:v>
                </c:pt>
                <c:pt idx="4576">
                  <c:v>43355</c:v>
                </c:pt>
                <c:pt idx="4577">
                  <c:v>43356</c:v>
                </c:pt>
                <c:pt idx="4578">
                  <c:v>43357</c:v>
                </c:pt>
                <c:pt idx="4579">
                  <c:v>43358</c:v>
                </c:pt>
                <c:pt idx="4580">
                  <c:v>43359</c:v>
                </c:pt>
                <c:pt idx="4581">
                  <c:v>43360</c:v>
                </c:pt>
                <c:pt idx="4582">
                  <c:v>43361</c:v>
                </c:pt>
                <c:pt idx="4583">
                  <c:v>43362</c:v>
                </c:pt>
                <c:pt idx="4584">
                  <c:v>43363</c:v>
                </c:pt>
                <c:pt idx="4585">
                  <c:v>43364</c:v>
                </c:pt>
                <c:pt idx="4586">
                  <c:v>43365</c:v>
                </c:pt>
                <c:pt idx="4587">
                  <c:v>43366</c:v>
                </c:pt>
                <c:pt idx="4588">
                  <c:v>43367</c:v>
                </c:pt>
                <c:pt idx="4589">
                  <c:v>43368</c:v>
                </c:pt>
                <c:pt idx="4590">
                  <c:v>43369</c:v>
                </c:pt>
                <c:pt idx="4591">
                  <c:v>43370</c:v>
                </c:pt>
                <c:pt idx="4592">
                  <c:v>43371</c:v>
                </c:pt>
                <c:pt idx="4593">
                  <c:v>43372</c:v>
                </c:pt>
                <c:pt idx="4594">
                  <c:v>43373</c:v>
                </c:pt>
                <c:pt idx="4595">
                  <c:v>43374</c:v>
                </c:pt>
                <c:pt idx="4596">
                  <c:v>43375</c:v>
                </c:pt>
                <c:pt idx="4597">
                  <c:v>43376</c:v>
                </c:pt>
                <c:pt idx="4598">
                  <c:v>43377</c:v>
                </c:pt>
                <c:pt idx="4599">
                  <c:v>43378</c:v>
                </c:pt>
                <c:pt idx="4600">
                  <c:v>43379</c:v>
                </c:pt>
                <c:pt idx="4601">
                  <c:v>43380</c:v>
                </c:pt>
                <c:pt idx="4602">
                  <c:v>43381</c:v>
                </c:pt>
                <c:pt idx="4603">
                  <c:v>43382</c:v>
                </c:pt>
                <c:pt idx="4604">
                  <c:v>43383</c:v>
                </c:pt>
                <c:pt idx="4605">
                  <c:v>43384</c:v>
                </c:pt>
                <c:pt idx="4606">
                  <c:v>43385</c:v>
                </c:pt>
                <c:pt idx="4607">
                  <c:v>43386</c:v>
                </c:pt>
                <c:pt idx="4608">
                  <c:v>43387</c:v>
                </c:pt>
                <c:pt idx="4609">
                  <c:v>43388</c:v>
                </c:pt>
                <c:pt idx="4610">
                  <c:v>43389</c:v>
                </c:pt>
                <c:pt idx="4611">
                  <c:v>43390</c:v>
                </c:pt>
                <c:pt idx="4612">
                  <c:v>43391</c:v>
                </c:pt>
                <c:pt idx="4613">
                  <c:v>43392</c:v>
                </c:pt>
                <c:pt idx="4614">
                  <c:v>43393</c:v>
                </c:pt>
                <c:pt idx="4615">
                  <c:v>43394</c:v>
                </c:pt>
                <c:pt idx="4616">
                  <c:v>43395</c:v>
                </c:pt>
                <c:pt idx="4617">
                  <c:v>43396</c:v>
                </c:pt>
                <c:pt idx="4618">
                  <c:v>43397</c:v>
                </c:pt>
                <c:pt idx="4619">
                  <c:v>43398</c:v>
                </c:pt>
                <c:pt idx="4620">
                  <c:v>43399</c:v>
                </c:pt>
                <c:pt idx="4621">
                  <c:v>43400</c:v>
                </c:pt>
                <c:pt idx="4622">
                  <c:v>43401</c:v>
                </c:pt>
                <c:pt idx="4623">
                  <c:v>43402</c:v>
                </c:pt>
                <c:pt idx="4624">
                  <c:v>43403</c:v>
                </c:pt>
                <c:pt idx="4625">
                  <c:v>43404</c:v>
                </c:pt>
                <c:pt idx="4626">
                  <c:v>43405</c:v>
                </c:pt>
                <c:pt idx="4627">
                  <c:v>43406</c:v>
                </c:pt>
                <c:pt idx="4628">
                  <c:v>43407</c:v>
                </c:pt>
                <c:pt idx="4629">
                  <c:v>43408</c:v>
                </c:pt>
                <c:pt idx="4630">
                  <c:v>43409</c:v>
                </c:pt>
                <c:pt idx="4631">
                  <c:v>43410</c:v>
                </c:pt>
                <c:pt idx="4632">
                  <c:v>43411</c:v>
                </c:pt>
                <c:pt idx="4633">
                  <c:v>43412</c:v>
                </c:pt>
                <c:pt idx="4634">
                  <c:v>43413</c:v>
                </c:pt>
                <c:pt idx="4635">
                  <c:v>43414</c:v>
                </c:pt>
                <c:pt idx="4636">
                  <c:v>43415</c:v>
                </c:pt>
                <c:pt idx="4637">
                  <c:v>43416</c:v>
                </c:pt>
                <c:pt idx="4638">
                  <c:v>43417</c:v>
                </c:pt>
                <c:pt idx="4639">
                  <c:v>43418</c:v>
                </c:pt>
                <c:pt idx="4640">
                  <c:v>43419</c:v>
                </c:pt>
                <c:pt idx="4641">
                  <c:v>43420</c:v>
                </c:pt>
                <c:pt idx="4642">
                  <c:v>43421</c:v>
                </c:pt>
                <c:pt idx="4643">
                  <c:v>43422</c:v>
                </c:pt>
                <c:pt idx="4644">
                  <c:v>43423</c:v>
                </c:pt>
                <c:pt idx="4645">
                  <c:v>43424</c:v>
                </c:pt>
                <c:pt idx="4646">
                  <c:v>43425</c:v>
                </c:pt>
                <c:pt idx="4647">
                  <c:v>43426</c:v>
                </c:pt>
                <c:pt idx="4648">
                  <c:v>43427</c:v>
                </c:pt>
                <c:pt idx="4649">
                  <c:v>43428</c:v>
                </c:pt>
                <c:pt idx="4650">
                  <c:v>43429</c:v>
                </c:pt>
                <c:pt idx="4651">
                  <c:v>43430</c:v>
                </c:pt>
                <c:pt idx="4652">
                  <c:v>43431</c:v>
                </c:pt>
                <c:pt idx="4653">
                  <c:v>43432</c:v>
                </c:pt>
                <c:pt idx="4654">
                  <c:v>43433</c:v>
                </c:pt>
                <c:pt idx="4655">
                  <c:v>43434</c:v>
                </c:pt>
                <c:pt idx="4656">
                  <c:v>43435</c:v>
                </c:pt>
                <c:pt idx="4657">
                  <c:v>43436</c:v>
                </c:pt>
                <c:pt idx="4658">
                  <c:v>43437</c:v>
                </c:pt>
                <c:pt idx="4659">
                  <c:v>43438</c:v>
                </c:pt>
                <c:pt idx="4660">
                  <c:v>43439</c:v>
                </c:pt>
                <c:pt idx="4661">
                  <c:v>43440</c:v>
                </c:pt>
                <c:pt idx="4662">
                  <c:v>43441</c:v>
                </c:pt>
                <c:pt idx="4663">
                  <c:v>43442</c:v>
                </c:pt>
                <c:pt idx="4664">
                  <c:v>43443</c:v>
                </c:pt>
                <c:pt idx="4665">
                  <c:v>43444</c:v>
                </c:pt>
                <c:pt idx="4666">
                  <c:v>43445</c:v>
                </c:pt>
                <c:pt idx="4667">
                  <c:v>43446</c:v>
                </c:pt>
                <c:pt idx="4668">
                  <c:v>43447</c:v>
                </c:pt>
                <c:pt idx="4669">
                  <c:v>43448</c:v>
                </c:pt>
                <c:pt idx="4670">
                  <c:v>43449</c:v>
                </c:pt>
                <c:pt idx="4671">
                  <c:v>43450</c:v>
                </c:pt>
                <c:pt idx="4672">
                  <c:v>43451</c:v>
                </c:pt>
                <c:pt idx="4673">
                  <c:v>43452</c:v>
                </c:pt>
                <c:pt idx="4674">
                  <c:v>43453</c:v>
                </c:pt>
                <c:pt idx="4675">
                  <c:v>43454</c:v>
                </c:pt>
                <c:pt idx="4676">
                  <c:v>43455</c:v>
                </c:pt>
                <c:pt idx="4677">
                  <c:v>43456</c:v>
                </c:pt>
                <c:pt idx="4678">
                  <c:v>43457</c:v>
                </c:pt>
                <c:pt idx="4679">
                  <c:v>43458</c:v>
                </c:pt>
                <c:pt idx="4680">
                  <c:v>43459</c:v>
                </c:pt>
                <c:pt idx="4681">
                  <c:v>43460</c:v>
                </c:pt>
                <c:pt idx="4682">
                  <c:v>43461</c:v>
                </c:pt>
                <c:pt idx="4683">
                  <c:v>43462</c:v>
                </c:pt>
                <c:pt idx="4684">
                  <c:v>43463</c:v>
                </c:pt>
                <c:pt idx="4685">
                  <c:v>43464</c:v>
                </c:pt>
                <c:pt idx="4686">
                  <c:v>43465</c:v>
                </c:pt>
                <c:pt idx="4687">
                  <c:v>43466</c:v>
                </c:pt>
                <c:pt idx="4688">
                  <c:v>43467</c:v>
                </c:pt>
                <c:pt idx="4689">
                  <c:v>43468</c:v>
                </c:pt>
                <c:pt idx="4690">
                  <c:v>43469</c:v>
                </c:pt>
                <c:pt idx="4691">
                  <c:v>43470</c:v>
                </c:pt>
                <c:pt idx="4692">
                  <c:v>43471</c:v>
                </c:pt>
                <c:pt idx="4693">
                  <c:v>43472</c:v>
                </c:pt>
                <c:pt idx="4694">
                  <c:v>43473</c:v>
                </c:pt>
                <c:pt idx="4695">
                  <c:v>43474</c:v>
                </c:pt>
                <c:pt idx="4696">
                  <c:v>43475</c:v>
                </c:pt>
                <c:pt idx="4697">
                  <c:v>43476</c:v>
                </c:pt>
                <c:pt idx="4698">
                  <c:v>43477</c:v>
                </c:pt>
                <c:pt idx="4699">
                  <c:v>43478</c:v>
                </c:pt>
                <c:pt idx="4700">
                  <c:v>43479</c:v>
                </c:pt>
                <c:pt idx="4701">
                  <c:v>43480</c:v>
                </c:pt>
                <c:pt idx="4702">
                  <c:v>43481</c:v>
                </c:pt>
                <c:pt idx="4703">
                  <c:v>43482</c:v>
                </c:pt>
                <c:pt idx="4704">
                  <c:v>43483</c:v>
                </c:pt>
                <c:pt idx="4705">
                  <c:v>43484</c:v>
                </c:pt>
                <c:pt idx="4706">
                  <c:v>43485</c:v>
                </c:pt>
                <c:pt idx="4707">
                  <c:v>43486</c:v>
                </c:pt>
                <c:pt idx="4708">
                  <c:v>43487</c:v>
                </c:pt>
                <c:pt idx="4709">
                  <c:v>43488</c:v>
                </c:pt>
                <c:pt idx="4710">
                  <c:v>43489</c:v>
                </c:pt>
                <c:pt idx="4711">
                  <c:v>43490</c:v>
                </c:pt>
                <c:pt idx="4712">
                  <c:v>43491</c:v>
                </c:pt>
                <c:pt idx="4713">
                  <c:v>43492</c:v>
                </c:pt>
                <c:pt idx="4714">
                  <c:v>43493</c:v>
                </c:pt>
                <c:pt idx="4715">
                  <c:v>43494</c:v>
                </c:pt>
                <c:pt idx="4716">
                  <c:v>43495</c:v>
                </c:pt>
                <c:pt idx="4717">
                  <c:v>43496</c:v>
                </c:pt>
                <c:pt idx="4718">
                  <c:v>43497</c:v>
                </c:pt>
                <c:pt idx="4719">
                  <c:v>43498</c:v>
                </c:pt>
                <c:pt idx="4720">
                  <c:v>43499</c:v>
                </c:pt>
                <c:pt idx="4721">
                  <c:v>43500</c:v>
                </c:pt>
                <c:pt idx="4722">
                  <c:v>43501</c:v>
                </c:pt>
                <c:pt idx="4723">
                  <c:v>43502</c:v>
                </c:pt>
                <c:pt idx="4724">
                  <c:v>43503</c:v>
                </c:pt>
                <c:pt idx="4725">
                  <c:v>43504</c:v>
                </c:pt>
                <c:pt idx="4726">
                  <c:v>43505</c:v>
                </c:pt>
                <c:pt idx="4727">
                  <c:v>43506</c:v>
                </c:pt>
                <c:pt idx="4728">
                  <c:v>43507</c:v>
                </c:pt>
                <c:pt idx="4729">
                  <c:v>43508</c:v>
                </c:pt>
                <c:pt idx="4730">
                  <c:v>43509</c:v>
                </c:pt>
                <c:pt idx="4731">
                  <c:v>43510</c:v>
                </c:pt>
                <c:pt idx="4732">
                  <c:v>43511</c:v>
                </c:pt>
                <c:pt idx="4733">
                  <c:v>43512</c:v>
                </c:pt>
                <c:pt idx="4734">
                  <c:v>43513</c:v>
                </c:pt>
                <c:pt idx="4735">
                  <c:v>43514</c:v>
                </c:pt>
                <c:pt idx="4736">
                  <c:v>43515</c:v>
                </c:pt>
                <c:pt idx="4737">
                  <c:v>43516</c:v>
                </c:pt>
                <c:pt idx="4738">
                  <c:v>43517</c:v>
                </c:pt>
                <c:pt idx="4739">
                  <c:v>43518</c:v>
                </c:pt>
                <c:pt idx="4740">
                  <c:v>43519</c:v>
                </c:pt>
                <c:pt idx="4741">
                  <c:v>43520</c:v>
                </c:pt>
                <c:pt idx="4742">
                  <c:v>43521</c:v>
                </c:pt>
                <c:pt idx="4743">
                  <c:v>43522</c:v>
                </c:pt>
                <c:pt idx="4744">
                  <c:v>43523</c:v>
                </c:pt>
                <c:pt idx="4745">
                  <c:v>43524</c:v>
                </c:pt>
                <c:pt idx="4746">
                  <c:v>43525</c:v>
                </c:pt>
                <c:pt idx="4747">
                  <c:v>43526</c:v>
                </c:pt>
                <c:pt idx="4748">
                  <c:v>43527</c:v>
                </c:pt>
                <c:pt idx="4749">
                  <c:v>43528</c:v>
                </c:pt>
                <c:pt idx="4750">
                  <c:v>43529</c:v>
                </c:pt>
                <c:pt idx="4751">
                  <c:v>43530</c:v>
                </c:pt>
                <c:pt idx="4752">
                  <c:v>43531</c:v>
                </c:pt>
                <c:pt idx="4753">
                  <c:v>43532</c:v>
                </c:pt>
                <c:pt idx="4754">
                  <c:v>43533</c:v>
                </c:pt>
                <c:pt idx="4755">
                  <c:v>43534</c:v>
                </c:pt>
                <c:pt idx="4756">
                  <c:v>43535</c:v>
                </c:pt>
                <c:pt idx="4757">
                  <c:v>43536</c:v>
                </c:pt>
                <c:pt idx="4758">
                  <c:v>43537</c:v>
                </c:pt>
                <c:pt idx="4759">
                  <c:v>43538</c:v>
                </c:pt>
                <c:pt idx="4760">
                  <c:v>43539</c:v>
                </c:pt>
                <c:pt idx="4761">
                  <c:v>43540</c:v>
                </c:pt>
                <c:pt idx="4762">
                  <c:v>43541</c:v>
                </c:pt>
                <c:pt idx="4763">
                  <c:v>43542</c:v>
                </c:pt>
                <c:pt idx="4764">
                  <c:v>43543</c:v>
                </c:pt>
                <c:pt idx="4765">
                  <c:v>43544</c:v>
                </c:pt>
                <c:pt idx="4766">
                  <c:v>43545</c:v>
                </c:pt>
                <c:pt idx="4767">
                  <c:v>43546</c:v>
                </c:pt>
                <c:pt idx="4768">
                  <c:v>43547</c:v>
                </c:pt>
                <c:pt idx="4769">
                  <c:v>43548</c:v>
                </c:pt>
                <c:pt idx="4770">
                  <c:v>43549</c:v>
                </c:pt>
                <c:pt idx="4771">
                  <c:v>43550</c:v>
                </c:pt>
                <c:pt idx="4772">
                  <c:v>43551</c:v>
                </c:pt>
                <c:pt idx="4773">
                  <c:v>43552</c:v>
                </c:pt>
                <c:pt idx="4774">
                  <c:v>43553</c:v>
                </c:pt>
                <c:pt idx="4775">
                  <c:v>43554</c:v>
                </c:pt>
                <c:pt idx="4776">
                  <c:v>43555</c:v>
                </c:pt>
                <c:pt idx="4777">
                  <c:v>43556</c:v>
                </c:pt>
                <c:pt idx="4778">
                  <c:v>43557</c:v>
                </c:pt>
                <c:pt idx="4779">
                  <c:v>43558</c:v>
                </c:pt>
                <c:pt idx="4780">
                  <c:v>43559</c:v>
                </c:pt>
                <c:pt idx="4781">
                  <c:v>43560</c:v>
                </c:pt>
                <c:pt idx="4782">
                  <c:v>43561</c:v>
                </c:pt>
                <c:pt idx="4783">
                  <c:v>43562</c:v>
                </c:pt>
                <c:pt idx="4784">
                  <c:v>43563</c:v>
                </c:pt>
                <c:pt idx="4785">
                  <c:v>43564</c:v>
                </c:pt>
                <c:pt idx="4786">
                  <c:v>43565</c:v>
                </c:pt>
                <c:pt idx="4787">
                  <c:v>43566</c:v>
                </c:pt>
                <c:pt idx="4788">
                  <c:v>43567</c:v>
                </c:pt>
                <c:pt idx="4789">
                  <c:v>43568</c:v>
                </c:pt>
                <c:pt idx="4790">
                  <c:v>43569</c:v>
                </c:pt>
                <c:pt idx="4791">
                  <c:v>43570</c:v>
                </c:pt>
                <c:pt idx="4792">
                  <c:v>43571</c:v>
                </c:pt>
                <c:pt idx="4793">
                  <c:v>43572</c:v>
                </c:pt>
                <c:pt idx="4794">
                  <c:v>43573</c:v>
                </c:pt>
                <c:pt idx="4795">
                  <c:v>43574</c:v>
                </c:pt>
                <c:pt idx="4796">
                  <c:v>43575</c:v>
                </c:pt>
                <c:pt idx="4797">
                  <c:v>43576</c:v>
                </c:pt>
                <c:pt idx="4798">
                  <c:v>43577</c:v>
                </c:pt>
                <c:pt idx="4799">
                  <c:v>43578</c:v>
                </c:pt>
                <c:pt idx="4800">
                  <c:v>43579</c:v>
                </c:pt>
                <c:pt idx="4801">
                  <c:v>43580</c:v>
                </c:pt>
                <c:pt idx="4802">
                  <c:v>43581</c:v>
                </c:pt>
                <c:pt idx="4803">
                  <c:v>43582</c:v>
                </c:pt>
                <c:pt idx="4804">
                  <c:v>43583</c:v>
                </c:pt>
                <c:pt idx="4805">
                  <c:v>43584</c:v>
                </c:pt>
                <c:pt idx="4806">
                  <c:v>43585</c:v>
                </c:pt>
                <c:pt idx="4807">
                  <c:v>43586</c:v>
                </c:pt>
                <c:pt idx="4808">
                  <c:v>43587</c:v>
                </c:pt>
                <c:pt idx="4809">
                  <c:v>43588</c:v>
                </c:pt>
                <c:pt idx="4810">
                  <c:v>43589</c:v>
                </c:pt>
                <c:pt idx="4811">
                  <c:v>43590</c:v>
                </c:pt>
                <c:pt idx="4812">
                  <c:v>43591</c:v>
                </c:pt>
                <c:pt idx="4813">
                  <c:v>43592</c:v>
                </c:pt>
                <c:pt idx="4814">
                  <c:v>43593</c:v>
                </c:pt>
                <c:pt idx="4815">
                  <c:v>43594</c:v>
                </c:pt>
                <c:pt idx="4816">
                  <c:v>43595</c:v>
                </c:pt>
                <c:pt idx="4817">
                  <c:v>43596</c:v>
                </c:pt>
                <c:pt idx="4818">
                  <c:v>43597</c:v>
                </c:pt>
                <c:pt idx="4819">
                  <c:v>43598</c:v>
                </c:pt>
                <c:pt idx="4820">
                  <c:v>43599</c:v>
                </c:pt>
                <c:pt idx="4821">
                  <c:v>43600</c:v>
                </c:pt>
                <c:pt idx="4822">
                  <c:v>43601</c:v>
                </c:pt>
                <c:pt idx="4823">
                  <c:v>43602</c:v>
                </c:pt>
                <c:pt idx="4824">
                  <c:v>43603</c:v>
                </c:pt>
                <c:pt idx="4825">
                  <c:v>43604</c:v>
                </c:pt>
                <c:pt idx="4826">
                  <c:v>43605</c:v>
                </c:pt>
                <c:pt idx="4827">
                  <c:v>43606</c:v>
                </c:pt>
                <c:pt idx="4828">
                  <c:v>43607</c:v>
                </c:pt>
                <c:pt idx="4829">
                  <c:v>43608</c:v>
                </c:pt>
                <c:pt idx="4830">
                  <c:v>43609</c:v>
                </c:pt>
                <c:pt idx="4831">
                  <c:v>43610</c:v>
                </c:pt>
                <c:pt idx="4832">
                  <c:v>43611</c:v>
                </c:pt>
                <c:pt idx="4833">
                  <c:v>43612</c:v>
                </c:pt>
                <c:pt idx="4834">
                  <c:v>43613</c:v>
                </c:pt>
                <c:pt idx="4835">
                  <c:v>43614</c:v>
                </c:pt>
                <c:pt idx="4836">
                  <c:v>43615</c:v>
                </c:pt>
                <c:pt idx="4837">
                  <c:v>43616</c:v>
                </c:pt>
                <c:pt idx="4838">
                  <c:v>43617</c:v>
                </c:pt>
                <c:pt idx="4839">
                  <c:v>43618</c:v>
                </c:pt>
                <c:pt idx="4840">
                  <c:v>43619</c:v>
                </c:pt>
                <c:pt idx="4841">
                  <c:v>43620</c:v>
                </c:pt>
                <c:pt idx="4842">
                  <c:v>43621</c:v>
                </c:pt>
                <c:pt idx="4843">
                  <c:v>43622</c:v>
                </c:pt>
                <c:pt idx="4844">
                  <c:v>43623</c:v>
                </c:pt>
                <c:pt idx="4845">
                  <c:v>43624</c:v>
                </c:pt>
                <c:pt idx="4846">
                  <c:v>43625</c:v>
                </c:pt>
                <c:pt idx="4847">
                  <c:v>43626</c:v>
                </c:pt>
                <c:pt idx="4848">
                  <c:v>43627</c:v>
                </c:pt>
                <c:pt idx="4849">
                  <c:v>43628</c:v>
                </c:pt>
                <c:pt idx="4850">
                  <c:v>43629</c:v>
                </c:pt>
                <c:pt idx="4851">
                  <c:v>43630</c:v>
                </c:pt>
                <c:pt idx="4852">
                  <c:v>43631</c:v>
                </c:pt>
                <c:pt idx="4853">
                  <c:v>43632</c:v>
                </c:pt>
                <c:pt idx="4854">
                  <c:v>43633</c:v>
                </c:pt>
                <c:pt idx="4855">
                  <c:v>43634</c:v>
                </c:pt>
                <c:pt idx="4856">
                  <c:v>43635</c:v>
                </c:pt>
                <c:pt idx="4857">
                  <c:v>43636</c:v>
                </c:pt>
                <c:pt idx="4858">
                  <c:v>43637</c:v>
                </c:pt>
                <c:pt idx="4859">
                  <c:v>43638</c:v>
                </c:pt>
                <c:pt idx="4860">
                  <c:v>43639</c:v>
                </c:pt>
                <c:pt idx="4861">
                  <c:v>43640</c:v>
                </c:pt>
                <c:pt idx="4862">
                  <c:v>43641</c:v>
                </c:pt>
                <c:pt idx="4863">
                  <c:v>43642</c:v>
                </c:pt>
                <c:pt idx="4864">
                  <c:v>43643</c:v>
                </c:pt>
                <c:pt idx="4865">
                  <c:v>43644</c:v>
                </c:pt>
                <c:pt idx="4866">
                  <c:v>43645</c:v>
                </c:pt>
                <c:pt idx="4867">
                  <c:v>43646</c:v>
                </c:pt>
                <c:pt idx="4868">
                  <c:v>43647</c:v>
                </c:pt>
                <c:pt idx="4869">
                  <c:v>43648</c:v>
                </c:pt>
                <c:pt idx="4870">
                  <c:v>43649</c:v>
                </c:pt>
                <c:pt idx="4871">
                  <c:v>43650</c:v>
                </c:pt>
                <c:pt idx="4872">
                  <c:v>43651</c:v>
                </c:pt>
                <c:pt idx="4873">
                  <c:v>43652</c:v>
                </c:pt>
                <c:pt idx="4874">
                  <c:v>43653</c:v>
                </c:pt>
                <c:pt idx="4875">
                  <c:v>43654</c:v>
                </c:pt>
                <c:pt idx="4876">
                  <c:v>43655</c:v>
                </c:pt>
                <c:pt idx="4877">
                  <c:v>43656</c:v>
                </c:pt>
                <c:pt idx="4878">
                  <c:v>43657</c:v>
                </c:pt>
                <c:pt idx="4879">
                  <c:v>43658</c:v>
                </c:pt>
                <c:pt idx="4880">
                  <c:v>43659</c:v>
                </c:pt>
                <c:pt idx="4881">
                  <c:v>43660</c:v>
                </c:pt>
                <c:pt idx="4882">
                  <c:v>43661</c:v>
                </c:pt>
                <c:pt idx="4883">
                  <c:v>43662</c:v>
                </c:pt>
                <c:pt idx="4884">
                  <c:v>43663</c:v>
                </c:pt>
                <c:pt idx="4885">
                  <c:v>43664</c:v>
                </c:pt>
                <c:pt idx="4886">
                  <c:v>43665</c:v>
                </c:pt>
                <c:pt idx="4887">
                  <c:v>43666</c:v>
                </c:pt>
                <c:pt idx="4888">
                  <c:v>43667</c:v>
                </c:pt>
                <c:pt idx="4889">
                  <c:v>43668</c:v>
                </c:pt>
                <c:pt idx="4890">
                  <c:v>43669</c:v>
                </c:pt>
                <c:pt idx="4891">
                  <c:v>43670</c:v>
                </c:pt>
                <c:pt idx="4892">
                  <c:v>43671</c:v>
                </c:pt>
                <c:pt idx="4893">
                  <c:v>43672</c:v>
                </c:pt>
                <c:pt idx="4894">
                  <c:v>43673</c:v>
                </c:pt>
                <c:pt idx="4895">
                  <c:v>43674</c:v>
                </c:pt>
                <c:pt idx="4896">
                  <c:v>43675</c:v>
                </c:pt>
                <c:pt idx="4897">
                  <c:v>43676</c:v>
                </c:pt>
                <c:pt idx="4898">
                  <c:v>43677</c:v>
                </c:pt>
                <c:pt idx="4899">
                  <c:v>43678</c:v>
                </c:pt>
                <c:pt idx="4900">
                  <c:v>43679</c:v>
                </c:pt>
                <c:pt idx="4901">
                  <c:v>43680</c:v>
                </c:pt>
                <c:pt idx="4902">
                  <c:v>43681</c:v>
                </c:pt>
                <c:pt idx="4903">
                  <c:v>43682</c:v>
                </c:pt>
                <c:pt idx="4904">
                  <c:v>43683</c:v>
                </c:pt>
                <c:pt idx="4905">
                  <c:v>43684</c:v>
                </c:pt>
                <c:pt idx="4906">
                  <c:v>43685</c:v>
                </c:pt>
                <c:pt idx="4907">
                  <c:v>43686</c:v>
                </c:pt>
                <c:pt idx="4908">
                  <c:v>43687</c:v>
                </c:pt>
                <c:pt idx="4909">
                  <c:v>43688</c:v>
                </c:pt>
                <c:pt idx="4910">
                  <c:v>43689</c:v>
                </c:pt>
                <c:pt idx="4911">
                  <c:v>43690</c:v>
                </c:pt>
                <c:pt idx="4912">
                  <c:v>43691</c:v>
                </c:pt>
                <c:pt idx="4913">
                  <c:v>43692</c:v>
                </c:pt>
                <c:pt idx="4914">
                  <c:v>43693</c:v>
                </c:pt>
                <c:pt idx="4915">
                  <c:v>43694</c:v>
                </c:pt>
                <c:pt idx="4916">
                  <c:v>43695</c:v>
                </c:pt>
                <c:pt idx="4917">
                  <c:v>43696</c:v>
                </c:pt>
                <c:pt idx="4918">
                  <c:v>43697</c:v>
                </c:pt>
                <c:pt idx="4919">
                  <c:v>43698</c:v>
                </c:pt>
                <c:pt idx="4920">
                  <c:v>43699</c:v>
                </c:pt>
                <c:pt idx="4921">
                  <c:v>43700</c:v>
                </c:pt>
                <c:pt idx="4922">
                  <c:v>43701</c:v>
                </c:pt>
                <c:pt idx="4923">
                  <c:v>43702</c:v>
                </c:pt>
                <c:pt idx="4924">
                  <c:v>43703</c:v>
                </c:pt>
                <c:pt idx="4925">
                  <c:v>43704</c:v>
                </c:pt>
                <c:pt idx="4926">
                  <c:v>43705</c:v>
                </c:pt>
                <c:pt idx="4927">
                  <c:v>43706</c:v>
                </c:pt>
                <c:pt idx="4928">
                  <c:v>43707</c:v>
                </c:pt>
                <c:pt idx="4929">
                  <c:v>43708</c:v>
                </c:pt>
                <c:pt idx="4930">
                  <c:v>43709</c:v>
                </c:pt>
                <c:pt idx="4931">
                  <c:v>43710</c:v>
                </c:pt>
                <c:pt idx="4932">
                  <c:v>43711</c:v>
                </c:pt>
                <c:pt idx="4933">
                  <c:v>43712</c:v>
                </c:pt>
                <c:pt idx="4934">
                  <c:v>43713</c:v>
                </c:pt>
                <c:pt idx="4935">
                  <c:v>43714</c:v>
                </c:pt>
                <c:pt idx="4936">
                  <c:v>43715</c:v>
                </c:pt>
                <c:pt idx="4937">
                  <c:v>43716</c:v>
                </c:pt>
                <c:pt idx="4938">
                  <c:v>43717</c:v>
                </c:pt>
                <c:pt idx="4939">
                  <c:v>43718</c:v>
                </c:pt>
                <c:pt idx="4940">
                  <c:v>43719</c:v>
                </c:pt>
                <c:pt idx="4941">
                  <c:v>43720</c:v>
                </c:pt>
                <c:pt idx="4942">
                  <c:v>43721</c:v>
                </c:pt>
                <c:pt idx="4943">
                  <c:v>43722</c:v>
                </c:pt>
                <c:pt idx="4944">
                  <c:v>43723</c:v>
                </c:pt>
                <c:pt idx="4945">
                  <c:v>43724</c:v>
                </c:pt>
                <c:pt idx="4946">
                  <c:v>43725</c:v>
                </c:pt>
                <c:pt idx="4947">
                  <c:v>43726</c:v>
                </c:pt>
                <c:pt idx="4948">
                  <c:v>43727</c:v>
                </c:pt>
                <c:pt idx="4949">
                  <c:v>43728</c:v>
                </c:pt>
                <c:pt idx="4950">
                  <c:v>43729</c:v>
                </c:pt>
                <c:pt idx="4951">
                  <c:v>43730</c:v>
                </c:pt>
                <c:pt idx="4952">
                  <c:v>43731</c:v>
                </c:pt>
                <c:pt idx="4953">
                  <c:v>43732</c:v>
                </c:pt>
                <c:pt idx="4954">
                  <c:v>43733</c:v>
                </c:pt>
                <c:pt idx="4955">
                  <c:v>43734</c:v>
                </c:pt>
                <c:pt idx="4956">
                  <c:v>43735</c:v>
                </c:pt>
                <c:pt idx="4957">
                  <c:v>43736</c:v>
                </c:pt>
                <c:pt idx="4958">
                  <c:v>43737</c:v>
                </c:pt>
                <c:pt idx="4959">
                  <c:v>43738</c:v>
                </c:pt>
                <c:pt idx="4960">
                  <c:v>43739</c:v>
                </c:pt>
                <c:pt idx="4961">
                  <c:v>43740</c:v>
                </c:pt>
                <c:pt idx="4962">
                  <c:v>43741</c:v>
                </c:pt>
                <c:pt idx="4963">
                  <c:v>43742</c:v>
                </c:pt>
                <c:pt idx="4964">
                  <c:v>43743</c:v>
                </c:pt>
                <c:pt idx="4965">
                  <c:v>43744</c:v>
                </c:pt>
                <c:pt idx="4966">
                  <c:v>43745</c:v>
                </c:pt>
                <c:pt idx="4967">
                  <c:v>43746</c:v>
                </c:pt>
                <c:pt idx="4968">
                  <c:v>43747</c:v>
                </c:pt>
                <c:pt idx="4969">
                  <c:v>43748</c:v>
                </c:pt>
                <c:pt idx="4970">
                  <c:v>43749</c:v>
                </c:pt>
                <c:pt idx="4971">
                  <c:v>43750</c:v>
                </c:pt>
                <c:pt idx="4972">
                  <c:v>43751</c:v>
                </c:pt>
                <c:pt idx="4973">
                  <c:v>43752</c:v>
                </c:pt>
                <c:pt idx="4974">
                  <c:v>43753</c:v>
                </c:pt>
                <c:pt idx="4975">
                  <c:v>43754</c:v>
                </c:pt>
                <c:pt idx="4976">
                  <c:v>43755</c:v>
                </c:pt>
                <c:pt idx="4977">
                  <c:v>43756</c:v>
                </c:pt>
                <c:pt idx="4978">
                  <c:v>43757</c:v>
                </c:pt>
                <c:pt idx="4979">
                  <c:v>43758</c:v>
                </c:pt>
                <c:pt idx="4980">
                  <c:v>43759</c:v>
                </c:pt>
                <c:pt idx="4981">
                  <c:v>43760</c:v>
                </c:pt>
                <c:pt idx="4982">
                  <c:v>43761</c:v>
                </c:pt>
                <c:pt idx="4983">
                  <c:v>43762</c:v>
                </c:pt>
                <c:pt idx="4984">
                  <c:v>43763</c:v>
                </c:pt>
                <c:pt idx="4985">
                  <c:v>43764</c:v>
                </c:pt>
                <c:pt idx="4986">
                  <c:v>43765</c:v>
                </c:pt>
                <c:pt idx="4987">
                  <c:v>43766</c:v>
                </c:pt>
                <c:pt idx="4988">
                  <c:v>43767</c:v>
                </c:pt>
                <c:pt idx="4989">
                  <c:v>43768</c:v>
                </c:pt>
                <c:pt idx="4990">
                  <c:v>43769</c:v>
                </c:pt>
                <c:pt idx="4991">
                  <c:v>43770</c:v>
                </c:pt>
                <c:pt idx="4992">
                  <c:v>43771</c:v>
                </c:pt>
                <c:pt idx="4993">
                  <c:v>43772</c:v>
                </c:pt>
                <c:pt idx="4994">
                  <c:v>43773</c:v>
                </c:pt>
                <c:pt idx="4995">
                  <c:v>43774</c:v>
                </c:pt>
                <c:pt idx="4996">
                  <c:v>43775</c:v>
                </c:pt>
                <c:pt idx="4997">
                  <c:v>43776</c:v>
                </c:pt>
                <c:pt idx="4998">
                  <c:v>43777</c:v>
                </c:pt>
                <c:pt idx="4999">
                  <c:v>43778</c:v>
                </c:pt>
                <c:pt idx="5000">
                  <c:v>43779</c:v>
                </c:pt>
                <c:pt idx="5001">
                  <c:v>43780</c:v>
                </c:pt>
                <c:pt idx="5002">
                  <c:v>43781</c:v>
                </c:pt>
                <c:pt idx="5003">
                  <c:v>43782</c:v>
                </c:pt>
                <c:pt idx="5004">
                  <c:v>43783</c:v>
                </c:pt>
                <c:pt idx="5005">
                  <c:v>43784</c:v>
                </c:pt>
                <c:pt idx="5006">
                  <c:v>43785</c:v>
                </c:pt>
                <c:pt idx="5007">
                  <c:v>43786</c:v>
                </c:pt>
                <c:pt idx="5008">
                  <c:v>43787</c:v>
                </c:pt>
                <c:pt idx="5009">
                  <c:v>43788</c:v>
                </c:pt>
                <c:pt idx="5010">
                  <c:v>43789</c:v>
                </c:pt>
                <c:pt idx="5011">
                  <c:v>43790</c:v>
                </c:pt>
                <c:pt idx="5012">
                  <c:v>43791</c:v>
                </c:pt>
                <c:pt idx="5013">
                  <c:v>43792</c:v>
                </c:pt>
                <c:pt idx="5014">
                  <c:v>43793</c:v>
                </c:pt>
                <c:pt idx="5015">
                  <c:v>43794</c:v>
                </c:pt>
                <c:pt idx="5016">
                  <c:v>43795</c:v>
                </c:pt>
                <c:pt idx="5017">
                  <c:v>43796</c:v>
                </c:pt>
                <c:pt idx="5018">
                  <c:v>43797</c:v>
                </c:pt>
                <c:pt idx="5019">
                  <c:v>43798</c:v>
                </c:pt>
                <c:pt idx="5020">
                  <c:v>43799</c:v>
                </c:pt>
                <c:pt idx="5021">
                  <c:v>43800</c:v>
                </c:pt>
                <c:pt idx="5022">
                  <c:v>43801</c:v>
                </c:pt>
                <c:pt idx="5023">
                  <c:v>43802</c:v>
                </c:pt>
                <c:pt idx="5024">
                  <c:v>43803</c:v>
                </c:pt>
                <c:pt idx="5025">
                  <c:v>43804</c:v>
                </c:pt>
                <c:pt idx="5026">
                  <c:v>43805</c:v>
                </c:pt>
                <c:pt idx="5027">
                  <c:v>43806</c:v>
                </c:pt>
                <c:pt idx="5028">
                  <c:v>43807</c:v>
                </c:pt>
                <c:pt idx="5029">
                  <c:v>43808</c:v>
                </c:pt>
                <c:pt idx="5030">
                  <c:v>43809</c:v>
                </c:pt>
                <c:pt idx="5031">
                  <c:v>43810</c:v>
                </c:pt>
                <c:pt idx="5032">
                  <c:v>43811</c:v>
                </c:pt>
                <c:pt idx="5033">
                  <c:v>43812</c:v>
                </c:pt>
                <c:pt idx="5034">
                  <c:v>43813</c:v>
                </c:pt>
                <c:pt idx="5035">
                  <c:v>43814</c:v>
                </c:pt>
                <c:pt idx="5036">
                  <c:v>43815</c:v>
                </c:pt>
                <c:pt idx="5037">
                  <c:v>43816</c:v>
                </c:pt>
                <c:pt idx="5038">
                  <c:v>43817</c:v>
                </c:pt>
                <c:pt idx="5039">
                  <c:v>43818</c:v>
                </c:pt>
                <c:pt idx="5040">
                  <c:v>43819</c:v>
                </c:pt>
                <c:pt idx="5041">
                  <c:v>43820</c:v>
                </c:pt>
                <c:pt idx="5042">
                  <c:v>43821</c:v>
                </c:pt>
                <c:pt idx="5043">
                  <c:v>43822</c:v>
                </c:pt>
                <c:pt idx="5044">
                  <c:v>43823</c:v>
                </c:pt>
                <c:pt idx="5045">
                  <c:v>43824</c:v>
                </c:pt>
                <c:pt idx="5046">
                  <c:v>43825</c:v>
                </c:pt>
                <c:pt idx="5047">
                  <c:v>43826</c:v>
                </c:pt>
                <c:pt idx="5048">
                  <c:v>43827</c:v>
                </c:pt>
                <c:pt idx="5049">
                  <c:v>43828</c:v>
                </c:pt>
                <c:pt idx="5050">
                  <c:v>43829</c:v>
                </c:pt>
                <c:pt idx="5051">
                  <c:v>43830</c:v>
                </c:pt>
              </c:numCache>
            </c:numRef>
          </c:cat>
          <c:val>
            <c:numRef>
              <c:f>'שינוי ריבית'!$L$3:$L$6000</c:f>
              <c:numCache>
                <c:formatCode>General_)</c:formatCode>
                <c:ptCount val="5998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#N/A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#N/A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#N/A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#N/A</c:v>
                </c:pt>
                <c:pt idx="286">
                  <c:v>#N/A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#N/A</c:v>
                </c:pt>
                <c:pt idx="300">
                  <c:v>#N/A</c:v>
                </c:pt>
                <c:pt idx="301">
                  <c:v>#N/A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#N/A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  <c:pt idx="404">
                  <c:v>#N/A</c:v>
                </c:pt>
                <c:pt idx="405">
                  <c:v>#N/A</c:v>
                </c:pt>
                <c:pt idx="406">
                  <c:v>#N/A</c:v>
                </c:pt>
                <c:pt idx="407">
                  <c:v>#N/A</c:v>
                </c:pt>
                <c:pt idx="408">
                  <c:v>#N/A</c:v>
                </c:pt>
                <c:pt idx="409">
                  <c:v>#N/A</c:v>
                </c:pt>
                <c:pt idx="410">
                  <c:v>#N/A</c:v>
                </c:pt>
                <c:pt idx="411">
                  <c:v>#N/A</c:v>
                </c:pt>
                <c:pt idx="412">
                  <c:v>#N/A</c:v>
                </c:pt>
                <c:pt idx="413">
                  <c:v>#N/A</c:v>
                </c:pt>
                <c:pt idx="414">
                  <c:v>#N/A</c:v>
                </c:pt>
                <c:pt idx="415">
                  <c:v>#N/A</c:v>
                </c:pt>
                <c:pt idx="416">
                  <c:v>#N/A</c:v>
                </c:pt>
                <c:pt idx="417">
                  <c:v>#N/A</c:v>
                </c:pt>
                <c:pt idx="418">
                  <c:v>#N/A</c:v>
                </c:pt>
                <c:pt idx="419">
                  <c:v>#N/A</c:v>
                </c:pt>
                <c:pt idx="420">
                  <c:v>#N/A</c:v>
                </c:pt>
                <c:pt idx="421">
                  <c:v>#N/A</c:v>
                </c:pt>
                <c:pt idx="422">
                  <c:v>#N/A</c:v>
                </c:pt>
                <c:pt idx="423">
                  <c:v>#N/A</c:v>
                </c:pt>
                <c:pt idx="424">
                  <c:v>#N/A</c:v>
                </c:pt>
                <c:pt idx="425">
                  <c:v>#N/A</c:v>
                </c:pt>
                <c:pt idx="426">
                  <c:v>#N/A</c:v>
                </c:pt>
                <c:pt idx="427">
                  <c:v>#N/A</c:v>
                </c:pt>
                <c:pt idx="428">
                  <c:v>#N/A</c:v>
                </c:pt>
                <c:pt idx="429">
                  <c:v>#N/A</c:v>
                </c:pt>
                <c:pt idx="430">
                  <c:v>#N/A</c:v>
                </c:pt>
                <c:pt idx="431">
                  <c:v>#N/A</c:v>
                </c:pt>
                <c:pt idx="432">
                  <c:v>#N/A</c:v>
                </c:pt>
                <c:pt idx="433">
                  <c:v>#N/A</c:v>
                </c:pt>
                <c:pt idx="434">
                  <c:v>#N/A</c:v>
                </c:pt>
                <c:pt idx="435">
                  <c:v>#N/A</c:v>
                </c:pt>
                <c:pt idx="436">
                  <c:v>#N/A</c:v>
                </c:pt>
                <c:pt idx="437">
                  <c:v>#N/A</c:v>
                </c:pt>
                <c:pt idx="438">
                  <c:v>#N/A</c:v>
                </c:pt>
                <c:pt idx="439">
                  <c:v>#N/A</c:v>
                </c:pt>
                <c:pt idx="440">
                  <c:v>#N/A</c:v>
                </c:pt>
                <c:pt idx="441">
                  <c:v>#N/A</c:v>
                </c:pt>
                <c:pt idx="442">
                  <c:v>#N/A</c:v>
                </c:pt>
                <c:pt idx="443">
                  <c:v>#N/A</c:v>
                </c:pt>
                <c:pt idx="444">
                  <c:v>#N/A</c:v>
                </c:pt>
                <c:pt idx="445">
                  <c:v>#N/A</c:v>
                </c:pt>
                <c:pt idx="446">
                  <c:v>#N/A</c:v>
                </c:pt>
                <c:pt idx="447">
                  <c:v>#N/A</c:v>
                </c:pt>
                <c:pt idx="448">
                  <c:v>#N/A</c:v>
                </c:pt>
                <c:pt idx="449">
                  <c:v>#N/A</c:v>
                </c:pt>
                <c:pt idx="450">
                  <c:v>#N/A</c:v>
                </c:pt>
                <c:pt idx="451">
                  <c:v>#N/A</c:v>
                </c:pt>
                <c:pt idx="452">
                  <c:v>#N/A</c:v>
                </c:pt>
                <c:pt idx="453">
                  <c:v>#N/A</c:v>
                </c:pt>
                <c:pt idx="454">
                  <c:v>#N/A</c:v>
                </c:pt>
                <c:pt idx="455">
                  <c:v>#N/A</c:v>
                </c:pt>
                <c:pt idx="456">
                  <c:v>#N/A</c:v>
                </c:pt>
                <c:pt idx="457">
                  <c:v>#N/A</c:v>
                </c:pt>
                <c:pt idx="458">
                  <c:v>#N/A</c:v>
                </c:pt>
                <c:pt idx="459">
                  <c:v>#N/A</c:v>
                </c:pt>
                <c:pt idx="460">
                  <c:v>#N/A</c:v>
                </c:pt>
                <c:pt idx="461">
                  <c:v>#N/A</c:v>
                </c:pt>
                <c:pt idx="462">
                  <c:v>#N/A</c:v>
                </c:pt>
                <c:pt idx="463">
                  <c:v>#N/A</c:v>
                </c:pt>
                <c:pt idx="464">
                  <c:v>#N/A</c:v>
                </c:pt>
                <c:pt idx="465">
                  <c:v>#N/A</c:v>
                </c:pt>
                <c:pt idx="466">
                  <c:v>#N/A</c:v>
                </c:pt>
                <c:pt idx="467">
                  <c:v>#N/A</c:v>
                </c:pt>
                <c:pt idx="468">
                  <c:v>#N/A</c:v>
                </c:pt>
                <c:pt idx="469">
                  <c:v>#N/A</c:v>
                </c:pt>
                <c:pt idx="470">
                  <c:v>#N/A</c:v>
                </c:pt>
                <c:pt idx="471">
                  <c:v>#N/A</c:v>
                </c:pt>
                <c:pt idx="472">
                  <c:v>#N/A</c:v>
                </c:pt>
                <c:pt idx="473">
                  <c:v>#N/A</c:v>
                </c:pt>
                <c:pt idx="474">
                  <c:v>#N/A</c:v>
                </c:pt>
                <c:pt idx="475">
                  <c:v>#N/A</c:v>
                </c:pt>
                <c:pt idx="476">
                  <c:v>#N/A</c:v>
                </c:pt>
                <c:pt idx="477">
                  <c:v>#N/A</c:v>
                </c:pt>
                <c:pt idx="478">
                  <c:v>#N/A</c:v>
                </c:pt>
                <c:pt idx="479">
                  <c:v>#N/A</c:v>
                </c:pt>
                <c:pt idx="480">
                  <c:v>#N/A</c:v>
                </c:pt>
                <c:pt idx="481">
                  <c:v>#N/A</c:v>
                </c:pt>
                <c:pt idx="482">
                  <c:v>#N/A</c:v>
                </c:pt>
                <c:pt idx="483">
                  <c:v>#N/A</c:v>
                </c:pt>
                <c:pt idx="484">
                  <c:v>#N/A</c:v>
                </c:pt>
                <c:pt idx="485">
                  <c:v>#N/A</c:v>
                </c:pt>
                <c:pt idx="486">
                  <c:v>#N/A</c:v>
                </c:pt>
                <c:pt idx="487">
                  <c:v>#N/A</c:v>
                </c:pt>
                <c:pt idx="488">
                  <c:v>#N/A</c:v>
                </c:pt>
                <c:pt idx="489">
                  <c:v>#N/A</c:v>
                </c:pt>
                <c:pt idx="490">
                  <c:v>#N/A</c:v>
                </c:pt>
                <c:pt idx="491">
                  <c:v>#N/A</c:v>
                </c:pt>
                <c:pt idx="492">
                  <c:v>#N/A</c:v>
                </c:pt>
                <c:pt idx="493">
                  <c:v>#N/A</c:v>
                </c:pt>
                <c:pt idx="494">
                  <c:v>#N/A</c:v>
                </c:pt>
                <c:pt idx="495">
                  <c:v>#N/A</c:v>
                </c:pt>
                <c:pt idx="496">
                  <c:v>#N/A</c:v>
                </c:pt>
                <c:pt idx="497">
                  <c:v>#N/A</c:v>
                </c:pt>
                <c:pt idx="498">
                  <c:v>#N/A</c:v>
                </c:pt>
                <c:pt idx="499">
                  <c:v>#N/A</c:v>
                </c:pt>
                <c:pt idx="500">
                  <c:v>#N/A</c:v>
                </c:pt>
                <c:pt idx="501">
                  <c:v>#N/A</c:v>
                </c:pt>
                <c:pt idx="502">
                  <c:v>#N/A</c:v>
                </c:pt>
                <c:pt idx="503">
                  <c:v>#N/A</c:v>
                </c:pt>
                <c:pt idx="504">
                  <c:v>#N/A</c:v>
                </c:pt>
                <c:pt idx="505">
                  <c:v>#N/A</c:v>
                </c:pt>
                <c:pt idx="506">
                  <c:v>#N/A</c:v>
                </c:pt>
                <c:pt idx="507">
                  <c:v>#N/A</c:v>
                </c:pt>
                <c:pt idx="508">
                  <c:v>#N/A</c:v>
                </c:pt>
                <c:pt idx="509">
                  <c:v>#N/A</c:v>
                </c:pt>
                <c:pt idx="510">
                  <c:v>#N/A</c:v>
                </c:pt>
                <c:pt idx="511">
                  <c:v>#N/A</c:v>
                </c:pt>
                <c:pt idx="512">
                  <c:v>#N/A</c:v>
                </c:pt>
                <c:pt idx="513">
                  <c:v>#N/A</c:v>
                </c:pt>
                <c:pt idx="514">
                  <c:v>#N/A</c:v>
                </c:pt>
                <c:pt idx="515">
                  <c:v>#N/A</c:v>
                </c:pt>
                <c:pt idx="516">
                  <c:v>#N/A</c:v>
                </c:pt>
                <c:pt idx="517">
                  <c:v>#N/A</c:v>
                </c:pt>
                <c:pt idx="518">
                  <c:v>#N/A</c:v>
                </c:pt>
                <c:pt idx="519">
                  <c:v>#N/A</c:v>
                </c:pt>
                <c:pt idx="520">
                  <c:v>#N/A</c:v>
                </c:pt>
                <c:pt idx="521">
                  <c:v>#N/A</c:v>
                </c:pt>
                <c:pt idx="522">
                  <c:v>#N/A</c:v>
                </c:pt>
                <c:pt idx="523">
                  <c:v>#N/A</c:v>
                </c:pt>
                <c:pt idx="524">
                  <c:v>#N/A</c:v>
                </c:pt>
                <c:pt idx="525">
                  <c:v>#N/A</c:v>
                </c:pt>
                <c:pt idx="526">
                  <c:v>#N/A</c:v>
                </c:pt>
                <c:pt idx="527">
                  <c:v>#N/A</c:v>
                </c:pt>
                <c:pt idx="528">
                  <c:v>#N/A</c:v>
                </c:pt>
                <c:pt idx="529">
                  <c:v>#N/A</c:v>
                </c:pt>
                <c:pt idx="530">
                  <c:v>#N/A</c:v>
                </c:pt>
                <c:pt idx="531">
                  <c:v>#N/A</c:v>
                </c:pt>
                <c:pt idx="532">
                  <c:v>#N/A</c:v>
                </c:pt>
                <c:pt idx="533">
                  <c:v>#N/A</c:v>
                </c:pt>
                <c:pt idx="534">
                  <c:v>#N/A</c:v>
                </c:pt>
                <c:pt idx="535">
                  <c:v>#N/A</c:v>
                </c:pt>
                <c:pt idx="536">
                  <c:v>#N/A</c:v>
                </c:pt>
                <c:pt idx="537">
                  <c:v>#N/A</c:v>
                </c:pt>
                <c:pt idx="538">
                  <c:v>#N/A</c:v>
                </c:pt>
                <c:pt idx="539">
                  <c:v>#N/A</c:v>
                </c:pt>
                <c:pt idx="540">
                  <c:v>#N/A</c:v>
                </c:pt>
                <c:pt idx="541">
                  <c:v>#N/A</c:v>
                </c:pt>
                <c:pt idx="542">
                  <c:v>#N/A</c:v>
                </c:pt>
                <c:pt idx="543">
                  <c:v>#N/A</c:v>
                </c:pt>
                <c:pt idx="544">
                  <c:v>#N/A</c:v>
                </c:pt>
                <c:pt idx="545">
                  <c:v>#N/A</c:v>
                </c:pt>
                <c:pt idx="546">
                  <c:v>#N/A</c:v>
                </c:pt>
                <c:pt idx="547">
                  <c:v>#N/A</c:v>
                </c:pt>
                <c:pt idx="548">
                  <c:v>#N/A</c:v>
                </c:pt>
                <c:pt idx="549">
                  <c:v>#N/A</c:v>
                </c:pt>
                <c:pt idx="550">
                  <c:v>#N/A</c:v>
                </c:pt>
                <c:pt idx="551">
                  <c:v>#N/A</c:v>
                </c:pt>
                <c:pt idx="552">
                  <c:v>#N/A</c:v>
                </c:pt>
                <c:pt idx="553">
                  <c:v>#N/A</c:v>
                </c:pt>
                <c:pt idx="554">
                  <c:v>#N/A</c:v>
                </c:pt>
                <c:pt idx="555">
                  <c:v>#N/A</c:v>
                </c:pt>
                <c:pt idx="556">
                  <c:v>#N/A</c:v>
                </c:pt>
                <c:pt idx="557">
                  <c:v>#N/A</c:v>
                </c:pt>
                <c:pt idx="558">
                  <c:v>#N/A</c:v>
                </c:pt>
                <c:pt idx="559">
                  <c:v>#N/A</c:v>
                </c:pt>
                <c:pt idx="560">
                  <c:v>#N/A</c:v>
                </c:pt>
                <c:pt idx="561">
                  <c:v>#N/A</c:v>
                </c:pt>
                <c:pt idx="562">
                  <c:v>#N/A</c:v>
                </c:pt>
                <c:pt idx="563">
                  <c:v>#N/A</c:v>
                </c:pt>
                <c:pt idx="564">
                  <c:v>#N/A</c:v>
                </c:pt>
                <c:pt idx="565">
                  <c:v>#N/A</c:v>
                </c:pt>
                <c:pt idx="566">
                  <c:v>#N/A</c:v>
                </c:pt>
                <c:pt idx="567">
                  <c:v>#N/A</c:v>
                </c:pt>
                <c:pt idx="568">
                  <c:v>#N/A</c:v>
                </c:pt>
                <c:pt idx="569">
                  <c:v>#N/A</c:v>
                </c:pt>
                <c:pt idx="570">
                  <c:v>#N/A</c:v>
                </c:pt>
                <c:pt idx="571">
                  <c:v>#N/A</c:v>
                </c:pt>
                <c:pt idx="572">
                  <c:v>#N/A</c:v>
                </c:pt>
                <c:pt idx="573">
                  <c:v>#N/A</c:v>
                </c:pt>
                <c:pt idx="574">
                  <c:v>#N/A</c:v>
                </c:pt>
                <c:pt idx="575">
                  <c:v>#N/A</c:v>
                </c:pt>
                <c:pt idx="576">
                  <c:v>#N/A</c:v>
                </c:pt>
                <c:pt idx="577">
                  <c:v>#N/A</c:v>
                </c:pt>
                <c:pt idx="578">
                  <c:v>#N/A</c:v>
                </c:pt>
                <c:pt idx="579">
                  <c:v>#N/A</c:v>
                </c:pt>
                <c:pt idx="580">
                  <c:v>#N/A</c:v>
                </c:pt>
                <c:pt idx="581">
                  <c:v>#N/A</c:v>
                </c:pt>
                <c:pt idx="582">
                  <c:v>#N/A</c:v>
                </c:pt>
                <c:pt idx="583">
                  <c:v>#N/A</c:v>
                </c:pt>
                <c:pt idx="584">
                  <c:v>#N/A</c:v>
                </c:pt>
                <c:pt idx="585">
                  <c:v>#N/A</c:v>
                </c:pt>
                <c:pt idx="586">
                  <c:v>#N/A</c:v>
                </c:pt>
                <c:pt idx="587">
                  <c:v>#N/A</c:v>
                </c:pt>
                <c:pt idx="588">
                  <c:v>#N/A</c:v>
                </c:pt>
                <c:pt idx="589">
                  <c:v>#N/A</c:v>
                </c:pt>
                <c:pt idx="590">
                  <c:v>#N/A</c:v>
                </c:pt>
                <c:pt idx="591">
                  <c:v>#N/A</c:v>
                </c:pt>
                <c:pt idx="592">
                  <c:v>#N/A</c:v>
                </c:pt>
                <c:pt idx="593">
                  <c:v>#N/A</c:v>
                </c:pt>
                <c:pt idx="594">
                  <c:v>#N/A</c:v>
                </c:pt>
                <c:pt idx="595">
                  <c:v>#N/A</c:v>
                </c:pt>
                <c:pt idx="596">
                  <c:v>#N/A</c:v>
                </c:pt>
                <c:pt idx="597">
                  <c:v>#N/A</c:v>
                </c:pt>
                <c:pt idx="598">
                  <c:v>#N/A</c:v>
                </c:pt>
                <c:pt idx="599">
                  <c:v>#N/A</c:v>
                </c:pt>
                <c:pt idx="600">
                  <c:v>#N/A</c:v>
                </c:pt>
                <c:pt idx="601">
                  <c:v>#N/A</c:v>
                </c:pt>
                <c:pt idx="602">
                  <c:v>#N/A</c:v>
                </c:pt>
                <c:pt idx="603">
                  <c:v>#N/A</c:v>
                </c:pt>
                <c:pt idx="604">
                  <c:v>#N/A</c:v>
                </c:pt>
                <c:pt idx="605">
                  <c:v>#N/A</c:v>
                </c:pt>
                <c:pt idx="606">
                  <c:v>#N/A</c:v>
                </c:pt>
                <c:pt idx="607">
                  <c:v>#N/A</c:v>
                </c:pt>
                <c:pt idx="608">
                  <c:v>#N/A</c:v>
                </c:pt>
                <c:pt idx="609">
                  <c:v>#N/A</c:v>
                </c:pt>
                <c:pt idx="610">
                  <c:v>#N/A</c:v>
                </c:pt>
                <c:pt idx="611">
                  <c:v>#N/A</c:v>
                </c:pt>
                <c:pt idx="612">
                  <c:v>#N/A</c:v>
                </c:pt>
                <c:pt idx="613">
                  <c:v>#N/A</c:v>
                </c:pt>
                <c:pt idx="614">
                  <c:v>#N/A</c:v>
                </c:pt>
                <c:pt idx="615">
                  <c:v>#N/A</c:v>
                </c:pt>
                <c:pt idx="616">
                  <c:v>#N/A</c:v>
                </c:pt>
                <c:pt idx="617">
                  <c:v>#N/A</c:v>
                </c:pt>
                <c:pt idx="618">
                  <c:v>#N/A</c:v>
                </c:pt>
                <c:pt idx="619">
                  <c:v>#N/A</c:v>
                </c:pt>
                <c:pt idx="620">
                  <c:v>#N/A</c:v>
                </c:pt>
                <c:pt idx="621">
                  <c:v>#N/A</c:v>
                </c:pt>
                <c:pt idx="622">
                  <c:v>#N/A</c:v>
                </c:pt>
                <c:pt idx="623">
                  <c:v>#N/A</c:v>
                </c:pt>
                <c:pt idx="624">
                  <c:v>#N/A</c:v>
                </c:pt>
                <c:pt idx="625">
                  <c:v>#N/A</c:v>
                </c:pt>
                <c:pt idx="626">
                  <c:v>#N/A</c:v>
                </c:pt>
                <c:pt idx="627">
                  <c:v>#N/A</c:v>
                </c:pt>
                <c:pt idx="628">
                  <c:v>#N/A</c:v>
                </c:pt>
                <c:pt idx="629">
                  <c:v>#N/A</c:v>
                </c:pt>
                <c:pt idx="630">
                  <c:v>#N/A</c:v>
                </c:pt>
                <c:pt idx="631">
                  <c:v>#N/A</c:v>
                </c:pt>
                <c:pt idx="632">
                  <c:v>#N/A</c:v>
                </c:pt>
                <c:pt idx="633">
                  <c:v>#N/A</c:v>
                </c:pt>
                <c:pt idx="634">
                  <c:v>#N/A</c:v>
                </c:pt>
                <c:pt idx="635">
                  <c:v>#N/A</c:v>
                </c:pt>
                <c:pt idx="636">
                  <c:v>#N/A</c:v>
                </c:pt>
                <c:pt idx="637">
                  <c:v>#N/A</c:v>
                </c:pt>
                <c:pt idx="638">
                  <c:v>#N/A</c:v>
                </c:pt>
                <c:pt idx="639">
                  <c:v>#N/A</c:v>
                </c:pt>
                <c:pt idx="640">
                  <c:v>#N/A</c:v>
                </c:pt>
                <c:pt idx="641">
                  <c:v>#N/A</c:v>
                </c:pt>
                <c:pt idx="642">
                  <c:v>#N/A</c:v>
                </c:pt>
                <c:pt idx="643">
                  <c:v>#N/A</c:v>
                </c:pt>
                <c:pt idx="644">
                  <c:v>#N/A</c:v>
                </c:pt>
                <c:pt idx="645">
                  <c:v>#N/A</c:v>
                </c:pt>
                <c:pt idx="646">
                  <c:v>#N/A</c:v>
                </c:pt>
                <c:pt idx="647">
                  <c:v>#N/A</c:v>
                </c:pt>
                <c:pt idx="648">
                  <c:v>#N/A</c:v>
                </c:pt>
                <c:pt idx="649">
                  <c:v>#N/A</c:v>
                </c:pt>
                <c:pt idx="650">
                  <c:v>#N/A</c:v>
                </c:pt>
                <c:pt idx="651">
                  <c:v>#N/A</c:v>
                </c:pt>
                <c:pt idx="652">
                  <c:v>#N/A</c:v>
                </c:pt>
                <c:pt idx="653">
                  <c:v>#N/A</c:v>
                </c:pt>
                <c:pt idx="654">
                  <c:v>#N/A</c:v>
                </c:pt>
                <c:pt idx="655">
                  <c:v>#N/A</c:v>
                </c:pt>
                <c:pt idx="656">
                  <c:v>#N/A</c:v>
                </c:pt>
                <c:pt idx="657">
                  <c:v>#N/A</c:v>
                </c:pt>
                <c:pt idx="658">
                  <c:v>#N/A</c:v>
                </c:pt>
                <c:pt idx="659">
                  <c:v>#N/A</c:v>
                </c:pt>
                <c:pt idx="660">
                  <c:v>#N/A</c:v>
                </c:pt>
                <c:pt idx="661">
                  <c:v>#N/A</c:v>
                </c:pt>
                <c:pt idx="662">
                  <c:v>#N/A</c:v>
                </c:pt>
                <c:pt idx="663">
                  <c:v>#N/A</c:v>
                </c:pt>
                <c:pt idx="664">
                  <c:v>#N/A</c:v>
                </c:pt>
                <c:pt idx="665">
                  <c:v>#N/A</c:v>
                </c:pt>
                <c:pt idx="666">
                  <c:v>#N/A</c:v>
                </c:pt>
                <c:pt idx="667">
                  <c:v>#N/A</c:v>
                </c:pt>
                <c:pt idx="668">
                  <c:v>#N/A</c:v>
                </c:pt>
                <c:pt idx="669">
                  <c:v>#N/A</c:v>
                </c:pt>
                <c:pt idx="670">
                  <c:v>#N/A</c:v>
                </c:pt>
                <c:pt idx="671">
                  <c:v>#N/A</c:v>
                </c:pt>
                <c:pt idx="672">
                  <c:v>#N/A</c:v>
                </c:pt>
                <c:pt idx="673">
                  <c:v>#N/A</c:v>
                </c:pt>
                <c:pt idx="674">
                  <c:v>#N/A</c:v>
                </c:pt>
                <c:pt idx="675">
                  <c:v>#N/A</c:v>
                </c:pt>
                <c:pt idx="676">
                  <c:v>#N/A</c:v>
                </c:pt>
                <c:pt idx="677">
                  <c:v>#N/A</c:v>
                </c:pt>
                <c:pt idx="678">
                  <c:v>#N/A</c:v>
                </c:pt>
                <c:pt idx="679">
                  <c:v>#N/A</c:v>
                </c:pt>
                <c:pt idx="680">
                  <c:v>#N/A</c:v>
                </c:pt>
                <c:pt idx="681">
                  <c:v>#N/A</c:v>
                </c:pt>
                <c:pt idx="682">
                  <c:v>#N/A</c:v>
                </c:pt>
                <c:pt idx="683">
                  <c:v>#N/A</c:v>
                </c:pt>
                <c:pt idx="684">
                  <c:v>#N/A</c:v>
                </c:pt>
                <c:pt idx="685">
                  <c:v>#N/A</c:v>
                </c:pt>
                <c:pt idx="686">
                  <c:v>#N/A</c:v>
                </c:pt>
                <c:pt idx="687">
                  <c:v>#N/A</c:v>
                </c:pt>
                <c:pt idx="688">
                  <c:v>#N/A</c:v>
                </c:pt>
                <c:pt idx="689">
                  <c:v>#N/A</c:v>
                </c:pt>
                <c:pt idx="690">
                  <c:v>#N/A</c:v>
                </c:pt>
                <c:pt idx="691">
                  <c:v>#N/A</c:v>
                </c:pt>
                <c:pt idx="692">
                  <c:v>#N/A</c:v>
                </c:pt>
                <c:pt idx="693">
                  <c:v>#N/A</c:v>
                </c:pt>
                <c:pt idx="694">
                  <c:v>#N/A</c:v>
                </c:pt>
                <c:pt idx="695">
                  <c:v>#N/A</c:v>
                </c:pt>
                <c:pt idx="696">
                  <c:v>#N/A</c:v>
                </c:pt>
                <c:pt idx="697">
                  <c:v>#N/A</c:v>
                </c:pt>
                <c:pt idx="698">
                  <c:v>#N/A</c:v>
                </c:pt>
                <c:pt idx="699">
                  <c:v>#N/A</c:v>
                </c:pt>
                <c:pt idx="700">
                  <c:v>#N/A</c:v>
                </c:pt>
                <c:pt idx="701">
                  <c:v>#N/A</c:v>
                </c:pt>
                <c:pt idx="702">
                  <c:v>#N/A</c:v>
                </c:pt>
                <c:pt idx="703">
                  <c:v>#N/A</c:v>
                </c:pt>
                <c:pt idx="704">
                  <c:v>#N/A</c:v>
                </c:pt>
                <c:pt idx="705">
                  <c:v>#N/A</c:v>
                </c:pt>
                <c:pt idx="706">
                  <c:v>#N/A</c:v>
                </c:pt>
                <c:pt idx="707">
                  <c:v>#N/A</c:v>
                </c:pt>
                <c:pt idx="708">
                  <c:v>#N/A</c:v>
                </c:pt>
                <c:pt idx="709">
                  <c:v>#N/A</c:v>
                </c:pt>
                <c:pt idx="710">
                  <c:v>#N/A</c:v>
                </c:pt>
                <c:pt idx="711">
                  <c:v>#N/A</c:v>
                </c:pt>
                <c:pt idx="712">
                  <c:v>#N/A</c:v>
                </c:pt>
                <c:pt idx="713">
                  <c:v>#N/A</c:v>
                </c:pt>
                <c:pt idx="714">
                  <c:v>#N/A</c:v>
                </c:pt>
                <c:pt idx="715">
                  <c:v>#N/A</c:v>
                </c:pt>
                <c:pt idx="716">
                  <c:v>#N/A</c:v>
                </c:pt>
                <c:pt idx="717">
                  <c:v>#N/A</c:v>
                </c:pt>
                <c:pt idx="718">
                  <c:v>#N/A</c:v>
                </c:pt>
                <c:pt idx="719">
                  <c:v>#N/A</c:v>
                </c:pt>
                <c:pt idx="720">
                  <c:v>#N/A</c:v>
                </c:pt>
                <c:pt idx="721">
                  <c:v>#N/A</c:v>
                </c:pt>
                <c:pt idx="722">
                  <c:v>#N/A</c:v>
                </c:pt>
                <c:pt idx="723">
                  <c:v>#N/A</c:v>
                </c:pt>
                <c:pt idx="724">
                  <c:v>#N/A</c:v>
                </c:pt>
                <c:pt idx="725">
                  <c:v>#N/A</c:v>
                </c:pt>
                <c:pt idx="726">
                  <c:v>#N/A</c:v>
                </c:pt>
                <c:pt idx="727">
                  <c:v>#N/A</c:v>
                </c:pt>
                <c:pt idx="728">
                  <c:v>#N/A</c:v>
                </c:pt>
                <c:pt idx="729">
                  <c:v>#N/A</c:v>
                </c:pt>
                <c:pt idx="730">
                  <c:v>#N/A</c:v>
                </c:pt>
                <c:pt idx="731">
                  <c:v>0.75</c:v>
                </c:pt>
                <c:pt idx="732">
                  <c:v>#N/A</c:v>
                </c:pt>
                <c:pt idx="733">
                  <c:v>#N/A</c:v>
                </c:pt>
                <c:pt idx="734">
                  <c:v>#N/A</c:v>
                </c:pt>
                <c:pt idx="735">
                  <c:v>#N/A</c:v>
                </c:pt>
                <c:pt idx="736">
                  <c:v>#N/A</c:v>
                </c:pt>
                <c:pt idx="737">
                  <c:v>#N/A</c:v>
                </c:pt>
                <c:pt idx="738">
                  <c:v>#N/A</c:v>
                </c:pt>
                <c:pt idx="739">
                  <c:v>#N/A</c:v>
                </c:pt>
                <c:pt idx="740">
                  <c:v>#N/A</c:v>
                </c:pt>
                <c:pt idx="741">
                  <c:v>#N/A</c:v>
                </c:pt>
                <c:pt idx="742">
                  <c:v>#N/A</c:v>
                </c:pt>
                <c:pt idx="743">
                  <c:v>#N/A</c:v>
                </c:pt>
                <c:pt idx="744">
                  <c:v>#N/A</c:v>
                </c:pt>
                <c:pt idx="745">
                  <c:v>#N/A</c:v>
                </c:pt>
                <c:pt idx="746">
                  <c:v>#N/A</c:v>
                </c:pt>
                <c:pt idx="747">
                  <c:v>#N/A</c:v>
                </c:pt>
                <c:pt idx="748">
                  <c:v>#N/A</c:v>
                </c:pt>
                <c:pt idx="749">
                  <c:v>#N/A</c:v>
                </c:pt>
                <c:pt idx="750">
                  <c:v>#N/A</c:v>
                </c:pt>
                <c:pt idx="751">
                  <c:v>#N/A</c:v>
                </c:pt>
                <c:pt idx="752">
                  <c:v>#N/A</c:v>
                </c:pt>
                <c:pt idx="753">
                  <c:v>#N/A</c:v>
                </c:pt>
                <c:pt idx="754">
                  <c:v>#N/A</c:v>
                </c:pt>
                <c:pt idx="755">
                  <c:v>#N/A</c:v>
                </c:pt>
                <c:pt idx="756">
                  <c:v>#N/A</c:v>
                </c:pt>
                <c:pt idx="757">
                  <c:v>#N/A</c:v>
                </c:pt>
                <c:pt idx="758">
                  <c:v>#N/A</c:v>
                </c:pt>
                <c:pt idx="759">
                  <c:v>#N/A</c:v>
                </c:pt>
                <c:pt idx="760">
                  <c:v>0.45000000000000012</c:v>
                </c:pt>
                <c:pt idx="761">
                  <c:v>#N/A</c:v>
                </c:pt>
                <c:pt idx="762">
                  <c:v>#N/A</c:v>
                </c:pt>
                <c:pt idx="763">
                  <c:v>#N/A</c:v>
                </c:pt>
                <c:pt idx="764">
                  <c:v>#N/A</c:v>
                </c:pt>
                <c:pt idx="765">
                  <c:v>#N/A</c:v>
                </c:pt>
                <c:pt idx="766">
                  <c:v>#N/A</c:v>
                </c:pt>
                <c:pt idx="767">
                  <c:v>#N/A</c:v>
                </c:pt>
                <c:pt idx="768">
                  <c:v>#N/A</c:v>
                </c:pt>
                <c:pt idx="769">
                  <c:v>#N/A</c:v>
                </c:pt>
                <c:pt idx="770">
                  <c:v>#N/A</c:v>
                </c:pt>
                <c:pt idx="771">
                  <c:v>#N/A</c:v>
                </c:pt>
                <c:pt idx="772">
                  <c:v>#N/A</c:v>
                </c:pt>
                <c:pt idx="773">
                  <c:v>#N/A</c:v>
                </c:pt>
                <c:pt idx="774">
                  <c:v>#N/A</c:v>
                </c:pt>
                <c:pt idx="775">
                  <c:v>#N/A</c:v>
                </c:pt>
                <c:pt idx="776">
                  <c:v>#N/A</c:v>
                </c:pt>
                <c:pt idx="777">
                  <c:v>#N/A</c:v>
                </c:pt>
                <c:pt idx="778">
                  <c:v>#N/A</c:v>
                </c:pt>
                <c:pt idx="779">
                  <c:v>#N/A</c:v>
                </c:pt>
                <c:pt idx="780">
                  <c:v>#N/A</c:v>
                </c:pt>
                <c:pt idx="781">
                  <c:v>#N/A</c:v>
                </c:pt>
                <c:pt idx="782">
                  <c:v>#N/A</c:v>
                </c:pt>
                <c:pt idx="783">
                  <c:v>#N/A</c:v>
                </c:pt>
                <c:pt idx="784">
                  <c:v>#N/A</c:v>
                </c:pt>
                <c:pt idx="785">
                  <c:v>#N/A</c:v>
                </c:pt>
                <c:pt idx="786">
                  <c:v>#N/A</c:v>
                </c:pt>
                <c:pt idx="787">
                  <c:v>#N/A</c:v>
                </c:pt>
                <c:pt idx="788">
                  <c:v>#N/A</c:v>
                </c:pt>
                <c:pt idx="789">
                  <c:v>#N/A</c:v>
                </c:pt>
                <c:pt idx="790">
                  <c:v>0.39900000000000008</c:v>
                </c:pt>
                <c:pt idx="791">
                  <c:v>#N/A</c:v>
                </c:pt>
                <c:pt idx="792">
                  <c:v>#N/A</c:v>
                </c:pt>
                <c:pt idx="793">
                  <c:v>#N/A</c:v>
                </c:pt>
                <c:pt idx="794">
                  <c:v>#N/A</c:v>
                </c:pt>
                <c:pt idx="795">
                  <c:v>#N/A</c:v>
                </c:pt>
                <c:pt idx="796">
                  <c:v>#N/A</c:v>
                </c:pt>
                <c:pt idx="797">
                  <c:v>#N/A</c:v>
                </c:pt>
                <c:pt idx="798">
                  <c:v>#N/A</c:v>
                </c:pt>
                <c:pt idx="799">
                  <c:v>#N/A</c:v>
                </c:pt>
                <c:pt idx="800">
                  <c:v>#N/A</c:v>
                </c:pt>
                <c:pt idx="801">
                  <c:v>#N/A</c:v>
                </c:pt>
                <c:pt idx="802">
                  <c:v>#N/A</c:v>
                </c:pt>
                <c:pt idx="803">
                  <c:v>#N/A</c:v>
                </c:pt>
                <c:pt idx="804">
                  <c:v>#N/A</c:v>
                </c:pt>
                <c:pt idx="805">
                  <c:v>#N/A</c:v>
                </c:pt>
                <c:pt idx="806">
                  <c:v>#N/A</c:v>
                </c:pt>
                <c:pt idx="807">
                  <c:v>#N/A</c:v>
                </c:pt>
                <c:pt idx="808">
                  <c:v>#N/A</c:v>
                </c:pt>
                <c:pt idx="809">
                  <c:v>#N/A</c:v>
                </c:pt>
                <c:pt idx="810">
                  <c:v>#N/A</c:v>
                </c:pt>
                <c:pt idx="811">
                  <c:v>#N/A</c:v>
                </c:pt>
                <c:pt idx="812">
                  <c:v>#N/A</c:v>
                </c:pt>
                <c:pt idx="813">
                  <c:v>#N/A</c:v>
                </c:pt>
                <c:pt idx="814">
                  <c:v>#N/A</c:v>
                </c:pt>
                <c:pt idx="815">
                  <c:v>#N/A</c:v>
                </c:pt>
                <c:pt idx="816">
                  <c:v>#N/A</c:v>
                </c:pt>
                <c:pt idx="817">
                  <c:v>#N/A</c:v>
                </c:pt>
                <c:pt idx="818">
                  <c:v>#N/A</c:v>
                </c:pt>
                <c:pt idx="819">
                  <c:v>#N/A</c:v>
                </c:pt>
                <c:pt idx="820">
                  <c:v>#N/A</c:v>
                </c:pt>
                <c:pt idx="821">
                  <c:v>0.40100000000000008</c:v>
                </c:pt>
                <c:pt idx="822">
                  <c:v>#N/A</c:v>
                </c:pt>
                <c:pt idx="823">
                  <c:v>#N/A</c:v>
                </c:pt>
                <c:pt idx="824">
                  <c:v>#N/A</c:v>
                </c:pt>
                <c:pt idx="825">
                  <c:v>#N/A</c:v>
                </c:pt>
                <c:pt idx="826">
                  <c:v>#N/A</c:v>
                </c:pt>
                <c:pt idx="827">
                  <c:v>#N/A</c:v>
                </c:pt>
                <c:pt idx="828">
                  <c:v>#N/A</c:v>
                </c:pt>
                <c:pt idx="829">
                  <c:v>#N/A</c:v>
                </c:pt>
                <c:pt idx="830">
                  <c:v>#N/A</c:v>
                </c:pt>
                <c:pt idx="831">
                  <c:v>#N/A</c:v>
                </c:pt>
                <c:pt idx="832">
                  <c:v>#N/A</c:v>
                </c:pt>
                <c:pt idx="833">
                  <c:v>#N/A</c:v>
                </c:pt>
                <c:pt idx="834">
                  <c:v>#N/A</c:v>
                </c:pt>
                <c:pt idx="835">
                  <c:v>#N/A</c:v>
                </c:pt>
                <c:pt idx="836">
                  <c:v>#N/A</c:v>
                </c:pt>
                <c:pt idx="837">
                  <c:v>#N/A</c:v>
                </c:pt>
                <c:pt idx="838">
                  <c:v>#N/A</c:v>
                </c:pt>
                <c:pt idx="839">
                  <c:v>#N/A</c:v>
                </c:pt>
                <c:pt idx="840">
                  <c:v>#N/A</c:v>
                </c:pt>
                <c:pt idx="841">
                  <c:v>#N/A</c:v>
                </c:pt>
                <c:pt idx="842">
                  <c:v>#N/A</c:v>
                </c:pt>
                <c:pt idx="843">
                  <c:v>#N/A</c:v>
                </c:pt>
                <c:pt idx="844">
                  <c:v>#N/A</c:v>
                </c:pt>
                <c:pt idx="845">
                  <c:v>#N/A</c:v>
                </c:pt>
                <c:pt idx="846">
                  <c:v>#N/A</c:v>
                </c:pt>
                <c:pt idx="847">
                  <c:v>#N/A</c:v>
                </c:pt>
                <c:pt idx="848">
                  <c:v>#N/A</c:v>
                </c:pt>
                <c:pt idx="849">
                  <c:v>#N/A</c:v>
                </c:pt>
                <c:pt idx="850">
                  <c:v>#N/A</c:v>
                </c:pt>
                <c:pt idx="851">
                  <c:v>1.6050000000000004</c:v>
                </c:pt>
                <c:pt idx="852">
                  <c:v>#N/A</c:v>
                </c:pt>
                <c:pt idx="853">
                  <c:v>#N/A</c:v>
                </c:pt>
                <c:pt idx="854">
                  <c:v>#N/A</c:v>
                </c:pt>
                <c:pt idx="855">
                  <c:v>#N/A</c:v>
                </c:pt>
                <c:pt idx="856">
                  <c:v>#N/A</c:v>
                </c:pt>
                <c:pt idx="857">
                  <c:v>#N/A</c:v>
                </c:pt>
                <c:pt idx="858">
                  <c:v>#N/A</c:v>
                </c:pt>
                <c:pt idx="859">
                  <c:v>#N/A</c:v>
                </c:pt>
                <c:pt idx="860">
                  <c:v>#N/A</c:v>
                </c:pt>
                <c:pt idx="861">
                  <c:v>#N/A</c:v>
                </c:pt>
                <c:pt idx="862">
                  <c:v>#N/A</c:v>
                </c:pt>
                <c:pt idx="863">
                  <c:v>#N/A</c:v>
                </c:pt>
                <c:pt idx="864">
                  <c:v>#N/A</c:v>
                </c:pt>
                <c:pt idx="865">
                  <c:v>#N/A</c:v>
                </c:pt>
                <c:pt idx="866">
                  <c:v>#N/A</c:v>
                </c:pt>
                <c:pt idx="867">
                  <c:v>#N/A</c:v>
                </c:pt>
                <c:pt idx="868">
                  <c:v>#N/A</c:v>
                </c:pt>
                <c:pt idx="869">
                  <c:v>#N/A</c:v>
                </c:pt>
                <c:pt idx="870">
                  <c:v>#N/A</c:v>
                </c:pt>
                <c:pt idx="871">
                  <c:v>#N/A</c:v>
                </c:pt>
                <c:pt idx="872">
                  <c:v>#N/A</c:v>
                </c:pt>
                <c:pt idx="873">
                  <c:v>#N/A</c:v>
                </c:pt>
                <c:pt idx="874">
                  <c:v>#N/A</c:v>
                </c:pt>
                <c:pt idx="875">
                  <c:v>#N/A</c:v>
                </c:pt>
                <c:pt idx="876">
                  <c:v>#N/A</c:v>
                </c:pt>
                <c:pt idx="877">
                  <c:v>#N/A</c:v>
                </c:pt>
                <c:pt idx="878">
                  <c:v>#N/A</c:v>
                </c:pt>
                <c:pt idx="879">
                  <c:v>#N/A</c:v>
                </c:pt>
                <c:pt idx="880">
                  <c:v>#N/A</c:v>
                </c:pt>
                <c:pt idx="881">
                  <c:v>#N/A</c:v>
                </c:pt>
                <c:pt idx="882">
                  <c:v>1.8440000000000007</c:v>
                </c:pt>
                <c:pt idx="885">
                  <c:v>#N/A</c:v>
                </c:pt>
                <c:pt idx="886">
                  <c:v>#N/A</c:v>
                </c:pt>
                <c:pt idx="887">
                  <c:v>#N/A</c:v>
                </c:pt>
                <c:pt idx="888">
                  <c:v>#N/A</c:v>
                </c:pt>
                <c:pt idx="889">
                  <c:v>#N/A</c:v>
                </c:pt>
                <c:pt idx="890">
                  <c:v>#N/A</c:v>
                </c:pt>
                <c:pt idx="891">
                  <c:v>#N/A</c:v>
                </c:pt>
                <c:pt idx="892">
                  <c:v>#N/A</c:v>
                </c:pt>
                <c:pt idx="893">
                  <c:v>#N/A</c:v>
                </c:pt>
                <c:pt idx="894">
                  <c:v>#N/A</c:v>
                </c:pt>
                <c:pt idx="895">
                  <c:v>#N/A</c:v>
                </c:pt>
                <c:pt idx="896">
                  <c:v>#N/A</c:v>
                </c:pt>
                <c:pt idx="897">
                  <c:v>#N/A</c:v>
                </c:pt>
                <c:pt idx="898">
                  <c:v>#N/A</c:v>
                </c:pt>
                <c:pt idx="899">
                  <c:v>#N/A</c:v>
                </c:pt>
                <c:pt idx="900">
                  <c:v>#N/A</c:v>
                </c:pt>
                <c:pt idx="901">
                  <c:v>#N/A</c:v>
                </c:pt>
                <c:pt idx="902">
                  <c:v>#N/A</c:v>
                </c:pt>
                <c:pt idx="903">
                  <c:v>#N/A</c:v>
                </c:pt>
                <c:pt idx="904">
                  <c:v>#N/A</c:v>
                </c:pt>
                <c:pt idx="905">
                  <c:v>#N/A</c:v>
                </c:pt>
                <c:pt idx="906">
                  <c:v>#N/A</c:v>
                </c:pt>
                <c:pt idx="907">
                  <c:v>#N/A</c:v>
                </c:pt>
                <c:pt idx="908">
                  <c:v>#N/A</c:v>
                </c:pt>
                <c:pt idx="909">
                  <c:v>#N/A</c:v>
                </c:pt>
                <c:pt idx="910">
                  <c:v>#N/A</c:v>
                </c:pt>
                <c:pt idx="911">
                  <c:v>#N/A</c:v>
                </c:pt>
                <c:pt idx="912">
                  <c:v>#N/A</c:v>
                </c:pt>
                <c:pt idx="913">
                  <c:v>1.8010000000000008</c:v>
                </c:pt>
                <c:pt idx="914">
                  <c:v>#N/A</c:v>
                </c:pt>
                <c:pt idx="915">
                  <c:v>#N/A</c:v>
                </c:pt>
                <c:pt idx="916">
                  <c:v>#N/A</c:v>
                </c:pt>
                <c:pt idx="917">
                  <c:v>#N/A</c:v>
                </c:pt>
                <c:pt idx="918">
                  <c:v>#N/A</c:v>
                </c:pt>
                <c:pt idx="919">
                  <c:v>#N/A</c:v>
                </c:pt>
                <c:pt idx="920">
                  <c:v>#N/A</c:v>
                </c:pt>
                <c:pt idx="921">
                  <c:v>#N/A</c:v>
                </c:pt>
                <c:pt idx="922">
                  <c:v>#N/A</c:v>
                </c:pt>
                <c:pt idx="923">
                  <c:v>#N/A</c:v>
                </c:pt>
                <c:pt idx="924">
                  <c:v>#N/A</c:v>
                </c:pt>
                <c:pt idx="925">
                  <c:v>#N/A</c:v>
                </c:pt>
                <c:pt idx="926">
                  <c:v>#N/A</c:v>
                </c:pt>
                <c:pt idx="927">
                  <c:v>#N/A</c:v>
                </c:pt>
                <c:pt idx="928">
                  <c:v>#N/A</c:v>
                </c:pt>
                <c:pt idx="929">
                  <c:v>#N/A</c:v>
                </c:pt>
                <c:pt idx="930">
                  <c:v>#N/A</c:v>
                </c:pt>
                <c:pt idx="931">
                  <c:v>#N/A</c:v>
                </c:pt>
                <c:pt idx="932">
                  <c:v>#N/A</c:v>
                </c:pt>
                <c:pt idx="933">
                  <c:v>#N/A</c:v>
                </c:pt>
                <c:pt idx="934">
                  <c:v>#N/A</c:v>
                </c:pt>
                <c:pt idx="935">
                  <c:v>#N/A</c:v>
                </c:pt>
                <c:pt idx="936">
                  <c:v>#N/A</c:v>
                </c:pt>
                <c:pt idx="937">
                  <c:v>#N/A</c:v>
                </c:pt>
                <c:pt idx="938">
                  <c:v>#N/A</c:v>
                </c:pt>
                <c:pt idx="939">
                  <c:v>#N/A</c:v>
                </c:pt>
                <c:pt idx="940">
                  <c:v>#N/A</c:v>
                </c:pt>
                <c:pt idx="941">
                  <c:v>#N/A</c:v>
                </c:pt>
                <c:pt idx="942">
                  <c:v>#N/A</c:v>
                </c:pt>
                <c:pt idx="943">
                  <c:v>1.3500000000000003</c:v>
                </c:pt>
                <c:pt idx="944">
                  <c:v>#N/A</c:v>
                </c:pt>
                <c:pt idx="945">
                  <c:v>#N/A</c:v>
                </c:pt>
                <c:pt idx="946">
                  <c:v>#N/A</c:v>
                </c:pt>
                <c:pt idx="947">
                  <c:v>#N/A</c:v>
                </c:pt>
                <c:pt idx="948">
                  <c:v>#N/A</c:v>
                </c:pt>
                <c:pt idx="949">
                  <c:v>#N/A</c:v>
                </c:pt>
                <c:pt idx="950">
                  <c:v>#N/A</c:v>
                </c:pt>
                <c:pt idx="951">
                  <c:v>#N/A</c:v>
                </c:pt>
                <c:pt idx="952">
                  <c:v>#N/A</c:v>
                </c:pt>
                <c:pt idx="953">
                  <c:v>#N/A</c:v>
                </c:pt>
                <c:pt idx="954">
                  <c:v>#N/A</c:v>
                </c:pt>
                <c:pt idx="955">
                  <c:v>#N/A</c:v>
                </c:pt>
                <c:pt idx="956">
                  <c:v>#N/A</c:v>
                </c:pt>
                <c:pt idx="957">
                  <c:v>#N/A</c:v>
                </c:pt>
                <c:pt idx="958">
                  <c:v>#N/A</c:v>
                </c:pt>
                <c:pt idx="959">
                  <c:v>#N/A</c:v>
                </c:pt>
                <c:pt idx="960">
                  <c:v>#N/A</c:v>
                </c:pt>
                <c:pt idx="961">
                  <c:v>#N/A</c:v>
                </c:pt>
                <c:pt idx="962">
                  <c:v>#N/A</c:v>
                </c:pt>
                <c:pt idx="963">
                  <c:v>#N/A</c:v>
                </c:pt>
                <c:pt idx="964">
                  <c:v>#N/A</c:v>
                </c:pt>
                <c:pt idx="965">
                  <c:v>#N/A</c:v>
                </c:pt>
                <c:pt idx="966">
                  <c:v>#N/A</c:v>
                </c:pt>
                <c:pt idx="967">
                  <c:v>#N/A</c:v>
                </c:pt>
                <c:pt idx="968">
                  <c:v>#N/A</c:v>
                </c:pt>
                <c:pt idx="969">
                  <c:v>#N/A</c:v>
                </c:pt>
                <c:pt idx="970">
                  <c:v>#N/A</c:v>
                </c:pt>
                <c:pt idx="971">
                  <c:v>#N/A</c:v>
                </c:pt>
                <c:pt idx="972">
                  <c:v>#N/A</c:v>
                </c:pt>
                <c:pt idx="973">
                  <c:v>#N/A</c:v>
                </c:pt>
                <c:pt idx="974">
                  <c:v>1.8000000000000007</c:v>
                </c:pt>
                <c:pt idx="975">
                  <c:v>#N/A</c:v>
                </c:pt>
                <c:pt idx="976">
                  <c:v>#N/A</c:v>
                </c:pt>
                <c:pt idx="977">
                  <c:v>#N/A</c:v>
                </c:pt>
                <c:pt idx="978">
                  <c:v>#N/A</c:v>
                </c:pt>
                <c:pt idx="979">
                  <c:v>#N/A</c:v>
                </c:pt>
                <c:pt idx="980">
                  <c:v>#N/A</c:v>
                </c:pt>
                <c:pt idx="981">
                  <c:v>#N/A</c:v>
                </c:pt>
                <c:pt idx="982">
                  <c:v>#N/A</c:v>
                </c:pt>
                <c:pt idx="983">
                  <c:v>#N/A</c:v>
                </c:pt>
                <c:pt idx="984">
                  <c:v>#N/A</c:v>
                </c:pt>
                <c:pt idx="985">
                  <c:v>#N/A</c:v>
                </c:pt>
                <c:pt idx="986">
                  <c:v>#N/A</c:v>
                </c:pt>
                <c:pt idx="987">
                  <c:v>#N/A</c:v>
                </c:pt>
                <c:pt idx="988">
                  <c:v>#N/A</c:v>
                </c:pt>
                <c:pt idx="989">
                  <c:v>#N/A</c:v>
                </c:pt>
                <c:pt idx="990">
                  <c:v>#N/A</c:v>
                </c:pt>
                <c:pt idx="991">
                  <c:v>#N/A</c:v>
                </c:pt>
                <c:pt idx="992">
                  <c:v>#N/A</c:v>
                </c:pt>
                <c:pt idx="993">
                  <c:v>#N/A</c:v>
                </c:pt>
                <c:pt idx="994">
                  <c:v>#N/A</c:v>
                </c:pt>
                <c:pt idx="995">
                  <c:v>#N/A</c:v>
                </c:pt>
                <c:pt idx="996">
                  <c:v>#N/A</c:v>
                </c:pt>
                <c:pt idx="997">
                  <c:v>#N/A</c:v>
                </c:pt>
                <c:pt idx="998">
                  <c:v>#N/A</c:v>
                </c:pt>
                <c:pt idx="999">
                  <c:v>#N/A</c:v>
                </c:pt>
                <c:pt idx="1000">
                  <c:v>#N/A</c:v>
                </c:pt>
                <c:pt idx="1001">
                  <c:v>#N/A</c:v>
                </c:pt>
                <c:pt idx="1002">
                  <c:v>#N/A</c:v>
                </c:pt>
                <c:pt idx="1003">
                  <c:v>#N/A</c:v>
                </c:pt>
                <c:pt idx="1004">
                  <c:v>1.9500000000000008</c:v>
                </c:pt>
                <c:pt idx="1005">
                  <c:v>#N/A</c:v>
                </c:pt>
                <c:pt idx="1006">
                  <c:v>#N/A</c:v>
                </c:pt>
                <c:pt idx="1007">
                  <c:v>#N/A</c:v>
                </c:pt>
                <c:pt idx="1008">
                  <c:v>#N/A</c:v>
                </c:pt>
                <c:pt idx="1009">
                  <c:v>#N/A</c:v>
                </c:pt>
                <c:pt idx="1010">
                  <c:v>#N/A</c:v>
                </c:pt>
                <c:pt idx="1011">
                  <c:v>#N/A</c:v>
                </c:pt>
                <c:pt idx="1012">
                  <c:v>#N/A</c:v>
                </c:pt>
                <c:pt idx="1013">
                  <c:v>#N/A</c:v>
                </c:pt>
                <c:pt idx="1014">
                  <c:v>#N/A</c:v>
                </c:pt>
                <c:pt idx="1015">
                  <c:v>#N/A</c:v>
                </c:pt>
                <c:pt idx="1016">
                  <c:v>#N/A</c:v>
                </c:pt>
                <c:pt idx="1017">
                  <c:v>#N/A</c:v>
                </c:pt>
                <c:pt idx="1018">
                  <c:v>#N/A</c:v>
                </c:pt>
                <c:pt idx="1019">
                  <c:v>#N/A</c:v>
                </c:pt>
                <c:pt idx="1020">
                  <c:v>#N/A</c:v>
                </c:pt>
                <c:pt idx="1021">
                  <c:v>#N/A</c:v>
                </c:pt>
                <c:pt idx="1022">
                  <c:v>#N/A</c:v>
                </c:pt>
                <c:pt idx="1023">
                  <c:v>#N/A</c:v>
                </c:pt>
                <c:pt idx="1024">
                  <c:v>#N/A</c:v>
                </c:pt>
                <c:pt idx="1025">
                  <c:v>#N/A</c:v>
                </c:pt>
                <c:pt idx="1026">
                  <c:v>#N/A</c:v>
                </c:pt>
                <c:pt idx="1027">
                  <c:v>#N/A</c:v>
                </c:pt>
                <c:pt idx="1028">
                  <c:v>#N/A</c:v>
                </c:pt>
                <c:pt idx="1029">
                  <c:v>#N/A</c:v>
                </c:pt>
                <c:pt idx="1030">
                  <c:v>#N/A</c:v>
                </c:pt>
                <c:pt idx="1031">
                  <c:v>#N/A</c:v>
                </c:pt>
                <c:pt idx="1032">
                  <c:v>#N/A</c:v>
                </c:pt>
                <c:pt idx="1033">
                  <c:v>#N/A</c:v>
                </c:pt>
                <c:pt idx="1034">
                  <c:v>#N/A</c:v>
                </c:pt>
                <c:pt idx="1035">
                  <c:v>1.8500000000000008</c:v>
                </c:pt>
                <c:pt idx="1036">
                  <c:v>#N/A</c:v>
                </c:pt>
                <c:pt idx="1037">
                  <c:v>#N/A</c:v>
                </c:pt>
                <c:pt idx="1038">
                  <c:v>#N/A</c:v>
                </c:pt>
                <c:pt idx="1039">
                  <c:v>#N/A</c:v>
                </c:pt>
                <c:pt idx="1040">
                  <c:v>#N/A</c:v>
                </c:pt>
                <c:pt idx="1041">
                  <c:v>#N/A</c:v>
                </c:pt>
                <c:pt idx="1042">
                  <c:v>#N/A</c:v>
                </c:pt>
                <c:pt idx="1043">
                  <c:v>#N/A</c:v>
                </c:pt>
                <c:pt idx="1044">
                  <c:v>#N/A</c:v>
                </c:pt>
                <c:pt idx="1045">
                  <c:v>#N/A</c:v>
                </c:pt>
                <c:pt idx="1046">
                  <c:v>#N/A</c:v>
                </c:pt>
                <c:pt idx="1047">
                  <c:v>#N/A</c:v>
                </c:pt>
                <c:pt idx="1048">
                  <c:v>#N/A</c:v>
                </c:pt>
                <c:pt idx="1049">
                  <c:v>#N/A</c:v>
                </c:pt>
                <c:pt idx="1050">
                  <c:v>#N/A</c:v>
                </c:pt>
                <c:pt idx="1051">
                  <c:v>#N/A</c:v>
                </c:pt>
                <c:pt idx="1052">
                  <c:v>#N/A</c:v>
                </c:pt>
                <c:pt idx="1053">
                  <c:v>#N/A</c:v>
                </c:pt>
                <c:pt idx="1054">
                  <c:v>#N/A</c:v>
                </c:pt>
                <c:pt idx="1055">
                  <c:v>#N/A</c:v>
                </c:pt>
                <c:pt idx="1056">
                  <c:v>#N/A</c:v>
                </c:pt>
                <c:pt idx="1057">
                  <c:v>#N/A</c:v>
                </c:pt>
                <c:pt idx="1058">
                  <c:v>#N/A</c:v>
                </c:pt>
                <c:pt idx="1059">
                  <c:v>#N/A</c:v>
                </c:pt>
                <c:pt idx="1060">
                  <c:v>#N/A</c:v>
                </c:pt>
                <c:pt idx="1061">
                  <c:v>#N/A</c:v>
                </c:pt>
                <c:pt idx="1062">
                  <c:v>#N/A</c:v>
                </c:pt>
                <c:pt idx="1063">
                  <c:v>#N/A</c:v>
                </c:pt>
                <c:pt idx="1064">
                  <c:v>#N/A</c:v>
                </c:pt>
                <c:pt idx="1065">
                  <c:v>#N/A</c:v>
                </c:pt>
                <c:pt idx="1066">
                  <c:v>1.7000000000000006</c:v>
                </c:pt>
                <c:pt idx="1067">
                  <c:v>#N/A</c:v>
                </c:pt>
                <c:pt idx="1068">
                  <c:v>#N/A</c:v>
                </c:pt>
                <c:pt idx="1069">
                  <c:v>#N/A</c:v>
                </c:pt>
                <c:pt idx="1070">
                  <c:v>#N/A</c:v>
                </c:pt>
                <c:pt idx="1071">
                  <c:v>#N/A</c:v>
                </c:pt>
                <c:pt idx="1072">
                  <c:v>#N/A</c:v>
                </c:pt>
                <c:pt idx="1073">
                  <c:v>#N/A</c:v>
                </c:pt>
                <c:pt idx="1074">
                  <c:v>#N/A</c:v>
                </c:pt>
                <c:pt idx="1075">
                  <c:v>#N/A</c:v>
                </c:pt>
                <c:pt idx="1076">
                  <c:v>#N/A</c:v>
                </c:pt>
                <c:pt idx="1077">
                  <c:v>#N/A</c:v>
                </c:pt>
                <c:pt idx="1078">
                  <c:v>#N/A</c:v>
                </c:pt>
                <c:pt idx="1079">
                  <c:v>#N/A</c:v>
                </c:pt>
                <c:pt idx="1080">
                  <c:v>#N/A</c:v>
                </c:pt>
                <c:pt idx="1081">
                  <c:v>#N/A</c:v>
                </c:pt>
                <c:pt idx="1082">
                  <c:v>#N/A</c:v>
                </c:pt>
                <c:pt idx="1083">
                  <c:v>#N/A</c:v>
                </c:pt>
                <c:pt idx="1084">
                  <c:v>#N/A</c:v>
                </c:pt>
                <c:pt idx="1085">
                  <c:v>#N/A</c:v>
                </c:pt>
                <c:pt idx="1086">
                  <c:v>#N/A</c:v>
                </c:pt>
                <c:pt idx="1087">
                  <c:v>#N/A</c:v>
                </c:pt>
                <c:pt idx="1088">
                  <c:v>#N/A</c:v>
                </c:pt>
                <c:pt idx="1089">
                  <c:v>#N/A</c:v>
                </c:pt>
                <c:pt idx="1090">
                  <c:v>#N/A</c:v>
                </c:pt>
                <c:pt idx="1091">
                  <c:v>#N/A</c:v>
                </c:pt>
                <c:pt idx="1092">
                  <c:v>#N/A</c:v>
                </c:pt>
                <c:pt idx="1093">
                  <c:v>#N/A</c:v>
                </c:pt>
                <c:pt idx="1094">
                  <c:v>1.8000000000000007</c:v>
                </c:pt>
                <c:pt idx="1095">
                  <c:v>#N/A</c:v>
                </c:pt>
                <c:pt idx="1096">
                  <c:v>#N/A</c:v>
                </c:pt>
                <c:pt idx="1097">
                  <c:v>#N/A</c:v>
                </c:pt>
                <c:pt idx="1098">
                  <c:v>#N/A</c:v>
                </c:pt>
                <c:pt idx="1099">
                  <c:v>#N/A</c:v>
                </c:pt>
                <c:pt idx="1100">
                  <c:v>#N/A</c:v>
                </c:pt>
                <c:pt idx="1101">
                  <c:v>#N/A</c:v>
                </c:pt>
                <c:pt idx="1102">
                  <c:v>#N/A</c:v>
                </c:pt>
                <c:pt idx="1103">
                  <c:v>#N/A</c:v>
                </c:pt>
                <c:pt idx="1104">
                  <c:v>#N/A</c:v>
                </c:pt>
                <c:pt idx="1105">
                  <c:v>#N/A</c:v>
                </c:pt>
                <c:pt idx="1106">
                  <c:v>#N/A</c:v>
                </c:pt>
                <c:pt idx="1107">
                  <c:v>#N/A</c:v>
                </c:pt>
                <c:pt idx="1108">
                  <c:v>#N/A</c:v>
                </c:pt>
                <c:pt idx="1109">
                  <c:v>#N/A</c:v>
                </c:pt>
                <c:pt idx="1110">
                  <c:v>#N/A</c:v>
                </c:pt>
                <c:pt idx="1111">
                  <c:v>#N/A</c:v>
                </c:pt>
                <c:pt idx="1112">
                  <c:v>#N/A</c:v>
                </c:pt>
                <c:pt idx="1113">
                  <c:v>#N/A</c:v>
                </c:pt>
                <c:pt idx="1114">
                  <c:v>#N/A</c:v>
                </c:pt>
                <c:pt idx="1115">
                  <c:v>#N/A</c:v>
                </c:pt>
                <c:pt idx="1116">
                  <c:v>#N/A</c:v>
                </c:pt>
                <c:pt idx="1117">
                  <c:v>#N/A</c:v>
                </c:pt>
                <c:pt idx="1118">
                  <c:v>#N/A</c:v>
                </c:pt>
                <c:pt idx="1119">
                  <c:v>#N/A</c:v>
                </c:pt>
                <c:pt idx="1120">
                  <c:v>#N/A</c:v>
                </c:pt>
                <c:pt idx="1121">
                  <c:v>#N/A</c:v>
                </c:pt>
                <c:pt idx="1122">
                  <c:v>#N/A</c:v>
                </c:pt>
                <c:pt idx="1123">
                  <c:v>#N/A</c:v>
                </c:pt>
                <c:pt idx="1124">
                  <c:v>#N/A</c:v>
                </c:pt>
                <c:pt idx="1125">
                  <c:v>1.3500000000000003</c:v>
                </c:pt>
                <c:pt idx="1126">
                  <c:v>#N/A</c:v>
                </c:pt>
                <c:pt idx="1127">
                  <c:v>#N/A</c:v>
                </c:pt>
                <c:pt idx="1128">
                  <c:v>#N/A</c:v>
                </c:pt>
                <c:pt idx="1129">
                  <c:v>#N/A</c:v>
                </c:pt>
                <c:pt idx="1130">
                  <c:v>#N/A</c:v>
                </c:pt>
                <c:pt idx="1131">
                  <c:v>#N/A</c:v>
                </c:pt>
                <c:pt idx="1132">
                  <c:v>#N/A</c:v>
                </c:pt>
                <c:pt idx="1133">
                  <c:v>#N/A</c:v>
                </c:pt>
                <c:pt idx="1134">
                  <c:v>#N/A</c:v>
                </c:pt>
                <c:pt idx="1135">
                  <c:v>#N/A</c:v>
                </c:pt>
                <c:pt idx="1136">
                  <c:v>#N/A</c:v>
                </c:pt>
                <c:pt idx="1137">
                  <c:v>#N/A</c:v>
                </c:pt>
                <c:pt idx="1138">
                  <c:v>#N/A</c:v>
                </c:pt>
                <c:pt idx="1139">
                  <c:v>#N/A</c:v>
                </c:pt>
                <c:pt idx="1140">
                  <c:v>#N/A</c:v>
                </c:pt>
                <c:pt idx="1141">
                  <c:v>#N/A</c:v>
                </c:pt>
                <c:pt idx="1142">
                  <c:v>#N/A</c:v>
                </c:pt>
                <c:pt idx="1143">
                  <c:v>#N/A</c:v>
                </c:pt>
                <c:pt idx="1144">
                  <c:v>#N/A</c:v>
                </c:pt>
                <c:pt idx="1145">
                  <c:v>#N/A</c:v>
                </c:pt>
                <c:pt idx="1146">
                  <c:v>#N/A</c:v>
                </c:pt>
                <c:pt idx="1147">
                  <c:v>#N/A</c:v>
                </c:pt>
                <c:pt idx="1148">
                  <c:v>#N/A</c:v>
                </c:pt>
                <c:pt idx="1149">
                  <c:v>#N/A</c:v>
                </c:pt>
                <c:pt idx="1150">
                  <c:v>#N/A</c:v>
                </c:pt>
                <c:pt idx="1151">
                  <c:v>#N/A</c:v>
                </c:pt>
                <c:pt idx="1152">
                  <c:v>#N/A</c:v>
                </c:pt>
                <c:pt idx="1153">
                  <c:v>#N/A</c:v>
                </c:pt>
                <c:pt idx="1154">
                  <c:v>#N/A</c:v>
                </c:pt>
                <c:pt idx="1155">
                  <c:v>1.6500000000000006</c:v>
                </c:pt>
                <c:pt idx="1158">
                  <c:v>#N/A</c:v>
                </c:pt>
                <c:pt idx="1159">
                  <c:v>#N/A</c:v>
                </c:pt>
                <c:pt idx="1160">
                  <c:v>#N/A</c:v>
                </c:pt>
                <c:pt idx="1161">
                  <c:v>#N/A</c:v>
                </c:pt>
                <c:pt idx="1162">
                  <c:v>#N/A</c:v>
                </c:pt>
                <c:pt idx="1163">
                  <c:v>#N/A</c:v>
                </c:pt>
                <c:pt idx="1164">
                  <c:v>#N/A</c:v>
                </c:pt>
                <c:pt idx="1165">
                  <c:v>#N/A</c:v>
                </c:pt>
                <c:pt idx="1166">
                  <c:v>#N/A</c:v>
                </c:pt>
                <c:pt idx="1167">
                  <c:v>#N/A</c:v>
                </c:pt>
                <c:pt idx="1168">
                  <c:v>#N/A</c:v>
                </c:pt>
                <c:pt idx="1169">
                  <c:v>#N/A</c:v>
                </c:pt>
                <c:pt idx="1170">
                  <c:v>#N/A</c:v>
                </c:pt>
                <c:pt idx="1171">
                  <c:v>#N/A</c:v>
                </c:pt>
                <c:pt idx="1172">
                  <c:v>#N/A</c:v>
                </c:pt>
                <c:pt idx="1173">
                  <c:v>#N/A</c:v>
                </c:pt>
                <c:pt idx="1174">
                  <c:v>#N/A</c:v>
                </c:pt>
                <c:pt idx="1175">
                  <c:v>#N/A</c:v>
                </c:pt>
                <c:pt idx="1176">
                  <c:v>#N/A</c:v>
                </c:pt>
                <c:pt idx="1177">
                  <c:v>#N/A</c:v>
                </c:pt>
                <c:pt idx="1178">
                  <c:v>#N/A</c:v>
                </c:pt>
                <c:pt idx="1179">
                  <c:v>#N/A</c:v>
                </c:pt>
                <c:pt idx="1180">
                  <c:v>#N/A</c:v>
                </c:pt>
                <c:pt idx="1181">
                  <c:v>#N/A</c:v>
                </c:pt>
                <c:pt idx="1182">
                  <c:v>#N/A</c:v>
                </c:pt>
                <c:pt idx="1183">
                  <c:v>#N/A</c:v>
                </c:pt>
                <c:pt idx="1184">
                  <c:v>#N/A</c:v>
                </c:pt>
                <c:pt idx="1185">
                  <c:v>#N/A</c:v>
                </c:pt>
                <c:pt idx="1186">
                  <c:v>2.0000000000000009</c:v>
                </c:pt>
                <c:pt idx="1187">
                  <c:v>#N/A</c:v>
                </c:pt>
                <c:pt idx="1188">
                  <c:v>#N/A</c:v>
                </c:pt>
                <c:pt idx="1189">
                  <c:v>#N/A</c:v>
                </c:pt>
                <c:pt idx="1190">
                  <c:v>#N/A</c:v>
                </c:pt>
                <c:pt idx="1191">
                  <c:v>#N/A</c:v>
                </c:pt>
                <c:pt idx="1192">
                  <c:v>#N/A</c:v>
                </c:pt>
                <c:pt idx="1193">
                  <c:v>#N/A</c:v>
                </c:pt>
                <c:pt idx="1194">
                  <c:v>#N/A</c:v>
                </c:pt>
                <c:pt idx="1195">
                  <c:v>#N/A</c:v>
                </c:pt>
                <c:pt idx="1196">
                  <c:v>#N/A</c:v>
                </c:pt>
                <c:pt idx="1197">
                  <c:v>#N/A</c:v>
                </c:pt>
                <c:pt idx="1198">
                  <c:v>#N/A</c:v>
                </c:pt>
                <c:pt idx="1199">
                  <c:v>#N/A</c:v>
                </c:pt>
                <c:pt idx="1200">
                  <c:v>#N/A</c:v>
                </c:pt>
                <c:pt idx="1201">
                  <c:v>#N/A</c:v>
                </c:pt>
                <c:pt idx="1202">
                  <c:v>#N/A</c:v>
                </c:pt>
                <c:pt idx="1203">
                  <c:v>#N/A</c:v>
                </c:pt>
                <c:pt idx="1204">
                  <c:v>#N/A</c:v>
                </c:pt>
                <c:pt idx="1205">
                  <c:v>#N/A</c:v>
                </c:pt>
                <c:pt idx="1206">
                  <c:v>#N/A</c:v>
                </c:pt>
                <c:pt idx="1207">
                  <c:v>#N/A</c:v>
                </c:pt>
                <c:pt idx="1208">
                  <c:v>#N/A</c:v>
                </c:pt>
                <c:pt idx="1209">
                  <c:v>#N/A</c:v>
                </c:pt>
                <c:pt idx="1210">
                  <c:v>#N/A</c:v>
                </c:pt>
                <c:pt idx="1211">
                  <c:v>#N/A</c:v>
                </c:pt>
                <c:pt idx="1212">
                  <c:v>#N/A</c:v>
                </c:pt>
                <c:pt idx="1213">
                  <c:v>#N/A</c:v>
                </c:pt>
                <c:pt idx="1214">
                  <c:v>#N/A</c:v>
                </c:pt>
                <c:pt idx="1215">
                  <c:v>#N/A</c:v>
                </c:pt>
                <c:pt idx="1216">
                  <c:v>1.9500000000000006</c:v>
                </c:pt>
                <c:pt idx="1217">
                  <c:v>#N/A</c:v>
                </c:pt>
                <c:pt idx="1218">
                  <c:v>#N/A</c:v>
                </c:pt>
                <c:pt idx="1219">
                  <c:v>#N/A</c:v>
                </c:pt>
                <c:pt idx="1220">
                  <c:v>#N/A</c:v>
                </c:pt>
                <c:pt idx="1221">
                  <c:v>#N/A</c:v>
                </c:pt>
                <c:pt idx="1222">
                  <c:v>#N/A</c:v>
                </c:pt>
                <c:pt idx="1223">
                  <c:v>#N/A</c:v>
                </c:pt>
                <c:pt idx="1224">
                  <c:v>#N/A</c:v>
                </c:pt>
                <c:pt idx="1225">
                  <c:v>#N/A</c:v>
                </c:pt>
                <c:pt idx="1226">
                  <c:v>#N/A</c:v>
                </c:pt>
                <c:pt idx="1227">
                  <c:v>#N/A</c:v>
                </c:pt>
                <c:pt idx="1228">
                  <c:v>#N/A</c:v>
                </c:pt>
                <c:pt idx="1229">
                  <c:v>#N/A</c:v>
                </c:pt>
                <c:pt idx="1230">
                  <c:v>#N/A</c:v>
                </c:pt>
                <c:pt idx="1231">
                  <c:v>#N/A</c:v>
                </c:pt>
                <c:pt idx="1232">
                  <c:v>#N/A</c:v>
                </c:pt>
                <c:pt idx="1233">
                  <c:v>#N/A</c:v>
                </c:pt>
                <c:pt idx="1234">
                  <c:v>#N/A</c:v>
                </c:pt>
                <c:pt idx="1235">
                  <c:v>#N/A</c:v>
                </c:pt>
                <c:pt idx="1236">
                  <c:v>#N/A</c:v>
                </c:pt>
                <c:pt idx="1237">
                  <c:v>#N/A</c:v>
                </c:pt>
                <c:pt idx="1238">
                  <c:v>#N/A</c:v>
                </c:pt>
                <c:pt idx="1239">
                  <c:v>#N/A</c:v>
                </c:pt>
                <c:pt idx="1240">
                  <c:v>#N/A</c:v>
                </c:pt>
                <c:pt idx="1241">
                  <c:v>#N/A</c:v>
                </c:pt>
                <c:pt idx="1242">
                  <c:v>#N/A</c:v>
                </c:pt>
                <c:pt idx="1243">
                  <c:v>#N/A</c:v>
                </c:pt>
                <c:pt idx="1244">
                  <c:v>#N/A</c:v>
                </c:pt>
                <c:pt idx="1245">
                  <c:v>#N/A</c:v>
                </c:pt>
                <c:pt idx="1246">
                  <c:v>#N/A</c:v>
                </c:pt>
                <c:pt idx="1247">
                  <c:v>4.0230000000000006</c:v>
                </c:pt>
                <c:pt idx="1249">
                  <c:v>#N/A</c:v>
                </c:pt>
                <c:pt idx="1250">
                  <c:v>#N/A</c:v>
                </c:pt>
                <c:pt idx="1251">
                  <c:v>#N/A</c:v>
                </c:pt>
                <c:pt idx="1252">
                  <c:v>#N/A</c:v>
                </c:pt>
                <c:pt idx="1253">
                  <c:v>#N/A</c:v>
                </c:pt>
                <c:pt idx="1254">
                  <c:v>#N/A</c:v>
                </c:pt>
                <c:pt idx="1255">
                  <c:v>#N/A</c:v>
                </c:pt>
                <c:pt idx="1256">
                  <c:v>#N/A</c:v>
                </c:pt>
                <c:pt idx="1257">
                  <c:v>#N/A</c:v>
                </c:pt>
                <c:pt idx="1258">
                  <c:v>#N/A</c:v>
                </c:pt>
                <c:pt idx="1259">
                  <c:v>#N/A</c:v>
                </c:pt>
                <c:pt idx="1260">
                  <c:v>#N/A</c:v>
                </c:pt>
                <c:pt idx="1261">
                  <c:v>#N/A</c:v>
                </c:pt>
                <c:pt idx="1262">
                  <c:v>#N/A</c:v>
                </c:pt>
                <c:pt idx="1263">
                  <c:v>#N/A</c:v>
                </c:pt>
                <c:pt idx="1264">
                  <c:v>#N/A</c:v>
                </c:pt>
                <c:pt idx="1265">
                  <c:v>#N/A</c:v>
                </c:pt>
                <c:pt idx="1266">
                  <c:v>#N/A</c:v>
                </c:pt>
                <c:pt idx="1267">
                  <c:v>#N/A</c:v>
                </c:pt>
                <c:pt idx="1268">
                  <c:v>#N/A</c:v>
                </c:pt>
                <c:pt idx="1269">
                  <c:v>#N/A</c:v>
                </c:pt>
                <c:pt idx="1270">
                  <c:v>#N/A</c:v>
                </c:pt>
                <c:pt idx="1271">
                  <c:v>#N/A</c:v>
                </c:pt>
                <c:pt idx="1272">
                  <c:v>#N/A</c:v>
                </c:pt>
                <c:pt idx="1273">
                  <c:v>#N/A</c:v>
                </c:pt>
                <c:pt idx="1274">
                  <c:v>#N/A</c:v>
                </c:pt>
                <c:pt idx="1275">
                  <c:v>#N/A</c:v>
                </c:pt>
                <c:pt idx="1276">
                  <c:v>#N/A</c:v>
                </c:pt>
                <c:pt idx="1277">
                  <c:v>#N/A</c:v>
                </c:pt>
                <c:pt idx="1278">
                  <c:v>1.649</c:v>
                </c:pt>
                <c:pt idx="1279">
                  <c:v>#N/A</c:v>
                </c:pt>
                <c:pt idx="1280">
                  <c:v>#N/A</c:v>
                </c:pt>
                <c:pt idx="1281">
                  <c:v>#N/A</c:v>
                </c:pt>
                <c:pt idx="1282">
                  <c:v>#N/A</c:v>
                </c:pt>
                <c:pt idx="1283">
                  <c:v>#N/A</c:v>
                </c:pt>
                <c:pt idx="1284">
                  <c:v>#N/A</c:v>
                </c:pt>
                <c:pt idx="1285">
                  <c:v>#N/A</c:v>
                </c:pt>
                <c:pt idx="1286">
                  <c:v>#N/A</c:v>
                </c:pt>
                <c:pt idx="1287">
                  <c:v>#N/A</c:v>
                </c:pt>
                <c:pt idx="1288">
                  <c:v>#N/A</c:v>
                </c:pt>
                <c:pt idx="1289">
                  <c:v>#N/A</c:v>
                </c:pt>
                <c:pt idx="1290">
                  <c:v>#N/A</c:v>
                </c:pt>
                <c:pt idx="1291">
                  <c:v>#N/A</c:v>
                </c:pt>
                <c:pt idx="1292">
                  <c:v>#N/A</c:v>
                </c:pt>
                <c:pt idx="1293">
                  <c:v>#N/A</c:v>
                </c:pt>
                <c:pt idx="1294">
                  <c:v>#N/A</c:v>
                </c:pt>
                <c:pt idx="1295">
                  <c:v>#N/A</c:v>
                </c:pt>
                <c:pt idx="1296">
                  <c:v>#N/A</c:v>
                </c:pt>
                <c:pt idx="1297">
                  <c:v>#N/A</c:v>
                </c:pt>
                <c:pt idx="1298">
                  <c:v>#N/A</c:v>
                </c:pt>
                <c:pt idx="1299">
                  <c:v>#N/A</c:v>
                </c:pt>
                <c:pt idx="1300">
                  <c:v>#N/A</c:v>
                </c:pt>
                <c:pt idx="1301">
                  <c:v>#N/A</c:v>
                </c:pt>
                <c:pt idx="1302">
                  <c:v>#N/A</c:v>
                </c:pt>
                <c:pt idx="1303">
                  <c:v>#N/A</c:v>
                </c:pt>
                <c:pt idx="1304">
                  <c:v>#N/A</c:v>
                </c:pt>
                <c:pt idx="1305">
                  <c:v>#N/A</c:v>
                </c:pt>
                <c:pt idx="1306">
                  <c:v>#N/A</c:v>
                </c:pt>
                <c:pt idx="1307">
                  <c:v>#N/A</c:v>
                </c:pt>
                <c:pt idx="1308">
                  <c:v>1.274</c:v>
                </c:pt>
                <c:pt idx="1309">
                  <c:v>#N/A</c:v>
                </c:pt>
                <c:pt idx="1310">
                  <c:v>#N/A</c:v>
                </c:pt>
                <c:pt idx="1311">
                  <c:v>#N/A</c:v>
                </c:pt>
                <c:pt idx="1312">
                  <c:v>#N/A</c:v>
                </c:pt>
                <c:pt idx="1313">
                  <c:v>#N/A</c:v>
                </c:pt>
                <c:pt idx="1314">
                  <c:v>#N/A</c:v>
                </c:pt>
                <c:pt idx="1315">
                  <c:v>#N/A</c:v>
                </c:pt>
                <c:pt idx="1316">
                  <c:v>#N/A</c:v>
                </c:pt>
                <c:pt idx="1317">
                  <c:v>#N/A</c:v>
                </c:pt>
                <c:pt idx="1318">
                  <c:v>#N/A</c:v>
                </c:pt>
                <c:pt idx="1319">
                  <c:v>#N/A</c:v>
                </c:pt>
                <c:pt idx="1320">
                  <c:v>#N/A</c:v>
                </c:pt>
                <c:pt idx="1321">
                  <c:v>#N/A</c:v>
                </c:pt>
                <c:pt idx="1322">
                  <c:v>#N/A</c:v>
                </c:pt>
                <c:pt idx="1323">
                  <c:v>#N/A</c:v>
                </c:pt>
                <c:pt idx="1324">
                  <c:v>#N/A</c:v>
                </c:pt>
                <c:pt idx="1325">
                  <c:v>#N/A</c:v>
                </c:pt>
                <c:pt idx="1326">
                  <c:v>#N/A</c:v>
                </c:pt>
                <c:pt idx="1327">
                  <c:v>#N/A</c:v>
                </c:pt>
                <c:pt idx="1328">
                  <c:v>#N/A</c:v>
                </c:pt>
                <c:pt idx="1329">
                  <c:v>#N/A</c:v>
                </c:pt>
                <c:pt idx="1330">
                  <c:v>#N/A</c:v>
                </c:pt>
                <c:pt idx="1331">
                  <c:v>#N/A</c:v>
                </c:pt>
                <c:pt idx="1332">
                  <c:v>#N/A</c:v>
                </c:pt>
                <c:pt idx="1333">
                  <c:v>#N/A</c:v>
                </c:pt>
                <c:pt idx="1334">
                  <c:v>#N/A</c:v>
                </c:pt>
                <c:pt idx="1335">
                  <c:v>#N/A</c:v>
                </c:pt>
                <c:pt idx="1336">
                  <c:v>#N/A</c:v>
                </c:pt>
                <c:pt idx="1337">
                  <c:v>#N/A</c:v>
                </c:pt>
                <c:pt idx="1338">
                  <c:v>#N/A</c:v>
                </c:pt>
                <c:pt idx="1339">
                  <c:v>#N/A</c:v>
                </c:pt>
                <c:pt idx="1340">
                  <c:v>#N/A</c:v>
                </c:pt>
                <c:pt idx="1341">
                  <c:v>#N/A</c:v>
                </c:pt>
                <c:pt idx="1342">
                  <c:v>#N/A</c:v>
                </c:pt>
                <c:pt idx="1343">
                  <c:v>#N/A</c:v>
                </c:pt>
                <c:pt idx="1344">
                  <c:v>#N/A</c:v>
                </c:pt>
                <c:pt idx="1345">
                  <c:v>#N/A</c:v>
                </c:pt>
                <c:pt idx="1346">
                  <c:v>#N/A</c:v>
                </c:pt>
                <c:pt idx="1347">
                  <c:v>#N/A</c:v>
                </c:pt>
                <c:pt idx="1348">
                  <c:v>#N/A</c:v>
                </c:pt>
                <c:pt idx="1349">
                  <c:v>#N/A</c:v>
                </c:pt>
                <c:pt idx="1350">
                  <c:v>#N/A</c:v>
                </c:pt>
                <c:pt idx="1351">
                  <c:v>#N/A</c:v>
                </c:pt>
                <c:pt idx="1352">
                  <c:v>#N/A</c:v>
                </c:pt>
                <c:pt idx="1353">
                  <c:v>#N/A</c:v>
                </c:pt>
                <c:pt idx="1354">
                  <c:v>#N/A</c:v>
                </c:pt>
                <c:pt idx="1355">
                  <c:v>#N/A</c:v>
                </c:pt>
                <c:pt idx="1356">
                  <c:v>#N/A</c:v>
                </c:pt>
                <c:pt idx="1357">
                  <c:v>#N/A</c:v>
                </c:pt>
                <c:pt idx="1358">
                  <c:v>#N/A</c:v>
                </c:pt>
                <c:pt idx="1359">
                  <c:v>#N/A</c:v>
                </c:pt>
                <c:pt idx="1360">
                  <c:v>#N/A</c:v>
                </c:pt>
                <c:pt idx="1361">
                  <c:v>#N/A</c:v>
                </c:pt>
                <c:pt idx="1362">
                  <c:v>#N/A</c:v>
                </c:pt>
                <c:pt idx="1363">
                  <c:v>#N/A</c:v>
                </c:pt>
                <c:pt idx="1364">
                  <c:v>#N/A</c:v>
                </c:pt>
                <c:pt idx="1365">
                  <c:v>#N/A</c:v>
                </c:pt>
                <c:pt idx="1366">
                  <c:v>#N/A</c:v>
                </c:pt>
                <c:pt idx="1367">
                  <c:v>#N/A</c:v>
                </c:pt>
                <c:pt idx="1368">
                  <c:v>#N/A</c:v>
                </c:pt>
                <c:pt idx="1369">
                  <c:v>0.13200000000000001</c:v>
                </c:pt>
                <c:pt idx="1370">
                  <c:v>#N/A</c:v>
                </c:pt>
                <c:pt idx="1371">
                  <c:v>#N/A</c:v>
                </c:pt>
                <c:pt idx="1372">
                  <c:v>#N/A</c:v>
                </c:pt>
                <c:pt idx="1373">
                  <c:v>#N/A</c:v>
                </c:pt>
                <c:pt idx="1374">
                  <c:v>#N/A</c:v>
                </c:pt>
                <c:pt idx="1375">
                  <c:v>#N/A</c:v>
                </c:pt>
                <c:pt idx="1376">
                  <c:v>#N/A</c:v>
                </c:pt>
                <c:pt idx="1377">
                  <c:v>#N/A</c:v>
                </c:pt>
                <c:pt idx="1378">
                  <c:v>#N/A</c:v>
                </c:pt>
                <c:pt idx="1379">
                  <c:v>#N/A</c:v>
                </c:pt>
                <c:pt idx="1380">
                  <c:v>#N/A</c:v>
                </c:pt>
                <c:pt idx="1381">
                  <c:v>#N/A</c:v>
                </c:pt>
                <c:pt idx="1382">
                  <c:v>#N/A</c:v>
                </c:pt>
                <c:pt idx="1383">
                  <c:v>#N/A</c:v>
                </c:pt>
                <c:pt idx="1384">
                  <c:v>#N/A</c:v>
                </c:pt>
                <c:pt idx="1385">
                  <c:v>#N/A</c:v>
                </c:pt>
                <c:pt idx="1386">
                  <c:v>#N/A</c:v>
                </c:pt>
                <c:pt idx="1387">
                  <c:v>#N/A</c:v>
                </c:pt>
                <c:pt idx="1388">
                  <c:v>#N/A</c:v>
                </c:pt>
                <c:pt idx="1389">
                  <c:v>#N/A</c:v>
                </c:pt>
                <c:pt idx="1390">
                  <c:v>#N/A</c:v>
                </c:pt>
                <c:pt idx="1391">
                  <c:v>#N/A</c:v>
                </c:pt>
                <c:pt idx="1392">
                  <c:v>#N/A</c:v>
                </c:pt>
                <c:pt idx="1393">
                  <c:v>#N/A</c:v>
                </c:pt>
                <c:pt idx="1394">
                  <c:v>#N/A</c:v>
                </c:pt>
                <c:pt idx="1395">
                  <c:v>#N/A</c:v>
                </c:pt>
                <c:pt idx="1396">
                  <c:v>#N/A</c:v>
                </c:pt>
                <c:pt idx="1397">
                  <c:v>#N/A</c:v>
                </c:pt>
                <c:pt idx="1398">
                  <c:v>#N/A</c:v>
                </c:pt>
                <c:pt idx="1399">
                  <c:v>#N/A</c:v>
                </c:pt>
                <c:pt idx="1400">
                  <c:v>1.573</c:v>
                </c:pt>
                <c:pt idx="1403">
                  <c:v>#N/A</c:v>
                </c:pt>
                <c:pt idx="1404">
                  <c:v>#N/A</c:v>
                </c:pt>
                <c:pt idx="1405">
                  <c:v>#N/A</c:v>
                </c:pt>
                <c:pt idx="1406">
                  <c:v>#N/A</c:v>
                </c:pt>
                <c:pt idx="1407">
                  <c:v>#N/A</c:v>
                </c:pt>
                <c:pt idx="1408">
                  <c:v>#N/A</c:v>
                </c:pt>
                <c:pt idx="1409">
                  <c:v>#N/A</c:v>
                </c:pt>
                <c:pt idx="1410">
                  <c:v>#N/A</c:v>
                </c:pt>
                <c:pt idx="1411">
                  <c:v>#N/A</c:v>
                </c:pt>
                <c:pt idx="1412">
                  <c:v>#N/A</c:v>
                </c:pt>
                <c:pt idx="1413">
                  <c:v>#N/A</c:v>
                </c:pt>
                <c:pt idx="1414">
                  <c:v>#N/A</c:v>
                </c:pt>
                <c:pt idx="1415">
                  <c:v>#N/A</c:v>
                </c:pt>
                <c:pt idx="1416">
                  <c:v>#N/A</c:v>
                </c:pt>
                <c:pt idx="1417">
                  <c:v>#N/A</c:v>
                </c:pt>
                <c:pt idx="1418">
                  <c:v>#N/A</c:v>
                </c:pt>
                <c:pt idx="1419">
                  <c:v>#N/A</c:v>
                </c:pt>
                <c:pt idx="1420">
                  <c:v>#N/A</c:v>
                </c:pt>
                <c:pt idx="1421">
                  <c:v>#N/A</c:v>
                </c:pt>
                <c:pt idx="1422">
                  <c:v>#N/A</c:v>
                </c:pt>
                <c:pt idx="1423">
                  <c:v>#N/A</c:v>
                </c:pt>
                <c:pt idx="1424">
                  <c:v>#N/A</c:v>
                </c:pt>
                <c:pt idx="1425">
                  <c:v>#N/A</c:v>
                </c:pt>
                <c:pt idx="1426">
                  <c:v>#N/A</c:v>
                </c:pt>
                <c:pt idx="1427">
                  <c:v>#N/A</c:v>
                </c:pt>
                <c:pt idx="1428">
                  <c:v>#N/A</c:v>
                </c:pt>
                <c:pt idx="1429">
                  <c:v>#N/A</c:v>
                </c:pt>
                <c:pt idx="1430">
                  <c:v>#N/A</c:v>
                </c:pt>
                <c:pt idx="1431">
                  <c:v>0.2</c:v>
                </c:pt>
                <c:pt idx="1432">
                  <c:v>#N/A</c:v>
                </c:pt>
                <c:pt idx="1433">
                  <c:v>#N/A</c:v>
                </c:pt>
                <c:pt idx="1434">
                  <c:v>#N/A</c:v>
                </c:pt>
                <c:pt idx="1435">
                  <c:v>#N/A</c:v>
                </c:pt>
                <c:pt idx="1436">
                  <c:v>#N/A</c:v>
                </c:pt>
                <c:pt idx="1437">
                  <c:v>#N/A</c:v>
                </c:pt>
                <c:pt idx="1438">
                  <c:v>#N/A</c:v>
                </c:pt>
                <c:pt idx="1439">
                  <c:v>#N/A</c:v>
                </c:pt>
                <c:pt idx="1440">
                  <c:v>#N/A</c:v>
                </c:pt>
                <c:pt idx="1441">
                  <c:v>#N/A</c:v>
                </c:pt>
                <c:pt idx="1442">
                  <c:v>#N/A</c:v>
                </c:pt>
                <c:pt idx="1443">
                  <c:v>#N/A</c:v>
                </c:pt>
                <c:pt idx="1444">
                  <c:v>#N/A</c:v>
                </c:pt>
                <c:pt idx="1445">
                  <c:v>#N/A</c:v>
                </c:pt>
                <c:pt idx="1446">
                  <c:v>#N/A</c:v>
                </c:pt>
                <c:pt idx="1447">
                  <c:v>#N/A</c:v>
                </c:pt>
                <c:pt idx="1448">
                  <c:v>#N/A</c:v>
                </c:pt>
                <c:pt idx="1449">
                  <c:v>#N/A</c:v>
                </c:pt>
                <c:pt idx="1450">
                  <c:v>#N/A</c:v>
                </c:pt>
                <c:pt idx="1451">
                  <c:v>#N/A</c:v>
                </c:pt>
                <c:pt idx="1452">
                  <c:v>#N/A</c:v>
                </c:pt>
                <c:pt idx="1453">
                  <c:v>#N/A</c:v>
                </c:pt>
                <c:pt idx="1454">
                  <c:v>#N/A</c:v>
                </c:pt>
                <c:pt idx="1455">
                  <c:v>#N/A</c:v>
                </c:pt>
                <c:pt idx="1456">
                  <c:v>#N/A</c:v>
                </c:pt>
                <c:pt idx="1457">
                  <c:v>#N/A</c:v>
                </c:pt>
                <c:pt idx="1458">
                  <c:v>#N/A</c:v>
                </c:pt>
                <c:pt idx="1459">
                  <c:v>0.5</c:v>
                </c:pt>
                <c:pt idx="1460">
                  <c:v>#N/A</c:v>
                </c:pt>
                <c:pt idx="1461">
                  <c:v>#N/A</c:v>
                </c:pt>
                <c:pt idx="1462">
                  <c:v>#N/A</c:v>
                </c:pt>
                <c:pt idx="1463">
                  <c:v>#N/A</c:v>
                </c:pt>
                <c:pt idx="1464">
                  <c:v>#N/A</c:v>
                </c:pt>
                <c:pt idx="1465">
                  <c:v>#N/A</c:v>
                </c:pt>
                <c:pt idx="1466">
                  <c:v>#N/A</c:v>
                </c:pt>
                <c:pt idx="1467">
                  <c:v>#N/A</c:v>
                </c:pt>
                <c:pt idx="1468">
                  <c:v>#N/A</c:v>
                </c:pt>
                <c:pt idx="1469">
                  <c:v>#N/A</c:v>
                </c:pt>
                <c:pt idx="1470">
                  <c:v>#N/A</c:v>
                </c:pt>
                <c:pt idx="1471">
                  <c:v>#N/A</c:v>
                </c:pt>
                <c:pt idx="1472">
                  <c:v>#N/A</c:v>
                </c:pt>
                <c:pt idx="1473">
                  <c:v>#N/A</c:v>
                </c:pt>
                <c:pt idx="1474">
                  <c:v>#N/A</c:v>
                </c:pt>
                <c:pt idx="1475">
                  <c:v>#N/A</c:v>
                </c:pt>
                <c:pt idx="1476">
                  <c:v>#N/A</c:v>
                </c:pt>
                <c:pt idx="1477">
                  <c:v>#N/A</c:v>
                </c:pt>
                <c:pt idx="1478">
                  <c:v>#N/A</c:v>
                </c:pt>
                <c:pt idx="1479">
                  <c:v>#N/A</c:v>
                </c:pt>
                <c:pt idx="1480">
                  <c:v>#N/A</c:v>
                </c:pt>
                <c:pt idx="1481">
                  <c:v>#N/A</c:v>
                </c:pt>
                <c:pt idx="1482">
                  <c:v>#N/A</c:v>
                </c:pt>
                <c:pt idx="1483">
                  <c:v>#N/A</c:v>
                </c:pt>
                <c:pt idx="1484">
                  <c:v>#N/A</c:v>
                </c:pt>
                <c:pt idx="1485">
                  <c:v>#N/A</c:v>
                </c:pt>
                <c:pt idx="1486">
                  <c:v>#N/A</c:v>
                </c:pt>
                <c:pt idx="1487">
                  <c:v>#N/A</c:v>
                </c:pt>
                <c:pt idx="1488">
                  <c:v>#N/A</c:v>
                </c:pt>
                <c:pt idx="1489">
                  <c:v>#N/A</c:v>
                </c:pt>
                <c:pt idx="1490">
                  <c:v>2.5499999999999998</c:v>
                </c:pt>
                <c:pt idx="1495">
                  <c:v>#N/A</c:v>
                </c:pt>
                <c:pt idx="1496">
                  <c:v>#N/A</c:v>
                </c:pt>
                <c:pt idx="1497">
                  <c:v>#N/A</c:v>
                </c:pt>
                <c:pt idx="1498">
                  <c:v>#N/A</c:v>
                </c:pt>
                <c:pt idx="1499">
                  <c:v>#N/A</c:v>
                </c:pt>
                <c:pt idx="1500">
                  <c:v>#N/A</c:v>
                </c:pt>
                <c:pt idx="1501">
                  <c:v>#N/A</c:v>
                </c:pt>
                <c:pt idx="1502">
                  <c:v>#N/A</c:v>
                </c:pt>
                <c:pt idx="1503">
                  <c:v>#N/A</c:v>
                </c:pt>
                <c:pt idx="1504">
                  <c:v>#N/A</c:v>
                </c:pt>
                <c:pt idx="1505">
                  <c:v>#N/A</c:v>
                </c:pt>
                <c:pt idx="1506">
                  <c:v>#N/A</c:v>
                </c:pt>
                <c:pt idx="1507">
                  <c:v>#N/A</c:v>
                </c:pt>
                <c:pt idx="1508">
                  <c:v>#N/A</c:v>
                </c:pt>
                <c:pt idx="1509">
                  <c:v>#N/A</c:v>
                </c:pt>
                <c:pt idx="1510">
                  <c:v>#N/A</c:v>
                </c:pt>
                <c:pt idx="1511">
                  <c:v>#N/A</c:v>
                </c:pt>
                <c:pt idx="1512">
                  <c:v>#N/A</c:v>
                </c:pt>
                <c:pt idx="1513">
                  <c:v>#N/A</c:v>
                </c:pt>
                <c:pt idx="1514">
                  <c:v>#N/A</c:v>
                </c:pt>
                <c:pt idx="1515">
                  <c:v>#N/A</c:v>
                </c:pt>
                <c:pt idx="1516">
                  <c:v>#N/A</c:v>
                </c:pt>
                <c:pt idx="1517">
                  <c:v>#N/A</c:v>
                </c:pt>
                <c:pt idx="1518">
                  <c:v>#N/A</c:v>
                </c:pt>
                <c:pt idx="1519">
                  <c:v>#N/A</c:v>
                </c:pt>
                <c:pt idx="1520">
                  <c:v>0.6</c:v>
                </c:pt>
                <c:pt idx="1522">
                  <c:v>#N/A</c:v>
                </c:pt>
                <c:pt idx="1523">
                  <c:v>#N/A</c:v>
                </c:pt>
                <c:pt idx="1524">
                  <c:v>#N/A</c:v>
                </c:pt>
                <c:pt idx="1525">
                  <c:v>#N/A</c:v>
                </c:pt>
                <c:pt idx="1526">
                  <c:v>#N/A</c:v>
                </c:pt>
                <c:pt idx="1527">
                  <c:v>#N/A</c:v>
                </c:pt>
                <c:pt idx="1528">
                  <c:v>#N/A</c:v>
                </c:pt>
                <c:pt idx="1529">
                  <c:v>#N/A</c:v>
                </c:pt>
                <c:pt idx="1530">
                  <c:v>#N/A</c:v>
                </c:pt>
                <c:pt idx="1531">
                  <c:v>#N/A</c:v>
                </c:pt>
                <c:pt idx="1532">
                  <c:v>#N/A</c:v>
                </c:pt>
                <c:pt idx="1533">
                  <c:v>#N/A</c:v>
                </c:pt>
                <c:pt idx="1534">
                  <c:v>#N/A</c:v>
                </c:pt>
                <c:pt idx="1535">
                  <c:v>#N/A</c:v>
                </c:pt>
                <c:pt idx="1536">
                  <c:v>#N/A</c:v>
                </c:pt>
                <c:pt idx="1537">
                  <c:v>#N/A</c:v>
                </c:pt>
                <c:pt idx="1538">
                  <c:v>#N/A</c:v>
                </c:pt>
                <c:pt idx="1539">
                  <c:v>#N/A</c:v>
                </c:pt>
                <c:pt idx="1540">
                  <c:v>#N/A</c:v>
                </c:pt>
                <c:pt idx="1541">
                  <c:v>#N/A</c:v>
                </c:pt>
                <c:pt idx="1542">
                  <c:v>#N/A</c:v>
                </c:pt>
                <c:pt idx="1543">
                  <c:v>#N/A</c:v>
                </c:pt>
                <c:pt idx="1544">
                  <c:v>#N/A</c:v>
                </c:pt>
                <c:pt idx="1545">
                  <c:v>#N/A</c:v>
                </c:pt>
                <c:pt idx="1546">
                  <c:v>#N/A</c:v>
                </c:pt>
                <c:pt idx="1547">
                  <c:v>#N/A</c:v>
                </c:pt>
                <c:pt idx="1548">
                  <c:v>#N/A</c:v>
                </c:pt>
                <c:pt idx="1549">
                  <c:v>#N/A</c:v>
                </c:pt>
                <c:pt idx="1550">
                  <c:v>#N/A</c:v>
                </c:pt>
                <c:pt idx="1551">
                  <c:v>#N/A</c:v>
                </c:pt>
                <c:pt idx="1552">
                  <c:v>#N/A</c:v>
                </c:pt>
                <c:pt idx="1553">
                  <c:v>#N/A</c:v>
                </c:pt>
                <c:pt idx="1554">
                  <c:v>#N/A</c:v>
                </c:pt>
                <c:pt idx="1555">
                  <c:v>#N/A</c:v>
                </c:pt>
                <c:pt idx="1556">
                  <c:v>#N/A</c:v>
                </c:pt>
                <c:pt idx="1557">
                  <c:v>#N/A</c:v>
                </c:pt>
                <c:pt idx="1558">
                  <c:v>#N/A</c:v>
                </c:pt>
                <c:pt idx="1559">
                  <c:v>#N/A</c:v>
                </c:pt>
                <c:pt idx="1560">
                  <c:v>#N/A</c:v>
                </c:pt>
                <c:pt idx="1561">
                  <c:v>#N/A</c:v>
                </c:pt>
                <c:pt idx="1562">
                  <c:v>#N/A</c:v>
                </c:pt>
                <c:pt idx="1563">
                  <c:v>#N/A</c:v>
                </c:pt>
                <c:pt idx="1564">
                  <c:v>#N/A</c:v>
                </c:pt>
                <c:pt idx="1565">
                  <c:v>#N/A</c:v>
                </c:pt>
                <c:pt idx="1566">
                  <c:v>#N/A</c:v>
                </c:pt>
                <c:pt idx="1567">
                  <c:v>#N/A</c:v>
                </c:pt>
                <c:pt idx="1568">
                  <c:v>#N/A</c:v>
                </c:pt>
                <c:pt idx="1569">
                  <c:v>#N/A</c:v>
                </c:pt>
                <c:pt idx="1570">
                  <c:v>#N/A</c:v>
                </c:pt>
                <c:pt idx="1571">
                  <c:v>#N/A</c:v>
                </c:pt>
                <c:pt idx="1572">
                  <c:v>#N/A</c:v>
                </c:pt>
                <c:pt idx="1573">
                  <c:v>#N/A</c:v>
                </c:pt>
                <c:pt idx="1574">
                  <c:v>#N/A</c:v>
                </c:pt>
                <c:pt idx="1575">
                  <c:v>#N/A</c:v>
                </c:pt>
                <c:pt idx="1576">
                  <c:v>#N/A</c:v>
                </c:pt>
                <c:pt idx="1577">
                  <c:v>#N/A</c:v>
                </c:pt>
                <c:pt idx="1578">
                  <c:v>#N/A</c:v>
                </c:pt>
                <c:pt idx="1579">
                  <c:v>#N/A</c:v>
                </c:pt>
                <c:pt idx="1580">
                  <c:v>#N/A</c:v>
                </c:pt>
                <c:pt idx="1581">
                  <c:v>0.14700000000000002</c:v>
                </c:pt>
                <c:pt idx="1582">
                  <c:v>#N/A</c:v>
                </c:pt>
                <c:pt idx="1583">
                  <c:v>#N/A</c:v>
                </c:pt>
                <c:pt idx="1584">
                  <c:v>#N/A</c:v>
                </c:pt>
                <c:pt idx="1585">
                  <c:v>#N/A</c:v>
                </c:pt>
                <c:pt idx="1586">
                  <c:v>#N/A</c:v>
                </c:pt>
                <c:pt idx="1587">
                  <c:v>#N/A</c:v>
                </c:pt>
                <c:pt idx="1588">
                  <c:v>#N/A</c:v>
                </c:pt>
                <c:pt idx="1589">
                  <c:v>#N/A</c:v>
                </c:pt>
                <c:pt idx="1590">
                  <c:v>#N/A</c:v>
                </c:pt>
                <c:pt idx="1591">
                  <c:v>#N/A</c:v>
                </c:pt>
                <c:pt idx="1592">
                  <c:v>#N/A</c:v>
                </c:pt>
                <c:pt idx="1593">
                  <c:v>#N/A</c:v>
                </c:pt>
                <c:pt idx="1594">
                  <c:v>#N/A</c:v>
                </c:pt>
                <c:pt idx="1595">
                  <c:v>#N/A</c:v>
                </c:pt>
                <c:pt idx="1596">
                  <c:v>#N/A</c:v>
                </c:pt>
                <c:pt idx="1597">
                  <c:v>#N/A</c:v>
                </c:pt>
                <c:pt idx="1598">
                  <c:v>#N/A</c:v>
                </c:pt>
                <c:pt idx="1599">
                  <c:v>#N/A</c:v>
                </c:pt>
                <c:pt idx="1600">
                  <c:v>#N/A</c:v>
                </c:pt>
                <c:pt idx="1601">
                  <c:v>#N/A</c:v>
                </c:pt>
                <c:pt idx="1602">
                  <c:v>#N/A</c:v>
                </c:pt>
                <c:pt idx="1603">
                  <c:v>#N/A</c:v>
                </c:pt>
                <c:pt idx="1604">
                  <c:v>#N/A</c:v>
                </c:pt>
                <c:pt idx="1605">
                  <c:v>#N/A</c:v>
                </c:pt>
                <c:pt idx="1606">
                  <c:v>#N/A</c:v>
                </c:pt>
                <c:pt idx="1607">
                  <c:v>#N/A</c:v>
                </c:pt>
                <c:pt idx="1608">
                  <c:v>#N/A</c:v>
                </c:pt>
                <c:pt idx="1609">
                  <c:v>#N/A</c:v>
                </c:pt>
                <c:pt idx="1610">
                  <c:v>#N/A</c:v>
                </c:pt>
                <c:pt idx="1611">
                  <c:v>#N/A</c:v>
                </c:pt>
                <c:pt idx="1612">
                  <c:v>0.44900000000000001</c:v>
                </c:pt>
                <c:pt idx="1613">
                  <c:v>#N/A</c:v>
                </c:pt>
                <c:pt idx="1614">
                  <c:v>#N/A</c:v>
                </c:pt>
                <c:pt idx="1615">
                  <c:v>#N/A</c:v>
                </c:pt>
                <c:pt idx="1616">
                  <c:v>#N/A</c:v>
                </c:pt>
                <c:pt idx="1617">
                  <c:v>#N/A</c:v>
                </c:pt>
                <c:pt idx="1618">
                  <c:v>#N/A</c:v>
                </c:pt>
                <c:pt idx="1619">
                  <c:v>#N/A</c:v>
                </c:pt>
                <c:pt idx="1620">
                  <c:v>#N/A</c:v>
                </c:pt>
                <c:pt idx="1621">
                  <c:v>#N/A</c:v>
                </c:pt>
                <c:pt idx="1622">
                  <c:v>#N/A</c:v>
                </c:pt>
                <c:pt idx="1623">
                  <c:v>#N/A</c:v>
                </c:pt>
                <c:pt idx="1624">
                  <c:v>#N/A</c:v>
                </c:pt>
                <c:pt idx="1625">
                  <c:v>#N/A</c:v>
                </c:pt>
                <c:pt idx="1626">
                  <c:v>#N/A</c:v>
                </c:pt>
                <c:pt idx="1627">
                  <c:v>#N/A</c:v>
                </c:pt>
                <c:pt idx="1628">
                  <c:v>#N/A</c:v>
                </c:pt>
                <c:pt idx="1629">
                  <c:v>#N/A</c:v>
                </c:pt>
                <c:pt idx="1630">
                  <c:v>#N/A</c:v>
                </c:pt>
                <c:pt idx="1631">
                  <c:v>#N/A</c:v>
                </c:pt>
                <c:pt idx="1632">
                  <c:v>#N/A</c:v>
                </c:pt>
                <c:pt idx="1633">
                  <c:v>#N/A</c:v>
                </c:pt>
                <c:pt idx="1634">
                  <c:v>#N/A</c:v>
                </c:pt>
                <c:pt idx="1635">
                  <c:v>#N/A</c:v>
                </c:pt>
                <c:pt idx="1636">
                  <c:v>#N/A</c:v>
                </c:pt>
                <c:pt idx="1637">
                  <c:v>#N/A</c:v>
                </c:pt>
                <c:pt idx="1638">
                  <c:v>#N/A</c:v>
                </c:pt>
                <c:pt idx="1639">
                  <c:v>#N/A</c:v>
                </c:pt>
                <c:pt idx="1640">
                  <c:v>#N/A</c:v>
                </c:pt>
                <c:pt idx="1641">
                  <c:v>#N/A</c:v>
                </c:pt>
                <c:pt idx="1642">
                  <c:v>#N/A</c:v>
                </c:pt>
                <c:pt idx="1643">
                  <c:v>0.94900000000000007</c:v>
                </c:pt>
                <c:pt idx="1644">
                  <c:v>#N/A</c:v>
                </c:pt>
                <c:pt idx="1645">
                  <c:v>#N/A</c:v>
                </c:pt>
                <c:pt idx="1646">
                  <c:v>#N/A</c:v>
                </c:pt>
                <c:pt idx="1647">
                  <c:v>#N/A</c:v>
                </c:pt>
                <c:pt idx="1648">
                  <c:v>#N/A</c:v>
                </c:pt>
                <c:pt idx="1649">
                  <c:v>#N/A</c:v>
                </c:pt>
                <c:pt idx="1650">
                  <c:v>#N/A</c:v>
                </c:pt>
                <c:pt idx="1651">
                  <c:v>#N/A</c:v>
                </c:pt>
                <c:pt idx="1652">
                  <c:v>#N/A</c:v>
                </c:pt>
                <c:pt idx="1653">
                  <c:v>#N/A</c:v>
                </c:pt>
                <c:pt idx="1654">
                  <c:v>#N/A</c:v>
                </c:pt>
                <c:pt idx="1655">
                  <c:v>#N/A</c:v>
                </c:pt>
                <c:pt idx="1656">
                  <c:v>#N/A</c:v>
                </c:pt>
                <c:pt idx="1657">
                  <c:v>#N/A</c:v>
                </c:pt>
                <c:pt idx="1658">
                  <c:v>#N/A</c:v>
                </c:pt>
                <c:pt idx="1659">
                  <c:v>#N/A</c:v>
                </c:pt>
                <c:pt idx="1660">
                  <c:v>#N/A</c:v>
                </c:pt>
                <c:pt idx="1661">
                  <c:v>#N/A</c:v>
                </c:pt>
                <c:pt idx="1662">
                  <c:v>#N/A</c:v>
                </c:pt>
                <c:pt idx="1663">
                  <c:v>#N/A</c:v>
                </c:pt>
                <c:pt idx="1664">
                  <c:v>#N/A</c:v>
                </c:pt>
                <c:pt idx="1665">
                  <c:v>#N/A</c:v>
                </c:pt>
                <c:pt idx="1666">
                  <c:v>#N/A</c:v>
                </c:pt>
                <c:pt idx="1667">
                  <c:v>#N/A</c:v>
                </c:pt>
                <c:pt idx="1668">
                  <c:v>#N/A</c:v>
                </c:pt>
                <c:pt idx="1669">
                  <c:v>#N/A</c:v>
                </c:pt>
                <c:pt idx="1670">
                  <c:v>#N/A</c:v>
                </c:pt>
                <c:pt idx="1671">
                  <c:v>#N/A</c:v>
                </c:pt>
                <c:pt idx="1672">
                  <c:v>#N/A</c:v>
                </c:pt>
                <c:pt idx="1673">
                  <c:v>3.1250000000000004</c:v>
                </c:pt>
                <c:pt idx="1676">
                  <c:v>#N/A</c:v>
                </c:pt>
                <c:pt idx="1677">
                  <c:v>#N/A</c:v>
                </c:pt>
                <c:pt idx="1678">
                  <c:v>#N/A</c:v>
                </c:pt>
                <c:pt idx="1679">
                  <c:v>#N/A</c:v>
                </c:pt>
                <c:pt idx="1680">
                  <c:v>#N/A</c:v>
                </c:pt>
                <c:pt idx="1681">
                  <c:v>#N/A</c:v>
                </c:pt>
                <c:pt idx="1682">
                  <c:v>#N/A</c:v>
                </c:pt>
                <c:pt idx="1683">
                  <c:v>#N/A</c:v>
                </c:pt>
                <c:pt idx="1684">
                  <c:v>#N/A</c:v>
                </c:pt>
                <c:pt idx="1685">
                  <c:v>#N/A</c:v>
                </c:pt>
                <c:pt idx="1686">
                  <c:v>#N/A</c:v>
                </c:pt>
                <c:pt idx="1687">
                  <c:v>#N/A</c:v>
                </c:pt>
                <c:pt idx="1688">
                  <c:v>#N/A</c:v>
                </c:pt>
                <c:pt idx="1689">
                  <c:v>#N/A</c:v>
                </c:pt>
                <c:pt idx="1690">
                  <c:v>#N/A</c:v>
                </c:pt>
                <c:pt idx="1691">
                  <c:v>#N/A</c:v>
                </c:pt>
                <c:pt idx="1692">
                  <c:v>#N/A</c:v>
                </c:pt>
                <c:pt idx="1693">
                  <c:v>#N/A</c:v>
                </c:pt>
                <c:pt idx="1694">
                  <c:v>#N/A</c:v>
                </c:pt>
                <c:pt idx="1695">
                  <c:v>#N/A</c:v>
                </c:pt>
                <c:pt idx="1696">
                  <c:v>#N/A</c:v>
                </c:pt>
                <c:pt idx="1697">
                  <c:v>#N/A</c:v>
                </c:pt>
                <c:pt idx="1698">
                  <c:v>#N/A</c:v>
                </c:pt>
                <c:pt idx="1699">
                  <c:v>#N/A</c:v>
                </c:pt>
                <c:pt idx="1700">
                  <c:v>#N/A</c:v>
                </c:pt>
                <c:pt idx="1701">
                  <c:v>#N/A</c:v>
                </c:pt>
                <c:pt idx="1702">
                  <c:v>#N/A</c:v>
                </c:pt>
                <c:pt idx="1703">
                  <c:v>#N/A</c:v>
                </c:pt>
                <c:pt idx="1704">
                  <c:v>#N/A</c:v>
                </c:pt>
                <c:pt idx="1705">
                  <c:v>#N/A</c:v>
                </c:pt>
                <c:pt idx="1706">
                  <c:v>#N/A</c:v>
                </c:pt>
                <c:pt idx="1707">
                  <c:v>#N/A</c:v>
                </c:pt>
                <c:pt idx="1708">
                  <c:v>#N/A</c:v>
                </c:pt>
                <c:pt idx="1709">
                  <c:v>#N/A</c:v>
                </c:pt>
                <c:pt idx="1710">
                  <c:v>#N/A</c:v>
                </c:pt>
                <c:pt idx="1711">
                  <c:v>#N/A</c:v>
                </c:pt>
                <c:pt idx="1712">
                  <c:v>#N/A</c:v>
                </c:pt>
                <c:pt idx="1713">
                  <c:v>#N/A</c:v>
                </c:pt>
                <c:pt idx="1714">
                  <c:v>#N/A</c:v>
                </c:pt>
                <c:pt idx="1715">
                  <c:v>#N/A</c:v>
                </c:pt>
                <c:pt idx="1716">
                  <c:v>#N/A</c:v>
                </c:pt>
                <c:pt idx="1717">
                  <c:v>#N/A</c:v>
                </c:pt>
                <c:pt idx="1718">
                  <c:v>#N/A</c:v>
                </c:pt>
                <c:pt idx="1719">
                  <c:v>#N/A</c:v>
                </c:pt>
                <c:pt idx="1720">
                  <c:v>#N/A</c:v>
                </c:pt>
                <c:pt idx="1721">
                  <c:v>#N/A</c:v>
                </c:pt>
                <c:pt idx="1722">
                  <c:v>#N/A</c:v>
                </c:pt>
                <c:pt idx="1723">
                  <c:v>#N/A</c:v>
                </c:pt>
                <c:pt idx="1724">
                  <c:v>#N/A</c:v>
                </c:pt>
                <c:pt idx="1725">
                  <c:v>#N/A</c:v>
                </c:pt>
                <c:pt idx="1726">
                  <c:v>#N/A</c:v>
                </c:pt>
                <c:pt idx="1727">
                  <c:v>#N/A</c:v>
                </c:pt>
                <c:pt idx="1728">
                  <c:v>#N/A</c:v>
                </c:pt>
                <c:pt idx="1729">
                  <c:v>#N/A</c:v>
                </c:pt>
                <c:pt idx="1730">
                  <c:v>#N/A</c:v>
                </c:pt>
                <c:pt idx="1731">
                  <c:v>#N/A</c:v>
                </c:pt>
                <c:pt idx="1732">
                  <c:v>#N/A</c:v>
                </c:pt>
                <c:pt idx="1733">
                  <c:v>#N/A</c:v>
                </c:pt>
                <c:pt idx="1734">
                  <c:v>2.3040000000000003</c:v>
                </c:pt>
                <c:pt idx="1735">
                  <c:v>#N/A</c:v>
                </c:pt>
                <c:pt idx="1736">
                  <c:v>#N/A</c:v>
                </c:pt>
                <c:pt idx="1737">
                  <c:v>#N/A</c:v>
                </c:pt>
                <c:pt idx="1738">
                  <c:v>#N/A</c:v>
                </c:pt>
                <c:pt idx="1739">
                  <c:v>#N/A</c:v>
                </c:pt>
                <c:pt idx="1740">
                  <c:v>#N/A</c:v>
                </c:pt>
                <c:pt idx="1741">
                  <c:v>#N/A</c:v>
                </c:pt>
                <c:pt idx="1742">
                  <c:v>#N/A</c:v>
                </c:pt>
                <c:pt idx="1743">
                  <c:v>#N/A</c:v>
                </c:pt>
                <c:pt idx="1744">
                  <c:v>#N/A</c:v>
                </c:pt>
                <c:pt idx="1745">
                  <c:v>#N/A</c:v>
                </c:pt>
                <c:pt idx="1746">
                  <c:v>#N/A</c:v>
                </c:pt>
                <c:pt idx="1747">
                  <c:v>#N/A</c:v>
                </c:pt>
                <c:pt idx="1748">
                  <c:v>#N/A</c:v>
                </c:pt>
                <c:pt idx="1749">
                  <c:v>#N/A</c:v>
                </c:pt>
                <c:pt idx="1750">
                  <c:v>#N/A</c:v>
                </c:pt>
                <c:pt idx="1751">
                  <c:v>#N/A</c:v>
                </c:pt>
                <c:pt idx="1752">
                  <c:v>#N/A</c:v>
                </c:pt>
                <c:pt idx="1753">
                  <c:v>#N/A</c:v>
                </c:pt>
                <c:pt idx="1754">
                  <c:v>#N/A</c:v>
                </c:pt>
                <c:pt idx="1755">
                  <c:v>#N/A</c:v>
                </c:pt>
                <c:pt idx="1756">
                  <c:v>#N/A</c:v>
                </c:pt>
                <c:pt idx="1757">
                  <c:v>#N/A</c:v>
                </c:pt>
                <c:pt idx="1758">
                  <c:v>#N/A</c:v>
                </c:pt>
                <c:pt idx="1759">
                  <c:v>#N/A</c:v>
                </c:pt>
                <c:pt idx="1760">
                  <c:v>#N/A</c:v>
                </c:pt>
                <c:pt idx="1761">
                  <c:v>#N/A</c:v>
                </c:pt>
                <c:pt idx="1762">
                  <c:v>#N/A</c:v>
                </c:pt>
                <c:pt idx="1763">
                  <c:v>#N/A</c:v>
                </c:pt>
                <c:pt idx="1764">
                  <c:v>#N/A</c:v>
                </c:pt>
                <c:pt idx="1765">
                  <c:v>1.5960000000000001</c:v>
                </c:pt>
                <c:pt idx="1767">
                  <c:v>#N/A</c:v>
                </c:pt>
                <c:pt idx="1768">
                  <c:v>#N/A</c:v>
                </c:pt>
                <c:pt idx="1769">
                  <c:v>#N/A</c:v>
                </c:pt>
                <c:pt idx="1770">
                  <c:v>#N/A</c:v>
                </c:pt>
                <c:pt idx="1771">
                  <c:v>#N/A</c:v>
                </c:pt>
                <c:pt idx="1772">
                  <c:v>#N/A</c:v>
                </c:pt>
                <c:pt idx="1773">
                  <c:v>#N/A</c:v>
                </c:pt>
                <c:pt idx="1774">
                  <c:v>#N/A</c:v>
                </c:pt>
                <c:pt idx="1775">
                  <c:v>#N/A</c:v>
                </c:pt>
                <c:pt idx="1776">
                  <c:v>#N/A</c:v>
                </c:pt>
                <c:pt idx="1777">
                  <c:v>#N/A</c:v>
                </c:pt>
                <c:pt idx="1778">
                  <c:v>#N/A</c:v>
                </c:pt>
                <c:pt idx="1779">
                  <c:v>#N/A</c:v>
                </c:pt>
                <c:pt idx="1780">
                  <c:v>#N/A</c:v>
                </c:pt>
                <c:pt idx="1781">
                  <c:v>#N/A</c:v>
                </c:pt>
                <c:pt idx="1782">
                  <c:v>#N/A</c:v>
                </c:pt>
                <c:pt idx="1783">
                  <c:v>#N/A</c:v>
                </c:pt>
                <c:pt idx="1784">
                  <c:v>#N/A</c:v>
                </c:pt>
                <c:pt idx="1785">
                  <c:v>#N/A</c:v>
                </c:pt>
                <c:pt idx="1786">
                  <c:v>#N/A</c:v>
                </c:pt>
                <c:pt idx="1787">
                  <c:v>#N/A</c:v>
                </c:pt>
                <c:pt idx="1788">
                  <c:v>#N/A</c:v>
                </c:pt>
                <c:pt idx="1789">
                  <c:v>#N/A</c:v>
                </c:pt>
                <c:pt idx="1790">
                  <c:v>#N/A</c:v>
                </c:pt>
                <c:pt idx="1791">
                  <c:v>#N/A</c:v>
                </c:pt>
                <c:pt idx="1792">
                  <c:v>#N/A</c:v>
                </c:pt>
                <c:pt idx="1793">
                  <c:v>#N/A</c:v>
                </c:pt>
                <c:pt idx="1794">
                  <c:v>#N/A</c:v>
                </c:pt>
                <c:pt idx="1795">
                  <c:v>#N/A</c:v>
                </c:pt>
                <c:pt idx="1796">
                  <c:v>0.2</c:v>
                </c:pt>
                <c:pt idx="1797">
                  <c:v>#N/A</c:v>
                </c:pt>
                <c:pt idx="1798">
                  <c:v>#N/A</c:v>
                </c:pt>
                <c:pt idx="1799">
                  <c:v>#N/A</c:v>
                </c:pt>
                <c:pt idx="1800">
                  <c:v>#N/A</c:v>
                </c:pt>
                <c:pt idx="1801">
                  <c:v>#N/A</c:v>
                </c:pt>
                <c:pt idx="1802">
                  <c:v>#N/A</c:v>
                </c:pt>
                <c:pt idx="1803">
                  <c:v>#N/A</c:v>
                </c:pt>
                <c:pt idx="1804">
                  <c:v>#N/A</c:v>
                </c:pt>
                <c:pt idx="1805">
                  <c:v>#N/A</c:v>
                </c:pt>
                <c:pt idx="1806">
                  <c:v>#N/A</c:v>
                </c:pt>
                <c:pt idx="1807">
                  <c:v>#N/A</c:v>
                </c:pt>
                <c:pt idx="1808">
                  <c:v>#N/A</c:v>
                </c:pt>
                <c:pt idx="1809">
                  <c:v>#N/A</c:v>
                </c:pt>
                <c:pt idx="1810">
                  <c:v>#N/A</c:v>
                </c:pt>
                <c:pt idx="1811">
                  <c:v>#N/A</c:v>
                </c:pt>
                <c:pt idx="1812">
                  <c:v>#N/A</c:v>
                </c:pt>
                <c:pt idx="1813">
                  <c:v>#N/A</c:v>
                </c:pt>
                <c:pt idx="1814">
                  <c:v>#N/A</c:v>
                </c:pt>
                <c:pt idx="1815">
                  <c:v>#N/A</c:v>
                </c:pt>
                <c:pt idx="1816">
                  <c:v>#N/A</c:v>
                </c:pt>
                <c:pt idx="1817">
                  <c:v>#N/A</c:v>
                </c:pt>
                <c:pt idx="1818">
                  <c:v>#N/A</c:v>
                </c:pt>
                <c:pt idx="1819">
                  <c:v>#N/A</c:v>
                </c:pt>
                <c:pt idx="1820">
                  <c:v>#N/A</c:v>
                </c:pt>
                <c:pt idx="1821">
                  <c:v>#N/A</c:v>
                </c:pt>
                <c:pt idx="1822">
                  <c:v>#N/A</c:v>
                </c:pt>
                <c:pt idx="1823">
                  <c:v>#N/A</c:v>
                </c:pt>
                <c:pt idx="1824">
                  <c:v>0.2</c:v>
                </c:pt>
                <c:pt idx="1825">
                  <c:v>#N/A</c:v>
                </c:pt>
                <c:pt idx="1826">
                  <c:v>#N/A</c:v>
                </c:pt>
                <c:pt idx="1827">
                  <c:v>#N/A</c:v>
                </c:pt>
                <c:pt idx="1828">
                  <c:v>#N/A</c:v>
                </c:pt>
                <c:pt idx="1829">
                  <c:v>#N/A</c:v>
                </c:pt>
                <c:pt idx="1830">
                  <c:v>#N/A</c:v>
                </c:pt>
                <c:pt idx="1831">
                  <c:v>#N/A</c:v>
                </c:pt>
                <c:pt idx="1832">
                  <c:v>#N/A</c:v>
                </c:pt>
                <c:pt idx="1833">
                  <c:v>#N/A</c:v>
                </c:pt>
                <c:pt idx="1834">
                  <c:v>#N/A</c:v>
                </c:pt>
                <c:pt idx="1835">
                  <c:v>#N/A</c:v>
                </c:pt>
                <c:pt idx="1836">
                  <c:v>#N/A</c:v>
                </c:pt>
                <c:pt idx="1837">
                  <c:v>#N/A</c:v>
                </c:pt>
                <c:pt idx="1838">
                  <c:v>#N/A</c:v>
                </c:pt>
                <c:pt idx="1839">
                  <c:v>#N/A</c:v>
                </c:pt>
                <c:pt idx="1840">
                  <c:v>#N/A</c:v>
                </c:pt>
                <c:pt idx="1841">
                  <c:v>#N/A</c:v>
                </c:pt>
                <c:pt idx="1842">
                  <c:v>#N/A</c:v>
                </c:pt>
                <c:pt idx="1843">
                  <c:v>#N/A</c:v>
                </c:pt>
                <c:pt idx="1844">
                  <c:v>#N/A</c:v>
                </c:pt>
                <c:pt idx="1845">
                  <c:v>#N/A</c:v>
                </c:pt>
                <c:pt idx="1846">
                  <c:v>#N/A</c:v>
                </c:pt>
                <c:pt idx="1847">
                  <c:v>#N/A</c:v>
                </c:pt>
                <c:pt idx="1848">
                  <c:v>#N/A</c:v>
                </c:pt>
                <c:pt idx="1849">
                  <c:v>#N/A</c:v>
                </c:pt>
                <c:pt idx="1850">
                  <c:v>#N/A</c:v>
                </c:pt>
                <c:pt idx="1851">
                  <c:v>#N/A</c:v>
                </c:pt>
                <c:pt idx="1852">
                  <c:v>#N/A</c:v>
                </c:pt>
                <c:pt idx="1853">
                  <c:v>#N/A</c:v>
                </c:pt>
                <c:pt idx="1854">
                  <c:v>#N/A</c:v>
                </c:pt>
                <c:pt idx="1855">
                  <c:v>1.2949999999999999</c:v>
                </c:pt>
                <c:pt idx="1858">
                  <c:v>#N/A</c:v>
                </c:pt>
                <c:pt idx="1859">
                  <c:v>#N/A</c:v>
                </c:pt>
                <c:pt idx="1860">
                  <c:v>#N/A</c:v>
                </c:pt>
                <c:pt idx="1861">
                  <c:v>#N/A</c:v>
                </c:pt>
                <c:pt idx="1862">
                  <c:v>#N/A</c:v>
                </c:pt>
                <c:pt idx="1863">
                  <c:v>#N/A</c:v>
                </c:pt>
                <c:pt idx="1864">
                  <c:v>#N/A</c:v>
                </c:pt>
                <c:pt idx="1865">
                  <c:v>#N/A</c:v>
                </c:pt>
                <c:pt idx="1866">
                  <c:v>#N/A</c:v>
                </c:pt>
                <c:pt idx="1867">
                  <c:v>#N/A</c:v>
                </c:pt>
                <c:pt idx="1868">
                  <c:v>#N/A</c:v>
                </c:pt>
                <c:pt idx="1869">
                  <c:v>#N/A</c:v>
                </c:pt>
                <c:pt idx="1870">
                  <c:v>#N/A</c:v>
                </c:pt>
                <c:pt idx="1871">
                  <c:v>#N/A</c:v>
                </c:pt>
                <c:pt idx="1872">
                  <c:v>#N/A</c:v>
                </c:pt>
                <c:pt idx="1873">
                  <c:v>#N/A</c:v>
                </c:pt>
                <c:pt idx="1874">
                  <c:v>#N/A</c:v>
                </c:pt>
                <c:pt idx="1875">
                  <c:v>#N/A</c:v>
                </c:pt>
                <c:pt idx="1876">
                  <c:v>#N/A</c:v>
                </c:pt>
                <c:pt idx="1877">
                  <c:v>#N/A</c:v>
                </c:pt>
                <c:pt idx="1878">
                  <c:v>#N/A</c:v>
                </c:pt>
                <c:pt idx="1879">
                  <c:v>#N/A</c:v>
                </c:pt>
                <c:pt idx="1880">
                  <c:v>#N/A</c:v>
                </c:pt>
                <c:pt idx="1881">
                  <c:v>#N/A</c:v>
                </c:pt>
                <c:pt idx="1882">
                  <c:v>#N/A</c:v>
                </c:pt>
                <c:pt idx="1883">
                  <c:v>#N/A</c:v>
                </c:pt>
                <c:pt idx="1884">
                  <c:v>#N/A</c:v>
                </c:pt>
                <c:pt idx="1885">
                  <c:v>0.30499999999999999</c:v>
                </c:pt>
                <c:pt idx="1886">
                  <c:v>#N/A</c:v>
                </c:pt>
                <c:pt idx="1887">
                  <c:v>#N/A</c:v>
                </c:pt>
                <c:pt idx="1888">
                  <c:v>#N/A</c:v>
                </c:pt>
                <c:pt idx="1889">
                  <c:v>#N/A</c:v>
                </c:pt>
                <c:pt idx="1890">
                  <c:v>#N/A</c:v>
                </c:pt>
                <c:pt idx="1891">
                  <c:v>#N/A</c:v>
                </c:pt>
                <c:pt idx="1892">
                  <c:v>#N/A</c:v>
                </c:pt>
                <c:pt idx="1893">
                  <c:v>#N/A</c:v>
                </c:pt>
                <c:pt idx="1894">
                  <c:v>#N/A</c:v>
                </c:pt>
                <c:pt idx="1895">
                  <c:v>#N/A</c:v>
                </c:pt>
                <c:pt idx="1896">
                  <c:v>#N/A</c:v>
                </c:pt>
                <c:pt idx="1897">
                  <c:v>#N/A</c:v>
                </c:pt>
                <c:pt idx="1898">
                  <c:v>#N/A</c:v>
                </c:pt>
                <c:pt idx="1899">
                  <c:v>#N/A</c:v>
                </c:pt>
                <c:pt idx="1900">
                  <c:v>#N/A</c:v>
                </c:pt>
                <c:pt idx="1901">
                  <c:v>#N/A</c:v>
                </c:pt>
                <c:pt idx="1902">
                  <c:v>#N/A</c:v>
                </c:pt>
                <c:pt idx="1903">
                  <c:v>#N/A</c:v>
                </c:pt>
                <c:pt idx="1904">
                  <c:v>#N/A</c:v>
                </c:pt>
                <c:pt idx="1905">
                  <c:v>#N/A</c:v>
                </c:pt>
                <c:pt idx="1906">
                  <c:v>#N/A</c:v>
                </c:pt>
                <c:pt idx="1907">
                  <c:v>#N/A</c:v>
                </c:pt>
                <c:pt idx="1908">
                  <c:v>#N/A</c:v>
                </c:pt>
                <c:pt idx="1909">
                  <c:v>#N/A</c:v>
                </c:pt>
                <c:pt idx="1910">
                  <c:v>#N/A</c:v>
                </c:pt>
                <c:pt idx="1911">
                  <c:v>#N/A</c:v>
                </c:pt>
                <c:pt idx="1912">
                  <c:v>#N/A</c:v>
                </c:pt>
                <c:pt idx="1913">
                  <c:v>#N/A</c:v>
                </c:pt>
                <c:pt idx="1914">
                  <c:v>#N/A</c:v>
                </c:pt>
                <c:pt idx="1915">
                  <c:v>#N/A</c:v>
                </c:pt>
                <c:pt idx="1916">
                  <c:v>0.32</c:v>
                </c:pt>
                <c:pt idx="1917">
                  <c:v>#N/A</c:v>
                </c:pt>
                <c:pt idx="1918">
                  <c:v>#N/A</c:v>
                </c:pt>
                <c:pt idx="1919">
                  <c:v>#N/A</c:v>
                </c:pt>
                <c:pt idx="1920">
                  <c:v>#N/A</c:v>
                </c:pt>
                <c:pt idx="1921">
                  <c:v>#N/A</c:v>
                </c:pt>
                <c:pt idx="1922">
                  <c:v>#N/A</c:v>
                </c:pt>
                <c:pt idx="1923">
                  <c:v>#N/A</c:v>
                </c:pt>
                <c:pt idx="1924">
                  <c:v>#N/A</c:v>
                </c:pt>
                <c:pt idx="1925">
                  <c:v>#N/A</c:v>
                </c:pt>
                <c:pt idx="1926">
                  <c:v>#N/A</c:v>
                </c:pt>
                <c:pt idx="1927">
                  <c:v>#N/A</c:v>
                </c:pt>
                <c:pt idx="1928">
                  <c:v>#N/A</c:v>
                </c:pt>
                <c:pt idx="1929">
                  <c:v>#N/A</c:v>
                </c:pt>
                <c:pt idx="1930">
                  <c:v>#N/A</c:v>
                </c:pt>
                <c:pt idx="1931">
                  <c:v>#N/A</c:v>
                </c:pt>
                <c:pt idx="1932">
                  <c:v>#N/A</c:v>
                </c:pt>
                <c:pt idx="1933">
                  <c:v>#N/A</c:v>
                </c:pt>
                <c:pt idx="1934">
                  <c:v>#N/A</c:v>
                </c:pt>
                <c:pt idx="1935">
                  <c:v>#N/A</c:v>
                </c:pt>
                <c:pt idx="1936">
                  <c:v>#N/A</c:v>
                </c:pt>
                <c:pt idx="1937">
                  <c:v>#N/A</c:v>
                </c:pt>
                <c:pt idx="1938">
                  <c:v>#N/A</c:v>
                </c:pt>
                <c:pt idx="1939">
                  <c:v>#N/A</c:v>
                </c:pt>
                <c:pt idx="1940">
                  <c:v>#N/A</c:v>
                </c:pt>
                <c:pt idx="1941">
                  <c:v>#N/A</c:v>
                </c:pt>
                <c:pt idx="1942">
                  <c:v>#N/A</c:v>
                </c:pt>
                <c:pt idx="1943">
                  <c:v>#N/A</c:v>
                </c:pt>
                <c:pt idx="1944">
                  <c:v>#N/A</c:v>
                </c:pt>
                <c:pt idx="1945">
                  <c:v>#N/A</c:v>
                </c:pt>
                <c:pt idx="1946">
                  <c:v>0.22500000000000001</c:v>
                </c:pt>
                <c:pt idx="1949">
                  <c:v>#N/A</c:v>
                </c:pt>
                <c:pt idx="1950">
                  <c:v>#N/A</c:v>
                </c:pt>
                <c:pt idx="1951">
                  <c:v>#N/A</c:v>
                </c:pt>
                <c:pt idx="1952">
                  <c:v>#N/A</c:v>
                </c:pt>
                <c:pt idx="1953">
                  <c:v>#N/A</c:v>
                </c:pt>
                <c:pt idx="1954">
                  <c:v>#N/A</c:v>
                </c:pt>
                <c:pt idx="1955">
                  <c:v>#N/A</c:v>
                </c:pt>
                <c:pt idx="1956">
                  <c:v>#N/A</c:v>
                </c:pt>
                <c:pt idx="1957">
                  <c:v>#N/A</c:v>
                </c:pt>
                <c:pt idx="1958">
                  <c:v>#N/A</c:v>
                </c:pt>
                <c:pt idx="1959">
                  <c:v>#N/A</c:v>
                </c:pt>
                <c:pt idx="1960">
                  <c:v>#N/A</c:v>
                </c:pt>
                <c:pt idx="1961">
                  <c:v>#N/A</c:v>
                </c:pt>
                <c:pt idx="1962">
                  <c:v>#N/A</c:v>
                </c:pt>
                <c:pt idx="1963">
                  <c:v>#N/A</c:v>
                </c:pt>
                <c:pt idx="1964">
                  <c:v>#N/A</c:v>
                </c:pt>
                <c:pt idx="1965">
                  <c:v>#N/A</c:v>
                </c:pt>
                <c:pt idx="1966">
                  <c:v>#N/A</c:v>
                </c:pt>
                <c:pt idx="1967">
                  <c:v>#N/A</c:v>
                </c:pt>
                <c:pt idx="1968">
                  <c:v>#N/A</c:v>
                </c:pt>
                <c:pt idx="1969">
                  <c:v>#N/A</c:v>
                </c:pt>
                <c:pt idx="1970">
                  <c:v>#N/A</c:v>
                </c:pt>
                <c:pt idx="1971">
                  <c:v>#N/A</c:v>
                </c:pt>
                <c:pt idx="1972">
                  <c:v>#N/A</c:v>
                </c:pt>
                <c:pt idx="1973">
                  <c:v>#N/A</c:v>
                </c:pt>
                <c:pt idx="1974">
                  <c:v>#N/A</c:v>
                </c:pt>
                <c:pt idx="1975">
                  <c:v>#N/A</c:v>
                </c:pt>
                <c:pt idx="1976">
                  <c:v>#N/A</c:v>
                </c:pt>
                <c:pt idx="1977">
                  <c:v>#N/A</c:v>
                </c:pt>
                <c:pt idx="1978">
                  <c:v>#N/A</c:v>
                </c:pt>
                <c:pt idx="1979">
                  <c:v>#N/A</c:v>
                </c:pt>
                <c:pt idx="1980">
                  <c:v>#N/A</c:v>
                </c:pt>
                <c:pt idx="1981">
                  <c:v>#N/A</c:v>
                </c:pt>
                <c:pt idx="1982">
                  <c:v>#N/A</c:v>
                </c:pt>
                <c:pt idx="1983">
                  <c:v>#N/A</c:v>
                </c:pt>
                <c:pt idx="1984">
                  <c:v>#N/A</c:v>
                </c:pt>
                <c:pt idx="1985">
                  <c:v>#N/A</c:v>
                </c:pt>
                <c:pt idx="1986">
                  <c:v>#N/A</c:v>
                </c:pt>
                <c:pt idx="1987">
                  <c:v>#N/A</c:v>
                </c:pt>
                <c:pt idx="1988">
                  <c:v>#N/A</c:v>
                </c:pt>
                <c:pt idx="1989">
                  <c:v>#N/A</c:v>
                </c:pt>
                <c:pt idx="1990">
                  <c:v>#N/A</c:v>
                </c:pt>
                <c:pt idx="1991">
                  <c:v>#N/A</c:v>
                </c:pt>
                <c:pt idx="1992">
                  <c:v>#N/A</c:v>
                </c:pt>
                <c:pt idx="1993">
                  <c:v>#N/A</c:v>
                </c:pt>
                <c:pt idx="1994">
                  <c:v>#N/A</c:v>
                </c:pt>
                <c:pt idx="1995">
                  <c:v>#N/A</c:v>
                </c:pt>
                <c:pt idx="1996">
                  <c:v>#N/A</c:v>
                </c:pt>
                <c:pt idx="1997">
                  <c:v>#N/A</c:v>
                </c:pt>
                <c:pt idx="1998">
                  <c:v>#N/A</c:v>
                </c:pt>
                <c:pt idx="1999">
                  <c:v>#N/A</c:v>
                </c:pt>
                <c:pt idx="2000">
                  <c:v>#N/A</c:v>
                </c:pt>
                <c:pt idx="2001">
                  <c:v>#N/A</c:v>
                </c:pt>
                <c:pt idx="2002">
                  <c:v>#N/A</c:v>
                </c:pt>
                <c:pt idx="2003">
                  <c:v>#N/A</c:v>
                </c:pt>
                <c:pt idx="2004">
                  <c:v>#N/A</c:v>
                </c:pt>
                <c:pt idx="2005">
                  <c:v>#N/A</c:v>
                </c:pt>
                <c:pt idx="2006">
                  <c:v>#N/A</c:v>
                </c:pt>
                <c:pt idx="2007">
                  <c:v>#N/A</c:v>
                </c:pt>
                <c:pt idx="2008">
                  <c:v>#N/A</c:v>
                </c:pt>
                <c:pt idx="2009">
                  <c:v>#N/A</c:v>
                </c:pt>
                <c:pt idx="2010">
                  <c:v>#N/A</c:v>
                </c:pt>
                <c:pt idx="2011">
                  <c:v>#N/A</c:v>
                </c:pt>
                <c:pt idx="2012">
                  <c:v>#N/A</c:v>
                </c:pt>
                <c:pt idx="2013">
                  <c:v>#N/A</c:v>
                </c:pt>
                <c:pt idx="2014">
                  <c:v>#N/A</c:v>
                </c:pt>
                <c:pt idx="2015">
                  <c:v>#N/A</c:v>
                </c:pt>
                <c:pt idx="2016">
                  <c:v>#N/A</c:v>
                </c:pt>
                <c:pt idx="2017">
                  <c:v>#N/A</c:v>
                </c:pt>
                <c:pt idx="2018">
                  <c:v>#N/A</c:v>
                </c:pt>
                <c:pt idx="2019">
                  <c:v>#N/A</c:v>
                </c:pt>
                <c:pt idx="2020">
                  <c:v>#N/A</c:v>
                </c:pt>
                <c:pt idx="2021">
                  <c:v>#N/A</c:v>
                </c:pt>
                <c:pt idx="2022">
                  <c:v>#N/A</c:v>
                </c:pt>
                <c:pt idx="2023">
                  <c:v>#N/A</c:v>
                </c:pt>
                <c:pt idx="2024">
                  <c:v>#N/A</c:v>
                </c:pt>
                <c:pt idx="2025">
                  <c:v>#N/A</c:v>
                </c:pt>
                <c:pt idx="2026">
                  <c:v>#N/A</c:v>
                </c:pt>
                <c:pt idx="2027">
                  <c:v>#N/A</c:v>
                </c:pt>
                <c:pt idx="2028">
                  <c:v>#N/A</c:v>
                </c:pt>
                <c:pt idx="2029">
                  <c:v>#N/A</c:v>
                </c:pt>
                <c:pt idx="2030">
                  <c:v>#N/A</c:v>
                </c:pt>
                <c:pt idx="2031">
                  <c:v>#N/A</c:v>
                </c:pt>
                <c:pt idx="2032">
                  <c:v>#N/A</c:v>
                </c:pt>
                <c:pt idx="2033">
                  <c:v>#N/A</c:v>
                </c:pt>
                <c:pt idx="2034">
                  <c:v>#N/A</c:v>
                </c:pt>
                <c:pt idx="2035">
                  <c:v>#N/A</c:v>
                </c:pt>
                <c:pt idx="2036">
                  <c:v>#N/A</c:v>
                </c:pt>
                <c:pt idx="2037">
                  <c:v>#N/A</c:v>
                </c:pt>
                <c:pt idx="2038">
                  <c:v>#N/A</c:v>
                </c:pt>
                <c:pt idx="2039">
                  <c:v>#N/A</c:v>
                </c:pt>
                <c:pt idx="2040">
                  <c:v>#N/A</c:v>
                </c:pt>
                <c:pt idx="2041">
                  <c:v>#N/A</c:v>
                </c:pt>
                <c:pt idx="2042">
                  <c:v>#N/A</c:v>
                </c:pt>
                <c:pt idx="2043">
                  <c:v>#N/A</c:v>
                </c:pt>
                <c:pt idx="2044">
                  <c:v>#N/A</c:v>
                </c:pt>
                <c:pt idx="2045">
                  <c:v>#N/A</c:v>
                </c:pt>
                <c:pt idx="2046">
                  <c:v>#N/A</c:v>
                </c:pt>
                <c:pt idx="2047">
                  <c:v>#N/A</c:v>
                </c:pt>
                <c:pt idx="2048">
                  <c:v>#N/A</c:v>
                </c:pt>
                <c:pt idx="2049">
                  <c:v>#N/A</c:v>
                </c:pt>
                <c:pt idx="2050">
                  <c:v>#N/A</c:v>
                </c:pt>
                <c:pt idx="2051">
                  <c:v>#N/A</c:v>
                </c:pt>
                <c:pt idx="2052">
                  <c:v>#N/A</c:v>
                </c:pt>
                <c:pt idx="2053">
                  <c:v>#N/A</c:v>
                </c:pt>
                <c:pt idx="2054">
                  <c:v>#N/A</c:v>
                </c:pt>
                <c:pt idx="2055">
                  <c:v>#N/A</c:v>
                </c:pt>
                <c:pt idx="2056">
                  <c:v>#N/A</c:v>
                </c:pt>
                <c:pt idx="2057">
                  <c:v>#N/A</c:v>
                </c:pt>
                <c:pt idx="2058">
                  <c:v>#N/A</c:v>
                </c:pt>
                <c:pt idx="2059">
                  <c:v>#N/A</c:v>
                </c:pt>
                <c:pt idx="2060">
                  <c:v>#N/A</c:v>
                </c:pt>
                <c:pt idx="2061">
                  <c:v>#N/A</c:v>
                </c:pt>
                <c:pt idx="2062">
                  <c:v>#N/A</c:v>
                </c:pt>
                <c:pt idx="2063">
                  <c:v>#N/A</c:v>
                </c:pt>
                <c:pt idx="2064">
                  <c:v>#N/A</c:v>
                </c:pt>
                <c:pt idx="2065">
                  <c:v>#N/A</c:v>
                </c:pt>
                <c:pt idx="2066">
                  <c:v>#N/A</c:v>
                </c:pt>
                <c:pt idx="2067">
                  <c:v>#N/A</c:v>
                </c:pt>
                <c:pt idx="2068">
                  <c:v>#N/A</c:v>
                </c:pt>
                <c:pt idx="2069">
                  <c:v>#N/A</c:v>
                </c:pt>
                <c:pt idx="2070">
                  <c:v>#N/A</c:v>
                </c:pt>
                <c:pt idx="2071">
                  <c:v>#N/A</c:v>
                </c:pt>
                <c:pt idx="2072">
                  <c:v>#N/A</c:v>
                </c:pt>
                <c:pt idx="2073">
                  <c:v>#N/A</c:v>
                </c:pt>
                <c:pt idx="2074">
                  <c:v>#N/A</c:v>
                </c:pt>
                <c:pt idx="2075">
                  <c:v>#N/A</c:v>
                </c:pt>
                <c:pt idx="2076">
                  <c:v>#N/A</c:v>
                </c:pt>
                <c:pt idx="2077">
                  <c:v>#N/A</c:v>
                </c:pt>
                <c:pt idx="2078">
                  <c:v>#N/A</c:v>
                </c:pt>
                <c:pt idx="2079">
                  <c:v>#N/A</c:v>
                </c:pt>
                <c:pt idx="2080">
                  <c:v>#N/A</c:v>
                </c:pt>
                <c:pt idx="2081">
                  <c:v>#N/A</c:v>
                </c:pt>
                <c:pt idx="2082">
                  <c:v>#N/A</c:v>
                </c:pt>
                <c:pt idx="2083">
                  <c:v>#N/A</c:v>
                </c:pt>
                <c:pt idx="2084">
                  <c:v>#N/A</c:v>
                </c:pt>
                <c:pt idx="2085">
                  <c:v>#N/A</c:v>
                </c:pt>
                <c:pt idx="2086">
                  <c:v>#N/A</c:v>
                </c:pt>
                <c:pt idx="2087">
                  <c:v>#N/A</c:v>
                </c:pt>
                <c:pt idx="2088">
                  <c:v>#N/A</c:v>
                </c:pt>
                <c:pt idx="2089">
                  <c:v>#N/A</c:v>
                </c:pt>
                <c:pt idx="2090">
                  <c:v>#N/A</c:v>
                </c:pt>
                <c:pt idx="2091">
                  <c:v>#N/A</c:v>
                </c:pt>
                <c:pt idx="2092">
                  <c:v>#N/A</c:v>
                </c:pt>
                <c:pt idx="2093">
                  <c:v>#N/A</c:v>
                </c:pt>
                <c:pt idx="2094">
                  <c:v>#N/A</c:v>
                </c:pt>
                <c:pt idx="2095">
                  <c:v>#N/A</c:v>
                </c:pt>
                <c:pt idx="2096">
                  <c:v>#N/A</c:v>
                </c:pt>
                <c:pt idx="2097">
                  <c:v>#N/A</c:v>
                </c:pt>
                <c:pt idx="2098">
                  <c:v>#N/A</c:v>
                </c:pt>
                <c:pt idx="2099">
                  <c:v>#N/A</c:v>
                </c:pt>
                <c:pt idx="2100">
                  <c:v>#N/A</c:v>
                </c:pt>
                <c:pt idx="2101">
                  <c:v>#N/A</c:v>
                </c:pt>
                <c:pt idx="2102">
                  <c:v>#N/A</c:v>
                </c:pt>
                <c:pt idx="2103">
                  <c:v>#N/A</c:v>
                </c:pt>
                <c:pt idx="2104">
                  <c:v>#N/A</c:v>
                </c:pt>
                <c:pt idx="2105">
                  <c:v>#N/A</c:v>
                </c:pt>
                <c:pt idx="2106">
                  <c:v>#N/A</c:v>
                </c:pt>
                <c:pt idx="2107">
                  <c:v>#N/A</c:v>
                </c:pt>
                <c:pt idx="2108">
                  <c:v>#N/A</c:v>
                </c:pt>
                <c:pt idx="2109">
                  <c:v>#N/A</c:v>
                </c:pt>
                <c:pt idx="2110">
                  <c:v>#N/A</c:v>
                </c:pt>
                <c:pt idx="2111">
                  <c:v>#N/A</c:v>
                </c:pt>
                <c:pt idx="2112">
                  <c:v>#N/A</c:v>
                </c:pt>
                <c:pt idx="2113">
                  <c:v>#N/A</c:v>
                </c:pt>
                <c:pt idx="2114">
                  <c:v>#N/A</c:v>
                </c:pt>
                <c:pt idx="2115">
                  <c:v>#N/A</c:v>
                </c:pt>
                <c:pt idx="2116">
                  <c:v>#N/A</c:v>
                </c:pt>
                <c:pt idx="2117">
                  <c:v>#N/A</c:v>
                </c:pt>
                <c:pt idx="2118">
                  <c:v>#N/A</c:v>
                </c:pt>
                <c:pt idx="2119">
                  <c:v>#N/A</c:v>
                </c:pt>
                <c:pt idx="2120">
                  <c:v>#N/A</c:v>
                </c:pt>
                <c:pt idx="2121">
                  <c:v>#N/A</c:v>
                </c:pt>
                <c:pt idx="2122">
                  <c:v>#N/A</c:v>
                </c:pt>
                <c:pt idx="2123">
                  <c:v>#N/A</c:v>
                </c:pt>
                <c:pt idx="2124">
                  <c:v>#N/A</c:v>
                </c:pt>
                <c:pt idx="2125">
                  <c:v>#N/A</c:v>
                </c:pt>
                <c:pt idx="2126">
                  <c:v>#N/A</c:v>
                </c:pt>
                <c:pt idx="2127">
                  <c:v>#N/A</c:v>
                </c:pt>
                <c:pt idx="2128">
                  <c:v>#N/A</c:v>
                </c:pt>
                <c:pt idx="2129">
                  <c:v>#N/A</c:v>
                </c:pt>
                <c:pt idx="2130">
                  <c:v>#N/A</c:v>
                </c:pt>
                <c:pt idx="2131">
                  <c:v>#N/A</c:v>
                </c:pt>
                <c:pt idx="2132">
                  <c:v>#N/A</c:v>
                </c:pt>
                <c:pt idx="2133">
                  <c:v>#N/A</c:v>
                </c:pt>
                <c:pt idx="2134">
                  <c:v>#N/A</c:v>
                </c:pt>
                <c:pt idx="2135">
                  <c:v>#N/A</c:v>
                </c:pt>
                <c:pt idx="2136">
                  <c:v>#N/A</c:v>
                </c:pt>
                <c:pt idx="2137">
                  <c:v>#N/A</c:v>
                </c:pt>
                <c:pt idx="2138">
                  <c:v>#N/A</c:v>
                </c:pt>
                <c:pt idx="2139">
                  <c:v>#N/A</c:v>
                </c:pt>
                <c:pt idx="2140">
                  <c:v>#N/A</c:v>
                </c:pt>
                <c:pt idx="2141">
                  <c:v>#N/A</c:v>
                </c:pt>
                <c:pt idx="2142">
                  <c:v>#N/A</c:v>
                </c:pt>
                <c:pt idx="2143">
                  <c:v>#N/A</c:v>
                </c:pt>
                <c:pt idx="2144">
                  <c:v>#N/A</c:v>
                </c:pt>
                <c:pt idx="2145">
                  <c:v>#N/A</c:v>
                </c:pt>
                <c:pt idx="2146">
                  <c:v>#N/A</c:v>
                </c:pt>
                <c:pt idx="2147">
                  <c:v>#N/A</c:v>
                </c:pt>
                <c:pt idx="2148">
                  <c:v>#N/A</c:v>
                </c:pt>
                <c:pt idx="2149">
                  <c:v>#N/A</c:v>
                </c:pt>
                <c:pt idx="2150">
                  <c:v>#N/A</c:v>
                </c:pt>
                <c:pt idx="2151">
                  <c:v>#N/A</c:v>
                </c:pt>
                <c:pt idx="2152">
                  <c:v>#N/A</c:v>
                </c:pt>
                <c:pt idx="2153">
                  <c:v>#N/A</c:v>
                </c:pt>
                <c:pt idx="2154">
                  <c:v>#N/A</c:v>
                </c:pt>
                <c:pt idx="2155">
                  <c:v>#N/A</c:v>
                </c:pt>
                <c:pt idx="2156">
                  <c:v>#N/A</c:v>
                </c:pt>
                <c:pt idx="2157">
                  <c:v>#N/A</c:v>
                </c:pt>
                <c:pt idx="2158">
                  <c:v>#N/A</c:v>
                </c:pt>
                <c:pt idx="2159">
                  <c:v>#N/A</c:v>
                </c:pt>
                <c:pt idx="2160">
                  <c:v>#N/A</c:v>
                </c:pt>
                <c:pt idx="2161">
                  <c:v>#N/A</c:v>
                </c:pt>
                <c:pt idx="2162">
                  <c:v>#N/A</c:v>
                </c:pt>
                <c:pt idx="2163">
                  <c:v>#N/A</c:v>
                </c:pt>
                <c:pt idx="2164">
                  <c:v>#N/A</c:v>
                </c:pt>
                <c:pt idx="2165">
                  <c:v>#N/A</c:v>
                </c:pt>
                <c:pt idx="2166">
                  <c:v>#N/A</c:v>
                </c:pt>
                <c:pt idx="2167">
                  <c:v>#N/A</c:v>
                </c:pt>
                <c:pt idx="2168">
                  <c:v>#N/A</c:v>
                </c:pt>
                <c:pt idx="2169">
                  <c:v>#N/A</c:v>
                </c:pt>
                <c:pt idx="2170">
                  <c:v>#N/A</c:v>
                </c:pt>
                <c:pt idx="2171">
                  <c:v>#N/A</c:v>
                </c:pt>
                <c:pt idx="2172">
                  <c:v>#N/A</c:v>
                </c:pt>
                <c:pt idx="2173">
                  <c:v>#N/A</c:v>
                </c:pt>
                <c:pt idx="2174">
                  <c:v>#N/A</c:v>
                </c:pt>
                <c:pt idx="2175">
                  <c:v>#N/A</c:v>
                </c:pt>
                <c:pt idx="2176">
                  <c:v>#N/A</c:v>
                </c:pt>
                <c:pt idx="2177">
                  <c:v>#N/A</c:v>
                </c:pt>
                <c:pt idx="2178">
                  <c:v>#N/A</c:v>
                </c:pt>
                <c:pt idx="2179">
                  <c:v>#N/A</c:v>
                </c:pt>
                <c:pt idx="2180">
                  <c:v>#N/A</c:v>
                </c:pt>
                <c:pt idx="2181">
                  <c:v>#N/A</c:v>
                </c:pt>
                <c:pt idx="2182">
                  <c:v>#N/A</c:v>
                </c:pt>
                <c:pt idx="2183">
                  <c:v>#N/A</c:v>
                </c:pt>
                <c:pt idx="2184">
                  <c:v>#N/A</c:v>
                </c:pt>
                <c:pt idx="2185">
                  <c:v>#N/A</c:v>
                </c:pt>
                <c:pt idx="2186">
                  <c:v>#N/A</c:v>
                </c:pt>
                <c:pt idx="2187">
                  <c:v>#N/A</c:v>
                </c:pt>
                <c:pt idx="2188">
                  <c:v>#N/A</c:v>
                </c:pt>
                <c:pt idx="2189">
                  <c:v>#N/A</c:v>
                </c:pt>
                <c:pt idx="2190">
                  <c:v>#N/A</c:v>
                </c:pt>
                <c:pt idx="2191">
                  <c:v>#N/A</c:v>
                </c:pt>
                <c:pt idx="2192">
                  <c:v>#N/A</c:v>
                </c:pt>
                <c:pt idx="2193">
                  <c:v>#N/A</c:v>
                </c:pt>
                <c:pt idx="2194">
                  <c:v>#N/A</c:v>
                </c:pt>
                <c:pt idx="2195">
                  <c:v>#N/A</c:v>
                </c:pt>
                <c:pt idx="2196">
                  <c:v>#N/A</c:v>
                </c:pt>
                <c:pt idx="2197">
                  <c:v>#N/A</c:v>
                </c:pt>
                <c:pt idx="2198">
                  <c:v>#N/A</c:v>
                </c:pt>
                <c:pt idx="2199">
                  <c:v>#N/A</c:v>
                </c:pt>
                <c:pt idx="2200">
                  <c:v>#N/A</c:v>
                </c:pt>
                <c:pt idx="2201">
                  <c:v>#N/A</c:v>
                </c:pt>
                <c:pt idx="2202">
                  <c:v>#N/A</c:v>
                </c:pt>
                <c:pt idx="2203">
                  <c:v>#N/A</c:v>
                </c:pt>
                <c:pt idx="2204">
                  <c:v>#N/A</c:v>
                </c:pt>
                <c:pt idx="2205">
                  <c:v>#N/A</c:v>
                </c:pt>
                <c:pt idx="2206">
                  <c:v>#N/A</c:v>
                </c:pt>
                <c:pt idx="2207">
                  <c:v>#N/A</c:v>
                </c:pt>
                <c:pt idx="2208">
                  <c:v>#N/A</c:v>
                </c:pt>
                <c:pt idx="2209">
                  <c:v>#N/A</c:v>
                </c:pt>
                <c:pt idx="2210">
                  <c:v>#N/A</c:v>
                </c:pt>
                <c:pt idx="2211">
                  <c:v>#N/A</c:v>
                </c:pt>
                <c:pt idx="2212">
                  <c:v>#N/A</c:v>
                </c:pt>
                <c:pt idx="2213">
                  <c:v>#N/A</c:v>
                </c:pt>
                <c:pt idx="2214">
                  <c:v>#N/A</c:v>
                </c:pt>
                <c:pt idx="2215">
                  <c:v>#N/A</c:v>
                </c:pt>
                <c:pt idx="2216">
                  <c:v>#N/A</c:v>
                </c:pt>
                <c:pt idx="2217">
                  <c:v>#N/A</c:v>
                </c:pt>
                <c:pt idx="2218">
                  <c:v>#N/A</c:v>
                </c:pt>
                <c:pt idx="2219">
                  <c:v>#N/A</c:v>
                </c:pt>
                <c:pt idx="2220">
                  <c:v>#N/A</c:v>
                </c:pt>
                <c:pt idx="2221">
                  <c:v>#N/A</c:v>
                </c:pt>
                <c:pt idx="2222">
                  <c:v>#N/A</c:v>
                </c:pt>
                <c:pt idx="2223">
                  <c:v>#N/A</c:v>
                </c:pt>
                <c:pt idx="2224">
                  <c:v>#N/A</c:v>
                </c:pt>
                <c:pt idx="2225">
                  <c:v>#N/A</c:v>
                </c:pt>
                <c:pt idx="2226">
                  <c:v>#N/A</c:v>
                </c:pt>
                <c:pt idx="2227">
                  <c:v>#N/A</c:v>
                </c:pt>
                <c:pt idx="2228">
                  <c:v>#N/A</c:v>
                </c:pt>
                <c:pt idx="2229">
                  <c:v>#N/A</c:v>
                </c:pt>
                <c:pt idx="2230">
                  <c:v>#N/A</c:v>
                </c:pt>
                <c:pt idx="2231">
                  <c:v>#N/A</c:v>
                </c:pt>
                <c:pt idx="2232">
                  <c:v>#N/A</c:v>
                </c:pt>
                <c:pt idx="2233">
                  <c:v>#N/A</c:v>
                </c:pt>
                <c:pt idx="2234">
                  <c:v>#N/A</c:v>
                </c:pt>
                <c:pt idx="2235">
                  <c:v>#N/A</c:v>
                </c:pt>
                <c:pt idx="2236">
                  <c:v>#N/A</c:v>
                </c:pt>
                <c:pt idx="2237">
                  <c:v>#N/A</c:v>
                </c:pt>
                <c:pt idx="2238">
                  <c:v>#N/A</c:v>
                </c:pt>
                <c:pt idx="2239">
                  <c:v>#N/A</c:v>
                </c:pt>
                <c:pt idx="2240">
                  <c:v>#N/A</c:v>
                </c:pt>
                <c:pt idx="2241">
                  <c:v>#N/A</c:v>
                </c:pt>
                <c:pt idx="2242">
                  <c:v>#N/A</c:v>
                </c:pt>
                <c:pt idx="2243">
                  <c:v>#N/A</c:v>
                </c:pt>
                <c:pt idx="2244">
                  <c:v>#N/A</c:v>
                </c:pt>
                <c:pt idx="2245">
                  <c:v>#N/A</c:v>
                </c:pt>
                <c:pt idx="2246">
                  <c:v>#N/A</c:v>
                </c:pt>
                <c:pt idx="2247">
                  <c:v>#N/A</c:v>
                </c:pt>
                <c:pt idx="2248">
                  <c:v>#N/A</c:v>
                </c:pt>
                <c:pt idx="2249">
                  <c:v>#N/A</c:v>
                </c:pt>
                <c:pt idx="2250">
                  <c:v>#N/A</c:v>
                </c:pt>
                <c:pt idx="2251">
                  <c:v>#N/A</c:v>
                </c:pt>
                <c:pt idx="2252">
                  <c:v>#N/A</c:v>
                </c:pt>
                <c:pt idx="2253">
                  <c:v>#N/A</c:v>
                </c:pt>
                <c:pt idx="2254">
                  <c:v>#N/A</c:v>
                </c:pt>
                <c:pt idx="2255">
                  <c:v>#N/A</c:v>
                </c:pt>
                <c:pt idx="2256">
                  <c:v>#N/A</c:v>
                </c:pt>
                <c:pt idx="2257">
                  <c:v>#N/A</c:v>
                </c:pt>
                <c:pt idx="2258">
                  <c:v>#N/A</c:v>
                </c:pt>
                <c:pt idx="2259">
                  <c:v>#N/A</c:v>
                </c:pt>
                <c:pt idx="2260">
                  <c:v>#N/A</c:v>
                </c:pt>
                <c:pt idx="2261">
                  <c:v>#N/A</c:v>
                </c:pt>
                <c:pt idx="2262">
                  <c:v>#N/A</c:v>
                </c:pt>
                <c:pt idx="2263">
                  <c:v>#N/A</c:v>
                </c:pt>
                <c:pt idx="2264">
                  <c:v>#N/A</c:v>
                </c:pt>
                <c:pt idx="2265">
                  <c:v>#N/A</c:v>
                </c:pt>
                <c:pt idx="2266">
                  <c:v>#N/A</c:v>
                </c:pt>
                <c:pt idx="2267">
                  <c:v>#N/A</c:v>
                </c:pt>
                <c:pt idx="2268">
                  <c:v>#N/A</c:v>
                </c:pt>
                <c:pt idx="2269">
                  <c:v>#N/A</c:v>
                </c:pt>
                <c:pt idx="2270">
                  <c:v>#N/A</c:v>
                </c:pt>
                <c:pt idx="2271">
                  <c:v>#N/A</c:v>
                </c:pt>
                <c:pt idx="2272">
                  <c:v>#N/A</c:v>
                </c:pt>
                <c:pt idx="2273">
                  <c:v>#N/A</c:v>
                </c:pt>
                <c:pt idx="2274">
                  <c:v>#N/A</c:v>
                </c:pt>
                <c:pt idx="2275">
                  <c:v>#N/A</c:v>
                </c:pt>
                <c:pt idx="2276">
                  <c:v>#N/A</c:v>
                </c:pt>
                <c:pt idx="2277">
                  <c:v>#N/A</c:v>
                </c:pt>
                <c:pt idx="2278">
                  <c:v>#N/A</c:v>
                </c:pt>
                <c:pt idx="2279">
                  <c:v>#N/A</c:v>
                </c:pt>
                <c:pt idx="2280">
                  <c:v>#N/A</c:v>
                </c:pt>
                <c:pt idx="2281">
                  <c:v>#N/A</c:v>
                </c:pt>
                <c:pt idx="2282">
                  <c:v>#N/A</c:v>
                </c:pt>
                <c:pt idx="2283">
                  <c:v>#N/A</c:v>
                </c:pt>
                <c:pt idx="2284">
                  <c:v>#N/A</c:v>
                </c:pt>
                <c:pt idx="2285">
                  <c:v>#N/A</c:v>
                </c:pt>
                <c:pt idx="2286">
                  <c:v>#N/A</c:v>
                </c:pt>
                <c:pt idx="2287">
                  <c:v>#N/A</c:v>
                </c:pt>
                <c:pt idx="2288">
                  <c:v>#N/A</c:v>
                </c:pt>
                <c:pt idx="2289">
                  <c:v>#N/A</c:v>
                </c:pt>
                <c:pt idx="2290">
                  <c:v>#N/A</c:v>
                </c:pt>
                <c:pt idx="2291">
                  <c:v>#N/A</c:v>
                </c:pt>
                <c:pt idx="2292">
                  <c:v>#N/A</c:v>
                </c:pt>
                <c:pt idx="2293">
                  <c:v>#N/A</c:v>
                </c:pt>
                <c:pt idx="2294">
                  <c:v>#N/A</c:v>
                </c:pt>
                <c:pt idx="2295">
                  <c:v>#N/A</c:v>
                </c:pt>
                <c:pt idx="2296">
                  <c:v>#N/A</c:v>
                </c:pt>
                <c:pt idx="2297">
                  <c:v>#N/A</c:v>
                </c:pt>
                <c:pt idx="2298">
                  <c:v>#N/A</c:v>
                </c:pt>
                <c:pt idx="2299">
                  <c:v>#N/A</c:v>
                </c:pt>
                <c:pt idx="2300">
                  <c:v>#N/A</c:v>
                </c:pt>
                <c:pt idx="2301">
                  <c:v>#N/A</c:v>
                </c:pt>
                <c:pt idx="2302">
                  <c:v>#N/A</c:v>
                </c:pt>
                <c:pt idx="2303">
                  <c:v>#N/A</c:v>
                </c:pt>
                <c:pt idx="2304">
                  <c:v>#N/A</c:v>
                </c:pt>
                <c:pt idx="2305">
                  <c:v>#N/A</c:v>
                </c:pt>
                <c:pt idx="2306">
                  <c:v>#N/A</c:v>
                </c:pt>
                <c:pt idx="2307">
                  <c:v>#N/A</c:v>
                </c:pt>
                <c:pt idx="2308">
                  <c:v>#N/A</c:v>
                </c:pt>
                <c:pt idx="2309">
                  <c:v>#N/A</c:v>
                </c:pt>
                <c:pt idx="2310">
                  <c:v>#N/A</c:v>
                </c:pt>
                <c:pt idx="2311">
                  <c:v>#N/A</c:v>
                </c:pt>
                <c:pt idx="2312">
                  <c:v>#N/A</c:v>
                </c:pt>
                <c:pt idx="2313">
                  <c:v>#N/A</c:v>
                </c:pt>
                <c:pt idx="2314">
                  <c:v>#N/A</c:v>
                </c:pt>
                <c:pt idx="2315">
                  <c:v>#N/A</c:v>
                </c:pt>
                <c:pt idx="2316">
                  <c:v>#N/A</c:v>
                </c:pt>
                <c:pt idx="2317">
                  <c:v>#N/A</c:v>
                </c:pt>
                <c:pt idx="2318">
                  <c:v>#N/A</c:v>
                </c:pt>
                <c:pt idx="2319">
                  <c:v>#N/A</c:v>
                </c:pt>
                <c:pt idx="2320">
                  <c:v>#N/A</c:v>
                </c:pt>
                <c:pt idx="2321">
                  <c:v>#N/A</c:v>
                </c:pt>
                <c:pt idx="2322">
                  <c:v>#N/A</c:v>
                </c:pt>
                <c:pt idx="2323">
                  <c:v>#N/A</c:v>
                </c:pt>
                <c:pt idx="2324">
                  <c:v>#N/A</c:v>
                </c:pt>
                <c:pt idx="2325">
                  <c:v>#N/A</c:v>
                </c:pt>
                <c:pt idx="2326">
                  <c:v>#N/A</c:v>
                </c:pt>
                <c:pt idx="2327">
                  <c:v>#N/A</c:v>
                </c:pt>
                <c:pt idx="2328">
                  <c:v>#N/A</c:v>
                </c:pt>
                <c:pt idx="2329">
                  <c:v>#N/A</c:v>
                </c:pt>
                <c:pt idx="2330">
                  <c:v>#N/A</c:v>
                </c:pt>
                <c:pt idx="2331">
                  <c:v>#N/A</c:v>
                </c:pt>
                <c:pt idx="2332">
                  <c:v>#N/A</c:v>
                </c:pt>
                <c:pt idx="2333">
                  <c:v>#N/A</c:v>
                </c:pt>
                <c:pt idx="2334">
                  <c:v>#N/A</c:v>
                </c:pt>
                <c:pt idx="2335">
                  <c:v>#N/A</c:v>
                </c:pt>
                <c:pt idx="2336">
                  <c:v>#N/A</c:v>
                </c:pt>
                <c:pt idx="2337">
                  <c:v>#N/A</c:v>
                </c:pt>
                <c:pt idx="2338">
                  <c:v>#N/A</c:v>
                </c:pt>
                <c:pt idx="2339">
                  <c:v>#N/A</c:v>
                </c:pt>
                <c:pt idx="2340">
                  <c:v>#N/A</c:v>
                </c:pt>
                <c:pt idx="2341">
                  <c:v>#N/A</c:v>
                </c:pt>
                <c:pt idx="2342">
                  <c:v>#N/A</c:v>
                </c:pt>
                <c:pt idx="2343">
                  <c:v>#N/A</c:v>
                </c:pt>
                <c:pt idx="2344">
                  <c:v>#N/A</c:v>
                </c:pt>
                <c:pt idx="2345">
                  <c:v>#N/A</c:v>
                </c:pt>
                <c:pt idx="2346">
                  <c:v>#N/A</c:v>
                </c:pt>
                <c:pt idx="2347">
                  <c:v>#N/A</c:v>
                </c:pt>
                <c:pt idx="2348">
                  <c:v>#N/A</c:v>
                </c:pt>
                <c:pt idx="2349">
                  <c:v>#N/A</c:v>
                </c:pt>
                <c:pt idx="2350">
                  <c:v>#N/A</c:v>
                </c:pt>
                <c:pt idx="2351">
                  <c:v>#N/A</c:v>
                </c:pt>
                <c:pt idx="2352">
                  <c:v>#N/A</c:v>
                </c:pt>
                <c:pt idx="2353">
                  <c:v>#N/A</c:v>
                </c:pt>
                <c:pt idx="2354">
                  <c:v>#N/A</c:v>
                </c:pt>
                <c:pt idx="2355">
                  <c:v>#N/A</c:v>
                </c:pt>
                <c:pt idx="2356">
                  <c:v>#N/A</c:v>
                </c:pt>
                <c:pt idx="2357">
                  <c:v>#N/A</c:v>
                </c:pt>
                <c:pt idx="2358">
                  <c:v>#N/A</c:v>
                </c:pt>
                <c:pt idx="2359">
                  <c:v>#N/A</c:v>
                </c:pt>
                <c:pt idx="2360">
                  <c:v>#N/A</c:v>
                </c:pt>
                <c:pt idx="2361">
                  <c:v>#N/A</c:v>
                </c:pt>
                <c:pt idx="2362">
                  <c:v>#N/A</c:v>
                </c:pt>
                <c:pt idx="2363">
                  <c:v>#N/A</c:v>
                </c:pt>
                <c:pt idx="2364">
                  <c:v>#N/A</c:v>
                </c:pt>
                <c:pt idx="2365">
                  <c:v>#N/A</c:v>
                </c:pt>
                <c:pt idx="2366">
                  <c:v>#N/A</c:v>
                </c:pt>
                <c:pt idx="2367">
                  <c:v>#N/A</c:v>
                </c:pt>
                <c:pt idx="2368">
                  <c:v>#N/A</c:v>
                </c:pt>
                <c:pt idx="2369">
                  <c:v>#N/A</c:v>
                </c:pt>
                <c:pt idx="2370">
                  <c:v>#N/A</c:v>
                </c:pt>
                <c:pt idx="2371">
                  <c:v>#N/A</c:v>
                </c:pt>
                <c:pt idx="2372">
                  <c:v>#N/A</c:v>
                </c:pt>
                <c:pt idx="2373">
                  <c:v>#N/A</c:v>
                </c:pt>
                <c:pt idx="2374">
                  <c:v>#N/A</c:v>
                </c:pt>
                <c:pt idx="2375">
                  <c:v>#N/A</c:v>
                </c:pt>
                <c:pt idx="2376">
                  <c:v>#N/A</c:v>
                </c:pt>
                <c:pt idx="2377">
                  <c:v>#N/A</c:v>
                </c:pt>
                <c:pt idx="2378">
                  <c:v>#N/A</c:v>
                </c:pt>
                <c:pt idx="2379">
                  <c:v>#N/A</c:v>
                </c:pt>
                <c:pt idx="2380">
                  <c:v>#N/A</c:v>
                </c:pt>
                <c:pt idx="2381">
                  <c:v>#N/A</c:v>
                </c:pt>
                <c:pt idx="2382">
                  <c:v>#N/A</c:v>
                </c:pt>
                <c:pt idx="2383">
                  <c:v>#N/A</c:v>
                </c:pt>
                <c:pt idx="2384">
                  <c:v>#N/A</c:v>
                </c:pt>
                <c:pt idx="2385">
                  <c:v>#N/A</c:v>
                </c:pt>
                <c:pt idx="2386">
                  <c:v>#N/A</c:v>
                </c:pt>
                <c:pt idx="2387">
                  <c:v>#N/A</c:v>
                </c:pt>
                <c:pt idx="2388">
                  <c:v>#N/A</c:v>
                </c:pt>
                <c:pt idx="2389">
                  <c:v>#N/A</c:v>
                </c:pt>
                <c:pt idx="2390">
                  <c:v>#N/A</c:v>
                </c:pt>
                <c:pt idx="2391">
                  <c:v>#N/A</c:v>
                </c:pt>
                <c:pt idx="2392">
                  <c:v>#N/A</c:v>
                </c:pt>
                <c:pt idx="2393">
                  <c:v>#N/A</c:v>
                </c:pt>
                <c:pt idx="2394">
                  <c:v>#N/A</c:v>
                </c:pt>
                <c:pt idx="2395">
                  <c:v>#N/A</c:v>
                </c:pt>
                <c:pt idx="2396">
                  <c:v>#N/A</c:v>
                </c:pt>
                <c:pt idx="2397">
                  <c:v>#N/A</c:v>
                </c:pt>
                <c:pt idx="2398">
                  <c:v>#N/A</c:v>
                </c:pt>
                <c:pt idx="2399">
                  <c:v>#N/A</c:v>
                </c:pt>
                <c:pt idx="2400">
                  <c:v>#N/A</c:v>
                </c:pt>
                <c:pt idx="2401">
                  <c:v>#N/A</c:v>
                </c:pt>
                <c:pt idx="2402">
                  <c:v>#N/A</c:v>
                </c:pt>
                <c:pt idx="2403">
                  <c:v>#N/A</c:v>
                </c:pt>
                <c:pt idx="2404">
                  <c:v>#N/A</c:v>
                </c:pt>
                <c:pt idx="2405">
                  <c:v>#N/A</c:v>
                </c:pt>
                <c:pt idx="2406">
                  <c:v>#N/A</c:v>
                </c:pt>
                <c:pt idx="2407">
                  <c:v>#N/A</c:v>
                </c:pt>
                <c:pt idx="2408">
                  <c:v>#N/A</c:v>
                </c:pt>
                <c:pt idx="2409">
                  <c:v>#N/A</c:v>
                </c:pt>
                <c:pt idx="2410">
                  <c:v>#N/A</c:v>
                </c:pt>
                <c:pt idx="2411">
                  <c:v>#N/A</c:v>
                </c:pt>
                <c:pt idx="2412">
                  <c:v>#N/A</c:v>
                </c:pt>
                <c:pt idx="2413">
                  <c:v>#N/A</c:v>
                </c:pt>
                <c:pt idx="2414">
                  <c:v>#N/A</c:v>
                </c:pt>
                <c:pt idx="2415">
                  <c:v>#N/A</c:v>
                </c:pt>
                <c:pt idx="2416">
                  <c:v>#N/A</c:v>
                </c:pt>
                <c:pt idx="2417">
                  <c:v>#N/A</c:v>
                </c:pt>
                <c:pt idx="2418">
                  <c:v>#N/A</c:v>
                </c:pt>
                <c:pt idx="2419">
                  <c:v>#N/A</c:v>
                </c:pt>
                <c:pt idx="2420">
                  <c:v>#N/A</c:v>
                </c:pt>
                <c:pt idx="2421">
                  <c:v>#N/A</c:v>
                </c:pt>
                <c:pt idx="2422">
                  <c:v>#N/A</c:v>
                </c:pt>
                <c:pt idx="2423">
                  <c:v>#N/A</c:v>
                </c:pt>
                <c:pt idx="2424">
                  <c:v>#N/A</c:v>
                </c:pt>
                <c:pt idx="2425">
                  <c:v>#N/A</c:v>
                </c:pt>
                <c:pt idx="2426">
                  <c:v>#N/A</c:v>
                </c:pt>
                <c:pt idx="2427">
                  <c:v>#N/A</c:v>
                </c:pt>
                <c:pt idx="2428">
                  <c:v>#N/A</c:v>
                </c:pt>
                <c:pt idx="2429">
                  <c:v>#N/A</c:v>
                </c:pt>
                <c:pt idx="2430">
                  <c:v>#N/A</c:v>
                </c:pt>
                <c:pt idx="2431">
                  <c:v>#N/A</c:v>
                </c:pt>
                <c:pt idx="2432">
                  <c:v>#N/A</c:v>
                </c:pt>
                <c:pt idx="2433">
                  <c:v>#N/A</c:v>
                </c:pt>
                <c:pt idx="2434">
                  <c:v>#N/A</c:v>
                </c:pt>
                <c:pt idx="2435">
                  <c:v>#N/A</c:v>
                </c:pt>
                <c:pt idx="2436">
                  <c:v>#N/A</c:v>
                </c:pt>
                <c:pt idx="2437">
                  <c:v>#N/A</c:v>
                </c:pt>
                <c:pt idx="2438">
                  <c:v>#N/A</c:v>
                </c:pt>
                <c:pt idx="2439">
                  <c:v>#N/A</c:v>
                </c:pt>
                <c:pt idx="2440">
                  <c:v>#N/A</c:v>
                </c:pt>
                <c:pt idx="2441">
                  <c:v>#N/A</c:v>
                </c:pt>
                <c:pt idx="2442">
                  <c:v>#N/A</c:v>
                </c:pt>
                <c:pt idx="2443">
                  <c:v>#N/A</c:v>
                </c:pt>
                <c:pt idx="2444">
                  <c:v>#N/A</c:v>
                </c:pt>
                <c:pt idx="2445">
                  <c:v>#N/A</c:v>
                </c:pt>
                <c:pt idx="2446">
                  <c:v>#N/A</c:v>
                </c:pt>
                <c:pt idx="2447">
                  <c:v>#N/A</c:v>
                </c:pt>
                <c:pt idx="2448">
                  <c:v>#N/A</c:v>
                </c:pt>
                <c:pt idx="2449">
                  <c:v>#N/A</c:v>
                </c:pt>
                <c:pt idx="2450">
                  <c:v>#N/A</c:v>
                </c:pt>
                <c:pt idx="2451">
                  <c:v>#N/A</c:v>
                </c:pt>
                <c:pt idx="2452">
                  <c:v>#N/A</c:v>
                </c:pt>
                <c:pt idx="2453">
                  <c:v>#N/A</c:v>
                </c:pt>
                <c:pt idx="2454">
                  <c:v>#N/A</c:v>
                </c:pt>
                <c:pt idx="2455">
                  <c:v>#N/A</c:v>
                </c:pt>
                <c:pt idx="2456">
                  <c:v>#N/A</c:v>
                </c:pt>
                <c:pt idx="2457">
                  <c:v>#N/A</c:v>
                </c:pt>
                <c:pt idx="2458">
                  <c:v>#N/A</c:v>
                </c:pt>
                <c:pt idx="2459">
                  <c:v>#N/A</c:v>
                </c:pt>
                <c:pt idx="2460">
                  <c:v>#N/A</c:v>
                </c:pt>
                <c:pt idx="2461">
                  <c:v>#N/A</c:v>
                </c:pt>
                <c:pt idx="2462">
                  <c:v>#N/A</c:v>
                </c:pt>
                <c:pt idx="2463">
                  <c:v>#N/A</c:v>
                </c:pt>
                <c:pt idx="2464">
                  <c:v>#N/A</c:v>
                </c:pt>
                <c:pt idx="2465">
                  <c:v>#N/A</c:v>
                </c:pt>
                <c:pt idx="2466">
                  <c:v>#N/A</c:v>
                </c:pt>
                <c:pt idx="2467">
                  <c:v>#N/A</c:v>
                </c:pt>
                <c:pt idx="2468">
                  <c:v>#N/A</c:v>
                </c:pt>
                <c:pt idx="2469">
                  <c:v>#N/A</c:v>
                </c:pt>
                <c:pt idx="2470">
                  <c:v>#N/A</c:v>
                </c:pt>
                <c:pt idx="2471">
                  <c:v>#N/A</c:v>
                </c:pt>
                <c:pt idx="2472">
                  <c:v>#N/A</c:v>
                </c:pt>
                <c:pt idx="2473">
                  <c:v>#N/A</c:v>
                </c:pt>
                <c:pt idx="2474">
                  <c:v>#N/A</c:v>
                </c:pt>
                <c:pt idx="2475">
                  <c:v>#N/A</c:v>
                </c:pt>
                <c:pt idx="2476">
                  <c:v>#N/A</c:v>
                </c:pt>
                <c:pt idx="2477">
                  <c:v>#N/A</c:v>
                </c:pt>
                <c:pt idx="2478">
                  <c:v>#N/A</c:v>
                </c:pt>
                <c:pt idx="2479">
                  <c:v>#N/A</c:v>
                </c:pt>
                <c:pt idx="2480">
                  <c:v>#N/A</c:v>
                </c:pt>
                <c:pt idx="2481">
                  <c:v>#N/A</c:v>
                </c:pt>
                <c:pt idx="2482">
                  <c:v>#N/A</c:v>
                </c:pt>
                <c:pt idx="2483">
                  <c:v>#N/A</c:v>
                </c:pt>
                <c:pt idx="2484">
                  <c:v>#N/A</c:v>
                </c:pt>
                <c:pt idx="2485">
                  <c:v>#N/A</c:v>
                </c:pt>
                <c:pt idx="2486">
                  <c:v>#N/A</c:v>
                </c:pt>
                <c:pt idx="2487">
                  <c:v>#N/A</c:v>
                </c:pt>
                <c:pt idx="2488">
                  <c:v>#N/A</c:v>
                </c:pt>
                <c:pt idx="2489">
                  <c:v>#N/A</c:v>
                </c:pt>
                <c:pt idx="2490">
                  <c:v>#N/A</c:v>
                </c:pt>
                <c:pt idx="2491">
                  <c:v>#N/A</c:v>
                </c:pt>
                <c:pt idx="2492">
                  <c:v>#N/A</c:v>
                </c:pt>
                <c:pt idx="2493">
                  <c:v>#N/A</c:v>
                </c:pt>
                <c:pt idx="2494">
                  <c:v>#N/A</c:v>
                </c:pt>
                <c:pt idx="2495">
                  <c:v>#N/A</c:v>
                </c:pt>
                <c:pt idx="2496">
                  <c:v>#N/A</c:v>
                </c:pt>
                <c:pt idx="2497">
                  <c:v>#N/A</c:v>
                </c:pt>
                <c:pt idx="2498">
                  <c:v>#N/A</c:v>
                </c:pt>
                <c:pt idx="2499">
                  <c:v>#N/A</c:v>
                </c:pt>
                <c:pt idx="2500">
                  <c:v>#N/A</c:v>
                </c:pt>
                <c:pt idx="2501">
                  <c:v>#N/A</c:v>
                </c:pt>
                <c:pt idx="2502">
                  <c:v>#N/A</c:v>
                </c:pt>
                <c:pt idx="2503">
                  <c:v>#N/A</c:v>
                </c:pt>
                <c:pt idx="2504">
                  <c:v>#N/A</c:v>
                </c:pt>
                <c:pt idx="2505">
                  <c:v>#N/A</c:v>
                </c:pt>
                <c:pt idx="2506">
                  <c:v>#N/A</c:v>
                </c:pt>
                <c:pt idx="2507">
                  <c:v>#N/A</c:v>
                </c:pt>
                <c:pt idx="2508">
                  <c:v>#N/A</c:v>
                </c:pt>
                <c:pt idx="2509">
                  <c:v>#N/A</c:v>
                </c:pt>
                <c:pt idx="2510">
                  <c:v>#N/A</c:v>
                </c:pt>
                <c:pt idx="2511">
                  <c:v>#N/A</c:v>
                </c:pt>
                <c:pt idx="2512">
                  <c:v>#N/A</c:v>
                </c:pt>
                <c:pt idx="2513">
                  <c:v>#N/A</c:v>
                </c:pt>
                <c:pt idx="2514">
                  <c:v>#N/A</c:v>
                </c:pt>
                <c:pt idx="2515">
                  <c:v>#N/A</c:v>
                </c:pt>
                <c:pt idx="2516">
                  <c:v>#N/A</c:v>
                </c:pt>
                <c:pt idx="2517">
                  <c:v>#N/A</c:v>
                </c:pt>
                <c:pt idx="2518">
                  <c:v>#N/A</c:v>
                </c:pt>
                <c:pt idx="2519">
                  <c:v>#N/A</c:v>
                </c:pt>
                <c:pt idx="2520">
                  <c:v>#N/A</c:v>
                </c:pt>
                <c:pt idx="2521">
                  <c:v>#N/A</c:v>
                </c:pt>
                <c:pt idx="2522">
                  <c:v>#N/A</c:v>
                </c:pt>
                <c:pt idx="2523">
                  <c:v>#N/A</c:v>
                </c:pt>
                <c:pt idx="2524">
                  <c:v>#N/A</c:v>
                </c:pt>
                <c:pt idx="2525">
                  <c:v>#N/A</c:v>
                </c:pt>
                <c:pt idx="2526">
                  <c:v>#N/A</c:v>
                </c:pt>
                <c:pt idx="2527">
                  <c:v>#N/A</c:v>
                </c:pt>
                <c:pt idx="2528">
                  <c:v>#N/A</c:v>
                </c:pt>
                <c:pt idx="2529">
                  <c:v>#N/A</c:v>
                </c:pt>
                <c:pt idx="2530">
                  <c:v>#N/A</c:v>
                </c:pt>
                <c:pt idx="2531">
                  <c:v>#N/A</c:v>
                </c:pt>
                <c:pt idx="2532">
                  <c:v>#N/A</c:v>
                </c:pt>
                <c:pt idx="2533">
                  <c:v>#N/A</c:v>
                </c:pt>
                <c:pt idx="2534">
                  <c:v>#N/A</c:v>
                </c:pt>
                <c:pt idx="2535">
                  <c:v>#N/A</c:v>
                </c:pt>
                <c:pt idx="2536">
                  <c:v>#N/A</c:v>
                </c:pt>
                <c:pt idx="2537">
                  <c:v>#N/A</c:v>
                </c:pt>
                <c:pt idx="2538">
                  <c:v>#N/A</c:v>
                </c:pt>
                <c:pt idx="2539">
                  <c:v>#N/A</c:v>
                </c:pt>
                <c:pt idx="2540">
                  <c:v>#N/A</c:v>
                </c:pt>
                <c:pt idx="2541">
                  <c:v>#N/A</c:v>
                </c:pt>
                <c:pt idx="2542">
                  <c:v>#N/A</c:v>
                </c:pt>
                <c:pt idx="2543">
                  <c:v>#N/A</c:v>
                </c:pt>
                <c:pt idx="2544">
                  <c:v>#N/A</c:v>
                </c:pt>
                <c:pt idx="2545">
                  <c:v>#N/A</c:v>
                </c:pt>
                <c:pt idx="2546">
                  <c:v>#N/A</c:v>
                </c:pt>
                <c:pt idx="2547">
                  <c:v>#N/A</c:v>
                </c:pt>
                <c:pt idx="2548">
                  <c:v>#N/A</c:v>
                </c:pt>
                <c:pt idx="2549">
                  <c:v>#N/A</c:v>
                </c:pt>
                <c:pt idx="2550">
                  <c:v>#N/A</c:v>
                </c:pt>
                <c:pt idx="2551">
                  <c:v>#N/A</c:v>
                </c:pt>
                <c:pt idx="2552">
                  <c:v>#N/A</c:v>
                </c:pt>
                <c:pt idx="2553">
                  <c:v>#N/A</c:v>
                </c:pt>
                <c:pt idx="2554">
                  <c:v>#N/A</c:v>
                </c:pt>
                <c:pt idx="2555">
                  <c:v>#N/A</c:v>
                </c:pt>
                <c:pt idx="2556">
                  <c:v>#N/A</c:v>
                </c:pt>
                <c:pt idx="2557">
                  <c:v>#N/A</c:v>
                </c:pt>
                <c:pt idx="2558">
                  <c:v>#N/A</c:v>
                </c:pt>
                <c:pt idx="2559">
                  <c:v>#N/A</c:v>
                </c:pt>
                <c:pt idx="2560">
                  <c:v>#N/A</c:v>
                </c:pt>
                <c:pt idx="2561">
                  <c:v>#N/A</c:v>
                </c:pt>
                <c:pt idx="2562">
                  <c:v>#N/A</c:v>
                </c:pt>
                <c:pt idx="2563">
                  <c:v>#N/A</c:v>
                </c:pt>
                <c:pt idx="2564">
                  <c:v>#N/A</c:v>
                </c:pt>
                <c:pt idx="2565">
                  <c:v>#N/A</c:v>
                </c:pt>
                <c:pt idx="2566">
                  <c:v>#N/A</c:v>
                </c:pt>
                <c:pt idx="2567">
                  <c:v>#N/A</c:v>
                </c:pt>
                <c:pt idx="2568">
                  <c:v>#N/A</c:v>
                </c:pt>
                <c:pt idx="2569">
                  <c:v>#N/A</c:v>
                </c:pt>
                <c:pt idx="2570">
                  <c:v>#N/A</c:v>
                </c:pt>
                <c:pt idx="2571">
                  <c:v>#N/A</c:v>
                </c:pt>
                <c:pt idx="2572">
                  <c:v>#N/A</c:v>
                </c:pt>
                <c:pt idx="2573">
                  <c:v>#N/A</c:v>
                </c:pt>
                <c:pt idx="2574">
                  <c:v>#N/A</c:v>
                </c:pt>
                <c:pt idx="2575">
                  <c:v>#N/A</c:v>
                </c:pt>
                <c:pt idx="2576">
                  <c:v>#N/A</c:v>
                </c:pt>
                <c:pt idx="2577">
                  <c:v>#N/A</c:v>
                </c:pt>
                <c:pt idx="2578">
                  <c:v>#N/A</c:v>
                </c:pt>
                <c:pt idx="2579">
                  <c:v>#N/A</c:v>
                </c:pt>
                <c:pt idx="2580">
                  <c:v>#N/A</c:v>
                </c:pt>
                <c:pt idx="2581">
                  <c:v>#N/A</c:v>
                </c:pt>
                <c:pt idx="2582">
                  <c:v>#N/A</c:v>
                </c:pt>
                <c:pt idx="2583">
                  <c:v>#N/A</c:v>
                </c:pt>
                <c:pt idx="2584">
                  <c:v>#N/A</c:v>
                </c:pt>
                <c:pt idx="2585">
                  <c:v>#N/A</c:v>
                </c:pt>
                <c:pt idx="2586">
                  <c:v>0.1</c:v>
                </c:pt>
                <c:pt idx="2587">
                  <c:v>#N/A</c:v>
                </c:pt>
                <c:pt idx="2588">
                  <c:v>#N/A</c:v>
                </c:pt>
                <c:pt idx="2589">
                  <c:v>#N/A</c:v>
                </c:pt>
                <c:pt idx="2590">
                  <c:v>#N/A</c:v>
                </c:pt>
                <c:pt idx="2591">
                  <c:v>#N/A</c:v>
                </c:pt>
                <c:pt idx="2592">
                  <c:v>#N/A</c:v>
                </c:pt>
                <c:pt idx="2593">
                  <c:v>#N/A</c:v>
                </c:pt>
                <c:pt idx="2594">
                  <c:v>#N/A</c:v>
                </c:pt>
                <c:pt idx="2595">
                  <c:v>#N/A</c:v>
                </c:pt>
                <c:pt idx="2596">
                  <c:v>#N/A</c:v>
                </c:pt>
                <c:pt idx="2597">
                  <c:v>#N/A</c:v>
                </c:pt>
                <c:pt idx="2598">
                  <c:v>#N/A</c:v>
                </c:pt>
                <c:pt idx="2599">
                  <c:v>#N/A</c:v>
                </c:pt>
                <c:pt idx="2600">
                  <c:v>#N/A</c:v>
                </c:pt>
                <c:pt idx="2601">
                  <c:v>#N/A</c:v>
                </c:pt>
                <c:pt idx="2602">
                  <c:v>#N/A</c:v>
                </c:pt>
                <c:pt idx="2603">
                  <c:v>#N/A</c:v>
                </c:pt>
                <c:pt idx="2604">
                  <c:v>#N/A</c:v>
                </c:pt>
                <c:pt idx="2605">
                  <c:v>#N/A</c:v>
                </c:pt>
                <c:pt idx="2606">
                  <c:v>#N/A</c:v>
                </c:pt>
                <c:pt idx="2607">
                  <c:v>#N/A</c:v>
                </c:pt>
                <c:pt idx="2608">
                  <c:v>#N/A</c:v>
                </c:pt>
                <c:pt idx="2609">
                  <c:v>#N/A</c:v>
                </c:pt>
                <c:pt idx="2610">
                  <c:v>#N/A</c:v>
                </c:pt>
                <c:pt idx="2611">
                  <c:v>#N/A</c:v>
                </c:pt>
                <c:pt idx="2612">
                  <c:v>#N/A</c:v>
                </c:pt>
                <c:pt idx="2613">
                  <c:v>#N/A</c:v>
                </c:pt>
                <c:pt idx="2614">
                  <c:v>#N/A</c:v>
                </c:pt>
                <c:pt idx="2615">
                  <c:v>#N/A</c:v>
                </c:pt>
                <c:pt idx="2616">
                  <c:v>0.72</c:v>
                </c:pt>
                <c:pt idx="2617">
                  <c:v>#N/A</c:v>
                </c:pt>
                <c:pt idx="2618">
                  <c:v>#N/A</c:v>
                </c:pt>
                <c:pt idx="2619">
                  <c:v>#N/A</c:v>
                </c:pt>
                <c:pt idx="2620">
                  <c:v>#N/A</c:v>
                </c:pt>
                <c:pt idx="2621">
                  <c:v>#N/A</c:v>
                </c:pt>
                <c:pt idx="2622">
                  <c:v>#N/A</c:v>
                </c:pt>
                <c:pt idx="2623">
                  <c:v>#N/A</c:v>
                </c:pt>
                <c:pt idx="2624">
                  <c:v>#N/A</c:v>
                </c:pt>
                <c:pt idx="2625">
                  <c:v>#N/A</c:v>
                </c:pt>
                <c:pt idx="2626">
                  <c:v>#N/A</c:v>
                </c:pt>
                <c:pt idx="2627">
                  <c:v>#N/A</c:v>
                </c:pt>
                <c:pt idx="2628">
                  <c:v>#N/A</c:v>
                </c:pt>
                <c:pt idx="2629">
                  <c:v>#N/A</c:v>
                </c:pt>
                <c:pt idx="2630">
                  <c:v>#N/A</c:v>
                </c:pt>
                <c:pt idx="2631">
                  <c:v>#N/A</c:v>
                </c:pt>
                <c:pt idx="2632">
                  <c:v>#N/A</c:v>
                </c:pt>
                <c:pt idx="2633">
                  <c:v>#N/A</c:v>
                </c:pt>
                <c:pt idx="2634">
                  <c:v>#N/A</c:v>
                </c:pt>
                <c:pt idx="2635">
                  <c:v>#N/A</c:v>
                </c:pt>
                <c:pt idx="2636">
                  <c:v>#N/A</c:v>
                </c:pt>
                <c:pt idx="2637">
                  <c:v>#N/A</c:v>
                </c:pt>
                <c:pt idx="2638">
                  <c:v>#N/A</c:v>
                </c:pt>
                <c:pt idx="2639">
                  <c:v>#N/A</c:v>
                </c:pt>
                <c:pt idx="2640">
                  <c:v>#N/A</c:v>
                </c:pt>
                <c:pt idx="2641">
                  <c:v>#N/A</c:v>
                </c:pt>
                <c:pt idx="2642">
                  <c:v>#N/A</c:v>
                </c:pt>
                <c:pt idx="2643">
                  <c:v>#N/A</c:v>
                </c:pt>
                <c:pt idx="2644">
                  <c:v>#N/A</c:v>
                </c:pt>
                <c:pt idx="2645">
                  <c:v>#N/A</c:v>
                </c:pt>
                <c:pt idx="2646">
                  <c:v>#N/A</c:v>
                </c:pt>
                <c:pt idx="2647">
                  <c:v>#N/A</c:v>
                </c:pt>
                <c:pt idx="2648">
                  <c:v>#N/A</c:v>
                </c:pt>
                <c:pt idx="2649">
                  <c:v>1.2</c:v>
                </c:pt>
                <c:pt idx="2650">
                  <c:v>#N/A</c:v>
                </c:pt>
                <c:pt idx="2651">
                  <c:v>#N/A</c:v>
                </c:pt>
                <c:pt idx="2652">
                  <c:v>#N/A</c:v>
                </c:pt>
                <c:pt idx="2653">
                  <c:v>#N/A</c:v>
                </c:pt>
                <c:pt idx="2654">
                  <c:v>#N/A</c:v>
                </c:pt>
                <c:pt idx="2655">
                  <c:v>#N/A</c:v>
                </c:pt>
                <c:pt idx="2656">
                  <c:v>#N/A</c:v>
                </c:pt>
                <c:pt idx="2657">
                  <c:v>#N/A</c:v>
                </c:pt>
                <c:pt idx="2658">
                  <c:v>#N/A</c:v>
                </c:pt>
                <c:pt idx="2659">
                  <c:v>#N/A</c:v>
                </c:pt>
                <c:pt idx="2660">
                  <c:v>#N/A</c:v>
                </c:pt>
                <c:pt idx="2661">
                  <c:v>#N/A</c:v>
                </c:pt>
                <c:pt idx="2662">
                  <c:v>#N/A</c:v>
                </c:pt>
                <c:pt idx="2663">
                  <c:v>#N/A</c:v>
                </c:pt>
                <c:pt idx="2664">
                  <c:v>#N/A</c:v>
                </c:pt>
                <c:pt idx="2665">
                  <c:v>#N/A</c:v>
                </c:pt>
                <c:pt idx="2666">
                  <c:v>#N/A</c:v>
                </c:pt>
                <c:pt idx="2667">
                  <c:v>#N/A</c:v>
                </c:pt>
                <c:pt idx="2668">
                  <c:v>#N/A</c:v>
                </c:pt>
                <c:pt idx="2669">
                  <c:v>#N/A</c:v>
                </c:pt>
                <c:pt idx="2670">
                  <c:v>#N/A</c:v>
                </c:pt>
                <c:pt idx="2671">
                  <c:v>#N/A</c:v>
                </c:pt>
                <c:pt idx="2672">
                  <c:v>#N/A</c:v>
                </c:pt>
                <c:pt idx="2673">
                  <c:v>#N/A</c:v>
                </c:pt>
                <c:pt idx="2674">
                  <c:v>#N/A</c:v>
                </c:pt>
                <c:pt idx="2675">
                  <c:v>#N/A</c:v>
                </c:pt>
                <c:pt idx="2676">
                  <c:v>#N/A</c:v>
                </c:pt>
                <c:pt idx="2677">
                  <c:v>0</c:v>
                </c:pt>
                <c:pt idx="2678">
                  <c:v>#N/A</c:v>
                </c:pt>
                <c:pt idx="2679">
                  <c:v>#N/A</c:v>
                </c:pt>
                <c:pt idx="2680">
                  <c:v>#N/A</c:v>
                </c:pt>
                <c:pt idx="2681">
                  <c:v>#N/A</c:v>
                </c:pt>
                <c:pt idx="2682">
                  <c:v>#N/A</c:v>
                </c:pt>
                <c:pt idx="2683">
                  <c:v>#N/A</c:v>
                </c:pt>
                <c:pt idx="2684">
                  <c:v>#N/A</c:v>
                </c:pt>
                <c:pt idx="2685">
                  <c:v>#N/A</c:v>
                </c:pt>
                <c:pt idx="2686">
                  <c:v>#N/A</c:v>
                </c:pt>
                <c:pt idx="2687">
                  <c:v>#N/A</c:v>
                </c:pt>
                <c:pt idx="2688">
                  <c:v>#N/A</c:v>
                </c:pt>
                <c:pt idx="2689">
                  <c:v>#N/A</c:v>
                </c:pt>
                <c:pt idx="2690">
                  <c:v>#N/A</c:v>
                </c:pt>
                <c:pt idx="2691">
                  <c:v>#N/A</c:v>
                </c:pt>
                <c:pt idx="2692">
                  <c:v>#N/A</c:v>
                </c:pt>
                <c:pt idx="2693">
                  <c:v>#N/A</c:v>
                </c:pt>
                <c:pt idx="2694">
                  <c:v>#N/A</c:v>
                </c:pt>
                <c:pt idx="2695">
                  <c:v>#N/A</c:v>
                </c:pt>
                <c:pt idx="2696">
                  <c:v>#N/A</c:v>
                </c:pt>
                <c:pt idx="2697">
                  <c:v>#N/A</c:v>
                </c:pt>
                <c:pt idx="2698">
                  <c:v>#N/A</c:v>
                </c:pt>
                <c:pt idx="2699">
                  <c:v>#N/A</c:v>
                </c:pt>
                <c:pt idx="2700">
                  <c:v>#N/A</c:v>
                </c:pt>
                <c:pt idx="2701">
                  <c:v>#N/A</c:v>
                </c:pt>
                <c:pt idx="2702">
                  <c:v>#N/A</c:v>
                </c:pt>
                <c:pt idx="2703">
                  <c:v>#N/A</c:v>
                </c:pt>
                <c:pt idx="2704">
                  <c:v>#N/A</c:v>
                </c:pt>
                <c:pt idx="2705">
                  <c:v>#N/A</c:v>
                </c:pt>
                <c:pt idx="2706">
                  <c:v>#N/A</c:v>
                </c:pt>
                <c:pt idx="2707">
                  <c:v>#N/A</c:v>
                </c:pt>
                <c:pt idx="2708">
                  <c:v>0</c:v>
                </c:pt>
                <c:pt idx="2709">
                  <c:v>#N/A</c:v>
                </c:pt>
                <c:pt idx="2710">
                  <c:v>#N/A</c:v>
                </c:pt>
                <c:pt idx="2711">
                  <c:v>#N/A</c:v>
                </c:pt>
                <c:pt idx="2712">
                  <c:v>#N/A</c:v>
                </c:pt>
                <c:pt idx="2713">
                  <c:v>#N/A</c:v>
                </c:pt>
                <c:pt idx="2714">
                  <c:v>#N/A</c:v>
                </c:pt>
                <c:pt idx="2715">
                  <c:v>#N/A</c:v>
                </c:pt>
                <c:pt idx="2716">
                  <c:v>#N/A</c:v>
                </c:pt>
                <c:pt idx="2717">
                  <c:v>#N/A</c:v>
                </c:pt>
                <c:pt idx="2718">
                  <c:v>#N/A</c:v>
                </c:pt>
                <c:pt idx="2719">
                  <c:v>#N/A</c:v>
                </c:pt>
                <c:pt idx="2720">
                  <c:v>#N/A</c:v>
                </c:pt>
                <c:pt idx="2721">
                  <c:v>#N/A</c:v>
                </c:pt>
                <c:pt idx="2722">
                  <c:v>#N/A</c:v>
                </c:pt>
                <c:pt idx="2723">
                  <c:v>#N/A</c:v>
                </c:pt>
                <c:pt idx="2724">
                  <c:v>#N/A</c:v>
                </c:pt>
                <c:pt idx="2725">
                  <c:v>#N/A</c:v>
                </c:pt>
                <c:pt idx="2726">
                  <c:v>#N/A</c:v>
                </c:pt>
                <c:pt idx="2727">
                  <c:v>#N/A</c:v>
                </c:pt>
                <c:pt idx="2728">
                  <c:v>#N/A</c:v>
                </c:pt>
                <c:pt idx="2729">
                  <c:v>#N/A</c:v>
                </c:pt>
                <c:pt idx="2730">
                  <c:v>#N/A</c:v>
                </c:pt>
                <c:pt idx="2731">
                  <c:v>#N/A</c:v>
                </c:pt>
                <c:pt idx="2732">
                  <c:v>#N/A</c:v>
                </c:pt>
                <c:pt idx="2733">
                  <c:v>#N/A</c:v>
                </c:pt>
                <c:pt idx="2734">
                  <c:v>#N/A</c:v>
                </c:pt>
                <c:pt idx="2735">
                  <c:v>#N/A</c:v>
                </c:pt>
                <c:pt idx="2736">
                  <c:v>#N/A</c:v>
                </c:pt>
                <c:pt idx="2737">
                  <c:v>#N/A</c:v>
                </c:pt>
                <c:pt idx="2738">
                  <c:v>#N/A</c:v>
                </c:pt>
                <c:pt idx="2739">
                  <c:v>#N/A</c:v>
                </c:pt>
                <c:pt idx="2740">
                  <c:v>0.6</c:v>
                </c:pt>
                <c:pt idx="2741">
                  <c:v>#N/A</c:v>
                </c:pt>
                <c:pt idx="2742">
                  <c:v>#N/A</c:v>
                </c:pt>
                <c:pt idx="2743">
                  <c:v>#N/A</c:v>
                </c:pt>
                <c:pt idx="2744">
                  <c:v>#N/A</c:v>
                </c:pt>
                <c:pt idx="2745">
                  <c:v>#N/A</c:v>
                </c:pt>
                <c:pt idx="2746">
                  <c:v>#N/A</c:v>
                </c:pt>
                <c:pt idx="2747">
                  <c:v>#N/A</c:v>
                </c:pt>
                <c:pt idx="2748">
                  <c:v>#N/A</c:v>
                </c:pt>
                <c:pt idx="2749">
                  <c:v>#N/A</c:v>
                </c:pt>
                <c:pt idx="2750">
                  <c:v>#N/A</c:v>
                </c:pt>
                <c:pt idx="2751">
                  <c:v>#N/A</c:v>
                </c:pt>
                <c:pt idx="2752">
                  <c:v>#N/A</c:v>
                </c:pt>
                <c:pt idx="2753">
                  <c:v>#N/A</c:v>
                </c:pt>
                <c:pt idx="2754">
                  <c:v>#N/A</c:v>
                </c:pt>
                <c:pt idx="2755">
                  <c:v>#N/A</c:v>
                </c:pt>
                <c:pt idx="2756">
                  <c:v>#N/A</c:v>
                </c:pt>
                <c:pt idx="2757">
                  <c:v>#N/A</c:v>
                </c:pt>
                <c:pt idx="2758">
                  <c:v>#N/A</c:v>
                </c:pt>
                <c:pt idx="2759">
                  <c:v>#N/A</c:v>
                </c:pt>
                <c:pt idx="2760">
                  <c:v>#N/A</c:v>
                </c:pt>
                <c:pt idx="2761">
                  <c:v>#N/A</c:v>
                </c:pt>
                <c:pt idx="2762">
                  <c:v>#N/A</c:v>
                </c:pt>
                <c:pt idx="2763">
                  <c:v>#N/A</c:v>
                </c:pt>
                <c:pt idx="2764">
                  <c:v>#N/A</c:v>
                </c:pt>
                <c:pt idx="2765">
                  <c:v>#N/A</c:v>
                </c:pt>
                <c:pt idx="2766">
                  <c:v>#N/A</c:v>
                </c:pt>
                <c:pt idx="2767">
                  <c:v>#N/A</c:v>
                </c:pt>
                <c:pt idx="2768">
                  <c:v>#N/A</c:v>
                </c:pt>
                <c:pt idx="2769">
                  <c:v>0.3</c:v>
                </c:pt>
                <c:pt idx="2770">
                  <c:v>#N/A</c:v>
                </c:pt>
                <c:pt idx="2771">
                  <c:v>#N/A</c:v>
                </c:pt>
                <c:pt idx="2772">
                  <c:v>#N/A</c:v>
                </c:pt>
                <c:pt idx="2773">
                  <c:v>#N/A</c:v>
                </c:pt>
                <c:pt idx="2774">
                  <c:v>#N/A</c:v>
                </c:pt>
                <c:pt idx="2775">
                  <c:v>#N/A</c:v>
                </c:pt>
                <c:pt idx="2776">
                  <c:v>#N/A</c:v>
                </c:pt>
                <c:pt idx="2777">
                  <c:v>#N/A</c:v>
                </c:pt>
                <c:pt idx="2778">
                  <c:v>#N/A</c:v>
                </c:pt>
                <c:pt idx="2779">
                  <c:v>#N/A</c:v>
                </c:pt>
                <c:pt idx="2780">
                  <c:v>#N/A</c:v>
                </c:pt>
                <c:pt idx="2781">
                  <c:v>#N/A</c:v>
                </c:pt>
                <c:pt idx="2782">
                  <c:v>#N/A</c:v>
                </c:pt>
                <c:pt idx="2783">
                  <c:v>#N/A</c:v>
                </c:pt>
                <c:pt idx="2784">
                  <c:v>#N/A</c:v>
                </c:pt>
                <c:pt idx="2785">
                  <c:v>#N/A</c:v>
                </c:pt>
                <c:pt idx="2786">
                  <c:v>#N/A</c:v>
                </c:pt>
                <c:pt idx="2787">
                  <c:v>#N/A</c:v>
                </c:pt>
                <c:pt idx="2788">
                  <c:v>#N/A</c:v>
                </c:pt>
                <c:pt idx="2789">
                  <c:v>#N/A</c:v>
                </c:pt>
                <c:pt idx="2790">
                  <c:v>#N/A</c:v>
                </c:pt>
                <c:pt idx="2791">
                  <c:v>#N/A</c:v>
                </c:pt>
                <c:pt idx="2792">
                  <c:v>#N/A</c:v>
                </c:pt>
                <c:pt idx="2793">
                  <c:v>#N/A</c:v>
                </c:pt>
                <c:pt idx="2794">
                  <c:v>#N/A</c:v>
                </c:pt>
                <c:pt idx="2795">
                  <c:v>#N/A</c:v>
                </c:pt>
                <c:pt idx="2796">
                  <c:v>#N/A</c:v>
                </c:pt>
                <c:pt idx="2797">
                  <c:v>#N/A</c:v>
                </c:pt>
                <c:pt idx="2798">
                  <c:v>#N/A</c:v>
                </c:pt>
                <c:pt idx="2799">
                  <c:v>#N/A</c:v>
                </c:pt>
                <c:pt idx="2800">
                  <c:v>0</c:v>
                </c:pt>
                <c:pt idx="2803">
                  <c:v>#N/A</c:v>
                </c:pt>
                <c:pt idx="2804">
                  <c:v>#N/A</c:v>
                </c:pt>
                <c:pt idx="2805">
                  <c:v>#N/A</c:v>
                </c:pt>
                <c:pt idx="2806">
                  <c:v>#N/A</c:v>
                </c:pt>
                <c:pt idx="2807">
                  <c:v>#N/A</c:v>
                </c:pt>
                <c:pt idx="2808">
                  <c:v>#N/A</c:v>
                </c:pt>
                <c:pt idx="2809">
                  <c:v>#N/A</c:v>
                </c:pt>
                <c:pt idx="2810">
                  <c:v>#N/A</c:v>
                </c:pt>
                <c:pt idx="2811">
                  <c:v>#N/A</c:v>
                </c:pt>
                <c:pt idx="2812">
                  <c:v>#N/A</c:v>
                </c:pt>
                <c:pt idx="2813">
                  <c:v>#N/A</c:v>
                </c:pt>
                <c:pt idx="2814">
                  <c:v>#N/A</c:v>
                </c:pt>
                <c:pt idx="2815">
                  <c:v>#N/A</c:v>
                </c:pt>
                <c:pt idx="2816">
                  <c:v>#N/A</c:v>
                </c:pt>
                <c:pt idx="2817">
                  <c:v>#N/A</c:v>
                </c:pt>
                <c:pt idx="2818">
                  <c:v>#N/A</c:v>
                </c:pt>
                <c:pt idx="2819">
                  <c:v>#N/A</c:v>
                </c:pt>
                <c:pt idx="2820">
                  <c:v>#N/A</c:v>
                </c:pt>
                <c:pt idx="2821">
                  <c:v>#N/A</c:v>
                </c:pt>
                <c:pt idx="2822">
                  <c:v>#N/A</c:v>
                </c:pt>
                <c:pt idx="2823">
                  <c:v>#N/A</c:v>
                </c:pt>
                <c:pt idx="2824">
                  <c:v>#N/A</c:v>
                </c:pt>
                <c:pt idx="2825">
                  <c:v>#N/A</c:v>
                </c:pt>
                <c:pt idx="2826">
                  <c:v>#N/A</c:v>
                </c:pt>
                <c:pt idx="2827">
                  <c:v>#N/A</c:v>
                </c:pt>
                <c:pt idx="2828">
                  <c:v>#N/A</c:v>
                </c:pt>
                <c:pt idx="2829">
                  <c:v>#N/A</c:v>
                </c:pt>
                <c:pt idx="2830">
                  <c:v>#N/A</c:v>
                </c:pt>
                <c:pt idx="2831">
                  <c:v>0.3</c:v>
                </c:pt>
                <c:pt idx="2832">
                  <c:v>#N/A</c:v>
                </c:pt>
                <c:pt idx="2833">
                  <c:v>#N/A</c:v>
                </c:pt>
                <c:pt idx="2834">
                  <c:v>#N/A</c:v>
                </c:pt>
                <c:pt idx="2835">
                  <c:v>#N/A</c:v>
                </c:pt>
                <c:pt idx="2836">
                  <c:v>#N/A</c:v>
                </c:pt>
                <c:pt idx="2837">
                  <c:v>#N/A</c:v>
                </c:pt>
                <c:pt idx="2838">
                  <c:v>#N/A</c:v>
                </c:pt>
                <c:pt idx="2839">
                  <c:v>#N/A</c:v>
                </c:pt>
                <c:pt idx="2840">
                  <c:v>#N/A</c:v>
                </c:pt>
                <c:pt idx="2841">
                  <c:v>#N/A</c:v>
                </c:pt>
                <c:pt idx="2842">
                  <c:v>#N/A</c:v>
                </c:pt>
                <c:pt idx="2843">
                  <c:v>#N/A</c:v>
                </c:pt>
                <c:pt idx="2844">
                  <c:v>#N/A</c:v>
                </c:pt>
                <c:pt idx="2845">
                  <c:v>#N/A</c:v>
                </c:pt>
                <c:pt idx="2846">
                  <c:v>#N/A</c:v>
                </c:pt>
                <c:pt idx="2847">
                  <c:v>#N/A</c:v>
                </c:pt>
                <c:pt idx="2848">
                  <c:v>#N/A</c:v>
                </c:pt>
                <c:pt idx="2849">
                  <c:v>#N/A</c:v>
                </c:pt>
                <c:pt idx="2850">
                  <c:v>#N/A</c:v>
                </c:pt>
                <c:pt idx="2851">
                  <c:v>#N/A</c:v>
                </c:pt>
                <c:pt idx="2852">
                  <c:v>#N/A</c:v>
                </c:pt>
                <c:pt idx="2853">
                  <c:v>#N/A</c:v>
                </c:pt>
                <c:pt idx="2854">
                  <c:v>#N/A</c:v>
                </c:pt>
                <c:pt idx="2855">
                  <c:v>#N/A</c:v>
                </c:pt>
                <c:pt idx="2856">
                  <c:v>#N/A</c:v>
                </c:pt>
                <c:pt idx="2857">
                  <c:v>#N/A</c:v>
                </c:pt>
                <c:pt idx="2858">
                  <c:v>#N/A</c:v>
                </c:pt>
                <c:pt idx="2859">
                  <c:v>#N/A</c:v>
                </c:pt>
                <c:pt idx="2860">
                  <c:v>#N/A</c:v>
                </c:pt>
                <c:pt idx="2861">
                  <c:v>#N/A</c:v>
                </c:pt>
                <c:pt idx="2862">
                  <c:v>1.5</c:v>
                </c:pt>
                <c:pt idx="2863">
                  <c:v>#N/A</c:v>
                </c:pt>
                <c:pt idx="2864">
                  <c:v>#N/A</c:v>
                </c:pt>
                <c:pt idx="2865">
                  <c:v>#N/A</c:v>
                </c:pt>
                <c:pt idx="2866">
                  <c:v>#N/A</c:v>
                </c:pt>
                <c:pt idx="2867">
                  <c:v>#N/A</c:v>
                </c:pt>
                <c:pt idx="2868">
                  <c:v>#N/A</c:v>
                </c:pt>
                <c:pt idx="2869">
                  <c:v>#N/A</c:v>
                </c:pt>
                <c:pt idx="2870">
                  <c:v>#N/A</c:v>
                </c:pt>
                <c:pt idx="2871">
                  <c:v>#N/A</c:v>
                </c:pt>
                <c:pt idx="2872">
                  <c:v>#N/A</c:v>
                </c:pt>
                <c:pt idx="2873">
                  <c:v>#N/A</c:v>
                </c:pt>
                <c:pt idx="2874">
                  <c:v>#N/A</c:v>
                </c:pt>
                <c:pt idx="2875">
                  <c:v>#N/A</c:v>
                </c:pt>
                <c:pt idx="2876">
                  <c:v>#N/A</c:v>
                </c:pt>
                <c:pt idx="2877">
                  <c:v>#N/A</c:v>
                </c:pt>
                <c:pt idx="2878">
                  <c:v>#N/A</c:v>
                </c:pt>
                <c:pt idx="2879">
                  <c:v>#N/A</c:v>
                </c:pt>
                <c:pt idx="2880">
                  <c:v>#N/A</c:v>
                </c:pt>
                <c:pt idx="2881">
                  <c:v>#N/A</c:v>
                </c:pt>
                <c:pt idx="2882">
                  <c:v>#N/A</c:v>
                </c:pt>
                <c:pt idx="2883">
                  <c:v>#N/A</c:v>
                </c:pt>
                <c:pt idx="2884">
                  <c:v>#N/A</c:v>
                </c:pt>
                <c:pt idx="2885">
                  <c:v>#N/A</c:v>
                </c:pt>
                <c:pt idx="2886">
                  <c:v>#N/A</c:v>
                </c:pt>
                <c:pt idx="2887">
                  <c:v>#N/A</c:v>
                </c:pt>
                <c:pt idx="2888">
                  <c:v>#N/A</c:v>
                </c:pt>
                <c:pt idx="2889">
                  <c:v>#N/A</c:v>
                </c:pt>
                <c:pt idx="2890">
                  <c:v>#N/A</c:v>
                </c:pt>
                <c:pt idx="2891">
                  <c:v>#N/A</c:v>
                </c:pt>
                <c:pt idx="2892">
                  <c:v>#N/A</c:v>
                </c:pt>
                <c:pt idx="2893">
                  <c:v>#N/A</c:v>
                </c:pt>
                <c:pt idx="2894">
                  <c:v>0</c:v>
                </c:pt>
                <c:pt idx="2895">
                  <c:v>#N/A</c:v>
                </c:pt>
                <c:pt idx="2896">
                  <c:v>#N/A</c:v>
                </c:pt>
                <c:pt idx="2897">
                  <c:v>#N/A</c:v>
                </c:pt>
                <c:pt idx="2898">
                  <c:v>#N/A</c:v>
                </c:pt>
                <c:pt idx="2899">
                  <c:v>#N/A</c:v>
                </c:pt>
                <c:pt idx="2900">
                  <c:v>#N/A</c:v>
                </c:pt>
                <c:pt idx="2901">
                  <c:v>#N/A</c:v>
                </c:pt>
                <c:pt idx="2902">
                  <c:v>#N/A</c:v>
                </c:pt>
                <c:pt idx="2903">
                  <c:v>#N/A</c:v>
                </c:pt>
                <c:pt idx="2904">
                  <c:v>#N/A</c:v>
                </c:pt>
                <c:pt idx="2905">
                  <c:v>#N/A</c:v>
                </c:pt>
                <c:pt idx="2906">
                  <c:v>#N/A</c:v>
                </c:pt>
                <c:pt idx="2907">
                  <c:v>#N/A</c:v>
                </c:pt>
                <c:pt idx="2908">
                  <c:v>#N/A</c:v>
                </c:pt>
                <c:pt idx="2909">
                  <c:v>#N/A</c:v>
                </c:pt>
                <c:pt idx="2910">
                  <c:v>#N/A</c:v>
                </c:pt>
                <c:pt idx="2911">
                  <c:v>#N/A</c:v>
                </c:pt>
                <c:pt idx="2912">
                  <c:v>#N/A</c:v>
                </c:pt>
                <c:pt idx="2913">
                  <c:v>#N/A</c:v>
                </c:pt>
                <c:pt idx="2914">
                  <c:v>#N/A</c:v>
                </c:pt>
                <c:pt idx="2915">
                  <c:v>#N/A</c:v>
                </c:pt>
                <c:pt idx="2916">
                  <c:v>#N/A</c:v>
                </c:pt>
                <c:pt idx="2917">
                  <c:v>#N/A</c:v>
                </c:pt>
                <c:pt idx="2918">
                  <c:v>#N/A</c:v>
                </c:pt>
                <c:pt idx="2919">
                  <c:v>#N/A</c:v>
                </c:pt>
                <c:pt idx="2920">
                  <c:v>#N/A</c:v>
                </c:pt>
                <c:pt idx="2921">
                  <c:v>#N/A</c:v>
                </c:pt>
                <c:pt idx="2922">
                  <c:v>0.60000000000000009</c:v>
                </c:pt>
                <c:pt idx="2923">
                  <c:v>#N/A</c:v>
                </c:pt>
                <c:pt idx="2924">
                  <c:v>#N/A</c:v>
                </c:pt>
                <c:pt idx="2925">
                  <c:v>#N/A</c:v>
                </c:pt>
                <c:pt idx="2926">
                  <c:v>#N/A</c:v>
                </c:pt>
                <c:pt idx="2927">
                  <c:v>#N/A</c:v>
                </c:pt>
                <c:pt idx="2928">
                  <c:v>#N/A</c:v>
                </c:pt>
                <c:pt idx="2929">
                  <c:v>#N/A</c:v>
                </c:pt>
                <c:pt idx="2930">
                  <c:v>#N/A</c:v>
                </c:pt>
                <c:pt idx="2931">
                  <c:v>#N/A</c:v>
                </c:pt>
                <c:pt idx="2932">
                  <c:v>#N/A</c:v>
                </c:pt>
                <c:pt idx="2933">
                  <c:v>#N/A</c:v>
                </c:pt>
                <c:pt idx="2934">
                  <c:v>#N/A</c:v>
                </c:pt>
                <c:pt idx="2935">
                  <c:v>#N/A</c:v>
                </c:pt>
                <c:pt idx="2936">
                  <c:v>#N/A</c:v>
                </c:pt>
                <c:pt idx="2937">
                  <c:v>#N/A</c:v>
                </c:pt>
                <c:pt idx="2938">
                  <c:v>#N/A</c:v>
                </c:pt>
                <c:pt idx="2939">
                  <c:v>#N/A</c:v>
                </c:pt>
                <c:pt idx="2940">
                  <c:v>#N/A</c:v>
                </c:pt>
                <c:pt idx="2941">
                  <c:v>#N/A</c:v>
                </c:pt>
                <c:pt idx="2942">
                  <c:v>#N/A</c:v>
                </c:pt>
                <c:pt idx="2943">
                  <c:v>#N/A</c:v>
                </c:pt>
                <c:pt idx="2944">
                  <c:v>#N/A</c:v>
                </c:pt>
                <c:pt idx="2945">
                  <c:v>#N/A</c:v>
                </c:pt>
                <c:pt idx="2946">
                  <c:v>#N/A</c:v>
                </c:pt>
                <c:pt idx="2947">
                  <c:v>#N/A</c:v>
                </c:pt>
                <c:pt idx="2948">
                  <c:v>#N/A</c:v>
                </c:pt>
                <c:pt idx="2949">
                  <c:v>#N/A</c:v>
                </c:pt>
                <c:pt idx="2950">
                  <c:v>#N/A</c:v>
                </c:pt>
                <c:pt idx="2951">
                  <c:v>0.3</c:v>
                </c:pt>
                <c:pt idx="2952">
                  <c:v>#N/A</c:v>
                </c:pt>
                <c:pt idx="2953">
                  <c:v>#N/A</c:v>
                </c:pt>
                <c:pt idx="2954">
                  <c:v>#N/A</c:v>
                </c:pt>
                <c:pt idx="2955">
                  <c:v>#N/A</c:v>
                </c:pt>
                <c:pt idx="2956">
                  <c:v>#N/A</c:v>
                </c:pt>
                <c:pt idx="2957">
                  <c:v>#N/A</c:v>
                </c:pt>
                <c:pt idx="2958">
                  <c:v>#N/A</c:v>
                </c:pt>
                <c:pt idx="2959">
                  <c:v>#N/A</c:v>
                </c:pt>
                <c:pt idx="2960">
                  <c:v>#N/A</c:v>
                </c:pt>
                <c:pt idx="2961">
                  <c:v>#N/A</c:v>
                </c:pt>
                <c:pt idx="2962">
                  <c:v>#N/A</c:v>
                </c:pt>
                <c:pt idx="2963">
                  <c:v>#N/A</c:v>
                </c:pt>
                <c:pt idx="2964">
                  <c:v>#N/A</c:v>
                </c:pt>
                <c:pt idx="2965">
                  <c:v>#N/A</c:v>
                </c:pt>
                <c:pt idx="2966">
                  <c:v>#N/A</c:v>
                </c:pt>
                <c:pt idx="2967">
                  <c:v>#N/A</c:v>
                </c:pt>
                <c:pt idx="2968">
                  <c:v>#N/A</c:v>
                </c:pt>
                <c:pt idx="2969">
                  <c:v>#N/A</c:v>
                </c:pt>
                <c:pt idx="2970">
                  <c:v>#N/A</c:v>
                </c:pt>
                <c:pt idx="2971">
                  <c:v>#N/A</c:v>
                </c:pt>
                <c:pt idx="2972">
                  <c:v>#N/A</c:v>
                </c:pt>
                <c:pt idx="2973">
                  <c:v>#N/A</c:v>
                </c:pt>
                <c:pt idx="2974">
                  <c:v>#N/A</c:v>
                </c:pt>
                <c:pt idx="2975">
                  <c:v>#N/A</c:v>
                </c:pt>
                <c:pt idx="2976">
                  <c:v>#N/A</c:v>
                </c:pt>
                <c:pt idx="2977">
                  <c:v>#N/A</c:v>
                </c:pt>
                <c:pt idx="2978">
                  <c:v>#N/A</c:v>
                </c:pt>
                <c:pt idx="2979">
                  <c:v>#N/A</c:v>
                </c:pt>
                <c:pt idx="2980">
                  <c:v>#N/A</c:v>
                </c:pt>
                <c:pt idx="2981">
                  <c:v>0</c:v>
                </c:pt>
                <c:pt idx="2982">
                  <c:v>#N/A</c:v>
                </c:pt>
                <c:pt idx="2983">
                  <c:v>#N/A</c:v>
                </c:pt>
                <c:pt idx="2984">
                  <c:v>#N/A</c:v>
                </c:pt>
                <c:pt idx="2985">
                  <c:v>#N/A</c:v>
                </c:pt>
                <c:pt idx="2986">
                  <c:v>#N/A</c:v>
                </c:pt>
                <c:pt idx="2987">
                  <c:v>#N/A</c:v>
                </c:pt>
                <c:pt idx="2988">
                  <c:v>#N/A</c:v>
                </c:pt>
                <c:pt idx="2989">
                  <c:v>#N/A</c:v>
                </c:pt>
                <c:pt idx="2990">
                  <c:v>#N/A</c:v>
                </c:pt>
                <c:pt idx="2991">
                  <c:v>#N/A</c:v>
                </c:pt>
                <c:pt idx="2992">
                  <c:v>#N/A</c:v>
                </c:pt>
                <c:pt idx="2993">
                  <c:v>#N/A</c:v>
                </c:pt>
                <c:pt idx="2994">
                  <c:v>#N/A</c:v>
                </c:pt>
                <c:pt idx="2995">
                  <c:v>#N/A</c:v>
                </c:pt>
                <c:pt idx="2996">
                  <c:v>#N/A</c:v>
                </c:pt>
                <c:pt idx="2997">
                  <c:v>#N/A</c:v>
                </c:pt>
                <c:pt idx="2998">
                  <c:v>#N/A</c:v>
                </c:pt>
                <c:pt idx="2999">
                  <c:v>#N/A</c:v>
                </c:pt>
                <c:pt idx="3000">
                  <c:v>#N/A</c:v>
                </c:pt>
                <c:pt idx="3001">
                  <c:v>#N/A</c:v>
                </c:pt>
                <c:pt idx="3002">
                  <c:v>#N/A</c:v>
                </c:pt>
                <c:pt idx="3003">
                  <c:v>#N/A</c:v>
                </c:pt>
                <c:pt idx="3004">
                  <c:v>#N/A</c:v>
                </c:pt>
                <c:pt idx="3005">
                  <c:v>#N/A</c:v>
                </c:pt>
                <c:pt idx="3006">
                  <c:v>#N/A</c:v>
                </c:pt>
                <c:pt idx="3007">
                  <c:v>#N/A</c:v>
                </c:pt>
                <c:pt idx="3008">
                  <c:v>#N/A</c:v>
                </c:pt>
                <c:pt idx="3009">
                  <c:v>#N/A</c:v>
                </c:pt>
                <c:pt idx="3010">
                  <c:v>#N/A</c:v>
                </c:pt>
                <c:pt idx="3011">
                  <c:v>#N/A</c:v>
                </c:pt>
                <c:pt idx="3012">
                  <c:v>#N/A</c:v>
                </c:pt>
                <c:pt idx="3013">
                  <c:v>0</c:v>
                </c:pt>
                <c:pt idx="3014">
                  <c:v>#N/A</c:v>
                </c:pt>
                <c:pt idx="3015">
                  <c:v>#N/A</c:v>
                </c:pt>
                <c:pt idx="3016">
                  <c:v>#N/A</c:v>
                </c:pt>
                <c:pt idx="3017">
                  <c:v>#N/A</c:v>
                </c:pt>
                <c:pt idx="3018">
                  <c:v>#N/A</c:v>
                </c:pt>
                <c:pt idx="3019">
                  <c:v>#N/A</c:v>
                </c:pt>
                <c:pt idx="3020">
                  <c:v>#N/A</c:v>
                </c:pt>
                <c:pt idx="3021">
                  <c:v>#N/A</c:v>
                </c:pt>
                <c:pt idx="3022">
                  <c:v>#N/A</c:v>
                </c:pt>
                <c:pt idx="3023">
                  <c:v>#N/A</c:v>
                </c:pt>
                <c:pt idx="3024">
                  <c:v>#N/A</c:v>
                </c:pt>
                <c:pt idx="3025">
                  <c:v>#N/A</c:v>
                </c:pt>
                <c:pt idx="3026">
                  <c:v>#N/A</c:v>
                </c:pt>
                <c:pt idx="3027">
                  <c:v>#N/A</c:v>
                </c:pt>
                <c:pt idx="3028">
                  <c:v>#N/A</c:v>
                </c:pt>
                <c:pt idx="3029">
                  <c:v>#N/A</c:v>
                </c:pt>
                <c:pt idx="3030">
                  <c:v>#N/A</c:v>
                </c:pt>
                <c:pt idx="3031">
                  <c:v>#N/A</c:v>
                </c:pt>
                <c:pt idx="3032">
                  <c:v>#N/A</c:v>
                </c:pt>
                <c:pt idx="3033">
                  <c:v>#N/A</c:v>
                </c:pt>
                <c:pt idx="3034">
                  <c:v>#N/A</c:v>
                </c:pt>
                <c:pt idx="3035">
                  <c:v>#N/A</c:v>
                </c:pt>
                <c:pt idx="3036">
                  <c:v>#N/A</c:v>
                </c:pt>
                <c:pt idx="3037">
                  <c:v>#N/A</c:v>
                </c:pt>
                <c:pt idx="3038">
                  <c:v>#N/A</c:v>
                </c:pt>
                <c:pt idx="3039">
                  <c:v>#N/A</c:v>
                </c:pt>
                <c:pt idx="3040">
                  <c:v>#N/A</c:v>
                </c:pt>
                <c:pt idx="3041">
                  <c:v>#N/A</c:v>
                </c:pt>
                <c:pt idx="3042">
                  <c:v>1.0999999999999999</c:v>
                </c:pt>
                <c:pt idx="3043">
                  <c:v>#N/A</c:v>
                </c:pt>
                <c:pt idx="3044">
                  <c:v>#N/A</c:v>
                </c:pt>
                <c:pt idx="3045">
                  <c:v>#N/A</c:v>
                </c:pt>
                <c:pt idx="3046">
                  <c:v>#N/A</c:v>
                </c:pt>
                <c:pt idx="3047">
                  <c:v>#N/A</c:v>
                </c:pt>
                <c:pt idx="3048">
                  <c:v>#N/A</c:v>
                </c:pt>
                <c:pt idx="3049">
                  <c:v>#N/A</c:v>
                </c:pt>
                <c:pt idx="3050">
                  <c:v>#N/A</c:v>
                </c:pt>
                <c:pt idx="3051">
                  <c:v>#N/A</c:v>
                </c:pt>
                <c:pt idx="3052">
                  <c:v>#N/A</c:v>
                </c:pt>
                <c:pt idx="3053">
                  <c:v>#N/A</c:v>
                </c:pt>
                <c:pt idx="3054">
                  <c:v>#N/A</c:v>
                </c:pt>
                <c:pt idx="3055">
                  <c:v>#N/A</c:v>
                </c:pt>
                <c:pt idx="3056">
                  <c:v>#N/A</c:v>
                </c:pt>
                <c:pt idx="3057">
                  <c:v>#N/A</c:v>
                </c:pt>
                <c:pt idx="3058">
                  <c:v>#N/A</c:v>
                </c:pt>
                <c:pt idx="3059">
                  <c:v>#N/A</c:v>
                </c:pt>
                <c:pt idx="3060">
                  <c:v>#N/A</c:v>
                </c:pt>
                <c:pt idx="3061">
                  <c:v>#N/A</c:v>
                </c:pt>
                <c:pt idx="3062">
                  <c:v>#N/A</c:v>
                </c:pt>
                <c:pt idx="3063">
                  <c:v>#N/A</c:v>
                </c:pt>
                <c:pt idx="3064">
                  <c:v>#N/A</c:v>
                </c:pt>
                <c:pt idx="3065">
                  <c:v>#N/A</c:v>
                </c:pt>
                <c:pt idx="3066">
                  <c:v>#N/A</c:v>
                </c:pt>
                <c:pt idx="3067">
                  <c:v>#N/A</c:v>
                </c:pt>
                <c:pt idx="3068">
                  <c:v>#N/A</c:v>
                </c:pt>
                <c:pt idx="3069">
                  <c:v>#N/A</c:v>
                </c:pt>
                <c:pt idx="3070">
                  <c:v>#N/A</c:v>
                </c:pt>
                <c:pt idx="3071">
                  <c:v>#N/A</c:v>
                </c:pt>
                <c:pt idx="3072">
                  <c:v>#N/A</c:v>
                </c:pt>
                <c:pt idx="3073">
                  <c:v>0</c:v>
                </c:pt>
                <c:pt idx="3076">
                  <c:v>#N/A</c:v>
                </c:pt>
                <c:pt idx="3077">
                  <c:v>#N/A</c:v>
                </c:pt>
                <c:pt idx="3078">
                  <c:v>#N/A</c:v>
                </c:pt>
                <c:pt idx="3079">
                  <c:v>#N/A</c:v>
                </c:pt>
                <c:pt idx="3080">
                  <c:v>#N/A</c:v>
                </c:pt>
                <c:pt idx="3081">
                  <c:v>#N/A</c:v>
                </c:pt>
                <c:pt idx="3082">
                  <c:v>#N/A</c:v>
                </c:pt>
                <c:pt idx="3083">
                  <c:v>#N/A</c:v>
                </c:pt>
                <c:pt idx="3084">
                  <c:v>#N/A</c:v>
                </c:pt>
                <c:pt idx="3085">
                  <c:v>#N/A</c:v>
                </c:pt>
                <c:pt idx="3086">
                  <c:v>#N/A</c:v>
                </c:pt>
                <c:pt idx="3087">
                  <c:v>#N/A</c:v>
                </c:pt>
                <c:pt idx="3088">
                  <c:v>#N/A</c:v>
                </c:pt>
                <c:pt idx="3089">
                  <c:v>#N/A</c:v>
                </c:pt>
                <c:pt idx="3090">
                  <c:v>#N/A</c:v>
                </c:pt>
                <c:pt idx="3091">
                  <c:v>#N/A</c:v>
                </c:pt>
                <c:pt idx="3092">
                  <c:v>#N/A</c:v>
                </c:pt>
                <c:pt idx="3093">
                  <c:v>#N/A</c:v>
                </c:pt>
                <c:pt idx="3094">
                  <c:v>#N/A</c:v>
                </c:pt>
                <c:pt idx="3095">
                  <c:v>#N/A</c:v>
                </c:pt>
                <c:pt idx="3096">
                  <c:v>#N/A</c:v>
                </c:pt>
                <c:pt idx="3097">
                  <c:v>#N/A</c:v>
                </c:pt>
                <c:pt idx="3098">
                  <c:v>#N/A</c:v>
                </c:pt>
                <c:pt idx="3099">
                  <c:v>#N/A</c:v>
                </c:pt>
                <c:pt idx="3100">
                  <c:v>#N/A</c:v>
                </c:pt>
                <c:pt idx="3101">
                  <c:v>#N/A</c:v>
                </c:pt>
                <c:pt idx="3102">
                  <c:v>#N/A</c:v>
                </c:pt>
                <c:pt idx="3103">
                  <c:v>#N/A</c:v>
                </c:pt>
                <c:pt idx="3104">
                  <c:v>0</c:v>
                </c:pt>
                <c:pt idx="3105">
                  <c:v>#N/A</c:v>
                </c:pt>
                <c:pt idx="3106">
                  <c:v>#N/A</c:v>
                </c:pt>
                <c:pt idx="3107">
                  <c:v>#N/A</c:v>
                </c:pt>
                <c:pt idx="3108">
                  <c:v>#N/A</c:v>
                </c:pt>
                <c:pt idx="3109">
                  <c:v>#N/A</c:v>
                </c:pt>
                <c:pt idx="3110">
                  <c:v>#N/A</c:v>
                </c:pt>
                <c:pt idx="3111">
                  <c:v>#N/A</c:v>
                </c:pt>
                <c:pt idx="3112">
                  <c:v>#N/A</c:v>
                </c:pt>
                <c:pt idx="3113">
                  <c:v>#N/A</c:v>
                </c:pt>
                <c:pt idx="3114">
                  <c:v>#N/A</c:v>
                </c:pt>
                <c:pt idx="3115">
                  <c:v>#N/A</c:v>
                </c:pt>
                <c:pt idx="3116">
                  <c:v>#N/A</c:v>
                </c:pt>
                <c:pt idx="3117">
                  <c:v>#N/A</c:v>
                </c:pt>
                <c:pt idx="3118">
                  <c:v>#N/A</c:v>
                </c:pt>
                <c:pt idx="3119">
                  <c:v>#N/A</c:v>
                </c:pt>
                <c:pt idx="3120">
                  <c:v>#N/A</c:v>
                </c:pt>
                <c:pt idx="3121">
                  <c:v>#N/A</c:v>
                </c:pt>
                <c:pt idx="3122">
                  <c:v>#N/A</c:v>
                </c:pt>
                <c:pt idx="3123">
                  <c:v>#N/A</c:v>
                </c:pt>
                <c:pt idx="3124">
                  <c:v>#N/A</c:v>
                </c:pt>
                <c:pt idx="3125">
                  <c:v>#N/A</c:v>
                </c:pt>
                <c:pt idx="3126">
                  <c:v>#N/A</c:v>
                </c:pt>
                <c:pt idx="3127">
                  <c:v>#N/A</c:v>
                </c:pt>
                <c:pt idx="3128">
                  <c:v>#N/A</c:v>
                </c:pt>
                <c:pt idx="3129">
                  <c:v>#N/A</c:v>
                </c:pt>
                <c:pt idx="3130">
                  <c:v>#N/A</c:v>
                </c:pt>
                <c:pt idx="3131">
                  <c:v>#N/A</c:v>
                </c:pt>
                <c:pt idx="3132">
                  <c:v>#N/A</c:v>
                </c:pt>
                <c:pt idx="3133">
                  <c:v>#N/A</c:v>
                </c:pt>
                <c:pt idx="3134">
                  <c:v>0</c:v>
                </c:pt>
                <c:pt idx="3135">
                  <c:v>#N/A</c:v>
                </c:pt>
                <c:pt idx="3136">
                  <c:v>#N/A</c:v>
                </c:pt>
                <c:pt idx="3137">
                  <c:v>#N/A</c:v>
                </c:pt>
                <c:pt idx="3138">
                  <c:v>#N/A</c:v>
                </c:pt>
                <c:pt idx="3139">
                  <c:v>#N/A</c:v>
                </c:pt>
                <c:pt idx="3140">
                  <c:v>#N/A</c:v>
                </c:pt>
                <c:pt idx="3141">
                  <c:v>#N/A</c:v>
                </c:pt>
                <c:pt idx="3142">
                  <c:v>#N/A</c:v>
                </c:pt>
                <c:pt idx="3143">
                  <c:v>#N/A</c:v>
                </c:pt>
                <c:pt idx="3144">
                  <c:v>#N/A</c:v>
                </c:pt>
                <c:pt idx="3145">
                  <c:v>#N/A</c:v>
                </c:pt>
                <c:pt idx="3146">
                  <c:v>#N/A</c:v>
                </c:pt>
                <c:pt idx="3147">
                  <c:v>#N/A</c:v>
                </c:pt>
                <c:pt idx="3148">
                  <c:v>#N/A</c:v>
                </c:pt>
                <c:pt idx="3149">
                  <c:v>#N/A</c:v>
                </c:pt>
                <c:pt idx="3150">
                  <c:v>#N/A</c:v>
                </c:pt>
                <c:pt idx="3151">
                  <c:v>#N/A</c:v>
                </c:pt>
                <c:pt idx="3152">
                  <c:v>#N/A</c:v>
                </c:pt>
                <c:pt idx="3153">
                  <c:v>#N/A</c:v>
                </c:pt>
                <c:pt idx="3154">
                  <c:v>#N/A</c:v>
                </c:pt>
                <c:pt idx="3155">
                  <c:v>#N/A</c:v>
                </c:pt>
                <c:pt idx="3156">
                  <c:v>#N/A</c:v>
                </c:pt>
                <c:pt idx="3157">
                  <c:v>#N/A</c:v>
                </c:pt>
                <c:pt idx="3158">
                  <c:v>#N/A</c:v>
                </c:pt>
                <c:pt idx="3159">
                  <c:v>#N/A</c:v>
                </c:pt>
                <c:pt idx="3160">
                  <c:v>#N/A</c:v>
                </c:pt>
                <c:pt idx="3161">
                  <c:v>#N/A</c:v>
                </c:pt>
                <c:pt idx="3162">
                  <c:v>#N/A</c:v>
                </c:pt>
                <c:pt idx="3163">
                  <c:v>#N/A</c:v>
                </c:pt>
                <c:pt idx="3164">
                  <c:v>#N/A</c:v>
                </c:pt>
                <c:pt idx="3165">
                  <c:v>#N/A</c:v>
                </c:pt>
                <c:pt idx="3166">
                  <c:v>#N/A</c:v>
                </c:pt>
                <c:pt idx="3167">
                  <c:v>0</c:v>
                </c:pt>
                <c:pt idx="3168">
                  <c:v>#N/A</c:v>
                </c:pt>
                <c:pt idx="3169">
                  <c:v>#N/A</c:v>
                </c:pt>
                <c:pt idx="3170">
                  <c:v>#N/A</c:v>
                </c:pt>
                <c:pt idx="3171">
                  <c:v>#N/A</c:v>
                </c:pt>
                <c:pt idx="3172">
                  <c:v>#N/A</c:v>
                </c:pt>
                <c:pt idx="3173">
                  <c:v>#N/A</c:v>
                </c:pt>
                <c:pt idx="3174">
                  <c:v>#N/A</c:v>
                </c:pt>
                <c:pt idx="3175">
                  <c:v>#N/A</c:v>
                </c:pt>
                <c:pt idx="3176">
                  <c:v>#N/A</c:v>
                </c:pt>
                <c:pt idx="3177">
                  <c:v>#N/A</c:v>
                </c:pt>
                <c:pt idx="3178">
                  <c:v>#N/A</c:v>
                </c:pt>
                <c:pt idx="3179">
                  <c:v>#N/A</c:v>
                </c:pt>
                <c:pt idx="3180">
                  <c:v>#N/A</c:v>
                </c:pt>
                <c:pt idx="3181">
                  <c:v>#N/A</c:v>
                </c:pt>
                <c:pt idx="3182">
                  <c:v>#N/A</c:v>
                </c:pt>
                <c:pt idx="3183">
                  <c:v>#N/A</c:v>
                </c:pt>
                <c:pt idx="3184">
                  <c:v>#N/A</c:v>
                </c:pt>
                <c:pt idx="3185">
                  <c:v>#N/A</c:v>
                </c:pt>
                <c:pt idx="3186">
                  <c:v>#N/A</c:v>
                </c:pt>
                <c:pt idx="3187">
                  <c:v>#N/A</c:v>
                </c:pt>
                <c:pt idx="3188">
                  <c:v>#N/A</c:v>
                </c:pt>
                <c:pt idx="3189">
                  <c:v>#N/A</c:v>
                </c:pt>
                <c:pt idx="3190">
                  <c:v>#N/A</c:v>
                </c:pt>
                <c:pt idx="3191">
                  <c:v>#N/A</c:v>
                </c:pt>
                <c:pt idx="3192">
                  <c:v>#N/A</c:v>
                </c:pt>
                <c:pt idx="3193">
                  <c:v>#N/A</c:v>
                </c:pt>
                <c:pt idx="3194">
                  <c:v>#N/A</c:v>
                </c:pt>
                <c:pt idx="3195">
                  <c:v>0</c:v>
                </c:pt>
                <c:pt idx="3196">
                  <c:v>#N/A</c:v>
                </c:pt>
                <c:pt idx="3197">
                  <c:v>#N/A</c:v>
                </c:pt>
                <c:pt idx="3198">
                  <c:v>#N/A</c:v>
                </c:pt>
                <c:pt idx="3199">
                  <c:v>#N/A</c:v>
                </c:pt>
                <c:pt idx="3200">
                  <c:v>#N/A</c:v>
                </c:pt>
                <c:pt idx="3201">
                  <c:v>#N/A</c:v>
                </c:pt>
                <c:pt idx="3202">
                  <c:v>#N/A</c:v>
                </c:pt>
                <c:pt idx="3203">
                  <c:v>#N/A</c:v>
                </c:pt>
                <c:pt idx="3204">
                  <c:v>#N/A</c:v>
                </c:pt>
                <c:pt idx="3205">
                  <c:v>#N/A</c:v>
                </c:pt>
                <c:pt idx="3206">
                  <c:v>#N/A</c:v>
                </c:pt>
                <c:pt idx="3207">
                  <c:v>#N/A</c:v>
                </c:pt>
                <c:pt idx="3208">
                  <c:v>#N/A</c:v>
                </c:pt>
                <c:pt idx="3209">
                  <c:v>#N/A</c:v>
                </c:pt>
                <c:pt idx="3210">
                  <c:v>#N/A</c:v>
                </c:pt>
                <c:pt idx="3211">
                  <c:v>#N/A</c:v>
                </c:pt>
                <c:pt idx="3212">
                  <c:v>#N/A</c:v>
                </c:pt>
                <c:pt idx="3213">
                  <c:v>#N/A</c:v>
                </c:pt>
                <c:pt idx="3214">
                  <c:v>#N/A</c:v>
                </c:pt>
                <c:pt idx="3215">
                  <c:v>#N/A</c:v>
                </c:pt>
                <c:pt idx="3216">
                  <c:v>#N/A</c:v>
                </c:pt>
                <c:pt idx="3217">
                  <c:v>#N/A</c:v>
                </c:pt>
                <c:pt idx="3218">
                  <c:v>#N/A</c:v>
                </c:pt>
                <c:pt idx="3219">
                  <c:v>#N/A</c:v>
                </c:pt>
                <c:pt idx="3220">
                  <c:v>#N/A</c:v>
                </c:pt>
                <c:pt idx="3221">
                  <c:v>#N/A</c:v>
                </c:pt>
                <c:pt idx="3222">
                  <c:v>#N/A</c:v>
                </c:pt>
                <c:pt idx="3223">
                  <c:v>#N/A</c:v>
                </c:pt>
                <c:pt idx="3224">
                  <c:v>#N/A</c:v>
                </c:pt>
                <c:pt idx="3225">
                  <c:v>#N/A</c:v>
                </c:pt>
                <c:pt idx="3226">
                  <c:v>#N/A</c:v>
                </c:pt>
                <c:pt idx="3227">
                  <c:v>0</c:v>
                </c:pt>
                <c:pt idx="3230">
                  <c:v>#N/A</c:v>
                </c:pt>
                <c:pt idx="3231">
                  <c:v>#N/A</c:v>
                </c:pt>
                <c:pt idx="3232">
                  <c:v>#N/A</c:v>
                </c:pt>
                <c:pt idx="3233">
                  <c:v>#N/A</c:v>
                </c:pt>
                <c:pt idx="3234">
                  <c:v>#N/A</c:v>
                </c:pt>
                <c:pt idx="3235">
                  <c:v>#N/A</c:v>
                </c:pt>
                <c:pt idx="3236">
                  <c:v>#N/A</c:v>
                </c:pt>
                <c:pt idx="3237">
                  <c:v>#N/A</c:v>
                </c:pt>
                <c:pt idx="3238">
                  <c:v>#N/A</c:v>
                </c:pt>
                <c:pt idx="3239">
                  <c:v>#N/A</c:v>
                </c:pt>
                <c:pt idx="3240">
                  <c:v>#N/A</c:v>
                </c:pt>
                <c:pt idx="3241">
                  <c:v>#N/A</c:v>
                </c:pt>
                <c:pt idx="3242">
                  <c:v>#N/A</c:v>
                </c:pt>
                <c:pt idx="3243">
                  <c:v>#N/A</c:v>
                </c:pt>
                <c:pt idx="3244">
                  <c:v>#N/A</c:v>
                </c:pt>
                <c:pt idx="3245">
                  <c:v>#N/A</c:v>
                </c:pt>
                <c:pt idx="3246">
                  <c:v>#N/A</c:v>
                </c:pt>
                <c:pt idx="3247">
                  <c:v>#N/A</c:v>
                </c:pt>
                <c:pt idx="3248">
                  <c:v>#N/A</c:v>
                </c:pt>
                <c:pt idx="3249">
                  <c:v>#N/A</c:v>
                </c:pt>
                <c:pt idx="3250">
                  <c:v>#N/A</c:v>
                </c:pt>
                <c:pt idx="3251">
                  <c:v>#N/A</c:v>
                </c:pt>
                <c:pt idx="3252">
                  <c:v>#N/A</c:v>
                </c:pt>
                <c:pt idx="3253">
                  <c:v>#N/A</c:v>
                </c:pt>
                <c:pt idx="3254">
                  <c:v>#N/A</c:v>
                </c:pt>
                <c:pt idx="3255">
                  <c:v>#N/A</c:v>
                </c:pt>
                <c:pt idx="3256">
                  <c:v>#N/A</c:v>
                </c:pt>
                <c:pt idx="3257">
                  <c:v>#N/A</c:v>
                </c:pt>
                <c:pt idx="3258">
                  <c:v>0.79999999999999993</c:v>
                </c:pt>
                <c:pt idx="3259">
                  <c:v>#N/A</c:v>
                </c:pt>
                <c:pt idx="3260">
                  <c:v>#N/A</c:v>
                </c:pt>
                <c:pt idx="3261">
                  <c:v>#N/A</c:v>
                </c:pt>
                <c:pt idx="3262">
                  <c:v>#N/A</c:v>
                </c:pt>
                <c:pt idx="3263">
                  <c:v>#N/A</c:v>
                </c:pt>
                <c:pt idx="3264">
                  <c:v>#N/A</c:v>
                </c:pt>
                <c:pt idx="3265">
                  <c:v>#N/A</c:v>
                </c:pt>
                <c:pt idx="3266">
                  <c:v>#N/A</c:v>
                </c:pt>
                <c:pt idx="3267">
                  <c:v>#N/A</c:v>
                </c:pt>
                <c:pt idx="3268">
                  <c:v>#N/A</c:v>
                </c:pt>
                <c:pt idx="3269">
                  <c:v>#N/A</c:v>
                </c:pt>
                <c:pt idx="3270">
                  <c:v>#N/A</c:v>
                </c:pt>
                <c:pt idx="3271">
                  <c:v>#N/A</c:v>
                </c:pt>
                <c:pt idx="3272">
                  <c:v>#N/A</c:v>
                </c:pt>
                <c:pt idx="3273">
                  <c:v>#N/A</c:v>
                </c:pt>
                <c:pt idx="3274">
                  <c:v>#N/A</c:v>
                </c:pt>
                <c:pt idx="3275">
                  <c:v>#N/A</c:v>
                </c:pt>
                <c:pt idx="3276">
                  <c:v>#N/A</c:v>
                </c:pt>
                <c:pt idx="3277">
                  <c:v>#N/A</c:v>
                </c:pt>
                <c:pt idx="3278">
                  <c:v>#N/A</c:v>
                </c:pt>
                <c:pt idx="3279">
                  <c:v>#N/A</c:v>
                </c:pt>
                <c:pt idx="3280">
                  <c:v>#N/A</c:v>
                </c:pt>
                <c:pt idx="3281">
                  <c:v>#N/A</c:v>
                </c:pt>
                <c:pt idx="3282">
                  <c:v>#N/A</c:v>
                </c:pt>
                <c:pt idx="3283">
                  <c:v>#N/A</c:v>
                </c:pt>
                <c:pt idx="3284">
                  <c:v>#N/A</c:v>
                </c:pt>
                <c:pt idx="3285">
                  <c:v>#N/A</c:v>
                </c:pt>
                <c:pt idx="3286">
                  <c:v>0</c:v>
                </c:pt>
                <c:pt idx="3287">
                  <c:v>#N/A</c:v>
                </c:pt>
                <c:pt idx="3288">
                  <c:v>#N/A</c:v>
                </c:pt>
                <c:pt idx="3289">
                  <c:v>#N/A</c:v>
                </c:pt>
                <c:pt idx="3290">
                  <c:v>#N/A</c:v>
                </c:pt>
                <c:pt idx="3291">
                  <c:v>#N/A</c:v>
                </c:pt>
                <c:pt idx="3292">
                  <c:v>#N/A</c:v>
                </c:pt>
                <c:pt idx="3293">
                  <c:v>#N/A</c:v>
                </c:pt>
                <c:pt idx="3294">
                  <c:v>#N/A</c:v>
                </c:pt>
                <c:pt idx="3295">
                  <c:v>#N/A</c:v>
                </c:pt>
                <c:pt idx="3296">
                  <c:v>#N/A</c:v>
                </c:pt>
                <c:pt idx="3297">
                  <c:v>#N/A</c:v>
                </c:pt>
                <c:pt idx="3298">
                  <c:v>#N/A</c:v>
                </c:pt>
                <c:pt idx="3299">
                  <c:v>#N/A</c:v>
                </c:pt>
                <c:pt idx="3300">
                  <c:v>#N/A</c:v>
                </c:pt>
                <c:pt idx="3301">
                  <c:v>#N/A</c:v>
                </c:pt>
                <c:pt idx="3302">
                  <c:v>#N/A</c:v>
                </c:pt>
                <c:pt idx="3303">
                  <c:v>#N/A</c:v>
                </c:pt>
                <c:pt idx="3304">
                  <c:v>#N/A</c:v>
                </c:pt>
                <c:pt idx="3305">
                  <c:v>#N/A</c:v>
                </c:pt>
                <c:pt idx="3306">
                  <c:v>#N/A</c:v>
                </c:pt>
                <c:pt idx="3307">
                  <c:v>#N/A</c:v>
                </c:pt>
                <c:pt idx="3308">
                  <c:v>#N/A</c:v>
                </c:pt>
                <c:pt idx="3309">
                  <c:v>#N/A</c:v>
                </c:pt>
                <c:pt idx="3310">
                  <c:v>#N/A</c:v>
                </c:pt>
                <c:pt idx="3311">
                  <c:v>#N/A</c:v>
                </c:pt>
                <c:pt idx="3312">
                  <c:v>#N/A</c:v>
                </c:pt>
                <c:pt idx="3313">
                  <c:v>#N/A</c:v>
                </c:pt>
                <c:pt idx="3314">
                  <c:v>#N/A</c:v>
                </c:pt>
                <c:pt idx="3315">
                  <c:v>#N/A</c:v>
                </c:pt>
                <c:pt idx="3316">
                  <c:v>0.16500000000000001</c:v>
                </c:pt>
                <c:pt idx="3317">
                  <c:v>#N/A</c:v>
                </c:pt>
                <c:pt idx="3318">
                  <c:v>#N/A</c:v>
                </c:pt>
                <c:pt idx="3319">
                  <c:v>#N/A</c:v>
                </c:pt>
                <c:pt idx="3320">
                  <c:v>#N/A</c:v>
                </c:pt>
                <c:pt idx="3321">
                  <c:v>#N/A</c:v>
                </c:pt>
                <c:pt idx="3322">
                  <c:v>#N/A</c:v>
                </c:pt>
                <c:pt idx="3323">
                  <c:v>#N/A</c:v>
                </c:pt>
                <c:pt idx="3324">
                  <c:v>#N/A</c:v>
                </c:pt>
                <c:pt idx="3325">
                  <c:v>#N/A</c:v>
                </c:pt>
                <c:pt idx="3326">
                  <c:v>#N/A</c:v>
                </c:pt>
                <c:pt idx="3327">
                  <c:v>#N/A</c:v>
                </c:pt>
                <c:pt idx="3328">
                  <c:v>#N/A</c:v>
                </c:pt>
                <c:pt idx="3329">
                  <c:v>#N/A</c:v>
                </c:pt>
                <c:pt idx="3330">
                  <c:v>#N/A</c:v>
                </c:pt>
                <c:pt idx="3331">
                  <c:v>#N/A</c:v>
                </c:pt>
                <c:pt idx="3332">
                  <c:v>#N/A</c:v>
                </c:pt>
                <c:pt idx="3333">
                  <c:v>#N/A</c:v>
                </c:pt>
                <c:pt idx="3334">
                  <c:v>#N/A</c:v>
                </c:pt>
                <c:pt idx="3335">
                  <c:v>#N/A</c:v>
                </c:pt>
                <c:pt idx="3336">
                  <c:v>#N/A</c:v>
                </c:pt>
                <c:pt idx="3337">
                  <c:v>#N/A</c:v>
                </c:pt>
                <c:pt idx="3338">
                  <c:v>#N/A</c:v>
                </c:pt>
                <c:pt idx="3339">
                  <c:v>#N/A</c:v>
                </c:pt>
                <c:pt idx="3340">
                  <c:v>#N/A</c:v>
                </c:pt>
                <c:pt idx="3341">
                  <c:v>#N/A</c:v>
                </c:pt>
                <c:pt idx="3342">
                  <c:v>#N/A</c:v>
                </c:pt>
                <c:pt idx="3343">
                  <c:v>#N/A</c:v>
                </c:pt>
                <c:pt idx="3344">
                  <c:v>#N/A</c:v>
                </c:pt>
                <c:pt idx="3345">
                  <c:v>#N/A</c:v>
                </c:pt>
                <c:pt idx="3346">
                  <c:v>0.4</c:v>
                </c:pt>
                <c:pt idx="3349">
                  <c:v>#N/A</c:v>
                </c:pt>
                <c:pt idx="3350">
                  <c:v>#N/A</c:v>
                </c:pt>
                <c:pt idx="3351">
                  <c:v>#N/A</c:v>
                </c:pt>
                <c:pt idx="3352">
                  <c:v>#N/A</c:v>
                </c:pt>
                <c:pt idx="3353">
                  <c:v>#N/A</c:v>
                </c:pt>
                <c:pt idx="3354">
                  <c:v>#N/A</c:v>
                </c:pt>
                <c:pt idx="3355">
                  <c:v>#N/A</c:v>
                </c:pt>
                <c:pt idx="3356">
                  <c:v>#N/A</c:v>
                </c:pt>
                <c:pt idx="3357">
                  <c:v>#N/A</c:v>
                </c:pt>
                <c:pt idx="3358">
                  <c:v>#N/A</c:v>
                </c:pt>
                <c:pt idx="3359">
                  <c:v>#N/A</c:v>
                </c:pt>
                <c:pt idx="3360">
                  <c:v>#N/A</c:v>
                </c:pt>
                <c:pt idx="3361">
                  <c:v>#N/A</c:v>
                </c:pt>
                <c:pt idx="3362">
                  <c:v>#N/A</c:v>
                </c:pt>
                <c:pt idx="3363">
                  <c:v>#N/A</c:v>
                </c:pt>
                <c:pt idx="3364">
                  <c:v>#N/A</c:v>
                </c:pt>
                <c:pt idx="3365">
                  <c:v>#N/A</c:v>
                </c:pt>
                <c:pt idx="3366">
                  <c:v>#N/A</c:v>
                </c:pt>
                <c:pt idx="3367">
                  <c:v>#N/A</c:v>
                </c:pt>
                <c:pt idx="3368">
                  <c:v>#N/A</c:v>
                </c:pt>
                <c:pt idx="3369">
                  <c:v>#N/A</c:v>
                </c:pt>
                <c:pt idx="3370">
                  <c:v>#N/A</c:v>
                </c:pt>
                <c:pt idx="3371">
                  <c:v>#N/A</c:v>
                </c:pt>
                <c:pt idx="3372">
                  <c:v>#N/A</c:v>
                </c:pt>
                <c:pt idx="3373">
                  <c:v>#N/A</c:v>
                </c:pt>
                <c:pt idx="3374">
                  <c:v>#N/A</c:v>
                </c:pt>
                <c:pt idx="3375">
                  <c:v>#N/A</c:v>
                </c:pt>
                <c:pt idx="3376">
                  <c:v>#N/A</c:v>
                </c:pt>
                <c:pt idx="3377">
                  <c:v>1.69</c:v>
                </c:pt>
                <c:pt idx="3378">
                  <c:v>#N/A</c:v>
                </c:pt>
                <c:pt idx="3379">
                  <c:v>#N/A</c:v>
                </c:pt>
                <c:pt idx="3380">
                  <c:v>#N/A</c:v>
                </c:pt>
                <c:pt idx="3381">
                  <c:v>#N/A</c:v>
                </c:pt>
                <c:pt idx="3382">
                  <c:v>#N/A</c:v>
                </c:pt>
                <c:pt idx="3383">
                  <c:v>#N/A</c:v>
                </c:pt>
                <c:pt idx="3384">
                  <c:v>#N/A</c:v>
                </c:pt>
                <c:pt idx="3385">
                  <c:v>#N/A</c:v>
                </c:pt>
                <c:pt idx="3386">
                  <c:v>#N/A</c:v>
                </c:pt>
                <c:pt idx="3387">
                  <c:v>#N/A</c:v>
                </c:pt>
                <c:pt idx="3388">
                  <c:v>#N/A</c:v>
                </c:pt>
                <c:pt idx="3389">
                  <c:v>#N/A</c:v>
                </c:pt>
                <c:pt idx="3390">
                  <c:v>#N/A</c:v>
                </c:pt>
                <c:pt idx="3391">
                  <c:v>#N/A</c:v>
                </c:pt>
                <c:pt idx="3392">
                  <c:v>#N/A</c:v>
                </c:pt>
                <c:pt idx="3393">
                  <c:v>#N/A</c:v>
                </c:pt>
                <c:pt idx="3394">
                  <c:v>#N/A</c:v>
                </c:pt>
                <c:pt idx="3395">
                  <c:v>#N/A</c:v>
                </c:pt>
                <c:pt idx="3396">
                  <c:v>#N/A</c:v>
                </c:pt>
                <c:pt idx="3397">
                  <c:v>#N/A</c:v>
                </c:pt>
                <c:pt idx="3398">
                  <c:v>#N/A</c:v>
                </c:pt>
                <c:pt idx="3399">
                  <c:v>#N/A</c:v>
                </c:pt>
                <c:pt idx="3400">
                  <c:v>#N/A</c:v>
                </c:pt>
                <c:pt idx="3401">
                  <c:v>#N/A</c:v>
                </c:pt>
                <c:pt idx="3402">
                  <c:v>#N/A</c:v>
                </c:pt>
                <c:pt idx="3403">
                  <c:v>#N/A</c:v>
                </c:pt>
                <c:pt idx="3404">
                  <c:v>#N/A</c:v>
                </c:pt>
                <c:pt idx="3405">
                  <c:v>#N/A</c:v>
                </c:pt>
                <c:pt idx="3406">
                  <c:v>#N/A</c:v>
                </c:pt>
                <c:pt idx="3407">
                  <c:v>0.25</c:v>
                </c:pt>
                <c:pt idx="3408">
                  <c:v>#N/A</c:v>
                </c:pt>
                <c:pt idx="3409">
                  <c:v>#N/A</c:v>
                </c:pt>
                <c:pt idx="3410">
                  <c:v>#N/A</c:v>
                </c:pt>
                <c:pt idx="3411">
                  <c:v>#N/A</c:v>
                </c:pt>
                <c:pt idx="3412">
                  <c:v>#N/A</c:v>
                </c:pt>
                <c:pt idx="3413">
                  <c:v>#N/A</c:v>
                </c:pt>
                <c:pt idx="3414">
                  <c:v>#N/A</c:v>
                </c:pt>
                <c:pt idx="3415">
                  <c:v>#N/A</c:v>
                </c:pt>
                <c:pt idx="3416">
                  <c:v>#N/A</c:v>
                </c:pt>
                <c:pt idx="3417">
                  <c:v>#N/A</c:v>
                </c:pt>
                <c:pt idx="3418">
                  <c:v>#N/A</c:v>
                </c:pt>
                <c:pt idx="3419">
                  <c:v>#N/A</c:v>
                </c:pt>
                <c:pt idx="3420">
                  <c:v>#N/A</c:v>
                </c:pt>
                <c:pt idx="3421">
                  <c:v>#N/A</c:v>
                </c:pt>
                <c:pt idx="3422">
                  <c:v>#N/A</c:v>
                </c:pt>
                <c:pt idx="3423">
                  <c:v>#N/A</c:v>
                </c:pt>
                <c:pt idx="3424">
                  <c:v>#N/A</c:v>
                </c:pt>
                <c:pt idx="3425">
                  <c:v>#N/A</c:v>
                </c:pt>
                <c:pt idx="3426">
                  <c:v>#N/A</c:v>
                </c:pt>
                <c:pt idx="3427">
                  <c:v>#N/A</c:v>
                </c:pt>
                <c:pt idx="3428">
                  <c:v>#N/A</c:v>
                </c:pt>
                <c:pt idx="3429">
                  <c:v>#N/A</c:v>
                </c:pt>
                <c:pt idx="3430">
                  <c:v>#N/A</c:v>
                </c:pt>
                <c:pt idx="3431">
                  <c:v>#N/A</c:v>
                </c:pt>
                <c:pt idx="3432">
                  <c:v>#N/A</c:v>
                </c:pt>
                <c:pt idx="3433">
                  <c:v>#N/A</c:v>
                </c:pt>
                <c:pt idx="3434">
                  <c:v>#N/A</c:v>
                </c:pt>
                <c:pt idx="3435">
                  <c:v>#N/A</c:v>
                </c:pt>
                <c:pt idx="3436">
                  <c:v>#N/A</c:v>
                </c:pt>
                <c:pt idx="3437">
                  <c:v>#N/A</c:v>
                </c:pt>
                <c:pt idx="3438">
                  <c:v>#N/A</c:v>
                </c:pt>
                <c:pt idx="3439">
                  <c:v>#N/A</c:v>
                </c:pt>
                <c:pt idx="3440">
                  <c:v>#N/A</c:v>
                </c:pt>
                <c:pt idx="3441">
                  <c:v>#N/A</c:v>
                </c:pt>
                <c:pt idx="3442">
                  <c:v>0.5</c:v>
                </c:pt>
                <c:pt idx="3443">
                  <c:v>#N/A</c:v>
                </c:pt>
                <c:pt idx="3444">
                  <c:v>#N/A</c:v>
                </c:pt>
                <c:pt idx="3445">
                  <c:v>#N/A</c:v>
                </c:pt>
                <c:pt idx="3446">
                  <c:v>#N/A</c:v>
                </c:pt>
                <c:pt idx="3447">
                  <c:v>#N/A</c:v>
                </c:pt>
                <c:pt idx="3448">
                  <c:v>#N/A</c:v>
                </c:pt>
                <c:pt idx="3449">
                  <c:v>#N/A</c:v>
                </c:pt>
                <c:pt idx="3450">
                  <c:v>#N/A</c:v>
                </c:pt>
                <c:pt idx="3451">
                  <c:v>#N/A</c:v>
                </c:pt>
                <c:pt idx="3452">
                  <c:v>#N/A</c:v>
                </c:pt>
                <c:pt idx="3453">
                  <c:v>#N/A</c:v>
                </c:pt>
                <c:pt idx="3454">
                  <c:v>#N/A</c:v>
                </c:pt>
                <c:pt idx="3455">
                  <c:v>#N/A</c:v>
                </c:pt>
                <c:pt idx="3456">
                  <c:v>#N/A</c:v>
                </c:pt>
                <c:pt idx="3457">
                  <c:v>#N/A</c:v>
                </c:pt>
                <c:pt idx="3458">
                  <c:v>#N/A</c:v>
                </c:pt>
                <c:pt idx="3459">
                  <c:v>#N/A</c:v>
                </c:pt>
                <c:pt idx="3460">
                  <c:v>#N/A</c:v>
                </c:pt>
                <c:pt idx="3461">
                  <c:v>#N/A</c:v>
                </c:pt>
                <c:pt idx="3462">
                  <c:v>#N/A</c:v>
                </c:pt>
                <c:pt idx="3463">
                  <c:v>#N/A</c:v>
                </c:pt>
                <c:pt idx="3464">
                  <c:v>#N/A</c:v>
                </c:pt>
                <c:pt idx="3465">
                  <c:v>#N/A</c:v>
                </c:pt>
                <c:pt idx="3466">
                  <c:v>#N/A</c:v>
                </c:pt>
                <c:pt idx="3467">
                  <c:v>#N/A</c:v>
                </c:pt>
                <c:pt idx="3468">
                  <c:v>#N/A</c:v>
                </c:pt>
                <c:pt idx="3469">
                  <c:v>0</c:v>
                </c:pt>
                <c:pt idx="3470">
                  <c:v>#N/A</c:v>
                </c:pt>
                <c:pt idx="3471">
                  <c:v>#N/A</c:v>
                </c:pt>
                <c:pt idx="3472">
                  <c:v>#N/A</c:v>
                </c:pt>
                <c:pt idx="3473">
                  <c:v>#N/A</c:v>
                </c:pt>
                <c:pt idx="3474">
                  <c:v>#N/A</c:v>
                </c:pt>
                <c:pt idx="3475">
                  <c:v>#N/A</c:v>
                </c:pt>
                <c:pt idx="3476">
                  <c:v>#N/A</c:v>
                </c:pt>
                <c:pt idx="3477">
                  <c:v>#N/A</c:v>
                </c:pt>
                <c:pt idx="3478">
                  <c:v>#N/A</c:v>
                </c:pt>
                <c:pt idx="3479">
                  <c:v>#N/A</c:v>
                </c:pt>
                <c:pt idx="3480">
                  <c:v>#N/A</c:v>
                </c:pt>
                <c:pt idx="3481">
                  <c:v>#N/A</c:v>
                </c:pt>
                <c:pt idx="3482">
                  <c:v>#N/A</c:v>
                </c:pt>
                <c:pt idx="3483">
                  <c:v>#N/A</c:v>
                </c:pt>
                <c:pt idx="3484">
                  <c:v>#N/A</c:v>
                </c:pt>
                <c:pt idx="3485">
                  <c:v>#N/A</c:v>
                </c:pt>
                <c:pt idx="3486">
                  <c:v>#N/A</c:v>
                </c:pt>
                <c:pt idx="3487">
                  <c:v>#N/A</c:v>
                </c:pt>
                <c:pt idx="3488">
                  <c:v>#N/A</c:v>
                </c:pt>
                <c:pt idx="3489">
                  <c:v>#N/A</c:v>
                </c:pt>
                <c:pt idx="3490">
                  <c:v>#N/A</c:v>
                </c:pt>
                <c:pt idx="3491">
                  <c:v>#N/A</c:v>
                </c:pt>
                <c:pt idx="3492">
                  <c:v>#N/A</c:v>
                </c:pt>
                <c:pt idx="3493">
                  <c:v>#N/A</c:v>
                </c:pt>
                <c:pt idx="3494">
                  <c:v>#N/A</c:v>
                </c:pt>
                <c:pt idx="3495">
                  <c:v>#N/A</c:v>
                </c:pt>
                <c:pt idx="3496">
                  <c:v>#N/A</c:v>
                </c:pt>
                <c:pt idx="3497">
                  <c:v>#N/A</c:v>
                </c:pt>
                <c:pt idx="3498">
                  <c:v>#N/A</c:v>
                </c:pt>
                <c:pt idx="3499">
                  <c:v>0.495</c:v>
                </c:pt>
                <c:pt idx="3500">
                  <c:v>#N/A</c:v>
                </c:pt>
                <c:pt idx="3501">
                  <c:v>#N/A</c:v>
                </c:pt>
                <c:pt idx="3502">
                  <c:v>#N/A</c:v>
                </c:pt>
                <c:pt idx="3503">
                  <c:v>#N/A</c:v>
                </c:pt>
                <c:pt idx="3504">
                  <c:v>#N/A</c:v>
                </c:pt>
                <c:pt idx="3505">
                  <c:v>#N/A</c:v>
                </c:pt>
                <c:pt idx="3506">
                  <c:v>#N/A</c:v>
                </c:pt>
                <c:pt idx="3507">
                  <c:v>#N/A</c:v>
                </c:pt>
                <c:pt idx="3508">
                  <c:v>#N/A</c:v>
                </c:pt>
                <c:pt idx="3509">
                  <c:v>#N/A</c:v>
                </c:pt>
                <c:pt idx="3510">
                  <c:v>#N/A</c:v>
                </c:pt>
                <c:pt idx="3511">
                  <c:v>#N/A</c:v>
                </c:pt>
                <c:pt idx="3512">
                  <c:v>#N/A</c:v>
                </c:pt>
                <c:pt idx="3513">
                  <c:v>#N/A</c:v>
                </c:pt>
                <c:pt idx="3514">
                  <c:v>#N/A</c:v>
                </c:pt>
                <c:pt idx="3515">
                  <c:v>#N/A</c:v>
                </c:pt>
                <c:pt idx="3516">
                  <c:v>#N/A</c:v>
                </c:pt>
                <c:pt idx="3517">
                  <c:v>#N/A</c:v>
                </c:pt>
                <c:pt idx="3518">
                  <c:v>#N/A</c:v>
                </c:pt>
                <c:pt idx="3519">
                  <c:v>#N/A</c:v>
                </c:pt>
                <c:pt idx="3520">
                  <c:v>#N/A</c:v>
                </c:pt>
                <c:pt idx="3521">
                  <c:v>#N/A</c:v>
                </c:pt>
                <c:pt idx="3522">
                  <c:v>#N/A</c:v>
                </c:pt>
                <c:pt idx="3523">
                  <c:v>#N/A</c:v>
                </c:pt>
                <c:pt idx="3524">
                  <c:v>#N/A</c:v>
                </c:pt>
                <c:pt idx="3525">
                  <c:v>#N/A</c:v>
                </c:pt>
                <c:pt idx="3526">
                  <c:v>#N/A</c:v>
                </c:pt>
                <c:pt idx="3527">
                  <c:v>#N/A</c:v>
                </c:pt>
                <c:pt idx="3528">
                  <c:v>#N/A</c:v>
                </c:pt>
                <c:pt idx="3529">
                  <c:v>#N/A</c:v>
                </c:pt>
                <c:pt idx="3530">
                  <c:v>#N/A</c:v>
                </c:pt>
                <c:pt idx="3531">
                  <c:v>0.505</c:v>
                </c:pt>
                <c:pt idx="3532">
                  <c:v>#N/A</c:v>
                </c:pt>
                <c:pt idx="3533">
                  <c:v>#N/A</c:v>
                </c:pt>
                <c:pt idx="3534">
                  <c:v>#N/A</c:v>
                </c:pt>
                <c:pt idx="3535">
                  <c:v>#N/A</c:v>
                </c:pt>
                <c:pt idx="3536">
                  <c:v>#N/A</c:v>
                </c:pt>
                <c:pt idx="3537">
                  <c:v>#N/A</c:v>
                </c:pt>
                <c:pt idx="3538">
                  <c:v>#N/A</c:v>
                </c:pt>
                <c:pt idx="3539">
                  <c:v>#N/A</c:v>
                </c:pt>
                <c:pt idx="3540">
                  <c:v>#N/A</c:v>
                </c:pt>
                <c:pt idx="3541">
                  <c:v>#N/A</c:v>
                </c:pt>
                <c:pt idx="3542">
                  <c:v>#N/A</c:v>
                </c:pt>
                <c:pt idx="3543">
                  <c:v>#N/A</c:v>
                </c:pt>
                <c:pt idx="3544">
                  <c:v>#N/A</c:v>
                </c:pt>
                <c:pt idx="3545">
                  <c:v>#N/A</c:v>
                </c:pt>
                <c:pt idx="3546">
                  <c:v>#N/A</c:v>
                </c:pt>
                <c:pt idx="3547">
                  <c:v>#N/A</c:v>
                </c:pt>
                <c:pt idx="3548">
                  <c:v>#N/A</c:v>
                </c:pt>
                <c:pt idx="3549">
                  <c:v>#N/A</c:v>
                </c:pt>
                <c:pt idx="3550">
                  <c:v>#N/A</c:v>
                </c:pt>
                <c:pt idx="3551">
                  <c:v>#N/A</c:v>
                </c:pt>
                <c:pt idx="3552">
                  <c:v>#N/A</c:v>
                </c:pt>
                <c:pt idx="3553">
                  <c:v>#N/A</c:v>
                </c:pt>
                <c:pt idx="3554">
                  <c:v>#N/A</c:v>
                </c:pt>
                <c:pt idx="3555">
                  <c:v>#N/A</c:v>
                </c:pt>
                <c:pt idx="3556">
                  <c:v>#N/A</c:v>
                </c:pt>
                <c:pt idx="3557">
                  <c:v>#N/A</c:v>
                </c:pt>
                <c:pt idx="3558">
                  <c:v>#N/A</c:v>
                </c:pt>
                <c:pt idx="3559">
                  <c:v>#N/A</c:v>
                </c:pt>
                <c:pt idx="3560">
                  <c:v>0.86499999999999988</c:v>
                </c:pt>
                <c:pt idx="3561">
                  <c:v>#N/A</c:v>
                </c:pt>
                <c:pt idx="3562">
                  <c:v>#N/A</c:v>
                </c:pt>
                <c:pt idx="3563">
                  <c:v>#N/A</c:v>
                </c:pt>
                <c:pt idx="3564">
                  <c:v>#N/A</c:v>
                </c:pt>
                <c:pt idx="3565">
                  <c:v>#N/A</c:v>
                </c:pt>
                <c:pt idx="3566">
                  <c:v>#N/A</c:v>
                </c:pt>
                <c:pt idx="3567">
                  <c:v>#N/A</c:v>
                </c:pt>
                <c:pt idx="3568">
                  <c:v>#N/A</c:v>
                </c:pt>
                <c:pt idx="3569">
                  <c:v>#N/A</c:v>
                </c:pt>
                <c:pt idx="3570">
                  <c:v>#N/A</c:v>
                </c:pt>
                <c:pt idx="3571">
                  <c:v>#N/A</c:v>
                </c:pt>
                <c:pt idx="3572">
                  <c:v>#N/A</c:v>
                </c:pt>
                <c:pt idx="3573">
                  <c:v>#N/A</c:v>
                </c:pt>
                <c:pt idx="3574">
                  <c:v>#N/A</c:v>
                </c:pt>
                <c:pt idx="3575">
                  <c:v>#N/A</c:v>
                </c:pt>
                <c:pt idx="3576">
                  <c:v>#N/A</c:v>
                </c:pt>
                <c:pt idx="3577">
                  <c:v>#N/A</c:v>
                </c:pt>
                <c:pt idx="3578">
                  <c:v>#N/A</c:v>
                </c:pt>
                <c:pt idx="3579">
                  <c:v>#N/A</c:v>
                </c:pt>
                <c:pt idx="3580">
                  <c:v>#N/A</c:v>
                </c:pt>
                <c:pt idx="3581">
                  <c:v>#N/A</c:v>
                </c:pt>
                <c:pt idx="3582">
                  <c:v>#N/A</c:v>
                </c:pt>
                <c:pt idx="3583">
                  <c:v>#N/A</c:v>
                </c:pt>
                <c:pt idx="3584">
                  <c:v>#N/A</c:v>
                </c:pt>
                <c:pt idx="3585">
                  <c:v>#N/A</c:v>
                </c:pt>
                <c:pt idx="3586">
                  <c:v>#N/A</c:v>
                </c:pt>
                <c:pt idx="3587">
                  <c:v>#N/A</c:v>
                </c:pt>
                <c:pt idx="3588">
                  <c:v>#N/A</c:v>
                </c:pt>
                <c:pt idx="3589">
                  <c:v>#N/A</c:v>
                </c:pt>
                <c:pt idx="3590">
                  <c:v>#N/A</c:v>
                </c:pt>
                <c:pt idx="3591">
                  <c:v>#N/A</c:v>
                </c:pt>
                <c:pt idx="3592">
                  <c:v>#N/A</c:v>
                </c:pt>
                <c:pt idx="3593">
                  <c:v>#N/A</c:v>
                </c:pt>
                <c:pt idx="3594">
                  <c:v>0</c:v>
                </c:pt>
                <c:pt idx="3595">
                  <c:v>#N/A</c:v>
                </c:pt>
                <c:pt idx="3596">
                  <c:v>#N/A</c:v>
                </c:pt>
                <c:pt idx="3597">
                  <c:v>#N/A</c:v>
                </c:pt>
                <c:pt idx="3598">
                  <c:v>#N/A</c:v>
                </c:pt>
                <c:pt idx="3599">
                  <c:v>#N/A</c:v>
                </c:pt>
                <c:pt idx="3600">
                  <c:v>#N/A</c:v>
                </c:pt>
                <c:pt idx="3601">
                  <c:v>#N/A</c:v>
                </c:pt>
                <c:pt idx="3602">
                  <c:v>#N/A</c:v>
                </c:pt>
                <c:pt idx="3603">
                  <c:v>#N/A</c:v>
                </c:pt>
                <c:pt idx="3604">
                  <c:v>#N/A</c:v>
                </c:pt>
                <c:pt idx="3605">
                  <c:v>#N/A</c:v>
                </c:pt>
                <c:pt idx="3606">
                  <c:v>#N/A</c:v>
                </c:pt>
                <c:pt idx="3607">
                  <c:v>#N/A</c:v>
                </c:pt>
                <c:pt idx="3608">
                  <c:v>#N/A</c:v>
                </c:pt>
                <c:pt idx="3609">
                  <c:v>#N/A</c:v>
                </c:pt>
                <c:pt idx="3610">
                  <c:v>#N/A</c:v>
                </c:pt>
                <c:pt idx="3611">
                  <c:v>#N/A</c:v>
                </c:pt>
                <c:pt idx="3612">
                  <c:v>#N/A</c:v>
                </c:pt>
                <c:pt idx="3613">
                  <c:v>#N/A</c:v>
                </c:pt>
                <c:pt idx="3614">
                  <c:v>#N/A</c:v>
                </c:pt>
                <c:pt idx="3615">
                  <c:v>#N/A</c:v>
                </c:pt>
                <c:pt idx="3616">
                  <c:v>#N/A</c:v>
                </c:pt>
                <c:pt idx="3617">
                  <c:v>#N/A</c:v>
                </c:pt>
                <c:pt idx="3618">
                  <c:v>#N/A</c:v>
                </c:pt>
                <c:pt idx="3619">
                  <c:v>#N/A</c:v>
                </c:pt>
                <c:pt idx="3620">
                  <c:v>#N/A</c:v>
                </c:pt>
                <c:pt idx="3621">
                  <c:v>#N/A</c:v>
                </c:pt>
                <c:pt idx="3622">
                  <c:v>0</c:v>
                </c:pt>
                <c:pt idx="3623">
                  <c:v>#N/A</c:v>
                </c:pt>
                <c:pt idx="3624">
                  <c:v>#N/A</c:v>
                </c:pt>
                <c:pt idx="3625">
                  <c:v>#N/A</c:v>
                </c:pt>
                <c:pt idx="3626">
                  <c:v>#N/A</c:v>
                </c:pt>
                <c:pt idx="3627">
                  <c:v>#N/A</c:v>
                </c:pt>
                <c:pt idx="3628">
                  <c:v>#N/A</c:v>
                </c:pt>
                <c:pt idx="3629">
                  <c:v>#N/A</c:v>
                </c:pt>
                <c:pt idx="3630">
                  <c:v>#N/A</c:v>
                </c:pt>
                <c:pt idx="3631">
                  <c:v>#N/A</c:v>
                </c:pt>
                <c:pt idx="3632">
                  <c:v>#N/A</c:v>
                </c:pt>
                <c:pt idx="3633">
                  <c:v>#N/A</c:v>
                </c:pt>
                <c:pt idx="3634">
                  <c:v>#N/A</c:v>
                </c:pt>
                <c:pt idx="3635">
                  <c:v>#N/A</c:v>
                </c:pt>
                <c:pt idx="3636">
                  <c:v>#N/A</c:v>
                </c:pt>
                <c:pt idx="3637">
                  <c:v>#N/A</c:v>
                </c:pt>
                <c:pt idx="3638">
                  <c:v>#N/A</c:v>
                </c:pt>
                <c:pt idx="3639">
                  <c:v>#N/A</c:v>
                </c:pt>
                <c:pt idx="3640">
                  <c:v>#N/A</c:v>
                </c:pt>
                <c:pt idx="3641">
                  <c:v>#N/A</c:v>
                </c:pt>
                <c:pt idx="3642">
                  <c:v>#N/A</c:v>
                </c:pt>
                <c:pt idx="3643">
                  <c:v>#N/A</c:v>
                </c:pt>
                <c:pt idx="3644">
                  <c:v>#N/A</c:v>
                </c:pt>
                <c:pt idx="3645">
                  <c:v>#N/A</c:v>
                </c:pt>
                <c:pt idx="3646">
                  <c:v>#N/A</c:v>
                </c:pt>
                <c:pt idx="3647">
                  <c:v>#N/A</c:v>
                </c:pt>
                <c:pt idx="3648">
                  <c:v>#N/A</c:v>
                </c:pt>
                <c:pt idx="3649">
                  <c:v>#N/A</c:v>
                </c:pt>
                <c:pt idx="3650">
                  <c:v>#N/A</c:v>
                </c:pt>
                <c:pt idx="3651">
                  <c:v>0.39999999999999997</c:v>
                </c:pt>
                <c:pt idx="3652">
                  <c:v>#N/A</c:v>
                </c:pt>
                <c:pt idx="3653">
                  <c:v>#N/A</c:v>
                </c:pt>
                <c:pt idx="3654">
                  <c:v>#N/A</c:v>
                </c:pt>
                <c:pt idx="3655">
                  <c:v>#N/A</c:v>
                </c:pt>
                <c:pt idx="3656">
                  <c:v>#N/A</c:v>
                </c:pt>
                <c:pt idx="3657">
                  <c:v>#N/A</c:v>
                </c:pt>
                <c:pt idx="3658">
                  <c:v>#N/A</c:v>
                </c:pt>
                <c:pt idx="3659">
                  <c:v>#N/A</c:v>
                </c:pt>
                <c:pt idx="3660">
                  <c:v>#N/A</c:v>
                </c:pt>
                <c:pt idx="3661">
                  <c:v>#N/A</c:v>
                </c:pt>
                <c:pt idx="3662">
                  <c:v>#N/A</c:v>
                </c:pt>
                <c:pt idx="3663">
                  <c:v>#N/A</c:v>
                </c:pt>
                <c:pt idx="3664">
                  <c:v>#N/A</c:v>
                </c:pt>
                <c:pt idx="3665">
                  <c:v>#N/A</c:v>
                </c:pt>
                <c:pt idx="3666">
                  <c:v>#N/A</c:v>
                </c:pt>
                <c:pt idx="3667">
                  <c:v>#N/A</c:v>
                </c:pt>
                <c:pt idx="3668">
                  <c:v>#N/A</c:v>
                </c:pt>
                <c:pt idx="3669">
                  <c:v>#N/A</c:v>
                </c:pt>
                <c:pt idx="3670">
                  <c:v>#N/A</c:v>
                </c:pt>
                <c:pt idx="3671">
                  <c:v>#N/A</c:v>
                </c:pt>
                <c:pt idx="3672">
                  <c:v>#N/A</c:v>
                </c:pt>
                <c:pt idx="3673">
                  <c:v>#N/A</c:v>
                </c:pt>
                <c:pt idx="3674">
                  <c:v>#N/A</c:v>
                </c:pt>
                <c:pt idx="3675">
                  <c:v>#N/A</c:v>
                </c:pt>
                <c:pt idx="3676">
                  <c:v>#N/A</c:v>
                </c:pt>
                <c:pt idx="3677">
                  <c:v>#N/A</c:v>
                </c:pt>
                <c:pt idx="3678">
                  <c:v>#N/A</c:v>
                </c:pt>
                <c:pt idx="3679">
                  <c:v>#N/A</c:v>
                </c:pt>
                <c:pt idx="3680">
                  <c:v>#N/A</c:v>
                </c:pt>
                <c:pt idx="3681">
                  <c:v>#N/A</c:v>
                </c:pt>
                <c:pt idx="3682">
                  <c:v>#N/A</c:v>
                </c:pt>
                <c:pt idx="3683">
                  <c:v>#N/A</c:v>
                </c:pt>
                <c:pt idx="3684">
                  <c:v>#N/A</c:v>
                </c:pt>
                <c:pt idx="3685">
                  <c:v>1.2</c:v>
                </c:pt>
                <c:pt idx="3686">
                  <c:v>#N/A</c:v>
                </c:pt>
                <c:pt idx="3687">
                  <c:v>#N/A</c:v>
                </c:pt>
                <c:pt idx="3688">
                  <c:v>#N/A</c:v>
                </c:pt>
                <c:pt idx="3689">
                  <c:v>#N/A</c:v>
                </c:pt>
                <c:pt idx="3690">
                  <c:v>#N/A</c:v>
                </c:pt>
                <c:pt idx="3691">
                  <c:v>#N/A</c:v>
                </c:pt>
                <c:pt idx="3692">
                  <c:v>#N/A</c:v>
                </c:pt>
                <c:pt idx="3693">
                  <c:v>#N/A</c:v>
                </c:pt>
                <c:pt idx="3694">
                  <c:v>#N/A</c:v>
                </c:pt>
                <c:pt idx="3695">
                  <c:v>#N/A</c:v>
                </c:pt>
                <c:pt idx="3696">
                  <c:v>#N/A</c:v>
                </c:pt>
                <c:pt idx="3697">
                  <c:v>#N/A</c:v>
                </c:pt>
                <c:pt idx="3698">
                  <c:v>#N/A</c:v>
                </c:pt>
                <c:pt idx="3699">
                  <c:v>#N/A</c:v>
                </c:pt>
                <c:pt idx="3700">
                  <c:v>#N/A</c:v>
                </c:pt>
                <c:pt idx="3701">
                  <c:v>#N/A</c:v>
                </c:pt>
                <c:pt idx="3702">
                  <c:v>#N/A</c:v>
                </c:pt>
                <c:pt idx="3703">
                  <c:v>#N/A</c:v>
                </c:pt>
                <c:pt idx="3704">
                  <c:v>#N/A</c:v>
                </c:pt>
                <c:pt idx="3705">
                  <c:v>#N/A</c:v>
                </c:pt>
                <c:pt idx="3706">
                  <c:v>#N/A</c:v>
                </c:pt>
                <c:pt idx="3707">
                  <c:v>#N/A</c:v>
                </c:pt>
                <c:pt idx="3708">
                  <c:v>#N/A</c:v>
                </c:pt>
                <c:pt idx="3709">
                  <c:v>#N/A</c:v>
                </c:pt>
                <c:pt idx="3710">
                  <c:v>#N/A</c:v>
                </c:pt>
                <c:pt idx="3711">
                  <c:v>#N/A</c:v>
                </c:pt>
                <c:pt idx="3712">
                  <c:v>#N/A</c:v>
                </c:pt>
                <c:pt idx="3713">
                  <c:v>0.92500000000000004</c:v>
                </c:pt>
                <c:pt idx="3714">
                  <c:v>#N/A</c:v>
                </c:pt>
                <c:pt idx="3715">
                  <c:v>#N/A</c:v>
                </c:pt>
                <c:pt idx="3716">
                  <c:v>#N/A</c:v>
                </c:pt>
                <c:pt idx="3717">
                  <c:v>#N/A</c:v>
                </c:pt>
                <c:pt idx="3718">
                  <c:v>#N/A</c:v>
                </c:pt>
                <c:pt idx="3719">
                  <c:v>#N/A</c:v>
                </c:pt>
                <c:pt idx="3720">
                  <c:v>#N/A</c:v>
                </c:pt>
                <c:pt idx="3721">
                  <c:v>#N/A</c:v>
                </c:pt>
                <c:pt idx="3722">
                  <c:v>#N/A</c:v>
                </c:pt>
                <c:pt idx="3723">
                  <c:v>#N/A</c:v>
                </c:pt>
                <c:pt idx="3724">
                  <c:v>#N/A</c:v>
                </c:pt>
                <c:pt idx="3725">
                  <c:v>#N/A</c:v>
                </c:pt>
                <c:pt idx="3726">
                  <c:v>#N/A</c:v>
                </c:pt>
                <c:pt idx="3727">
                  <c:v>#N/A</c:v>
                </c:pt>
                <c:pt idx="3728">
                  <c:v>#N/A</c:v>
                </c:pt>
                <c:pt idx="3729">
                  <c:v>#N/A</c:v>
                </c:pt>
                <c:pt idx="3730">
                  <c:v>#N/A</c:v>
                </c:pt>
                <c:pt idx="3731">
                  <c:v>#N/A</c:v>
                </c:pt>
                <c:pt idx="3732">
                  <c:v>#N/A</c:v>
                </c:pt>
                <c:pt idx="3733">
                  <c:v>#N/A</c:v>
                </c:pt>
                <c:pt idx="3734">
                  <c:v>#N/A</c:v>
                </c:pt>
                <c:pt idx="3735">
                  <c:v>#N/A</c:v>
                </c:pt>
                <c:pt idx="3736">
                  <c:v>#N/A</c:v>
                </c:pt>
                <c:pt idx="3737">
                  <c:v>#N/A</c:v>
                </c:pt>
                <c:pt idx="3738">
                  <c:v>#N/A</c:v>
                </c:pt>
                <c:pt idx="3739">
                  <c:v>#N/A</c:v>
                </c:pt>
                <c:pt idx="3740">
                  <c:v>#N/A</c:v>
                </c:pt>
                <c:pt idx="3741">
                  <c:v>#N/A</c:v>
                </c:pt>
                <c:pt idx="3742">
                  <c:v>#N/A</c:v>
                </c:pt>
                <c:pt idx="3743">
                  <c:v>0</c:v>
                </c:pt>
                <c:pt idx="3744">
                  <c:v>#N/A</c:v>
                </c:pt>
                <c:pt idx="3745">
                  <c:v>#N/A</c:v>
                </c:pt>
                <c:pt idx="3746">
                  <c:v>#N/A</c:v>
                </c:pt>
                <c:pt idx="3747">
                  <c:v>#N/A</c:v>
                </c:pt>
                <c:pt idx="3748">
                  <c:v>#N/A</c:v>
                </c:pt>
                <c:pt idx="3749">
                  <c:v>#N/A</c:v>
                </c:pt>
                <c:pt idx="3750">
                  <c:v>#N/A</c:v>
                </c:pt>
                <c:pt idx="3751">
                  <c:v>#N/A</c:v>
                </c:pt>
                <c:pt idx="3752">
                  <c:v>#N/A</c:v>
                </c:pt>
                <c:pt idx="3753">
                  <c:v>#N/A</c:v>
                </c:pt>
                <c:pt idx="3754">
                  <c:v>#N/A</c:v>
                </c:pt>
                <c:pt idx="3755">
                  <c:v>#N/A</c:v>
                </c:pt>
                <c:pt idx="3756">
                  <c:v>#N/A</c:v>
                </c:pt>
                <c:pt idx="3757">
                  <c:v>#N/A</c:v>
                </c:pt>
                <c:pt idx="3758">
                  <c:v>#N/A</c:v>
                </c:pt>
                <c:pt idx="3759">
                  <c:v>#N/A</c:v>
                </c:pt>
                <c:pt idx="3760">
                  <c:v>#N/A</c:v>
                </c:pt>
                <c:pt idx="3761">
                  <c:v>#N/A</c:v>
                </c:pt>
                <c:pt idx="3762">
                  <c:v>#N/A</c:v>
                </c:pt>
                <c:pt idx="3763">
                  <c:v>#N/A</c:v>
                </c:pt>
                <c:pt idx="3764">
                  <c:v>#N/A</c:v>
                </c:pt>
                <c:pt idx="3765">
                  <c:v>#N/A</c:v>
                </c:pt>
                <c:pt idx="3766">
                  <c:v>#N/A</c:v>
                </c:pt>
                <c:pt idx="3767">
                  <c:v>#N/A</c:v>
                </c:pt>
                <c:pt idx="3768">
                  <c:v>#N/A</c:v>
                </c:pt>
                <c:pt idx="3769">
                  <c:v>#N/A</c:v>
                </c:pt>
                <c:pt idx="3770">
                  <c:v>#N/A</c:v>
                </c:pt>
                <c:pt idx="3771">
                  <c:v>#N/A</c:v>
                </c:pt>
                <c:pt idx="3772">
                  <c:v>#N/A</c:v>
                </c:pt>
                <c:pt idx="3773">
                  <c:v>0.3</c:v>
                </c:pt>
                <c:pt idx="3776">
                  <c:v>#N/A</c:v>
                </c:pt>
                <c:pt idx="3777">
                  <c:v>#N/A</c:v>
                </c:pt>
                <c:pt idx="3778">
                  <c:v>#N/A</c:v>
                </c:pt>
                <c:pt idx="3779">
                  <c:v>#N/A</c:v>
                </c:pt>
                <c:pt idx="3780">
                  <c:v>#N/A</c:v>
                </c:pt>
                <c:pt idx="3781">
                  <c:v>#N/A</c:v>
                </c:pt>
                <c:pt idx="3782">
                  <c:v>#N/A</c:v>
                </c:pt>
                <c:pt idx="3783">
                  <c:v>#N/A</c:v>
                </c:pt>
                <c:pt idx="3784">
                  <c:v>#N/A</c:v>
                </c:pt>
                <c:pt idx="3785">
                  <c:v>#N/A</c:v>
                </c:pt>
                <c:pt idx="3786">
                  <c:v>#N/A</c:v>
                </c:pt>
                <c:pt idx="3787">
                  <c:v>#N/A</c:v>
                </c:pt>
                <c:pt idx="3788">
                  <c:v>#N/A</c:v>
                </c:pt>
                <c:pt idx="3789">
                  <c:v>#N/A</c:v>
                </c:pt>
                <c:pt idx="3790">
                  <c:v>#N/A</c:v>
                </c:pt>
                <c:pt idx="3791">
                  <c:v>#N/A</c:v>
                </c:pt>
                <c:pt idx="3792">
                  <c:v>#N/A</c:v>
                </c:pt>
                <c:pt idx="3793">
                  <c:v>#N/A</c:v>
                </c:pt>
                <c:pt idx="3794">
                  <c:v>#N/A</c:v>
                </c:pt>
                <c:pt idx="3795">
                  <c:v>#N/A</c:v>
                </c:pt>
                <c:pt idx="3796">
                  <c:v>#N/A</c:v>
                </c:pt>
                <c:pt idx="3797">
                  <c:v>#N/A</c:v>
                </c:pt>
                <c:pt idx="3798">
                  <c:v>#N/A</c:v>
                </c:pt>
                <c:pt idx="3799">
                  <c:v>#N/A</c:v>
                </c:pt>
                <c:pt idx="3800">
                  <c:v>#N/A</c:v>
                </c:pt>
                <c:pt idx="3801">
                  <c:v>#N/A</c:v>
                </c:pt>
                <c:pt idx="3802">
                  <c:v>#N/A</c:v>
                </c:pt>
                <c:pt idx="3803">
                  <c:v>#N/A</c:v>
                </c:pt>
                <c:pt idx="3804">
                  <c:v>0</c:v>
                </c:pt>
                <c:pt idx="3805">
                  <c:v>#N/A</c:v>
                </c:pt>
                <c:pt idx="3806">
                  <c:v>#N/A</c:v>
                </c:pt>
                <c:pt idx="3807">
                  <c:v>#N/A</c:v>
                </c:pt>
                <c:pt idx="3808">
                  <c:v>#N/A</c:v>
                </c:pt>
                <c:pt idx="3809">
                  <c:v>#N/A</c:v>
                </c:pt>
                <c:pt idx="3810">
                  <c:v>#N/A</c:v>
                </c:pt>
                <c:pt idx="3811">
                  <c:v>#N/A</c:v>
                </c:pt>
                <c:pt idx="3812">
                  <c:v>#N/A</c:v>
                </c:pt>
                <c:pt idx="3813">
                  <c:v>#N/A</c:v>
                </c:pt>
                <c:pt idx="3814">
                  <c:v>#N/A</c:v>
                </c:pt>
                <c:pt idx="3815">
                  <c:v>#N/A</c:v>
                </c:pt>
                <c:pt idx="3816">
                  <c:v>#N/A</c:v>
                </c:pt>
                <c:pt idx="3817">
                  <c:v>#N/A</c:v>
                </c:pt>
                <c:pt idx="3818">
                  <c:v>#N/A</c:v>
                </c:pt>
                <c:pt idx="3819">
                  <c:v>#N/A</c:v>
                </c:pt>
                <c:pt idx="3820">
                  <c:v>#N/A</c:v>
                </c:pt>
                <c:pt idx="3821">
                  <c:v>#N/A</c:v>
                </c:pt>
                <c:pt idx="3822">
                  <c:v>#N/A</c:v>
                </c:pt>
                <c:pt idx="3823">
                  <c:v>#N/A</c:v>
                </c:pt>
                <c:pt idx="3824">
                  <c:v>#N/A</c:v>
                </c:pt>
                <c:pt idx="3825">
                  <c:v>#N/A</c:v>
                </c:pt>
                <c:pt idx="3826">
                  <c:v>#N/A</c:v>
                </c:pt>
                <c:pt idx="3827">
                  <c:v>#N/A</c:v>
                </c:pt>
                <c:pt idx="3828">
                  <c:v>#N/A</c:v>
                </c:pt>
                <c:pt idx="3829">
                  <c:v>#N/A</c:v>
                </c:pt>
                <c:pt idx="3830">
                  <c:v>#N/A</c:v>
                </c:pt>
                <c:pt idx="3831">
                  <c:v>#N/A</c:v>
                </c:pt>
                <c:pt idx="3832">
                  <c:v>#N/A</c:v>
                </c:pt>
                <c:pt idx="3833">
                  <c:v>#N/A</c:v>
                </c:pt>
                <c:pt idx="3834">
                  <c:v>#N/A</c:v>
                </c:pt>
                <c:pt idx="3835">
                  <c:v>0.57499999999999996</c:v>
                </c:pt>
                <c:pt idx="3836">
                  <c:v>#N/A</c:v>
                </c:pt>
                <c:pt idx="3837">
                  <c:v>#N/A</c:v>
                </c:pt>
                <c:pt idx="3838">
                  <c:v>#N/A</c:v>
                </c:pt>
                <c:pt idx="3839">
                  <c:v>#N/A</c:v>
                </c:pt>
                <c:pt idx="3840">
                  <c:v>#N/A</c:v>
                </c:pt>
                <c:pt idx="3841">
                  <c:v>#N/A</c:v>
                </c:pt>
                <c:pt idx="3842">
                  <c:v>#N/A</c:v>
                </c:pt>
                <c:pt idx="3843">
                  <c:v>#N/A</c:v>
                </c:pt>
                <c:pt idx="3844">
                  <c:v>#N/A</c:v>
                </c:pt>
                <c:pt idx="3845">
                  <c:v>#N/A</c:v>
                </c:pt>
                <c:pt idx="3846">
                  <c:v>#N/A</c:v>
                </c:pt>
                <c:pt idx="3847">
                  <c:v>#N/A</c:v>
                </c:pt>
                <c:pt idx="3848">
                  <c:v>#N/A</c:v>
                </c:pt>
                <c:pt idx="3849">
                  <c:v>#N/A</c:v>
                </c:pt>
                <c:pt idx="3850">
                  <c:v>#N/A</c:v>
                </c:pt>
                <c:pt idx="3851">
                  <c:v>#N/A</c:v>
                </c:pt>
                <c:pt idx="3852">
                  <c:v>#N/A</c:v>
                </c:pt>
                <c:pt idx="3853">
                  <c:v>#N/A</c:v>
                </c:pt>
                <c:pt idx="3854">
                  <c:v>#N/A</c:v>
                </c:pt>
                <c:pt idx="3855">
                  <c:v>#N/A</c:v>
                </c:pt>
                <c:pt idx="3856">
                  <c:v>#N/A</c:v>
                </c:pt>
                <c:pt idx="3857">
                  <c:v>#N/A</c:v>
                </c:pt>
                <c:pt idx="3858">
                  <c:v>#N/A</c:v>
                </c:pt>
                <c:pt idx="3859">
                  <c:v>#N/A</c:v>
                </c:pt>
                <c:pt idx="3860">
                  <c:v>#N/A</c:v>
                </c:pt>
                <c:pt idx="3861">
                  <c:v>#N/A</c:v>
                </c:pt>
                <c:pt idx="3862">
                  <c:v>#N/A</c:v>
                </c:pt>
                <c:pt idx="3863">
                  <c:v>#N/A</c:v>
                </c:pt>
                <c:pt idx="3864">
                  <c:v>#N/A</c:v>
                </c:pt>
                <c:pt idx="3865">
                  <c:v>#N/A</c:v>
                </c:pt>
                <c:pt idx="3866">
                  <c:v>#N/A</c:v>
                </c:pt>
                <c:pt idx="3867">
                  <c:v>#N/A</c:v>
                </c:pt>
                <c:pt idx="3868">
                  <c:v>#N/A</c:v>
                </c:pt>
                <c:pt idx="3869">
                  <c:v>0</c:v>
                </c:pt>
                <c:pt idx="3870">
                  <c:v>#N/A</c:v>
                </c:pt>
                <c:pt idx="3871">
                  <c:v>#N/A</c:v>
                </c:pt>
                <c:pt idx="3872">
                  <c:v>#N/A</c:v>
                </c:pt>
                <c:pt idx="3873">
                  <c:v>#N/A</c:v>
                </c:pt>
                <c:pt idx="3874">
                  <c:v>#N/A</c:v>
                </c:pt>
                <c:pt idx="3875">
                  <c:v>#N/A</c:v>
                </c:pt>
                <c:pt idx="3876">
                  <c:v>#N/A</c:v>
                </c:pt>
                <c:pt idx="3877">
                  <c:v>#N/A</c:v>
                </c:pt>
                <c:pt idx="3878">
                  <c:v>#N/A</c:v>
                </c:pt>
                <c:pt idx="3879">
                  <c:v>#N/A</c:v>
                </c:pt>
                <c:pt idx="3880">
                  <c:v>#N/A</c:v>
                </c:pt>
                <c:pt idx="3881">
                  <c:v>#N/A</c:v>
                </c:pt>
                <c:pt idx="3882">
                  <c:v>#N/A</c:v>
                </c:pt>
                <c:pt idx="3883">
                  <c:v>#N/A</c:v>
                </c:pt>
                <c:pt idx="3884">
                  <c:v>#N/A</c:v>
                </c:pt>
                <c:pt idx="3885">
                  <c:v>#N/A</c:v>
                </c:pt>
                <c:pt idx="3886">
                  <c:v>#N/A</c:v>
                </c:pt>
                <c:pt idx="3887">
                  <c:v>#N/A</c:v>
                </c:pt>
                <c:pt idx="3888">
                  <c:v>#N/A</c:v>
                </c:pt>
                <c:pt idx="3889">
                  <c:v>#N/A</c:v>
                </c:pt>
                <c:pt idx="3890">
                  <c:v>#N/A</c:v>
                </c:pt>
                <c:pt idx="3891">
                  <c:v>#N/A</c:v>
                </c:pt>
                <c:pt idx="3892">
                  <c:v>#N/A</c:v>
                </c:pt>
                <c:pt idx="3893">
                  <c:v>#N/A</c:v>
                </c:pt>
                <c:pt idx="3894">
                  <c:v>#N/A</c:v>
                </c:pt>
                <c:pt idx="3895">
                  <c:v>#N/A</c:v>
                </c:pt>
                <c:pt idx="3896">
                  <c:v>0</c:v>
                </c:pt>
                <c:pt idx="3897">
                  <c:v>#N/A</c:v>
                </c:pt>
                <c:pt idx="3898">
                  <c:v>#N/A</c:v>
                </c:pt>
                <c:pt idx="3899">
                  <c:v>#N/A</c:v>
                </c:pt>
                <c:pt idx="3900">
                  <c:v>#N/A</c:v>
                </c:pt>
                <c:pt idx="3901">
                  <c:v>#N/A</c:v>
                </c:pt>
                <c:pt idx="3902">
                  <c:v>#N/A</c:v>
                </c:pt>
                <c:pt idx="3903">
                  <c:v>#N/A</c:v>
                </c:pt>
                <c:pt idx="3904">
                  <c:v>#N/A</c:v>
                </c:pt>
                <c:pt idx="3905">
                  <c:v>#N/A</c:v>
                </c:pt>
                <c:pt idx="3906">
                  <c:v>#N/A</c:v>
                </c:pt>
                <c:pt idx="3907">
                  <c:v>#N/A</c:v>
                </c:pt>
                <c:pt idx="3908">
                  <c:v>#N/A</c:v>
                </c:pt>
                <c:pt idx="3909">
                  <c:v>#N/A</c:v>
                </c:pt>
                <c:pt idx="3910">
                  <c:v>#N/A</c:v>
                </c:pt>
                <c:pt idx="3911">
                  <c:v>#N/A</c:v>
                </c:pt>
                <c:pt idx="3912">
                  <c:v>#N/A</c:v>
                </c:pt>
                <c:pt idx="3913">
                  <c:v>#N/A</c:v>
                </c:pt>
                <c:pt idx="3914">
                  <c:v>#N/A</c:v>
                </c:pt>
                <c:pt idx="3915">
                  <c:v>#N/A</c:v>
                </c:pt>
                <c:pt idx="3916">
                  <c:v>#N/A</c:v>
                </c:pt>
                <c:pt idx="3917">
                  <c:v>#N/A</c:v>
                </c:pt>
                <c:pt idx="3918">
                  <c:v>#N/A</c:v>
                </c:pt>
                <c:pt idx="3919">
                  <c:v>#N/A</c:v>
                </c:pt>
                <c:pt idx="3920">
                  <c:v>#N/A</c:v>
                </c:pt>
                <c:pt idx="3921">
                  <c:v>#N/A</c:v>
                </c:pt>
                <c:pt idx="3922">
                  <c:v>#N/A</c:v>
                </c:pt>
                <c:pt idx="3923">
                  <c:v>#N/A</c:v>
                </c:pt>
                <c:pt idx="3924">
                  <c:v>#N/A</c:v>
                </c:pt>
                <c:pt idx="3925">
                  <c:v>#N/A</c:v>
                </c:pt>
                <c:pt idx="3926">
                  <c:v>0.83999999999999986</c:v>
                </c:pt>
                <c:pt idx="3927">
                  <c:v>#N/A</c:v>
                </c:pt>
                <c:pt idx="3928">
                  <c:v>#N/A</c:v>
                </c:pt>
                <c:pt idx="3929">
                  <c:v>#N/A</c:v>
                </c:pt>
                <c:pt idx="3930">
                  <c:v>#N/A</c:v>
                </c:pt>
                <c:pt idx="3931">
                  <c:v>#N/A</c:v>
                </c:pt>
                <c:pt idx="3932">
                  <c:v>#N/A</c:v>
                </c:pt>
                <c:pt idx="3933">
                  <c:v>#N/A</c:v>
                </c:pt>
                <c:pt idx="3934">
                  <c:v>#N/A</c:v>
                </c:pt>
                <c:pt idx="3935">
                  <c:v>#N/A</c:v>
                </c:pt>
                <c:pt idx="3936">
                  <c:v>#N/A</c:v>
                </c:pt>
                <c:pt idx="3937">
                  <c:v>#N/A</c:v>
                </c:pt>
                <c:pt idx="3938">
                  <c:v>#N/A</c:v>
                </c:pt>
                <c:pt idx="3939">
                  <c:v>#N/A</c:v>
                </c:pt>
                <c:pt idx="3940">
                  <c:v>#N/A</c:v>
                </c:pt>
                <c:pt idx="3941">
                  <c:v>#N/A</c:v>
                </c:pt>
                <c:pt idx="3942">
                  <c:v>#N/A</c:v>
                </c:pt>
                <c:pt idx="3943">
                  <c:v>#N/A</c:v>
                </c:pt>
                <c:pt idx="3944">
                  <c:v>#N/A</c:v>
                </c:pt>
                <c:pt idx="3945">
                  <c:v>#N/A</c:v>
                </c:pt>
                <c:pt idx="3946">
                  <c:v>#N/A</c:v>
                </c:pt>
                <c:pt idx="3947">
                  <c:v>#N/A</c:v>
                </c:pt>
                <c:pt idx="3948">
                  <c:v>#N/A</c:v>
                </c:pt>
                <c:pt idx="3949">
                  <c:v>#N/A</c:v>
                </c:pt>
                <c:pt idx="3950">
                  <c:v>#N/A</c:v>
                </c:pt>
                <c:pt idx="3951">
                  <c:v>#N/A</c:v>
                </c:pt>
                <c:pt idx="3952">
                  <c:v>#N/A</c:v>
                </c:pt>
                <c:pt idx="3953">
                  <c:v>#N/A</c:v>
                </c:pt>
                <c:pt idx="3954">
                  <c:v>#N/A</c:v>
                </c:pt>
                <c:pt idx="3955">
                  <c:v>#N/A</c:v>
                </c:pt>
                <c:pt idx="3956">
                  <c:v>#N/A</c:v>
                </c:pt>
                <c:pt idx="3957">
                  <c:v>#N/A</c:v>
                </c:pt>
                <c:pt idx="3958">
                  <c:v>#N/A</c:v>
                </c:pt>
                <c:pt idx="3959">
                  <c:v>0.05</c:v>
                </c:pt>
                <c:pt idx="3960">
                  <c:v>#N/A</c:v>
                </c:pt>
                <c:pt idx="3961">
                  <c:v>#N/A</c:v>
                </c:pt>
                <c:pt idx="3962">
                  <c:v>#N/A</c:v>
                </c:pt>
                <c:pt idx="3963">
                  <c:v>#N/A</c:v>
                </c:pt>
                <c:pt idx="3964">
                  <c:v>#N/A</c:v>
                </c:pt>
                <c:pt idx="3965">
                  <c:v>#N/A</c:v>
                </c:pt>
                <c:pt idx="3966">
                  <c:v>#N/A</c:v>
                </c:pt>
                <c:pt idx="3967">
                  <c:v>#N/A</c:v>
                </c:pt>
                <c:pt idx="3968">
                  <c:v>#N/A</c:v>
                </c:pt>
                <c:pt idx="3969">
                  <c:v>#N/A</c:v>
                </c:pt>
                <c:pt idx="3970">
                  <c:v>#N/A</c:v>
                </c:pt>
                <c:pt idx="3971">
                  <c:v>#N/A</c:v>
                </c:pt>
                <c:pt idx="3972">
                  <c:v>#N/A</c:v>
                </c:pt>
                <c:pt idx="3973">
                  <c:v>#N/A</c:v>
                </c:pt>
                <c:pt idx="3974">
                  <c:v>#N/A</c:v>
                </c:pt>
                <c:pt idx="3975">
                  <c:v>#N/A</c:v>
                </c:pt>
                <c:pt idx="3976">
                  <c:v>#N/A</c:v>
                </c:pt>
                <c:pt idx="3977">
                  <c:v>#N/A</c:v>
                </c:pt>
                <c:pt idx="3978">
                  <c:v>#N/A</c:v>
                </c:pt>
                <c:pt idx="3979">
                  <c:v>#N/A</c:v>
                </c:pt>
                <c:pt idx="3980">
                  <c:v>#N/A</c:v>
                </c:pt>
                <c:pt idx="3981">
                  <c:v>#N/A</c:v>
                </c:pt>
                <c:pt idx="3982">
                  <c:v>#N/A</c:v>
                </c:pt>
                <c:pt idx="3983">
                  <c:v>#N/A</c:v>
                </c:pt>
                <c:pt idx="3984">
                  <c:v>#N/A</c:v>
                </c:pt>
                <c:pt idx="3985">
                  <c:v>#N/A</c:v>
                </c:pt>
                <c:pt idx="3986">
                  <c:v>#N/A</c:v>
                </c:pt>
                <c:pt idx="3987">
                  <c:v>#N/A</c:v>
                </c:pt>
                <c:pt idx="3988">
                  <c:v>1.115</c:v>
                </c:pt>
                <c:pt idx="3989">
                  <c:v>#N/A</c:v>
                </c:pt>
                <c:pt idx="3990">
                  <c:v>#N/A</c:v>
                </c:pt>
                <c:pt idx="3991">
                  <c:v>#N/A</c:v>
                </c:pt>
                <c:pt idx="3992">
                  <c:v>#N/A</c:v>
                </c:pt>
                <c:pt idx="3993">
                  <c:v>#N/A</c:v>
                </c:pt>
                <c:pt idx="3994">
                  <c:v>#N/A</c:v>
                </c:pt>
                <c:pt idx="3995">
                  <c:v>#N/A</c:v>
                </c:pt>
                <c:pt idx="3996">
                  <c:v>#N/A</c:v>
                </c:pt>
                <c:pt idx="3997">
                  <c:v>#N/A</c:v>
                </c:pt>
                <c:pt idx="3998">
                  <c:v>#N/A</c:v>
                </c:pt>
                <c:pt idx="3999">
                  <c:v>#N/A</c:v>
                </c:pt>
                <c:pt idx="4000">
                  <c:v>#N/A</c:v>
                </c:pt>
                <c:pt idx="4001">
                  <c:v>#N/A</c:v>
                </c:pt>
                <c:pt idx="4002">
                  <c:v>#N/A</c:v>
                </c:pt>
                <c:pt idx="4003">
                  <c:v>#N/A</c:v>
                </c:pt>
                <c:pt idx="4004">
                  <c:v>#N/A</c:v>
                </c:pt>
                <c:pt idx="4005">
                  <c:v>#N/A</c:v>
                </c:pt>
                <c:pt idx="4006">
                  <c:v>#N/A</c:v>
                </c:pt>
                <c:pt idx="4007">
                  <c:v>#N/A</c:v>
                </c:pt>
                <c:pt idx="4008">
                  <c:v>#N/A</c:v>
                </c:pt>
                <c:pt idx="4009">
                  <c:v>#N/A</c:v>
                </c:pt>
                <c:pt idx="4010">
                  <c:v>#N/A</c:v>
                </c:pt>
                <c:pt idx="4011">
                  <c:v>#N/A</c:v>
                </c:pt>
                <c:pt idx="4012">
                  <c:v>#N/A</c:v>
                </c:pt>
                <c:pt idx="4013">
                  <c:v>#N/A</c:v>
                </c:pt>
                <c:pt idx="4014">
                  <c:v>#N/A</c:v>
                </c:pt>
                <c:pt idx="4015">
                  <c:v>#N/A</c:v>
                </c:pt>
                <c:pt idx="4016">
                  <c:v>1.585</c:v>
                </c:pt>
                <c:pt idx="4017">
                  <c:v>#N/A</c:v>
                </c:pt>
                <c:pt idx="4018">
                  <c:v>#N/A</c:v>
                </c:pt>
                <c:pt idx="4019">
                  <c:v>#N/A</c:v>
                </c:pt>
                <c:pt idx="4020">
                  <c:v>#N/A</c:v>
                </c:pt>
                <c:pt idx="4021">
                  <c:v>#N/A</c:v>
                </c:pt>
                <c:pt idx="4022">
                  <c:v>#N/A</c:v>
                </c:pt>
                <c:pt idx="4023">
                  <c:v>#N/A</c:v>
                </c:pt>
                <c:pt idx="4024">
                  <c:v>#N/A</c:v>
                </c:pt>
                <c:pt idx="4025">
                  <c:v>#N/A</c:v>
                </c:pt>
                <c:pt idx="4026">
                  <c:v>#N/A</c:v>
                </c:pt>
                <c:pt idx="4027">
                  <c:v>#N/A</c:v>
                </c:pt>
                <c:pt idx="4028">
                  <c:v>#N/A</c:v>
                </c:pt>
                <c:pt idx="4029">
                  <c:v>#N/A</c:v>
                </c:pt>
                <c:pt idx="4030">
                  <c:v>#N/A</c:v>
                </c:pt>
                <c:pt idx="4031">
                  <c:v>#N/A</c:v>
                </c:pt>
                <c:pt idx="4032">
                  <c:v>#N/A</c:v>
                </c:pt>
                <c:pt idx="4033">
                  <c:v>#N/A</c:v>
                </c:pt>
                <c:pt idx="4034">
                  <c:v>#N/A</c:v>
                </c:pt>
                <c:pt idx="4035">
                  <c:v>#N/A</c:v>
                </c:pt>
                <c:pt idx="4036">
                  <c:v>#N/A</c:v>
                </c:pt>
                <c:pt idx="4037">
                  <c:v>#N/A</c:v>
                </c:pt>
                <c:pt idx="4038">
                  <c:v>#N/A</c:v>
                </c:pt>
                <c:pt idx="4039">
                  <c:v>#N/A</c:v>
                </c:pt>
                <c:pt idx="4040">
                  <c:v>#N/A</c:v>
                </c:pt>
                <c:pt idx="4041">
                  <c:v>#N/A</c:v>
                </c:pt>
                <c:pt idx="4042">
                  <c:v>#N/A</c:v>
                </c:pt>
                <c:pt idx="4043">
                  <c:v>#N/A</c:v>
                </c:pt>
                <c:pt idx="4044">
                  <c:v>#N/A</c:v>
                </c:pt>
                <c:pt idx="4045">
                  <c:v>#N/A</c:v>
                </c:pt>
                <c:pt idx="4046">
                  <c:v>#N/A</c:v>
                </c:pt>
                <c:pt idx="4047">
                  <c:v>#N/A</c:v>
                </c:pt>
                <c:pt idx="4048">
                  <c:v>#N/A</c:v>
                </c:pt>
                <c:pt idx="4049">
                  <c:v>0.65</c:v>
                </c:pt>
                <c:pt idx="4050">
                  <c:v>#N/A</c:v>
                </c:pt>
                <c:pt idx="4051">
                  <c:v>#N/A</c:v>
                </c:pt>
                <c:pt idx="4052">
                  <c:v>#N/A</c:v>
                </c:pt>
                <c:pt idx="4053">
                  <c:v>#N/A</c:v>
                </c:pt>
                <c:pt idx="4054">
                  <c:v>#N/A</c:v>
                </c:pt>
                <c:pt idx="4055">
                  <c:v>#N/A</c:v>
                </c:pt>
                <c:pt idx="4056">
                  <c:v>#N/A</c:v>
                </c:pt>
                <c:pt idx="4057">
                  <c:v>#N/A</c:v>
                </c:pt>
                <c:pt idx="4058">
                  <c:v>#N/A</c:v>
                </c:pt>
                <c:pt idx="4059">
                  <c:v>#N/A</c:v>
                </c:pt>
                <c:pt idx="4060">
                  <c:v>#N/A</c:v>
                </c:pt>
                <c:pt idx="4061">
                  <c:v>#N/A</c:v>
                </c:pt>
                <c:pt idx="4062">
                  <c:v>#N/A</c:v>
                </c:pt>
                <c:pt idx="4063">
                  <c:v>#N/A</c:v>
                </c:pt>
                <c:pt idx="4064">
                  <c:v>#N/A</c:v>
                </c:pt>
                <c:pt idx="4065">
                  <c:v>#N/A</c:v>
                </c:pt>
                <c:pt idx="4066">
                  <c:v>#N/A</c:v>
                </c:pt>
                <c:pt idx="4067">
                  <c:v>#N/A</c:v>
                </c:pt>
                <c:pt idx="4068">
                  <c:v>#N/A</c:v>
                </c:pt>
                <c:pt idx="4069">
                  <c:v>#N/A</c:v>
                </c:pt>
                <c:pt idx="4070">
                  <c:v>#N/A</c:v>
                </c:pt>
                <c:pt idx="4071">
                  <c:v>#N/A</c:v>
                </c:pt>
                <c:pt idx="4072">
                  <c:v>#N/A</c:v>
                </c:pt>
                <c:pt idx="4073">
                  <c:v>#N/A</c:v>
                </c:pt>
                <c:pt idx="4074">
                  <c:v>#N/A</c:v>
                </c:pt>
                <c:pt idx="4075">
                  <c:v>#N/A</c:v>
                </c:pt>
                <c:pt idx="4076">
                  <c:v>#N/A</c:v>
                </c:pt>
                <c:pt idx="4077">
                  <c:v>#N/A</c:v>
                </c:pt>
                <c:pt idx="4078">
                  <c:v>#N/A</c:v>
                </c:pt>
                <c:pt idx="4079">
                  <c:v>1.0760000000000001</c:v>
                </c:pt>
                <c:pt idx="4080">
                  <c:v>#N/A</c:v>
                </c:pt>
                <c:pt idx="4081">
                  <c:v>#N/A</c:v>
                </c:pt>
                <c:pt idx="4082">
                  <c:v>#N/A</c:v>
                </c:pt>
                <c:pt idx="4083">
                  <c:v>#N/A</c:v>
                </c:pt>
                <c:pt idx="4084">
                  <c:v>#N/A</c:v>
                </c:pt>
                <c:pt idx="4085">
                  <c:v>#N/A</c:v>
                </c:pt>
                <c:pt idx="4086">
                  <c:v>#N/A</c:v>
                </c:pt>
                <c:pt idx="4087">
                  <c:v>#N/A</c:v>
                </c:pt>
                <c:pt idx="4088">
                  <c:v>#N/A</c:v>
                </c:pt>
                <c:pt idx="4089">
                  <c:v>#N/A</c:v>
                </c:pt>
                <c:pt idx="4090">
                  <c:v>#N/A</c:v>
                </c:pt>
                <c:pt idx="4091">
                  <c:v>#N/A</c:v>
                </c:pt>
                <c:pt idx="4092">
                  <c:v>#N/A</c:v>
                </c:pt>
                <c:pt idx="4093">
                  <c:v>#N/A</c:v>
                </c:pt>
                <c:pt idx="4094">
                  <c:v>#N/A</c:v>
                </c:pt>
                <c:pt idx="4095">
                  <c:v>#N/A</c:v>
                </c:pt>
                <c:pt idx="4096">
                  <c:v>#N/A</c:v>
                </c:pt>
                <c:pt idx="4097">
                  <c:v>#N/A</c:v>
                </c:pt>
                <c:pt idx="4098">
                  <c:v>#N/A</c:v>
                </c:pt>
                <c:pt idx="4099">
                  <c:v>#N/A</c:v>
                </c:pt>
                <c:pt idx="4100">
                  <c:v>#N/A</c:v>
                </c:pt>
                <c:pt idx="4101">
                  <c:v>#N/A</c:v>
                </c:pt>
                <c:pt idx="4102">
                  <c:v>#N/A</c:v>
                </c:pt>
                <c:pt idx="4103">
                  <c:v>#N/A</c:v>
                </c:pt>
                <c:pt idx="4104">
                  <c:v>#N/A</c:v>
                </c:pt>
                <c:pt idx="4105">
                  <c:v>#N/A</c:v>
                </c:pt>
                <c:pt idx="4106">
                  <c:v>#N/A</c:v>
                </c:pt>
                <c:pt idx="4107">
                  <c:v>#N/A</c:v>
                </c:pt>
                <c:pt idx="4108">
                  <c:v>0.52400000000000002</c:v>
                </c:pt>
                <c:pt idx="4109">
                  <c:v>#N/A</c:v>
                </c:pt>
                <c:pt idx="4110">
                  <c:v>#N/A</c:v>
                </c:pt>
                <c:pt idx="4111">
                  <c:v>#N/A</c:v>
                </c:pt>
                <c:pt idx="4112">
                  <c:v>#N/A</c:v>
                </c:pt>
                <c:pt idx="4113">
                  <c:v>#N/A</c:v>
                </c:pt>
                <c:pt idx="4114">
                  <c:v>#N/A</c:v>
                </c:pt>
                <c:pt idx="4115">
                  <c:v>#N/A</c:v>
                </c:pt>
                <c:pt idx="4116">
                  <c:v>#N/A</c:v>
                </c:pt>
                <c:pt idx="4117">
                  <c:v>#N/A</c:v>
                </c:pt>
                <c:pt idx="4118">
                  <c:v>#N/A</c:v>
                </c:pt>
                <c:pt idx="4119">
                  <c:v>#N/A</c:v>
                </c:pt>
                <c:pt idx="4120">
                  <c:v>#N/A</c:v>
                </c:pt>
                <c:pt idx="4121">
                  <c:v>#N/A</c:v>
                </c:pt>
                <c:pt idx="4122">
                  <c:v>#N/A</c:v>
                </c:pt>
                <c:pt idx="4123">
                  <c:v>#N/A</c:v>
                </c:pt>
                <c:pt idx="4124">
                  <c:v>#N/A</c:v>
                </c:pt>
                <c:pt idx="4125">
                  <c:v>#N/A</c:v>
                </c:pt>
                <c:pt idx="4126">
                  <c:v>#N/A</c:v>
                </c:pt>
                <c:pt idx="4127">
                  <c:v>#N/A</c:v>
                </c:pt>
                <c:pt idx="4128">
                  <c:v>#N/A</c:v>
                </c:pt>
                <c:pt idx="4129">
                  <c:v>#N/A</c:v>
                </c:pt>
                <c:pt idx="4130">
                  <c:v>#N/A</c:v>
                </c:pt>
                <c:pt idx="4131">
                  <c:v>#N/A</c:v>
                </c:pt>
                <c:pt idx="4132">
                  <c:v>#N/A</c:v>
                </c:pt>
                <c:pt idx="4133">
                  <c:v>#N/A</c:v>
                </c:pt>
                <c:pt idx="4134">
                  <c:v>#N/A</c:v>
                </c:pt>
                <c:pt idx="4135">
                  <c:v>#N/A</c:v>
                </c:pt>
                <c:pt idx="4136">
                  <c:v>#N/A</c:v>
                </c:pt>
                <c:pt idx="4137">
                  <c:v>#N/A</c:v>
                </c:pt>
                <c:pt idx="4138">
                  <c:v>#N/A</c:v>
                </c:pt>
                <c:pt idx="4139">
                  <c:v>#N/A</c:v>
                </c:pt>
                <c:pt idx="4140">
                  <c:v>0</c:v>
                </c:pt>
                <c:pt idx="4141">
                  <c:v>#N/A</c:v>
                </c:pt>
                <c:pt idx="4142">
                  <c:v>#N/A</c:v>
                </c:pt>
                <c:pt idx="4143">
                  <c:v>#N/A</c:v>
                </c:pt>
                <c:pt idx="4144">
                  <c:v>#N/A</c:v>
                </c:pt>
                <c:pt idx="4145">
                  <c:v>#N/A</c:v>
                </c:pt>
                <c:pt idx="4146">
                  <c:v>#N/A</c:v>
                </c:pt>
                <c:pt idx="4147">
                  <c:v>#N/A</c:v>
                </c:pt>
                <c:pt idx="4148">
                  <c:v>#N/A</c:v>
                </c:pt>
                <c:pt idx="4149">
                  <c:v>#N/A</c:v>
                </c:pt>
                <c:pt idx="4150">
                  <c:v>#N/A</c:v>
                </c:pt>
                <c:pt idx="4151">
                  <c:v>#N/A</c:v>
                </c:pt>
                <c:pt idx="4152">
                  <c:v>#N/A</c:v>
                </c:pt>
                <c:pt idx="4153">
                  <c:v>#N/A</c:v>
                </c:pt>
                <c:pt idx="4154">
                  <c:v>#N/A</c:v>
                </c:pt>
                <c:pt idx="4155">
                  <c:v>#N/A</c:v>
                </c:pt>
                <c:pt idx="4156">
                  <c:v>#N/A</c:v>
                </c:pt>
                <c:pt idx="4157">
                  <c:v>#N/A</c:v>
                </c:pt>
                <c:pt idx="4158">
                  <c:v>#N/A</c:v>
                </c:pt>
                <c:pt idx="4159">
                  <c:v>#N/A</c:v>
                </c:pt>
                <c:pt idx="4160">
                  <c:v>#N/A</c:v>
                </c:pt>
                <c:pt idx="4161">
                  <c:v>#N/A</c:v>
                </c:pt>
                <c:pt idx="4162">
                  <c:v>#N/A</c:v>
                </c:pt>
                <c:pt idx="4163">
                  <c:v>#N/A</c:v>
                </c:pt>
                <c:pt idx="4164">
                  <c:v>#N/A</c:v>
                </c:pt>
                <c:pt idx="4165">
                  <c:v>#N/A</c:v>
                </c:pt>
                <c:pt idx="4166">
                  <c:v>#N/A</c:v>
                </c:pt>
                <c:pt idx="4167">
                  <c:v>#N/A</c:v>
                </c:pt>
                <c:pt idx="4168">
                  <c:v>#N/A</c:v>
                </c:pt>
                <c:pt idx="4169">
                  <c:v>#N/A</c:v>
                </c:pt>
                <c:pt idx="4170">
                  <c:v>#N/A</c:v>
                </c:pt>
                <c:pt idx="4171">
                  <c:v>#N/A</c:v>
                </c:pt>
                <c:pt idx="4172">
                  <c:v>#N/A</c:v>
                </c:pt>
                <c:pt idx="4173">
                  <c:v>#N/A</c:v>
                </c:pt>
                <c:pt idx="4174">
                  <c:v>#N/A</c:v>
                </c:pt>
                <c:pt idx="4175">
                  <c:v>#N/A</c:v>
                </c:pt>
                <c:pt idx="4176">
                  <c:v>#N/A</c:v>
                </c:pt>
                <c:pt idx="4177">
                  <c:v>#N/A</c:v>
                </c:pt>
                <c:pt idx="4178">
                  <c:v>#N/A</c:v>
                </c:pt>
                <c:pt idx="4179">
                  <c:v>#N/A</c:v>
                </c:pt>
                <c:pt idx="4180">
                  <c:v>#N/A</c:v>
                </c:pt>
                <c:pt idx="4181">
                  <c:v>#N/A</c:v>
                </c:pt>
                <c:pt idx="4182">
                  <c:v>#N/A</c:v>
                </c:pt>
                <c:pt idx="4183">
                  <c:v>#N/A</c:v>
                </c:pt>
                <c:pt idx="4184">
                  <c:v>#N/A</c:v>
                </c:pt>
                <c:pt idx="4185">
                  <c:v>#N/A</c:v>
                </c:pt>
                <c:pt idx="4186">
                  <c:v>#N/A</c:v>
                </c:pt>
                <c:pt idx="4187">
                  <c:v>#N/A</c:v>
                </c:pt>
                <c:pt idx="4188">
                  <c:v>#N/A</c:v>
                </c:pt>
                <c:pt idx="4189">
                  <c:v>#N/A</c:v>
                </c:pt>
                <c:pt idx="4190">
                  <c:v>#N/A</c:v>
                </c:pt>
                <c:pt idx="4191">
                  <c:v>#N/A</c:v>
                </c:pt>
                <c:pt idx="4192">
                  <c:v>#N/A</c:v>
                </c:pt>
                <c:pt idx="4193">
                  <c:v>#N/A</c:v>
                </c:pt>
                <c:pt idx="4194">
                  <c:v>#N/A</c:v>
                </c:pt>
                <c:pt idx="4195">
                  <c:v>#N/A</c:v>
                </c:pt>
                <c:pt idx="4196">
                  <c:v>#N/A</c:v>
                </c:pt>
                <c:pt idx="4197">
                  <c:v>#N/A</c:v>
                </c:pt>
                <c:pt idx="4198">
                  <c:v>#N/A</c:v>
                </c:pt>
                <c:pt idx="4199">
                  <c:v>#N/A</c:v>
                </c:pt>
                <c:pt idx="4200">
                  <c:v>#N/A</c:v>
                </c:pt>
                <c:pt idx="4201">
                  <c:v>#N/A</c:v>
                </c:pt>
                <c:pt idx="4202">
                  <c:v>#N/A</c:v>
                </c:pt>
                <c:pt idx="4203">
                  <c:v>0</c:v>
                </c:pt>
                <c:pt idx="4204">
                  <c:v>#N/A</c:v>
                </c:pt>
                <c:pt idx="4205">
                  <c:v>#N/A</c:v>
                </c:pt>
                <c:pt idx="4206">
                  <c:v>#N/A</c:v>
                </c:pt>
                <c:pt idx="4207">
                  <c:v>#N/A</c:v>
                </c:pt>
                <c:pt idx="4208">
                  <c:v>#N/A</c:v>
                </c:pt>
                <c:pt idx="4209">
                  <c:v>#N/A</c:v>
                </c:pt>
                <c:pt idx="4210">
                  <c:v>#N/A</c:v>
                </c:pt>
                <c:pt idx="4211">
                  <c:v>#N/A</c:v>
                </c:pt>
                <c:pt idx="4212">
                  <c:v>#N/A</c:v>
                </c:pt>
                <c:pt idx="4213">
                  <c:v>#N/A</c:v>
                </c:pt>
                <c:pt idx="4214">
                  <c:v>#N/A</c:v>
                </c:pt>
                <c:pt idx="4215">
                  <c:v>#N/A</c:v>
                </c:pt>
                <c:pt idx="4216">
                  <c:v>#N/A</c:v>
                </c:pt>
                <c:pt idx="4217">
                  <c:v>#N/A</c:v>
                </c:pt>
                <c:pt idx="4218">
                  <c:v>#N/A</c:v>
                </c:pt>
                <c:pt idx="4219">
                  <c:v>#N/A</c:v>
                </c:pt>
                <c:pt idx="4220">
                  <c:v>#N/A</c:v>
                </c:pt>
                <c:pt idx="4221">
                  <c:v>#N/A</c:v>
                </c:pt>
                <c:pt idx="4222">
                  <c:v>#N/A</c:v>
                </c:pt>
                <c:pt idx="4223">
                  <c:v>#N/A</c:v>
                </c:pt>
                <c:pt idx="4224">
                  <c:v>#N/A</c:v>
                </c:pt>
                <c:pt idx="4225">
                  <c:v>#N/A</c:v>
                </c:pt>
                <c:pt idx="4226">
                  <c:v>#N/A</c:v>
                </c:pt>
                <c:pt idx="4227">
                  <c:v>#N/A</c:v>
                </c:pt>
                <c:pt idx="4228">
                  <c:v>#N/A</c:v>
                </c:pt>
                <c:pt idx="4229">
                  <c:v>#N/A</c:v>
                </c:pt>
                <c:pt idx="4230">
                  <c:v>#N/A</c:v>
                </c:pt>
                <c:pt idx="4231">
                  <c:v>0</c:v>
                </c:pt>
                <c:pt idx="4232">
                  <c:v>#N/A</c:v>
                </c:pt>
                <c:pt idx="4233">
                  <c:v>#N/A</c:v>
                </c:pt>
                <c:pt idx="4234">
                  <c:v>#N/A</c:v>
                </c:pt>
                <c:pt idx="4235">
                  <c:v>#N/A</c:v>
                </c:pt>
                <c:pt idx="4236">
                  <c:v>#N/A</c:v>
                </c:pt>
                <c:pt idx="4237">
                  <c:v>#N/A</c:v>
                </c:pt>
                <c:pt idx="4238">
                  <c:v>#N/A</c:v>
                </c:pt>
                <c:pt idx="4239">
                  <c:v>#N/A</c:v>
                </c:pt>
                <c:pt idx="4240">
                  <c:v>#N/A</c:v>
                </c:pt>
                <c:pt idx="4241">
                  <c:v>#N/A</c:v>
                </c:pt>
                <c:pt idx="4242">
                  <c:v>#N/A</c:v>
                </c:pt>
                <c:pt idx="4243">
                  <c:v>#N/A</c:v>
                </c:pt>
                <c:pt idx="4244">
                  <c:v>#N/A</c:v>
                </c:pt>
                <c:pt idx="4245">
                  <c:v>#N/A</c:v>
                </c:pt>
                <c:pt idx="4246">
                  <c:v>#N/A</c:v>
                </c:pt>
                <c:pt idx="4247">
                  <c:v>#N/A</c:v>
                </c:pt>
                <c:pt idx="4248">
                  <c:v>#N/A</c:v>
                </c:pt>
                <c:pt idx="4249">
                  <c:v>#N/A</c:v>
                </c:pt>
                <c:pt idx="4250">
                  <c:v>#N/A</c:v>
                </c:pt>
                <c:pt idx="4251">
                  <c:v>#N/A</c:v>
                </c:pt>
                <c:pt idx="4252">
                  <c:v>#N/A</c:v>
                </c:pt>
                <c:pt idx="4253">
                  <c:v>#N/A</c:v>
                </c:pt>
                <c:pt idx="4254">
                  <c:v>#N/A</c:v>
                </c:pt>
                <c:pt idx="4255">
                  <c:v>#N/A</c:v>
                </c:pt>
                <c:pt idx="4256">
                  <c:v>#N/A</c:v>
                </c:pt>
                <c:pt idx="4257">
                  <c:v>#N/A</c:v>
                </c:pt>
                <c:pt idx="4258">
                  <c:v>#N/A</c:v>
                </c:pt>
                <c:pt idx="4259">
                  <c:v>#N/A</c:v>
                </c:pt>
                <c:pt idx="4260">
                  <c:v>#N/A</c:v>
                </c:pt>
                <c:pt idx="4261">
                  <c:v>0</c:v>
                </c:pt>
                <c:pt idx="4262">
                  <c:v>#N/A</c:v>
                </c:pt>
                <c:pt idx="4263">
                  <c:v>#N/A</c:v>
                </c:pt>
                <c:pt idx="4264">
                  <c:v>#N/A</c:v>
                </c:pt>
                <c:pt idx="4265">
                  <c:v>#N/A</c:v>
                </c:pt>
                <c:pt idx="4266">
                  <c:v>#N/A</c:v>
                </c:pt>
                <c:pt idx="4267">
                  <c:v>#N/A</c:v>
                </c:pt>
                <c:pt idx="4268">
                  <c:v>#N/A</c:v>
                </c:pt>
                <c:pt idx="4269">
                  <c:v>#N/A</c:v>
                </c:pt>
                <c:pt idx="4270">
                  <c:v>#N/A</c:v>
                </c:pt>
                <c:pt idx="4271">
                  <c:v>#N/A</c:v>
                </c:pt>
                <c:pt idx="4272">
                  <c:v>#N/A</c:v>
                </c:pt>
                <c:pt idx="4273">
                  <c:v>#N/A</c:v>
                </c:pt>
                <c:pt idx="4274">
                  <c:v>#N/A</c:v>
                </c:pt>
                <c:pt idx="4275">
                  <c:v>#N/A</c:v>
                </c:pt>
                <c:pt idx="4276">
                  <c:v>#N/A</c:v>
                </c:pt>
                <c:pt idx="4277">
                  <c:v>#N/A</c:v>
                </c:pt>
                <c:pt idx="4278">
                  <c:v>#N/A</c:v>
                </c:pt>
                <c:pt idx="4279">
                  <c:v>#N/A</c:v>
                </c:pt>
                <c:pt idx="4280">
                  <c:v>#N/A</c:v>
                </c:pt>
                <c:pt idx="4281">
                  <c:v>#N/A</c:v>
                </c:pt>
                <c:pt idx="4282">
                  <c:v>#N/A</c:v>
                </c:pt>
                <c:pt idx="4283">
                  <c:v>#N/A</c:v>
                </c:pt>
                <c:pt idx="4284">
                  <c:v>#N/A</c:v>
                </c:pt>
                <c:pt idx="4285">
                  <c:v>#N/A</c:v>
                </c:pt>
                <c:pt idx="4286">
                  <c:v>#N/A</c:v>
                </c:pt>
                <c:pt idx="4287">
                  <c:v>#N/A</c:v>
                </c:pt>
                <c:pt idx="4288">
                  <c:v>#N/A</c:v>
                </c:pt>
                <c:pt idx="4289">
                  <c:v>#N/A</c:v>
                </c:pt>
                <c:pt idx="4290">
                  <c:v>#N/A</c:v>
                </c:pt>
                <c:pt idx="4291">
                  <c:v>0.1</c:v>
                </c:pt>
                <c:pt idx="4292">
                  <c:v>0.1</c:v>
                </c:pt>
                <c:pt idx="4293">
                  <c:v>0.1</c:v>
                </c:pt>
                <c:pt idx="4294">
                  <c:v>#N/A</c:v>
                </c:pt>
                <c:pt idx="4295">
                  <c:v>#N/A</c:v>
                </c:pt>
                <c:pt idx="4296">
                  <c:v>#N/A</c:v>
                </c:pt>
                <c:pt idx="4297">
                  <c:v>#N/A</c:v>
                </c:pt>
                <c:pt idx="4298">
                  <c:v>#N/A</c:v>
                </c:pt>
                <c:pt idx="4299">
                  <c:v>#N/A</c:v>
                </c:pt>
                <c:pt idx="4300">
                  <c:v>#N/A</c:v>
                </c:pt>
                <c:pt idx="4301">
                  <c:v>#N/A</c:v>
                </c:pt>
                <c:pt idx="4302">
                  <c:v>#N/A</c:v>
                </c:pt>
                <c:pt idx="4303">
                  <c:v>#N/A</c:v>
                </c:pt>
                <c:pt idx="4304">
                  <c:v>#N/A</c:v>
                </c:pt>
                <c:pt idx="4305">
                  <c:v>#N/A</c:v>
                </c:pt>
                <c:pt idx="4306">
                  <c:v>#N/A</c:v>
                </c:pt>
                <c:pt idx="4307">
                  <c:v>#N/A</c:v>
                </c:pt>
                <c:pt idx="4308">
                  <c:v>#N/A</c:v>
                </c:pt>
                <c:pt idx="4309">
                  <c:v>#N/A</c:v>
                </c:pt>
                <c:pt idx="4310">
                  <c:v>#N/A</c:v>
                </c:pt>
                <c:pt idx="4311">
                  <c:v>#N/A</c:v>
                </c:pt>
                <c:pt idx="4312">
                  <c:v>#N/A</c:v>
                </c:pt>
                <c:pt idx="4313">
                  <c:v>#N/A</c:v>
                </c:pt>
                <c:pt idx="4314">
                  <c:v>#N/A</c:v>
                </c:pt>
                <c:pt idx="4315">
                  <c:v>#N/A</c:v>
                </c:pt>
                <c:pt idx="4316">
                  <c:v>#N/A</c:v>
                </c:pt>
                <c:pt idx="4317">
                  <c:v>#N/A</c:v>
                </c:pt>
                <c:pt idx="4318">
                  <c:v>#N/A</c:v>
                </c:pt>
                <c:pt idx="4319">
                  <c:v>#N/A</c:v>
                </c:pt>
                <c:pt idx="4320">
                  <c:v>#N/A</c:v>
                </c:pt>
                <c:pt idx="4321">
                  <c:v>#N/A</c:v>
                </c:pt>
                <c:pt idx="4322">
                  <c:v>#N/A</c:v>
                </c:pt>
                <c:pt idx="4323">
                  <c:v>1.79</c:v>
                </c:pt>
                <c:pt idx="4324">
                  <c:v>#N/A</c:v>
                </c:pt>
                <c:pt idx="4325">
                  <c:v>#N/A</c:v>
                </c:pt>
                <c:pt idx="4326">
                  <c:v>#N/A</c:v>
                </c:pt>
                <c:pt idx="4327">
                  <c:v>#N/A</c:v>
                </c:pt>
                <c:pt idx="4328">
                  <c:v>#N/A</c:v>
                </c:pt>
                <c:pt idx="4329">
                  <c:v>#N/A</c:v>
                </c:pt>
                <c:pt idx="4330">
                  <c:v>#N/A</c:v>
                </c:pt>
                <c:pt idx="4331">
                  <c:v>#N/A</c:v>
                </c:pt>
                <c:pt idx="4332">
                  <c:v>#N/A</c:v>
                </c:pt>
                <c:pt idx="4333">
                  <c:v>#N/A</c:v>
                </c:pt>
                <c:pt idx="4334">
                  <c:v>#N/A</c:v>
                </c:pt>
                <c:pt idx="4335">
                  <c:v>#N/A</c:v>
                </c:pt>
                <c:pt idx="4336">
                  <c:v>#N/A</c:v>
                </c:pt>
                <c:pt idx="4337">
                  <c:v>#N/A</c:v>
                </c:pt>
                <c:pt idx="4338">
                  <c:v>#N/A</c:v>
                </c:pt>
                <c:pt idx="4339">
                  <c:v>#N/A</c:v>
                </c:pt>
                <c:pt idx="4340">
                  <c:v>#N/A</c:v>
                </c:pt>
                <c:pt idx="4341">
                  <c:v>#N/A</c:v>
                </c:pt>
                <c:pt idx="4342">
                  <c:v>#N/A</c:v>
                </c:pt>
                <c:pt idx="4343">
                  <c:v>#N/A</c:v>
                </c:pt>
                <c:pt idx="4344">
                  <c:v>#N/A</c:v>
                </c:pt>
                <c:pt idx="4345">
                  <c:v>#N/A</c:v>
                </c:pt>
                <c:pt idx="4346">
                  <c:v>#N/A</c:v>
                </c:pt>
                <c:pt idx="4347">
                  <c:v>#N/A</c:v>
                </c:pt>
                <c:pt idx="4348">
                  <c:v>#N/A</c:v>
                </c:pt>
                <c:pt idx="4349">
                  <c:v>#N/A</c:v>
                </c:pt>
                <c:pt idx="4350">
                  <c:v>#N/A</c:v>
                </c:pt>
                <c:pt idx="4351">
                  <c:v>#N/A</c:v>
                </c:pt>
                <c:pt idx="4352">
                  <c:v>#N/A</c:v>
                </c:pt>
                <c:pt idx="4353">
                  <c:v>0</c:v>
                </c:pt>
                <c:pt idx="4354">
                  <c:v>#N/A</c:v>
                </c:pt>
                <c:pt idx="4355">
                  <c:v>#N/A</c:v>
                </c:pt>
                <c:pt idx="4356">
                  <c:v>#N/A</c:v>
                </c:pt>
                <c:pt idx="4357">
                  <c:v>#N/A</c:v>
                </c:pt>
                <c:pt idx="4358">
                  <c:v>#N/A</c:v>
                </c:pt>
                <c:pt idx="4359">
                  <c:v>#N/A</c:v>
                </c:pt>
                <c:pt idx="4360">
                  <c:v>#N/A</c:v>
                </c:pt>
                <c:pt idx="4361">
                  <c:v>#N/A</c:v>
                </c:pt>
                <c:pt idx="4362">
                  <c:v>#N/A</c:v>
                </c:pt>
                <c:pt idx="4363">
                  <c:v>#N/A</c:v>
                </c:pt>
                <c:pt idx="4364">
                  <c:v>#N/A</c:v>
                </c:pt>
                <c:pt idx="4365">
                  <c:v>#N/A</c:v>
                </c:pt>
                <c:pt idx="4366">
                  <c:v>#N/A</c:v>
                </c:pt>
                <c:pt idx="4367">
                  <c:v>#N/A</c:v>
                </c:pt>
                <c:pt idx="4368">
                  <c:v>#N/A</c:v>
                </c:pt>
                <c:pt idx="4369">
                  <c:v>#N/A</c:v>
                </c:pt>
                <c:pt idx="4370">
                  <c:v>#N/A</c:v>
                </c:pt>
                <c:pt idx="4371">
                  <c:v>#N/A</c:v>
                </c:pt>
                <c:pt idx="4372">
                  <c:v>#N/A</c:v>
                </c:pt>
                <c:pt idx="4373">
                  <c:v>#N/A</c:v>
                </c:pt>
                <c:pt idx="4374">
                  <c:v>#N/A</c:v>
                </c:pt>
                <c:pt idx="4375">
                  <c:v>#N/A</c:v>
                </c:pt>
                <c:pt idx="4376">
                  <c:v>#N/A</c:v>
                </c:pt>
                <c:pt idx="4377">
                  <c:v>#N/A</c:v>
                </c:pt>
                <c:pt idx="4378">
                  <c:v>#N/A</c:v>
                </c:pt>
                <c:pt idx="4379">
                  <c:v>#N/A</c:v>
                </c:pt>
                <c:pt idx="4380">
                  <c:v>#N/A</c:v>
                </c:pt>
                <c:pt idx="4381">
                  <c:v>0</c:v>
                </c:pt>
                <c:pt idx="4382">
                  <c:v>#N/A</c:v>
                </c:pt>
                <c:pt idx="4383">
                  <c:v>#N/A</c:v>
                </c:pt>
                <c:pt idx="4384">
                  <c:v>#N/A</c:v>
                </c:pt>
                <c:pt idx="4385">
                  <c:v>#N/A</c:v>
                </c:pt>
                <c:pt idx="4386">
                  <c:v>#N/A</c:v>
                </c:pt>
                <c:pt idx="4387">
                  <c:v>#N/A</c:v>
                </c:pt>
                <c:pt idx="4388">
                  <c:v>#N/A</c:v>
                </c:pt>
                <c:pt idx="4389">
                  <c:v>#N/A</c:v>
                </c:pt>
                <c:pt idx="4390">
                  <c:v>#N/A</c:v>
                </c:pt>
                <c:pt idx="4391">
                  <c:v>#N/A</c:v>
                </c:pt>
                <c:pt idx="4392">
                  <c:v>#N/A</c:v>
                </c:pt>
                <c:pt idx="4393">
                  <c:v>#N/A</c:v>
                </c:pt>
                <c:pt idx="4394">
                  <c:v>#N/A</c:v>
                </c:pt>
                <c:pt idx="4395">
                  <c:v>#N/A</c:v>
                </c:pt>
                <c:pt idx="4396">
                  <c:v>#N/A</c:v>
                </c:pt>
                <c:pt idx="4397">
                  <c:v>#N/A</c:v>
                </c:pt>
                <c:pt idx="4398">
                  <c:v>#N/A</c:v>
                </c:pt>
                <c:pt idx="4399">
                  <c:v>#N/A</c:v>
                </c:pt>
                <c:pt idx="4400">
                  <c:v>#N/A</c:v>
                </c:pt>
                <c:pt idx="4401">
                  <c:v>#N/A</c:v>
                </c:pt>
                <c:pt idx="4402">
                  <c:v>#N/A</c:v>
                </c:pt>
                <c:pt idx="4403">
                  <c:v>#N/A</c:v>
                </c:pt>
                <c:pt idx="4404">
                  <c:v>#N/A</c:v>
                </c:pt>
                <c:pt idx="4405">
                  <c:v>#N/A</c:v>
                </c:pt>
                <c:pt idx="4406">
                  <c:v>#N/A</c:v>
                </c:pt>
                <c:pt idx="4407">
                  <c:v>#N/A</c:v>
                </c:pt>
                <c:pt idx="4408">
                  <c:v>#N/A</c:v>
                </c:pt>
                <c:pt idx="4409">
                  <c:v>#N/A</c:v>
                </c:pt>
                <c:pt idx="4410">
                  <c:v>#N/A</c:v>
                </c:pt>
                <c:pt idx="4411">
                  <c:v>#N/A</c:v>
                </c:pt>
                <c:pt idx="4412">
                  <c:v>0</c:v>
                </c:pt>
                <c:pt idx="4413">
                  <c:v>#N/A</c:v>
                </c:pt>
                <c:pt idx="4414">
                  <c:v>#N/A</c:v>
                </c:pt>
                <c:pt idx="4415">
                  <c:v>#N/A</c:v>
                </c:pt>
                <c:pt idx="4416">
                  <c:v>#N/A</c:v>
                </c:pt>
                <c:pt idx="4417">
                  <c:v>#N/A</c:v>
                </c:pt>
                <c:pt idx="4418">
                  <c:v>#N/A</c:v>
                </c:pt>
                <c:pt idx="4419">
                  <c:v>#N/A</c:v>
                </c:pt>
                <c:pt idx="4420">
                  <c:v>#N/A</c:v>
                </c:pt>
                <c:pt idx="4421">
                  <c:v>#N/A</c:v>
                </c:pt>
                <c:pt idx="4422">
                  <c:v>#N/A</c:v>
                </c:pt>
                <c:pt idx="4423">
                  <c:v>#N/A</c:v>
                </c:pt>
                <c:pt idx="4424">
                  <c:v>#N/A</c:v>
                </c:pt>
                <c:pt idx="4425">
                  <c:v>#N/A</c:v>
                </c:pt>
                <c:pt idx="4426">
                  <c:v>#N/A</c:v>
                </c:pt>
                <c:pt idx="4427">
                  <c:v>#N/A</c:v>
                </c:pt>
                <c:pt idx="4428">
                  <c:v>#N/A</c:v>
                </c:pt>
                <c:pt idx="4429">
                  <c:v>#N/A</c:v>
                </c:pt>
                <c:pt idx="4430">
                  <c:v>#N/A</c:v>
                </c:pt>
                <c:pt idx="4431">
                  <c:v>#N/A</c:v>
                </c:pt>
                <c:pt idx="4432">
                  <c:v>#N/A</c:v>
                </c:pt>
                <c:pt idx="4433">
                  <c:v>#N/A</c:v>
                </c:pt>
                <c:pt idx="4434">
                  <c:v>#N/A</c:v>
                </c:pt>
                <c:pt idx="4435">
                  <c:v>#N/A</c:v>
                </c:pt>
                <c:pt idx="4436">
                  <c:v>#N/A</c:v>
                </c:pt>
                <c:pt idx="4437">
                  <c:v>#N/A</c:v>
                </c:pt>
                <c:pt idx="4438">
                  <c:v>#N/A</c:v>
                </c:pt>
                <c:pt idx="4439">
                  <c:v>#N/A</c:v>
                </c:pt>
                <c:pt idx="4440">
                  <c:v>#N/A</c:v>
                </c:pt>
                <c:pt idx="4441">
                  <c:v>#N/A</c:v>
                </c:pt>
                <c:pt idx="4442">
                  <c:v>1.3000000000000012E-2</c:v>
                </c:pt>
                <c:pt idx="4443">
                  <c:v>#N/A</c:v>
                </c:pt>
                <c:pt idx="4444">
                  <c:v>#N/A</c:v>
                </c:pt>
                <c:pt idx="4445">
                  <c:v>#N/A</c:v>
                </c:pt>
                <c:pt idx="4446">
                  <c:v>#N/A</c:v>
                </c:pt>
                <c:pt idx="4447">
                  <c:v>#N/A</c:v>
                </c:pt>
                <c:pt idx="4448">
                  <c:v>#N/A</c:v>
                </c:pt>
                <c:pt idx="4449">
                  <c:v>#N/A</c:v>
                </c:pt>
                <c:pt idx="4450">
                  <c:v>#N/A</c:v>
                </c:pt>
                <c:pt idx="4451">
                  <c:v>#N/A</c:v>
                </c:pt>
                <c:pt idx="4452">
                  <c:v>#N/A</c:v>
                </c:pt>
                <c:pt idx="4453">
                  <c:v>#N/A</c:v>
                </c:pt>
                <c:pt idx="4454">
                  <c:v>#N/A</c:v>
                </c:pt>
                <c:pt idx="4455">
                  <c:v>#N/A</c:v>
                </c:pt>
                <c:pt idx="4456">
                  <c:v>#N/A</c:v>
                </c:pt>
                <c:pt idx="4457">
                  <c:v>#N/A</c:v>
                </c:pt>
                <c:pt idx="4458">
                  <c:v>#N/A</c:v>
                </c:pt>
                <c:pt idx="4459">
                  <c:v>#N/A</c:v>
                </c:pt>
                <c:pt idx="4460">
                  <c:v>#N/A</c:v>
                </c:pt>
                <c:pt idx="4461">
                  <c:v>#N/A</c:v>
                </c:pt>
                <c:pt idx="4462">
                  <c:v>#N/A</c:v>
                </c:pt>
                <c:pt idx="4463">
                  <c:v>#N/A</c:v>
                </c:pt>
                <c:pt idx="4464">
                  <c:v>#N/A</c:v>
                </c:pt>
                <c:pt idx="4465">
                  <c:v>#N/A</c:v>
                </c:pt>
                <c:pt idx="4466">
                  <c:v>#N/A</c:v>
                </c:pt>
                <c:pt idx="4467">
                  <c:v>#N/A</c:v>
                </c:pt>
                <c:pt idx="4468">
                  <c:v>#N/A</c:v>
                </c:pt>
                <c:pt idx="4469">
                  <c:v>#N/A</c:v>
                </c:pt>
                <c:pt idx="4470">
                  <c:v>#N/A</c:v>
                </c:pt>
                <c:pt idx="4471">
                  <c:v>#N/A</c:v>
                </c:pt>
                <c:pt idx="4472">
                  <c:v>#N/A</c:v>
                </c:pt>
                <c:pt idx="4473">
                  <c:v>0</c:v>
                </c:pt>
                <c:pt idx="4474">
                  <c:v>#N/A</c:v>
                </c:pt>
                <c:pt idx="4475">
                  <c:v>#N/A</c:v>
                </c:pt>
                <c:pt idx="4476">
                  <c:v>#N/A</c:v>
                </c:pt>
                <c:pt idx="4477">
                  <c:v>#N/A</c:v>
                </c:pt>
                <c:pt idx="4478">
                  <c:v>#N/A</c:v>
                </c:pt>
                <c:pt idx="4479">
                  <c:v>#N/A</c:v>
                </c:pt>
                <c:pt idx="4480">
                  <c:v>#N/A</c:v>
                </c:pt>
                <c:pt idx="4481">
                  <c:v>#N/A</c:v>
                </c:pt>
                <c:pt idx="4482">
                  <c:v>#N/A</c:v>
                </c:pt>
                <c:pt idx="4483">
                  <c:v>#N/A</c:v>
                </c:pt>
                <c:pt idx="4484">
                  <c:v>#N/A</c:v>
                </c:pt>
                <c:pt idx="4485">
                  <c:v>#N/A</c:v>
                </c:pt>
                <c:pt idx="4486">
                  <c:v>#N/A</c:v>
                </c:pt>
                <c:pt idx="4487">
                  <c:v>#N/A</c:v>
                </c:pt>
                <c:pt idx="4488">
                  <c:v>#N/A</c:v>
                </c:pt>
                <c:pt idx="4489">
                  <c:v>#N/A</c:v>
                </c:pt>
                <c:pt idx="4490">
                  <c:v>#N/A</c:v>
                </c:pt>
                <c:pt idx="4491">
                  <c:v>#N/A</c:v>
                </c:pt>
                <c:pt idx="4492">
                  <c:v>#N/A</c:v>
                </c:pt>
                <c:pt idx="4493">
                  <c:v>#N/A</c:v>
                </c:pt>
                <c:pt idx="4494">
                  <c:v>#N/A</c:v>
                </c:pt>
                <c:pt idx="4495">
                  <c:v>#N/A</c:v>
                </c:pt>
                <c:pt idx="4496">
                  <c:v>#N/A</c:v>
                </c:pt>
                <c:pt idx="4497">
                  <c:v>#N/A</c:v>
                </c:pt>
                <c:pt idx="4498">
                  <c:v>#N/A</c:v>
                </c:pt>
                <c:pt idx="4499">
                  <c:v>#N/A</c:v>
                </c:pt>
                <c:pt idx="4500">
                  <c:v>#N/A</c:v>
                </c:pt>
                <c:pt idx="4501">
                  <c:v>#N/A</c:v>
                </c:pt>
                <c:pt idx="4502">
                  <c:v>#N/A</c:v>
                </c:pt>
                <c:pt idx="4503">
                  <c:v>0</c:v>
                </c:pt>
                <c:pt idx="4504">
                  <c:v>#N/A</c:v>
                </c:pt>
                <c:pt idx="4505">
                  <c:v>#N/A</c:v>
                </c:pt>
                <c:pt idx="4506">
                  <c:v>#N/A</c:v>
                </c:pt>
                <c:pt idx="4507">
                  <c:v>#N/A</c:v>
                </c:pt>
                <c:pt idx="4508">
                  <c:v>#N/A</c:v>
                </c:pt>
                <c:pt idx="4509">
                  <c:v>#N/A</c:v>
                </c:pt>
                <c:pt idx="4510">
                  <c:v>#N/A</c:v>
                </c:pt>
                <c:pt idx="4511">
                  <c:v>#N/A</c:v>
                </c:pt>
                <c:pt idx="4512">
                  <c:v>#N/A</c:v>
                </c:pt>
                <c:pt idx="4513">
                  <c:v>#N/A</c:v>
                </c:pt>
                <c:pt idx="4514">
                  <c:v>#N/A</c:v>
                </c:pt>
                <c:pt idx="4515">
                  <c:v>#N/A</c:v>
                </c:pt>
                <c:pt idx="4516">
                  <c:v>#N/A</c:v>
                </c:pt>
                <c:pt idx="4517">
                  <c:v>#N/A</c:v>
                </c:pt>
                <c:pt idx="4518">
                  <c:v>#N/A</c:v>
                </c:pt>
                <c:pt idx="4519">
                  <c:v>#N/A</c:v>
                </c:pt>
                <c:pt idx="4520">
                  <c:v>#N/A</c:v>
                </c:pt>
                <c:pt idx="4521">
                  <c:v>#N/A</c:v>
                </c:pt>
                <c:pt idx="4522">
                  <c:v>#N/A</c:v>
                </c:pt>
                <c:pt idx="4523">
                  <c:v>#N/A</c:v>
                </c:pt>
                <c:pt idx="4524">
                  <c:v>#N/A</c:v>
                </c:pt>
                <c:pt idx="4525">
                  <c:v>#N/A</c:v>
                </c:pt>
                <c:pt idx="4526">
                  <c:v>#N/A</c:v>
                </c:pt>
                <c:pt idx="4527">
                  <c:v>#N/A</c:v>
                </c:pt>
                <c:pt idx="4528">
                  <c:v>#N/A</c:v>
                </c:pt>
                <c:pt idx="4529">
                  <c:v>#N/A</c:v>
                </c:pt>
                <c:pt idx="4530">
                  <c:v>#N/A</c:v>
                </c:pt>
                <c:pt idx="4531">
                  <c:v>#N/A</c:v>
                </c:pt>
                <c:pt idx="4532">
                  <c:v>#N/A</c:v>
                </c:pt>
                <c:pt idx="4533">
                  <c:v>#N/A</c:v>
                </c:pt>
                <c:pt idx="4534">
                  <c:v>0</c:v>
                </c:pt>
                <c:pt idx="4535">
                  <c:v>#N/A</c:v>
                </c:pt>
                <c:pt idx="4536">
                  <c:v>#N/A</c:v>
                </c:pt>
                <c:pt idx="4537">
                  <c:v>#N/A</c:v>
                </c:pt>
                <c:pt idx="4538">
                  <c:v>#N/A</c:v>
                </c:pt>
                <c:pt idx="4539">
                  <c:v>#N/A</c:v>
                </c:pt>
                <c:pt idx="4540">
                  <c:v>#N/A</c:v>
                </c:pt>
                <c:pt idx="4541">
                  <c:v>#N/A</c:v>
                </c:pt>
                <c:pt idx="4542">
                  <c:v>#N/A</c:v>
                </c:pt>
                <c:pt idx="4543">
                  <c:v>#N/A</c:v>
                </c:pt>
                <c:pt idx="4544">
                  <c:v>#N/A</c:v>
                </c:pt>
                <c:pt idx="4545">
                  <c:v>#N/A</c:v>
                </c:pt>
                <c:pt idx="4546">
                  <c:v>#N/A</c:v>
                </c:pt>
                <c:pt idx="4547">
                  <c:v>#N/A</c:v>
                </c:pt>
                <c:pt idx="4548">
                  <c:v>#N/A</c:v>
                </c:pt>
                <c:pt idx="4549">
                  <c:v>#N/A</c:v>
                </c:pt>
                <c:pt idx="4550">
                  <c:v>#N/A</c:v>
                </c:pt>
                <c:pt idx="4551">
                  <c:v>#N/A</c:v>
                </c:pt>
                <c:pt idx="4552">
                  <c:v>#N/A</c:v>
                </c:pt>
                <c:pt idx="4553">
                  <c:v>#N/A</c:v>
                </c:pt>
                <c:pt idx="4554">
                  <c:v>#N/A</c:v>
                </c:pt>
                <c:pt idx="4555">
                  <c:v>#N/A</c:v>
                </c:pt>
                <c:pt idx="4556">
                  <c:v>#N/A</c:v>
                </c:pt>
                <c:pt idx="4557">
                  <c:v>#N/A</c:v>
                </c:pt>
                <c:pt idx="4558">
                  <c:v>#N/A</c:v>
                </c:pt>
                <c:pt idx="4559">
                  <c:v>#N/A</c:v>
                </c:pt>
                <c:pt idx="4560">
                  <c:v>#N/A</c:v>
                </c:pt>
                <c:pt idx="4561">
                  <c:v>#N/A</c:v>
                </c:pt>
                <c:pt idx="4562">
                  <c:v>#N/A</c:v>
                </c:pt>
                <c:pt idx="4563">
                  <c:v>#N/A</c:v>
                </c:pt>
                <c:pt idx="4564">
                  <c:v>#N/A</c:v>
                </c:pt>
                <c:pt idx="4565">
                  <c:v>0</c:v>
                </c:pt>
                <c:pt idx="4566">
                  <c:v>#N/A</c:v>
                </c:pt>
                <c:pt idx="4567">
                  <c:v>#N/A</c:v>
                </c:pt>
                <c:pt idx="4568">
                  <c:v>#N/A</c:v>
                </c:pt>
                <c:pt idx="4569">
                  <c:v>#N/A</c:v>
                </c:pt>
                <c:pt idx="4570">
                  <c:v>#N/A</c:v>
                </c:pt>
                <c:pt idx="4571">
                  <c:v>#N/A</c:v>
                </c:pt>
                <c:pt idx="4572">
                  <c:v>#N/A</c:v>
                </c:pt>
                <c:pt idx="4573">
                  <c:v>#N/A</c:v>
                </c:pt>
                <c:pt idx="4574">
                  <c:v>#N/A</c:v>
                </c:pt>
                <c:pt idx="4575">
                  <c:v>#N/A</c:v>
                </c:pt>
                <c:pt idx="4576">
                  <c:v>#N/A</c:v>
                </c:pt>
                <c:pt idx="4577">
                  <c:v>#N/A</c:v>
                </c:pt>
                <c:pt idx="4578">
                  <c:v>#N/A</c:v>
                </c:pt>
                <c:pt idx="4579">
                  <c:v>#N/A</c:v>
                </c:pt>
                <c:pt idx="4580">
                  <c:v>#N/A</c:v>
                </c:pt>
                <c:pt idx="4581">
                  <c:v>#N/A</c:v>
                </c:pt>
                <c:pt idx="4582">
                  <c:v>#N/A</c:v>
                </c:pt>
                <c:pt idx="4583">
                  <c:v>#N/A</c:v>
                </c:pt>
                <c:pt idx="4584">
                  <c:v>#N/A</c:v>
                </c:pt>
                <c:pt idx="4585">
                  <c:v>#N/A</c:v>
                </c:pt>
                <c:pt idx="4586">
                  <c:v>#N/A</c:v>
                </c:pt>
                <c:pt idx="4587">
                  <c:v>#N/A</c:v>
                </c:pt>
                <c:pt idx="4588">
                  <c:v>#N/A</c:v>
                </c:pt>
                <c:pt idx="4589">
                  <c:v>#N/A</c:v>
                </c:pt>
                <c:pt idx="4590">
                  <c:v>#N/A</c:v>
                </c:pt>
                <c:pt idx="4591">
                  <c:v>#N/A</c:v>
                </c:pt>
                <c:pt idx="4592">
                  <c:v>#N/A</c:v>
                </c:pt>
                <c:pt idx="4593">
                  <c:v>#N/A</c:v>
                </c:pt>
                <c:pt idx="4594">
                  <c:v>#N/A</c:v>
                </c:pt>
                <c:pt idx="4595">
                  <c:v>0</c:v>
                </c:pt>
                <c:pt idx="4596">
                  <c:v>#N/A</c:v>
                </c:pt>
                <c:pt idx="4597">
                  <c:v>#N/A</c:v>
                </c:pt>
                <c:pt idx="4598">
                  <c:v>#N/A</c:v>
                </c:pt>
                <c:pt idx="4599">
                  <c:v>#N/A</c:v>
                </c:pt>
                <c:pt idx="4600">
                  <c:v>#N/A</c:v>
                </c:pt>
                <c:pt idx="4601">
                  <c:v>#N/A</c:v>
                </c:pt>
                <c:pt idx="4602">
                  <c:v>#N/A</c:v>
                </c:pt>
                <c:pt idx="4603">
                  <c:v>#N/A</c:v>
                </c:pt>
                <c:pt idx="4604">
                  <c:v>#N/A</c:v>
                </c:pt>
                <c:pt idx="4605">
                  <c:v>#N/A</c:v>
                </c:pt>
                <c:pt idx="4606">
                  <c:v>#N/A</c:v>
                </c:pt>
                <c:pt idx="4607">
                  <c:v>#N/A</c:v>
                </c:pt>
                <c:pt idx="4608">
                  <c:v>#N/A</c:v>
                </c:pt>
                <c:pt idx="4609">
                  <c:v>#N/A</c:v>
                </c:pt>
                <c:pt idx="4610">
                  <c:v>#N/A</c:v>
                </c:pt>
                <c:pt idx="4611">
                  <c:v>#N/A</c:v>
                </c:pt>
                <c:pt idx="4612">
                  <c:v>#N/A</c:v>
                </c:pt>
                <c:pt idx="4613">
                  <c:v>#N/A</c:v>
                </c:pt>
                <c:pt idx="4614">
                  <c:v>#N/A</c:v>
                </c:pt>
                <c:pt idx="4615">
                  <c:v>#N/A</c:v>
                </c:pt>
                <c:pt idx="4616">
                  <c:v>#N/A</c:v>
                </c:pt>
                <c:pt idx="4617">
                  <c:v>#N/A</c:v>
                </c:pt>
                <c:pt idx="4618">
                  <c:v>#N/A</c:v>
                </c:pt>
                <c:pt idx="4619">
                  <c:v>#N/A</c:v>
                </c:pt>
                <c:pt idx="4620">
                  <c:v>#N/A</c:v>
                </c:pt>
                <c:pt idx="4621">
                  <c:v>#N/A</c:v>
                </c:pt>
                <c:pt idx="4622">
                  <c:v>#N/A</c:v>
                </c:pt>
                <c:pt idx="4623">
                  <c:v>#N/A</c:v>
                </c:pt>
                <c:pt idx="4624">
                  <c:v>#N/A</c:v>
                </c:pt>
                <c:pt idx="4625">
                  <c:v>#N/A</c:v>
                </c:pt>
                <c:pt idx="4626">
                  <c:v>0</c:v>
                </c:pt>
                <c:pt idx="4627">
                  <c:v>#N/A</c:v>
                </c:pt>
                <c:pt idx="4628">
                  <c:v>#N/A</c:v>
                </c:pt>
                <c:pt idx="4629">
                  <c:v>#N/A</c:v>
                </c:pt>
                <c:pt idx="4630">
                  <c:v>#N/A</c:v>
                </c:pt>
                <c:pt idx="4631">
                  <c:v>#N/A</c:v>
                </c:pt>
                <c:pt idx="4632">
                  <c:v>#N/A</c:v>
                </c:pt>
                <c:pt idx="4633">
                  <c:v>#N/A</c:v>
                </c:pt>
                <c:pt idx="4634">
                  <c:v>#N/A</c:v>
                </c:pt>
                <c:pt idx="4635">
                  <c:v>#N/A</c:v>
                </c:pt>
                <c:pt idx="4636">
                  <c:v>#N/A</c:v>
                </c:pt>
                <c:pt idx="4637">
                  <c:v>#N/A</c:v>
                </c:pt>
                <c:pt idx="4638">
                  <c:v>#N/A</c:v>
                </c:pt>
                <c:pt idx="4639">
                  <c:v>#N/A</c:v>
                </c:pt>
                <c:pt idx="4640">
                  <c:v>#N/A</c:v>
                </c:pt>
                <c:pt idx="4641">
                  <c:v>#N/A</c:v>
                </c:pt>
                <c:pt idx="4642">
                  <c:v>#N/A</c:v>
                </c:pt>
                <c:pt idx="4643">
                  <c:v>#N/A</c:v>
                </c:pt>
                <c:pt idx="4644">
                  <c:v>#N/A</c:v>
                </c:pt>
                <c:pt idx="4645">
                  <c:v>#N/A</c:v>
                </c:pt>
                <c:pt idx="4646">
                  <c:v>#N/A</c:v>
                </c:pt>
                <c:pt idx="4647">
                  <c:v>#N/A</c:v>
                </c:pt>
                <c:pt idx="4648">
                  <c:v>#N/A</c:v>
                </c:pt>
                <c:pt idx="4649">
                  <c:v>#N/A</c:v>
                </c:pt>
                <c:pt idx="4650">
                  <c:v>#N/A</c:v>
                </c:pt>
                <c:pt idx="4651">
                  <c:v>#N/A</c:v>
                </c:pt>
                <c:pt idx="4652">
                  <c:v>#N/A</c:v>
                </c:pt>
                <c:pt idx="4653">
                  <c:v>#N/A</c:v>
                </c:pt>
                <c:pt idx="4654">
                  <c:v>#N/A</c:v>
                </c:pt>
                <c:pt idx="4655">
                  <c:v>#N/A</c:v>
                </c:pt>
                <c:pt idx="4656">
                  <c:v>0</c:v>
                </c:pt>
                <c:pt idx="4657">
                  <c:v>#N/A</c:v>
                </c:pt>
                <c:pt idx="4658">
                  <c:v>#N/A</c:v>
                </c:pt>
                <c:pt idx="4659">
                  <c:v>#N/A</c:v>
                </c:pt>
                <c:pt idx="4660">
                  <c:v>#N/A</c:v>
                </c:pt>
                <c:pt idx="4661">
                  <c:v>#N/A</c:v>
                </c:pt>
                <c:pt idx="4662">
                  <c:v>#N/A</c:v>
                </c:pt>
                <c:pt idx="4663">
                  <c:v>#N/A</c:v>
                </c:pt>
                <c:pt idx="4664">
                  <c:v>#N/A</c:v>
                </c:pt>
                <c:pt idx="4665">
                  <c:v>#N/A</c:v>
                </c:pt>
                <c:pt idx="4666">
                  <c:v>#N/A</c:v>
                </c:pt>
                <c:pt idx="4667">
                  <c:v>#N/A</c:v>
                </c:pt>
                <c:pt idx="4668">
                  <c:v>#N/A</c:v>
                </c:pt>
                <c:pt idx="4669">
                  <c:v>#N/A</c:v>
                </c:pt>
                <c:pt idx="4670">
                  <c:v>#N/A</c:v>
                </c:pt>
                <c:pt idx="4671">
                  <c:v>#N/A</c:v>
                </c:pt>
                <c:pt idx="4672">
                  <c:v>#N/A</c:v>
                </c:pt>
                <c:pt idx="4673">
                  <c:v>#N/A</c:v>
                </c:pt>
                <c:pt idx="4674">
                  <c:v>#N/A</c:v>
                </c:pt>
                <c:pt idx="4675">
                  <c:v>#N/A</c:v>
                </c:pt>
                <c:pt idx="4676">
                  <c:v>#N/A</c:v>
                </c:pt>
                <c:pt idx="4677">
                  <c:v>#N/A</c:v>
                </c:pt>
                <c:pt idx="4678">
                  <c:v>#N/A</c:v>
                </c:pt>
                <c:pt idx="4679">
                  <c:v>#N/A</c:v>
                </c:pt>
                <c:pt idx="4680">
                  <c:v>#N/A</c:v>
                </c:pt>
                <c:pt idx="4681">
                  <c:v>#N/A</c:v>
                </c:pt>
                <c:pt idx="4682">
                  <c:v>#N/A</c:v>
                </c:pt>
                <c:pt idx="4683">
                  <c:v>#N/A</c:v>
                </c:pt>
                <c:pt idx="4684">
                  <c:v>#N/A</c:v>
                </c:pt>
                <c:pt idx="4685">
                  <c:v>#N/A</c:v>
                </c:pt>
                <c:pt idx="4686">
                  <c:v>#N/A</c:v>
                </c:pt>
                <c:pt idx="4687">
                  <c:v>0.03</c:v>
                </c:pt>
                <c:pt idx="4688">
                  <c:v>#N/A</c:v>
                </c:pt>
                <c:pt idx="4689">
                  <c:v>#N/A</c:v>
                </c:pt>
                <c:pt idx="4690">
                  <c:v>#N/A</c:v>
                </c:pt>
                <c:pt idx="4691">
                  <c:v>#N/A</c:v>
                </c:pt>
                <c:pt idx="4692">
                  <c:v>#N/A</c:v>
                </c:pt>
                <c:pt idx="4693">
                  <c:v>#N/A</c:v>
                </c:pt>
                <c:pt idx="4694">
                  <c:v>#N/A</c:v>
                </c:pt>
                <c:pt idx="4695">
                  <c:v>#N/A</c:v>
                </c:pt>
                <c:pt idx="4696">
                  <c:v>#N/A</c:v>
                </c:pt>
                <c:pt idx="4697">
                  <c:v>#N/A</c:v>
                </c:pt>
                <c:pt idx="4698">
                  <c:v>#N/A</c:v>
                </c:pt>
                <c:pt idx="4699">
                  <c:v>#N/A</c:v>
                </c:pt>
                <c:pt idx="4700">
                  <c:v>#N/A</c:v>
                </c:pt>
                <c:pt idx="4701">
                  <c:v>#N/A</c:v>
                </c:pt>
                <c:pt idx="4702">
                  <c:v>#N/A</c:v>
                </c:pt>
                <c:pt idx="4703">
                  <c:v>#N/A</c:v>
                </c:pt>
                <c:pt idx="4704">
                  <c:v>#N/A</c:v>
                </c:pt>
                <c:pt idx="4705">
                  <c:v>#N/A</c:v>
                </c:pt>
                <c:pt idx="4706">
                  <c:v>#N/A</c:v>
                </c:pt>
                <c:pt idx="4707">
                  <c:v>#N/A</c:v>
                </c:pt>
                <c:pt idx="4708">
                  <c:v>#N/A</c:v>
                </c:pt>
                <c:pt idx="4709">
                  <c:v>#N/A</c:v>
                </c:pt>
                <c:pt idx="4710">
                  <c:v>#N/A</c:v>
                </c:pt>
                <c:pt idx="4711">
                  <c:v>#N/A</c:v>
                </c:pt>
                <c:pt idx="4712">
                  <c:v>#N/A</c:v>
                </c:pt>
                <c:pt idx="4713">
                  <c:v>#N/A</c:v>
                </c:pt>
                <c:pt idx="4714">
                  <c:v>#N/A</c:v>
                </c:pt>
                <c:pt idx="4715">
                  <c:v>#N/A</c:v>
                </c:pt>
                <c:pt idx="4716">
                  <c:v>#N/A</c:v>
                </c:pt>
                <c:pt idx="4717">
                  <c:v>#N/A</c:v>
                </c:pt>
                <c:pt idx="4718">
                  <c:v>2E-3</c:v>
                </c:pt>
                <c:pt idx="4719">
                  <c:v>#N/A</c:v>
                </c:pt>
                <c:pt idx="4720">
                  <c:v>#N/A</c:v>
                </c:pt>
                <c:pt idx="4721">
                  <c:v>#N/A</c:v>
                </c:pt>
                <c:pt idx="4722">
                  <c:v>#N/A</c:v>
                </c:pt>
                <c:pt idx="4723">
                  <c:v>#N/A</c:v>
                </c:pt>
                <c:pt idx="4724">
                  <c:v>#N/A</c:v>
                </c:pt>
                <c:pt idx="4725">
                  <c:v>#N/A</c:v>
                </c:pt>
                <c:pt idx="4726">
                  <c:v>#N/A</c:v>
                </c:pt>
                <c:pt idx="4727">
                  <c:v>#N/A</c:v>
                </c:pt>
                <c:pt idx="4728">
                  <c:v>#N/A</c:v>
                </c:pt>
                <c:pt idx="4729">
                  <c:v>#N/A</c:v>
                </c:pt>
                <c:pt idx="4730">
                  <c:v>#N/A</c:v>
                </c:pt>
                <c:pt idx="4731">
                  <c:v>#N/A</c:v>
                </c:pt>
                <c:pt idx="4732">
                  <c:v>#N/A</c:v>
                </c:pt>
                <c:pt idx="4733">
                  <c:v>#N/A</c:v>
                </c:pt>
                <c:pt idx="4734">
                  <c:v>#N/A</c:v>
                </c:pt>
                <c:pt idx="4735">
                  <c:v>#N/A</c:v>
                </c:pt>
                <c:pt idx="4736">
                  <c:v>#N/A</c:v>
                </c:pt>
                <c:pt idx="4737">
                  <c:v>#N/A</c:v>
                </c:pt>
                <c:pt idx="4738">
                  <c:v>#N/A</c:v>
                </c:pt>
                <c:pt idx="4739">
                  <c:v>#N/A</c:v>
                </c:pt>
                <c:pt idx="4740">
                  <c:v>#N/A</c:v>
                </c:pt>
                <c:pt idx="4741">
                  <c:v>#N/A</c:v>
                </c:pt>
                <c:pt idx="4742">
                  <c:v>#N/A</c:v>
                </c:pt>
                <c:pt idx="4743">
                  <c:v>#N/A</c:v>
                </c:pt>
                <c:pt idx="4744">
                  <c:v>#N/A</c:v>
                </c:pt>
                <c:pt idx="4745">
                  <c:v>#N/A</c:v>
                </c:pt>
                <c:pt idx="4746">
                  <c:v>0</c:v>
                </c:pt>
                <c:pt idx="4747">
                  <c:v>#N/A</c:v>
                </c:pt>
                <c:pt idx="4748">
                  <c:v>#N/A</c:v>
                </c:pt>
                <c:pt idx="4749">
                  <c:v>#N/A</c:v>
                </c:pt>
                <c:pt idx="4750">
                  <c:v>#N/A</c:v>
                </c:pt>
                <c:pt idx="4751">
                  <c:v>#N/A</c:v>
                </c:pt>
                <c:pt idx="4752">
                  <c:v>#N/A</c:v>
                </c:pt>
                <c:pt idx="4753">
                  <c:v>#N/A</c:v>
                </c:pt>
                <c:pt idx="4754">
                  <c:v>#N/A</c:v>
                </c:pt>
                <c:pt idx="4755">
                  <c:v>#N/A</c:v>
                </c:pt>
                <c:pt idx="4756">
                  <c:v>#N/A</c:v>
                </c:pt>
                <c:pt idx="4757">
                  <c:v>#N/A</c:v>
                </c:pt>
                <c:pt idx="4758">
                  <c:v>#N/A</c:v>
                </c:pt>
                <c:pt idx="4759">
                  <c:v>#N/A</c:v>
                </c:pt>
                <c:pt idx="4760">
                  <c:v>#N/A</c:v>
                </c:pt>
                <c:pt idx="4761">
                  <c:v>#N/A</c:v>
                </c:pt>
                <c:pt idx="4762">
                  <c:v>#N/A</c:v>
                </c:pt>
                <c:pt idx="4763">
                  <c:v>#N/A</c:v>
                </c:pt>
                <c:pt idx="4764">
                  <c:v>#N/A</c:v>
                </c:pt>
                <c:pt idx="4765">
                  <c:v>#N/A</c:v>
                </c:pt>
                <c:pt idx="4766">
                  <c:v>#N/A</c:v>
                </c:pt>
                <c:pt idx="4767">
                  <c:v>#N/A</c:v>
                </c:pt>
                <c:pt idx="4768">
                  <c:v>#N/A</c:v>
                </c:pt>
                <c:pt idx="4769">
                  <c:v>#N/A</c:v>
                </c:pt>
                <c:pt idx="4770">
                  <c:v>#N/A</c:v>
                </c:pt>
                <c:pt idx="4771">
                  <c:v>#N/A</c:v>
                </c:pt>
                <c:pt idx="4772">
                  <c:v>#N/A</c:v>
                </c:pt>
                <c:pt idx="4773">
                  <c:v>#N/A</c:v>
                </c:pt>
                <c:pt idx="4774">
                  <c:v>#N/A</c:v>
                </c:pt>
                <c:pt idx="4775">
                  <c:v>#N/A</c:v>
                </c:pt>
                <c:pt idx="4776">
                  <c:v>#N/A</c:v>
                </c:pt>
                <c:pt idx="4777">
                  <c:v>0</c:v>
                </c:pt>
                <c:pt idx="4778">
                  <c:v>#N/A</c:v>
                </c:pt>
                <c:pt idx="4779">
                  <c:v>#N/A</c:v>
                </c:pt>
                <c:pt idx="4780">
                  <c:v>#N/A</c:v>
                </c:pt>
                <c:pt idx="4781">
                  <c:v>#N/A</c:v>
                </c:pt>
                <c:pt idx="4782">
                  <c:v>#N/A</c:v>
                </c:pt>
                <c:pt idx="4783">
                  <c:v>#N/A</c:v>
                </c:pt>
                <c:pt idx="4784">
                  <c:v>#N/A</c:v>
                </c:pt>
                <c:pt idx="4785">
                  <c:v>#N/A</c:v>
                </c:pt>
                <c:pt idx="4786">
                  <c:v>#N/A</c:v>
                </c:pt>
                <c:pt idx="4787">
                  <c:v>#N/A</c:v>
                </c:pt>
                <c:pt idx="4788">
                  <c:v>#N/A</c:v>
                </c:pt>
                <c:pt idx="4789">
                  <c:v>#N/A</c:v>
                </c:pt>
                <c:pt idx="4790">
                  <c:v>#N/A</c:v>
                </c:pt>
                <c:pt idx="4791">
                  <c:v>#N/A</c:v>
                </c:pt>
                <c:pt idx="4792">
                  <c:v>#N/A</c:v>
                </c:pt>
                <c:pt idx="4793">
                  <c:v>#N/A</c:v>
                </c:pt>
                <c:pt idx="4794">
                  <c:v>#N/A</c:v>
                </c:pt>
                <c:pt idx="4795">
                  <c:v>#N/A</c:v>
                </c:pt>
                <c:pt idx="4796">
                  <c:v>#N/A</c:v>
                </c:pt>
                <c:pt idx="4797">
                  <c:v>#N/A</c:v>
                </c:pt>
                <c:pt idx="4798">
                  <c:v>#N/A</c:v>
                </c:pt>
                <c:pt idx="4799">
                  <c:v>#N/A</c:v>
                </c:pt>
                <c:pt idx="4800">
                  <c:v>#N/A</c:v>
                </c:pt>
                <c:pt idx="4801">
                  <c:v>#N/A</c:v>
                </c:pt>
                <c:pt idx="4802">
                  <c:v>#N/A</c:v>
                </c:pt>
                <c:pt idx="4803">
                  <c:v>#N/A</c:v>
                </c:pt>
                <c:pt idx="4804">
                  <c:v>#N/A</c:v>
                </c:pt>
                <c:pt idx="4805">
                  <c:v>#N/A</c:v>
                </c:pt>
                <c:pt idx="4806">
                  <c:v>#N/A</c:v>
                </c:pt>
                <c:pt idx="4807">
                  <c:v>0.05</c:v>
                </c:pt>
                <c:pt idx="4808">
                  <c:v>#N/A</c:v>
                </c:pt>
                <c:pt idx="4809">
                  <c:v>#N/A</c:v>
                </c:pt>
                <c:pt idx="4810">
                  <c:v>#N/A</c:v>
                </c:pt>
                <c:pt idx="4811">
                  <c:v>#N/A</c:v>
                </c:pt>
                <c:pt idx="4812">
                  <c:v>#N/A</c:v>
                </c:pt>
                <c:pt idx="4813">
                  <c:v>#N/A</c:v>
                </c:pt>
                <c:pt idx="4814">
                  <c:v>#N/A</c:v>
                </c:pt>
                <c:pt idx="4815">
                  <c:v>#N/A</c:v>
                </c:pt>
                <c:pt idx="4816">
                  <c:v>#N/A</c:v>
                </c:pt>
                <c:pt idx="4817">
                  <c:v>#N/A</c:v>
                </c:pt>
                <c:pt idx="4818">
                  <c:v>#N/A</c:v>
                </c:pt>
                <c:pt idx="4819">
                  <c:v>#N/A</c:v>
                </c:pt>
                <c:pt idx="4820">
                  <c:v>#N/A</c:v>
                </c:pt>
                <c:pt idx="4821">
                  <c:v>#N/A</c:v>
                </c:pt>
                <c:pt idx="4822">
                  <c:v>#N/A</c:v>
                </c:pt>
                <c:pt idx="4823">
                  <c:v>#N/A</c:v>
                </c:pt>
                <c:pt idx="4824">
                  <c:v>#N/A</c:v>
                </c:pt>
                <c:pt idx="4825">
                  <c:v>#N/A</c:v>
                </c:pt>
                <c:pt idx="4826">
                  <c:v>#N/A</c:v>
                </c:pt>
                <c:pt idx="4827">
                  <c:v>#N/A</c:v>
                </c:pt>
                <c:pt idx="4828">
                  <c:v>#N/A</c:v>
                </c:pt>
                <c:pt idx="4829">
                  <c:v>#N/A</c:v>
                </c:pt>
                <c:pt idx="4830">
                  <c:v>#N/A</c:v>
                </c:pt>
                <c:pt idx="4831">
                  <c:v>#N/A</c:v>
                </c:pt>
                <c:pt idx="4832">
                  <c:v>#N/A</c:v>
                </c:pt>
                <c:pt idx="4833">
                  <c:v>#N/A</c:v>
                </c:pt>
                <c:pt idx="4834">
                  <c:v>#N/A</c:v>
                </c:pt>
                <c:pt idx="4835">
                  <c:v>#N/A</c:v>
                </c:pt>
                <c:pt idx="4836">
                  <c:v>#N/A</c:v>
                </c:pt>
                <c:pt idx="4837">
                  <c:v>#N/A</c:v>
                </c:pt>
                <c:pt idx="4838">
                  <c:v>4.0000000000000001E-3</c:v>
                </c:pt>
                <c:pt idx="4839">
                  <c:v>#N/A</c:v>
                </c:pt>
                <c:pt idx="4840">
                  <c:v>#N/A</c:v>
                </c:pt>
                <c:pt idx="4841">
                  <c:v>#N/A</c:v>
                </c:pt>
                <c:pt idx="4842">
                  <c:v>#N/A</c:v>
                </c:pt>
                <c:pt idx="4843">
                  <c:v>#N/A</c:v>
                </c:pt>
                <c:pt idx="4844">
                  <c:v>#N/A</c:v>
                </c:pt>
                <c:pt idx="4845">
                  <c:v>#N/A</c:v>
                </c:pt>
                <c:pt idx="4846">
                  <c:v>#N/A</c:v>
                </c:pt>
                <c:pt idx="4847">
                  <c:v>#N/A</c:v>
                </c:pt>
                <c:pt idx="4848">
                  <c:v>#N/A</c:v>
                </c:pt>
                <c:pt idx="4849">
                  <c:v>#N/A</c:v>
                </c:pt>
                <c:pt idx="4850">
                  <c:v>#N/A</c:v>
                </c:pt>
                <c:pt idx="4851">
                  <c:v>#N/A</c:v>
                </c:pt>
                <c:pt idx="4852">
                  <c:v>#N/A</c:v>
                </c:pt>
                <c:pt idx="4853">
                  <c:v>#N/A</c:v>
                </c:pt>
                <c:pt idx="4854">
                  <c:v>#N/A</c:v>
                </c:pt>
                <c:pt idx="4855">
                  <c:v>#N/A</c:v>
                </c:pt>
                <c:pt idx="4856">
                  <c:v>#N/A</c:v>
                </c:pt>
                <c:pt idx="4857">
                  <c:v>#N/A</c:v>
                </c:pt>
                <c:pt idx="4858">
                  <c:v>#N/A</c:v>
                </c:pt>
                <c:pt idx="4859">
                  <c:v>#N/A</c:v>
                </c:pt>
                <c:pt idx="4860">
                  <c:v>#N/A</c:v>
                </c:pt>
                <c:pt idx="4861">
                  <c:v>#N/A</c:v>
                </c:pt>
                <c:pt idx="4862">
                  <c:v>#N/A</c:v>
                </c:pt>
                <c:pt idx="4863">
                  <c:v>#N/A</c:v>
                </c:pt>
                <c:pt idx="4864">
                  <c:v>#N/A</c:v>
                </c:pt>
                <c:pt idx="4865">
                  <c:v>#N/A</c:v>
                </c:pt>
                <c:pt idx="4866">
                  <c:v>#N/A</c:v>
                </c:pt>
                <c:pt idx="4867">
                  <c:v>#N/A</c:v>
                </c:pt>
                <c:pt idx="4868">
                  <c:v>0</c:v>
                </c:pt>
                <c:pt idx="4869">
                  <c:v>#N/A</c:v>
                </c:pt>
                <c:pt idx="4870">
                  <c:v>#N/A</c:v>
                </c:pt>
                <c:pt idx="4871">
                  <c:v>#N/A</c:v>
                </c:pt>
                <c:pt idx="4872">
                  <c:v>#N/A</c:v>
                </c:pt>
                <c:pt idx="4873">
                  <c:v>#N/A</c:v>
                </c:pt>
                <c:pt idx="4874">
                  <c:v>#N/A</c:v>
                </c:pt>
                <c:pt idx="4875">
                  <c:v>#N/A</c:v>
                </c:pt>
                <c:pt idx="4876">
                  <c:v>#N/A</c:v>
                </c:pt>
                <c:pt idx="4877">
                  <c:v>#N/A</c:v>
                </c:pt>
                <c:pt idx="4878">
                  <c:v>#N/A</c:v>
                </c:pt>
                <c:pt idx="4879">
                  <c:v>#N/A</c:v>
                </c:pt>
                <c:pt idx="4880">
                  <c:v>#N/A</c:v>
                </c:pt>
                <c:pt idx="4881">
                  <c:v>#N/A</c:v>
                </c:pt>
                <c:pt idx="4882">
                  <c:v>#N/A</c:v>
                </c:pt>
                <c:pt idx="4883">
                  <c:v>#N/A</c:v>
                </c:pt>
                <c:pt idx="4884">
                  <c:v>#N/A</c:v>
                </c:pt>
                <c:pt idx="4885">
                  <c:v>#N/A</c:v>
                </c:pt>
                <c:pt idx="4886">
                  <c:v>#N/A</c:v>
                </c:pt>
                <c:pt idx="4887">
                  <c:v>#N/A</c:v>
                </c:pt>
                <c:pt idx="4888">
                  <c:v>#N/A</c:v>
                </c:pt>
                <c:pt idx="4889">
                  <c:v>#N/A</c:v>
                </c:pt>
                <c:pt idx="4890">
                  <c:v>#N/A</c:v>
                </c:pt>
                <c:pt idx="4891">
                  <c:v>#N/A</c:v>
                </c:pt>
                <c:pt idx="4892">
                  <c:v>#N/A</c:v>
                </c:pt>
                <c:pt idx="4893">
                  <c:v>#N/A</c:v>
                </c:pt>
                <c:pt idx="4894">
                  <c:v>#N/A</c:v>
                </c:pt>
                <c:pt idx="4895">
                  <c:v>#N/A</c:v>
                </c:pt>
                <c:pt idx="4896">
                  <c:v>#N/A</c:v>
                </c:pt>
                <c:pt idx="4897">
                  <c:v>#N/A</c:v>
                </c:pt>
                <c:pt idx="4898">
                  <c:v>#N/A</c:v>
                </c:pt>
                <c:pt idx="4899">
                  <c:v>2E-3</c:v>
                </c:pt>
                <c:pt idx="4900">
                  <c:v>#N/A</c:v>
                </c:pt>
                <c:pt idx="4901">
                  <c:v>#N/A</c:v>
                </c:pt>
                <c:pt idx="4902">
                  <c:v>#N/A</c:v>
                </c:pt>
                <c:pt idx="4903">
                  <c:v>#N/A</c:v>
                </c:pt>
                <c:pt idx="4904">
                  <c:v>#N/A</c:v>
                </c:pt>
                <c:pt idx="4905">
                  <c:v>#N/A</c:v>
                </c:pt>
                <c:pt idx="4906">
                  <c:v>#N/A</c:v>
                </c:pt>
                <c:pt idx="4907">
                  <c:v>#N/A</c:v>
                </c:pt>
                <c:pt idx="4908">
                  <c:v>#N/A</c:v>
                </c:pt>
                <c:pt idx="4909">
                  <c:v>#N/A</c:v>
                </c:pt>
                <c:pt idx="4910">
                  <c:v>#N/A</c:v>
                </c:pt>
                <c:pt idx="4911">
                  <c:v>#N/A</c:v>
                </c:pt>
                <c:pt idx="4912">
                  <c:v>#N/A</c:v>
                </c:pt>
                <c:pt idx="4913">
                  <c:v>#N/A</c:v>
                </c:pt>
                <c:pt idx="4914">
                  <c:v>#N/A</c:v>
                </c:pt>
                <c:pt idx="4915">
                  <c:v>#N/A</c:v>
                </c:pt>
                <c:pt idx="4916">
                  <c:v>#N/A</c:v>
                </c:pt>
                <c:pt idx="4917">
                  <c:v>#N/A</c:v>
                </c:pt>
                <c:pt idx="4918">
                  <c:v>#N/A</c:v>
                </c:pt>
                <c:pt idx="4919">
                  <c:v>#N/A</c:v>
                </c:pt>
                <c:pt idx="4920">
                  <c:v>#N/A</c:v>
                </c:pt>
                <c:pt idx="4921">
                  <c:v>#N/A</c:v>
                </c:pt>
                <c:pt idx="4922">
                  <c:v>#N/A</c:v>
                </c:pt>
                <c:pt idx="4923">
                  <c:v>#N/A</c:v>
                </c:pt>
                <c:pt idx="4924">
                  <c:v>#N/A</c:v>
                </c:pt>
                <c:pt idx="4925">
                  <c:v>#N/A</c:v>
                </c:pt>
                <c:pt idx="4926">
                  <c:v>#N/A</c:v>
                </c:pt>
                <c:pt idx="4927">
                  <c:v>#N/A</c:v>
                </c:pt>
                <c:pt idx="4928">
                  <c:v>#N/A</c:v>
                </c:pt>
                <c:pt idx="4929">
                  <c:v>#N/A</c:v>
                </c:pt>
                <c:pt idx="4930">
                  <c:v>0</c:v>
                </c:pt>
                <c:pt idx="4931">
                  <c:v>#N/A</c:v>
                </c:pt>
                <c:pt idx="4932">
                  <c:v>#N/A</c:v>
                </c:pt>
                <c:pt idx="4933">
                  <c:v>#N/A</c:v>
                </c:pt>
                <c:pt idx="4934">
                  <c:v>#N/A</c:v>
                </c:pt>
                <c:pt idx="4935">
                  <c:v>#N/A</c:v>
                </c:pt>
                <c:pt idx="4936">
                  <c:v>#N/A</c:v>
                </c:pt>
                <c:pt idx="4937">
                  <c:v>#N/A</c:v>
                </c:pt>
                <c:pt idx="4938">
                  <c:v>#N/A</c:v>
                </c:pt>
                <c:pt idx="4939">
                  <c:v>#N/A</c:v>
                </c:pt>
                <c:pt idx="4940">
                  <c:v>#N/A</c:v>
                </c:pt>
                <c:pt idx="4941">
                  <c:v>#N/A</c:v>
                </c:pt>
                <c:pt idx="4942">
                  <c:v>#N/A</c:v>
                </c:pt>
                <c:pt idx="4943">
                  <c:v>#N/A</c:v>
                </c:pt>
                <c:pt idx="4944">
                  <c:v>#N/A</c:v>
                </c:pt>
                <c:pt idx="4945">
                  <c:v>#N/A</c:v>
                </c:pt>
                <c:pt idx="4946">
                  <c:v>#N/A</c:v>
                </c:pt>
                <c:pt idx="4947">
                  <c:v>#N/A</c:v>
                </c:pt>
                <c:pt idx="4948">
                  <c:v>#N/A</c:v>
                </c:pt>
                <c:pt idx="4949">
                  <c:v>#N/A</c:v>
                </c:pt>
                <c:pt idx="4950">
                  <c:v>#N/A</c:v>
                </c:pt>
                <c:pt idx="4951">
                  <c:v>#N/A</c:v>
                </c:pt>
                <c:pt idx="4952">
                  <c:v>#N/A</c:v>
                </c:pt>
                <c:pt idx="4953">
                  <c:v>#N/A</c:v>
                </c:pt>
                <c:pt idx="4954">
                  <c:v>#N/A</c:v>
                </c:pt>
                <c:pt idx="4955">
                  <c:v>#N/A</c:v>
                </c:pt>
                <c:pt idx="4956">
                  <c:v>#N/A</c:v>
                </c:pt>
                <c:pt idx="4957">
                  <c:v>#N/A</c:v>
                </c:pt>
                <c:pt idx="4958">
                  <c:v>#N/A</c:v>
                </c:pt>
                <c:pt idx="4959">
                  <c:v>#N/A</c:v>
                </c:pt>
                <c:pt idx="4960">
                  <c:v>0.314</c:v>
                </c:pt>
                <c:pt idx="4961">
                  <c:v>#N/A</c:v>
                </c:pt>
                <c:pt idx="4962">
                  <c:v>#N/A</c:v>
                </c:pt>
                <c:pt idx="4963">
                  <c:v>#N/A</c:v>
                </c:pt>
                <c:pt idx="4964">
                  <c:v>#N/A</c:v>
                </c:pt>
                <c:pt idx="4965">
                  <c:v>#N/A</c:v>
                </c:pt>
                <c:pt idx="4966">
                  <c:v>#N/A</c:v>
                </c:pt>
                <c:pt idx="4967">
                  <c:v>#N/A</c:v>
                </c:pt>
                <c:pt idx="4968">
                  <c:v>#N/A</c:v>
                </c:pt>
                <c:pt idx="4969">
                  <c:v>#N/A</c:v>
                </c:pt>
                <c:pt idx="4970">
                  <c:v>#N/A</c:v>
                </c:pt>
                <c:pt idx="4971">
                  <c:v>#N/A</c:v>
                </c:pt>
                <c:pt idx="4972">
                  <c:v>#N/A</c:v>
                </c:pt>
                <c:pt idx="4973">
                  <c:v>#N/A</c:v>
                </c:pt>
                <c:pt idx="4974">
                  <c:v>#N/A</c:v>
                </c:pt>
                <c:pt idx="4975">
                  <c:v>#N/A</c:v>
                </c:pt>
                <c:pt idx="4976">
                  <c:v>#N/A</c:v>
                </c:pt>
                <c:pt idx="4977">
                  <c:v>#N/A</c:v>
                </c:pt>
                <c:pt idx="4978">
                  <c:v>#N/A</c:v>
                </c:pt>
                <c:pt idx="4979">
                  <c:v>#N/A</c:v>
                </c:pt>
                <c:pt idx="4980">
                  <c:v>#N/A</c:v>
                </c:pt>
                <c:pt idx="4981">
                  <c:v>#N/A</c:v>
                </c:pt>
                <c:pt idx="4982">
                  <c:v>#N/A</c:v>
                </c:pt>
                <c:pt idx="4983">
                  <c:v>#N/A</c:v>
                </c:pt>
                <c:pt idx="4984">
                  <c:v>#N/A</c:v>
                </c:pt>
                <c:pt idx="4985">
                  <c:v>#N/A</c:v>
                </c:pt>
                <c:pt idx="4986">
                  <c:v>#N/A</c:v>
                </c:pt>
                <c:pt idx="4987">
                  <c:v>#N/A</c:v>
                </c:pt>
                <c:pt idx="4988">
                  <c:v>#N/A</c:v>
                </c:pt>
                <c:pt idx="4989">
                  <c:v>#N/A</c:v>
                </c:pt>
                <c:pt idx="4990">
                  <c:v>#N/A</c:v>
                </c:pt>
                <c:pt idx="4991">
                  <c:v>1.7</c:v>
                </c:pt>
                <c:pt idx="4992">
                  <c:v>#N/A</c:v>
                </c:pt>
                <c:pt idx="4993">
                  <c:v>#N/A</c:v>
                </c:pt>
                <c:pt idx="4994">
                  <c:v>#N/A</c:v>
                </c:pt>
                <c:pt idx="4995">
                  <c:v>#N/A</c:v>
                </c:pt>
                <c:pt idx="4996">
                  <c:v>#N/A</c:v>
                </c:pt>
                <c:pt idx="4997">
                  <c:v>#N/A</c:v>
                </c:pt>
                <c:pt idx="4998">
                  <c:v>#N/A</c:v>
                </c:pt>
                <c:pt idx="4999">
                  <c:v>#N/A</c:v>
                </c:pt>
                <c:pt idx="5000">
                  <c:v>#N/A</c:v>
                </c:pt>
                <c:pt idx="5001">
                  <c:v>#N/A</c:v>
                </c:pt>
                <c:pt idx="5002">
                  <c:v>#N/A</c:v>
                </c:pt>
                <c:pt idx="5003">
                  <c:v>#N/A</c:v>
                </c:pt>
                <c:pt idx="5004">
                  <c:v>#N/A</c:v>
                </c:pt>
                <c:pt idx="5005">
                  <c:v>#N/A</c:v>
                </c:pt>
                <c:pt idx="5006">
                  <c:v>#N/A</c:v>
                </c:pt>
                <c:pt idx="5007">
                  <c:v>#N/A</c:v>
                </c:pt>
                <c:pt idx="5008">
                  <c:v>#N/A</c:v>
                </c:pt>
                <c:pt idx="5009">
                  <c:v>#N/A</c:v>
                </c:pt>
                <c:pt idx="5010">
                  <c:v>#N/A</c:v>
                </c:pt>
                <c:pt idx="5011">
                  <c:v>#N/A</c:v>
                </c:pt>
                <c:pt idx="5012">
                  <c:v>#N/A</c:v>
                </c:pt>
                <c:pt idx="5013">
                  <c:v>#N/A</c:v>
                </c:pt>
                <c:pt idx="5014">
                  <c:v>#N/A</c:v>
                </c:pt>
                <c:pt idx="5015">
                  <c:v>#N/A</c:v>
                </c:pt>
                <c:pt idx="5016">
                  <c:v>#N/A</c:v>
                </c:pt>
                <c:pt idx="5017">
                  <c:v>#N/A</c:v>
                </c:pt>
                <c:pt idx="5018">
                  <c:v>#N/A</c:v>
                </c:pt>
                <c:pt idx="5019">
                  <c:v>#N/A</c:v>
                </c:pt>
                <c:pt idx="5020">
                  <c:v>#N/A</c:v>
                </c:pt>
                <c:pt idx="5021">
                  <c:v>2.266</c:v>
                </c:pt>
                <c:pt idx="5022">
                  <c:v>#N/A</c:v>
                </c:pt>
                <c:pt idx="5023">
                  <c:v>#N/A</c:v>
                </c:pt>
                <c:pt idx="5024">
                  <c:v>#N/A</c:v>
                </c:pt>
                <c:pt idx="5025">
                  <c:v>#N/A</c:v>
                </c:pt>
                <c:pt idx="5026">
                  <c:v>#N/A</c:v>
                </c:pt>
                <c:pt idx="5027">
                  <c:v>#N/A</c:v>
                </c:pt>
                <c:pt idx="5028">
                  <c:v>#N/A</c:v>
                </c:pt>
                <c:pt idx="5029">
                  <c:v>#N/A</c:v>
                </c:pt>
                <c:pt idx="5030">
                  <c:v>#N/A</c:v>
                </c:pt>
                <c:pt idx="5031">
                  <c:v>#N/A</c:v>
                </c:pt>
                <c:pt idx="5032">
                  <c:v>#N/A</c:v>
                </c:pt>
                <c:pt idx="5033">
                  <c:v>#N/A</c:v>
                </c:pt>
                <c:pt idx="5034">
                  <c:v>#N/A</c:v>
                </c:pt>
                <c:pt idx="5035">
                  <c:v>#N/A</c:v>
                </c:pt>
                <c:pt idx="5036">
                  <c:v>#N/A</c:v>
                </c:pt>
                <c:pt idx="5037">
                  <c:v>#N/A</c:v>
                </c:pt>
                <c:pt idx="5038">
                  <c:v>#N/A</c:v>
                </c:pt>
                <c:pt idx="5039">
                  <c:v>#N/A</c:v>
                </c:pt>
                <c:pt idx="5040">
                  <c:v>#N/A</c:v>
                </c:pt>
                <c:pt idx="5041">
                  <c:v>#N/A</c:v>
                </c:pt>
                <c:pt idx="5042">
                  <c:v>#N/A</c:v>
                </c:pt>
                <c:pt idx="5043">
                  <c:v>#N/A</c:v>
                </c:pt>
                <c:pt idx="5044">
                  <c:v>#N/A</c:v>
                </c:pt>
                <c:pt idx="5045">
                  <c:v>#N/A</c:v>
                </c:pt>
                <c:pt idx="5046">
                  <c:v>#N/A</c:v>
                </c:pt>
                <c:pt idx="5047">
                  <c:v>#N/A</c:v>
                </c:pt>
                <c:pt idx="5048">
                  <c:v>#N/A</c:v>
                </c:pt>
                <c:pt idx="5049">
                  <c:v>#N/A</c:v>
                </c:pt>
                <c:pt idx="5050">
                  <c:v>#N/A</c:v>
                </c:pt>
                <c:pt idx="5051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68-493E-A9D6-818FCD6FF3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9"/>
        <c:overlap val="100"/>
        <c:axId val="172049536"/>
        <c:axId val="172051456"/>
      </c:barChart>
      <c:lineChart>
        <c:grouping val="standard"/>
        <c:varyColors val="0"/>
        <c:ser>
          <c:idx val="1"/>
          <c:order val="2"/>
          <c:tx>
            <c:v>דולר/שקל (ציר ימני)</c:v>
          </c:tx>
          <c:spPr>
            <a:ln w="12700">
              <a:solidFill>
                <a:schemeClr val="accent5"/>
              </a:solidFill>
              <a:prstDash val="solid"/>
            </a:ln>
          </c:spPr>
          <c:marker>
            <c:symbol val="none"/>
          </c:marker>
          <c:cat>
            <c:numRef>
              <c:f>'שינוי ריבית'!$A$3:$A$6000</c:f>
              <c:numCache>
                <c:formatCode>dd\-mm\-yy</c:formatCode>
                <c:ptCount val="5998"/>
                <c:pt idx="0">
                  <c:v>38779</c:v>
                </c:pt>
                <c:pt idx="1">
                  <c:v>38780</c:v>
                </c:pt>
                <c:pt idx="2">
                  <c:v>38781</c:v>
                </c:pt>
                <c:pt idx="3">
                  <c:v>38782</c:v>
                </c:pt>
                <c:pt idx="4">
                  <c:v>38783</c:v>
                </c:pt>
                <c:pt idx="5">
                  <c:v>38784</c:v>
                </c:pt>
                <c:pt idx="6">
                  <c:v>38785</c:v>
                </c:pt>
                <c:pt idx="7">
                  <c:v>38786</c:v>
                </c:pt>
                <c:pt idx="8">
                  <c:v>38787</c:v>
                </c:pt>
                <c:pt idx="9">
                  <c:v>38788</c:v>
                </c:pt>
                <c:pt idx="10">
                  <c:v>38789</c:v>
                </c:pt>
                <c:pt idx="11">
                  <c:v>38790</c:v>
                </c:pt>
                <c:pt idx="12">
                  <c:v>38791</c:v>
                </c:pt>
                <c:pt idx="13">
                  <c:v>38792</c:v>
                </c:pt>
                <c:pt idx="14">
                  <c:v>38793</c:v>
                </c:pt>
                <c:pt idx="15">
                  <c:v>38794</c:v>
                </c:pt>
                <c:pt idx="16">
                  <c:v>38795</c:v>
                </c:pt>
                <c:pt idx="17">
                  <c:v>38796</c:v>
                </c:pt>
                <c:pt idx="18">
                  <c:v>38797</c:v>
                </c:pt>
                <c:pt idx="19">
                  <c:v>38798</c:v>
                </c:pt>
                <c:pt idx="20">
                  <c:v>38799</c:v>
                </c:pt>
                <c:pt idx="21">
                  <c:v>38800</c:v>
                </c:pt>
                <c:pt idx="22">
                  <c:v>38801</c:v>
                </c:pt>
                <c:pt idx="23">
                  <c:v>38802</c:v>
                </c:pt>
                <c:pt idx="24">
                  <c:v>38803</c:v>
                </c:pt>
                <c:pt idx="25">
                  <c:v>38804</c:v>
                </c:pt>
                <c:pt idx="26">
                  <c:v>38805</c:v>
                </c:pt>
                <c:pt idx="27">
                  <c:v>38806</c:v>
                </c:pt>
                <c:pt idx="28">
                  <c:v>38807</c:v>
                </c:pt>
                <c:pt idx="29">
                  <c:v>38808</c:v>
                </c:pt>
                <c:pt idx="30">
                  <c:v>38809</c:v>
                </c:pt>
                <c:pt idx="31">
                  <c:v>38810</c:v>
                </c:pt>
                <c:pt idx="32">
                  <c:v>38811</c:v>
                </c:pt>
                <c:pt idx="33">
                  <c:v>38812</c:v>
                </c:pt>
                <c:pt idx="34">
                  <c:v>38813</c:v>
                </c:pt>
                <c:pt idx="35">
                  <c:v>38814</c:v>
                </c:pt>
                <c:pt idx="36">
                  <c:v>38815</c:v>
                </c:pt>
                <c:pt idx="37">
                  <c:v>38816</c:v>
                </c:pt>
                <c:pt idx="38">
                  <c:v>38817</c:v>
                </c:pt>
                <c:pt idx="39">
                  <c:v>38818</c:v>
                </c:pt>
                <c:pt idx="40">
                  <c:v>38819</c:v>
                </c:pt>
                <c:pt idx="41">
                  <c:v>38820</c:v>
                </c:pt>
                <c:pt idx="42">
                  <c:v>38821</c:v>
                </c:pt>
                <c:pt idx="43">
                  <c:v>38822</c:v>
                </c:pt>
                <c:pt idx="44">
                  <c:v>38823</c:v>
                </c:pt>
                <c:pt idx="45">
                  <c:v>38824</c:v>
                </c:pt>
                <c:pt idx="46">
                  <c:v>38825</c:v>
                </c:pt>
                <c:pt idx="47">
                  <c:v>38826</c:v>
                </c:pt>
                <c:pt idx="48">
                  <c:v>38827</c:v>
                </c:pt>
                <c:pt idx="49">
                  <c:v>38828</c:v>
                </c:pt>
                <c:pt idx="50">
                  <c:v>38829</c:v>
                </c:pt>
                <c:pt idx="51">
                  <c:v>38830</c:v>
                </c:pt>
                <c:pt idx="52">
                  <c:v>38831</c:v>
                </c:pt>
                <c:pt idx="53">
                  <c:v>38832</c:v>
                </c:pt>
                <c:pt idx="54">
                  <c:v>38833</c:v>
                </c:pt>
                <c:pt idx="55">
                  <c:v>38834</c:v>
                </c:pt>
                <c:pt idx="56">
                  <c:v>38835</c:v>
                </c:pt>
                <c:pt idx="57">
                  <c:v>38836</c:v>
                </c:pt>
                <c:pt idx="58">
                  <c:v>38837</c:v>
                </c:pt>
                <c:pt idx="59">
                  <c:v>38838</c:v>
                </c:pt>
                <c:pt idx="60">
                  <c:v>38839</c:v>
                </c:pt>
                <c:pt idx="61">
                  <c:v>38840</c:v>
                </c:pt>
                <c:pt idx="62">
                  <c:v>38841</c:v>
                </c:pt>
                <c:pt idx="63">
                  <c:v>38842</c:v>
                </c:pt>
                <c:pt idx="64">
                  <c:v>38843</c:v>
                </c:pt>
                <c:pt idx="65">
                  <c:v>38844</c:v>
                </c:pt>
                <c:pt idx="66">
                  <c:v>38845</c:v>
                </c:pt>
                <c:pt idx="67">
                  <c:v>38846</c:v>
                </c:pt>
                <c:pt idx="68">
                  <c:v>38847</c:v>
                </c:pt>
                <c:pt idx="69">
                  <c:v>38848</c:v>
                </c:pt>
                <c:pt idx="70">
                  <c:v>38849</c:v>
                </c:pt>
                <c:pt idx="71">
                  <c:v>38850</c:v>
                </c:pt>
                <c:pt idx="72">
                  <c:v>38851</c:v>
                </c:pt>
                <c:pt idx="73">
                  <c:v>38852</c:v>
                </c:pt>
                <c:pt idx="74">
                  <c:v>38853</c:v>
                </c:pt>
                <c:pt idx="75">
                  <c:v>38854</c:v>
                </c:pt>
                <c:pt idx="76">
                  <c:v>38855</c:v>
                </c:pt>
                <c:pt idx="77">
                  <c:v>38856</c:v>
                </c:pt>
                <c:pt idx="78">
                  <c:v>38857</c:v>
                </c:pt>
                <c:pt idx="79">
                  <c:v>38858</c:v>
                </c:pt>
                <c:pt idx="80">
                  <c:v>38859</c:v>
                </c:pt>
                <c:pt idx="81">
                  <c:v>38860</c:v>
                </c:pt>
                <c:pt idx="82">
                  <c:v>38861</c:v>
                </c:pt>
                <c:pt idx="83">
                  <c:v>38862</c:v>
                </c:pt>
                <c:pt idx="84">
                  <c:v>38863</c:v>
                </c:pt>
                <c:pt idx="85">
                  <c:v>38864</c:v>
                </c:pt>
                <c:pt idx="86">
                  <c:v>38865</c:v>
                </c:pt>
                <c:pt idx="87">
                  <c:v>38866</c:v>
                </c:pt>
                <c:pt idx="88">
                  <c:v>38867</c:v>
                </c:pt>
                <c:pt idx="89">
                  <c:v>38868</c:v>
                </c:pt>
                <c:pt idx="90">
                  <c:v>38869</c:v>
                </c:pt>
                <c:pt idx="91">
                  <c:v>38870</c:v>
                </c:pt>
                <c:pt idx="92">
                  <c:v>38871</c:v>
                </c:pt>
                <c:pt idx="93">
                  <c:v>38872</c:v>
                </c:pt>
                <c:pt idx="94">
                  <c:v>38873</c:v>
                </c:pt>
                <c:pt idx="95">
                  <c:v>38874</c:v>
                </c:pt>
                <c:pt idx="96">
                  <c:v>38875</c:v>
                </c:pt>
                <c:pt idx="97">
                  <c:v>38876</c:v>
                </c:pt>
                <c:pt idx="98">
                  <c:v>38877</c:v>
                </c:pt>
                <c:pt idx="99">
                  <c:v>38878</c:v>
                </c:pt>
                <c:pt idx="100">
                  <c:v>38879</c:v>
                </c:pt>
                <c:pt idx="101">
                  <c:v>38880</c:v>
                </c:pt>
                <c:pt idx="102">
                  <c:v>38881</c:v>
                </c:pt>
                <c:pt idx="103">
                  <c:v>38882</c:v>
                </c:pt>
                <c:pt idx="104">
                  <c:v>38883</c:v>
                </c:pt>
                <c:pt idx="105">
                  <c:v>38884</c:v>
                </c:pt>
                <c:pt idx="106">
                  <c:v>38885</c:v>
                </c:pt>
                <c:pt idx="107">
                  <c:v>38886</c:v>
                </c:pt>
                <c:pt idx="108">
                  <c:v>38887</c:v>
                </c:pt>
                <c:pt idx="109">
                  <c:v>38888</c:v>
                </c:pt>
                <c:pt idx="110">
                  <c:v>38889</c:v>
                </c:pt>
                <c:pt idx="111">
                  <c:v>38890</c:v>
                </c:pt>
                <c:pt idx="112">
                  <c:v>38891</c:v>
                </c:pt>
                <c:pt idx="113">
                  <c:v>38892</c:v>
                </c:pt>
                <c:pt idx="114">
                  <c:v>38893</c:v>
                </c:pt>
                <c:pt idx="115">
                  <c:v>38894</c:v>
                </c:pt>
                <c:pt idx="116">
                  <c:v>38895</c:v>
                </c:pt>
                <c:pt idx="117">
                  <c:v>38896</c:v>
                </c:pt>
                <c:pt idx="118">
                  <c:v>38897</c:v>
                </c:pt>
                <c:pt idx="119">
                  <c:v>38898</c:v>
                </c:pt>
                <c:pt idx="120">
                  <c:v>38899</c:v>
                </c:pt>
                <c:pt idx="121">
                  <c:v>38900</c:v>
                </c:pt>
                <c:pt idx="122">
                  <c:v>38901</c:v>
                </c:pt>
                <c:pt idx="123">
                  <c:v>38902</c:v>
                </c:pt>
                <c:pt idx="124">
                  <c:v>38903</c:v>
                </c:pt>
                <c:pt idx="125">
                  <c:v>38904</c:v>
                </c:pt>
                <c:pt idx="126">
                  <c:v>38905</c:v>
                </c:pt>
                <c:pt idx="127">
                  <c:v>38906</c:v>
                </c:pt>
                <c:pt idx="128">
                  <c:v>38907</c:v>
                </c:pt>
                <c:pt idx="129">
                  <c:v>38908</c:v>
                </c:pt>
                <c:pt idx="130">
                  <c:v>38909</c:v>
                </c:pt>
                <c:pt idx="131">
                  <c:v>38910</c:v>
                </c:pt>
                <c:pt idx="132">
                  <c:v>38911</c:v>
                </c:pt>
                <c:pt idx="133">
                  <c:v>38912</c:v>
                </c:pt>
                <c:pt idx="134">
                  <c:v>38913</c:v>
                </c:pt>
                <c:pt idx="135">
                  <c:v>38914</c:v>
                </c:pt>
                <c:pt idx="136">
                  <c:v>38915</c:v>
                </c:pt>
                <c:pt idx="137">
                  <c:v>38916</c:v>
                </c:pt>
                <c:pt idx="138">
                  <c:v>38917</c:v>
                </c:pt>
                <c:pt idx="139">
                  <c:v>38918</c:v>
                </c:pt>
                <c:pt idx="140">
                  <c:v>38919</c:v>
                </c:pt>
                <c:pt idx="141">
                  <c:v>38920</c:v>
                </c:pt>
                <c:pt idx="142">
                  <c:v>38921</c:v>
                </c:pt>
                <c:pt idx="143">
                  <c:v>38922</c:v>
                </c:pt>
                <c:pt idx="144">
                  <c:v>38923</c:v>
                </c:pt>
                <c:pt idx="145">
                  <c:v>38924</c:v>
                </c:pt>
                <c:pt idx="146">
                  <c:v>38925</c:v>
                </c:pt>
                <c:pt idx="147">
                  <c:v>38926</c:v>
                </c:pt>
                <c:pt idx="148">
                  <c:v>38927</c:v>
                </c:pt>
                <c:pt idx="149">
                  <c:v>38928</c:v>
                </c:pt>
                <c:pt idx="150">
                  <c:v>38929</c:v>
                </c:pt>
                <c:pt idx="151">
                  <c:v>38930</c:v>
                </c:pt>
                <c:pt idx="152">
                  <c:v>38931</c:v>
                </c:pt>
                <c:pt idx="153">
                  <c:v>38932</c:v>
                </c:pt>
                <c:pt idx="154">
                  <c:v>38933</c:v>
                </c:pt>
                <c:pt idx="155">
                  <c:v>38934</c:v>
                </c:pt>
                <c:pt idx="156">
                  <c:v>38935</c:v>
                </c:pt>
                <c:pt idx="157">
                  <c:v>38936</c:v>
                </c:pt>
                <c:pt idx="158">
                  <c:v>38937</c:v>
                </c:pt>
                <c:pt idx="159">
                  <c:v>38938</c:v>
                </c:pt>
                <c:pt idx="160">
                  <c:v>38939</c:v>
                </c:pt>
                <c:pt idx="161">
                  <c:v>38940</c:v>
                </c:pt>
                <c:pt idx="162">
                  <c:v>38941</c:v>
                </c:pt>
                <c:pt idx="163">
                  <c:v>38942</c:v>
                </c:pt>
                <c:pt idx="164">
                  <c:v>38943</c:v>
                </c:pt>
                <c:pt idx="165">
                  <c:v>38944</c:v>
                </c:pt>
                <c:pt idx="166">
                  <c:v>38945</c:v>
                </c:pt>
                <c:pt idx="167">
                  <c:v>38946</c:v>
                </c:pt>
                <c:pt idx="168">
                  <c:v>38947</c:v>
                </c:pt>
                <c:pt idx="169">
                  <c:v>38948</c:v>
                </c:pt>
                <c:pt idx="170">
                  <c:v>38949</c:v>
                </c:pt>
                <c:pt idx="171">
                  <c:v>38950</c:v>
                </c:pt>
                <c:pt idx="172">
                  <c:v>38951</c:v>
                </c:pt>
                <c:pt idx="173">
                  <c:v>38952</c:v>
                </c:pt>
                <c:pt idx="174">
                  <c:v>38953</c:v>
                </c:pt>
                <c:pt idx="175">
                  <c:v>38954</c:v>
                </c:pt>
                <c:pt idx="176">
                  <c:v>38955</c:v>
                </c:pt>
                <c:pt idx="177">
                  <c:v>38956</c:v>
                </c:pt>
                <c:pt idx="178">
                  <c:v>38957</c:v>
                </c:pt>
                <c:pt idx="179">
                  <c:v>38958</c:v>
                </c:pt>
                <c:pt idx="180">
                  <c:v>38959</c:v>
                </c:pt>
                <c:pt idx="181">
                  <c:v>38960</c:v>
                </c:pt>
                <c:pt idx="182">
                  <c:v>38961</c:v>
                </c:pt>
                <c:pt idx="183">
                  <c:v>38962</c:v>
                </c:pt>
                <c:pt idx="184">
                  <c:v>38963</c:v>
                </c:pt>
                <c:pt idx="185">
                  <c:v>38964</c:v>
                </c:pt>
                <c:pt idx="186">
                  <c:v>38965</c:v>
                </c:pt>
                <c:pt idx="187">
                  <c:v>38966</c:v>
                </c:pt>
                <c:pt idx="188">
                  <c:v>38967</c:v>
                </c:pt>
                <c:pt idx="189">
                  <c:v>38968</c:v>
                </c:pt>
                <c:pt idx="190">
                  <c:v>38969</c:v>
                </c:pt>
                <c:pt idx="191">
                  <c:v>38970</c:v>
                </c:pt>
                <c:pt idx="192">
                  <c:v>38971</c:v>
                </c:pt>
                <c:pt idx="193">
                  <c:v>38972</c:v>
                </c:pt>
                <c:pt idx="194">
                  <c:v>38973</c:v>
                </c:pt>
                <c:pt idx="195">
                  <c:v>38974</c:v>
                </c:pt>
                <c:pt idx="196">
                  <c:v>38975</c:v>
                </c:pt>
                <c:pt idx="197">
                  <c:v>38976</c:v>
                </c:pt>
                <c:pt idx="198">
                  <c:v>38977</c:v>
                </c:pt>
                <c:pt idx="199">
                  <c:v>38978</c:v>
                </c:pt>
                <c:pt idx="200">
                  <c:v>38979</c:v>
                </c:pt>
                <c:pt idx="201">
                  <c:v>38980</c:v>
                </c:pt>
                <c:pt idx="202">
                  <c:v>38981</c:v>
                </c:pt>
                <c:pt idx="203">
                  <c:v>38982</c:v>
                </c:pt>
                <c:pt idx="204">
                  <c:v>38983</c:v>
                </c:pt>
                <c:pt idx="205">
                  <c:v>38984</c:v>
                </c:pt>
                <c:pt idx="206">
                  <c:v>38985</c:v>
                </c:pt>
                <c:pt idx="207">
                  <c:v>38986</c:v>
                </c:pt>
                <c:pt idx="208">
                  <c:v>38987</c:v>
                </c:pt>
                <c:pt idx="209">
                  <c:v>38988</c:v>
                </c:pt>
                <c:pt idx="210">
                  <c:v>38989</c:v>
                </c:pt>
                <c:pt idx="211">
                  <c:v>38990</c:v>
                </c:pt>
                <c:pt idx="212">
                  <c:v>38991</c:v>
                </c:pt>
                <c:pt idx="213">
                  <c:v>38992</c:v>
                </c:pt>
                <c:pt idx="214">
                  <c:v>38993</c:v>
                </c:pt>
                <c:pt idx="215">
                  <c:v>38994</c:v>
                </c:pt>
                <c:pt idx="216">
                  <c:v>38995</c:v>
                </c:pt>
                <c:pt idx="217">
                  <c:v>38996</c:v>
                </c:pt>
                <c:pt idx="218">
                  <c:v>38997</c:v>
                </c:pt>
                <c:pt idx="219">
                  <c:v>38998</c:v>
                </c:pt>
                <c:pt idx="220">
                  <c:v>38999</c:v>
                </c:pt>
                <c:pt idx="221">
                  <c:v>39000</c:v>
                </c:pt>
                <c:pt idx="222">
                  <c:v>39001</c:v>
                </c:pt>
                <c:pt idx="223">
                  <c:v>39002</c:v>
                </c:pt>
                <c:pt idx="224">
                  <c:v>39003</c:v>
                </c:pt>
                <c:pt idx="225">
                  <c:v>39004</c:v>
                </c:pt>
                <c:pt idx="226">
                  <c:v>39005</c:v>
                </c:pt>
                <c:pt idx="227">
                  <c:v>39006</c:v>
                </c:pt>
                <c:pt idx="228">
                  <c:v>39007</c:v>
                </c:pt>
                <c:pt idx="229">
                  <c:v>39008</c:v>
                </c:pt>
                <c:pt idx="230">
                  <c:v>39009</c:v>
                </c:pt>
                <c:pt idx="231">
                  <c:v>39010</c:v>
                </c:pt>
                <c:pt idx="232">
                  <c:v>39011</c:v>
                </c:pt>
                <c:pt idx="233">
                  <c:v>39012</c:v>
                </c:pt>
                <c:pt idx="234">
                  <c:v>39013</c:v>
                </c:pt>
                <c:pt idx="235">
                  <c:v>39014</c:v>
                </c:pt>
                <c:pt idx="236">
                  <c:v>39015</c:v>
                </c:pt>
                <c:pt idx="237">
                  <c:v>39016</c:v>
                </c:pt>
                <c:pt idx="238">
                  <c:v>39017</c:v>
                </c:pt>
                <c:pt idx="239">
                  <c:v>39018</c:v>
                </c:pt>
                <c:pt idx="240">
                  <c:v>39019</c:v>
                </c:pt>
                <c:pt idx="241">
                  <c:v>39020</c:v>
                </c:pt>
                <c:pt idx="242">
                  <c:v>39021</c:v>
                </c:pt>
                <c:pt idx="243">
                  <c:v>39022</c:v>
                </c:pt>
                <c:pt idx="244">
                  <c:v>39023</c:v>
                </c:pt>
                <c:pt idx="245">
                  <c:v>39024</c:v>
                </c:pt>
                <c:pt idx="246">
                  <c:v>39025</c:v>
                </c:pt>
                <c:pt idx="247">
                  <c:v>39026</c:v>
                </c:pt>
                <c:pt idx="248">
                  <c:v>39027</c:v>
                </c:pt>
                <c:pt idx="249">
                  <c:v>39028</c:v>
                </c:pt>
                <c:pt idx="250">
                  <c:v>39029</c:v>
                </c:pt>
                <c:pt idx="251">
                  <c:v>39030</c:v>
                </c:pt>
                <c:pt idx="252">
                  <c:v>39031</c:v>
                </c:pt>
                <c:pt idx="253">
                  <c:v>39032</c:v>
                </c:pt>
                <c:pt idx="254">
                  <c:v>39033</c:v>
                </c:pt>
                <c:pt idx="255">
                  <c:v>39034</c:v>
                </c:pt>
                <c:pt idx="256">
                  <c:v>39035</c:v>
                </c:pt>
                <c:pt idx="257">
                  <c:v>39036</c:v>
                </c:pt>
                <c:pt idx="258">
                  <c:v>39037</c:v>
                </c:pt>
                <c:pt idx="259">
                  <c:v>39038</c:v>
                </c:pt>
                <c:pt idx="260">
                  <c:v>39039</c:v>
                </c:pt>
                <c:pt idx="261">
                  <c:v>39040</c:v>
                </c:pt>
                <c:pt idx="262">
                  <c:v>39041</c:v>
                </c:pt>
                <c:pt idx="263">
                  <c:v>39042</c:v>
                </c:pt>
                <c:pt idx="264">
                  <c:v>39043</c:v>
                </c:pt>
                <c:pt idx="265">
                  <c:v>39044</c:v>
                </c:pt>
                <c:pt idx="266">
                  <c:v>39045</c:v>
                </c:pt>
                <c:pt idx="267">
                  <c:v>39046</c:v>
                </c:pt>
                <c:pt idx="268">
                  <c:v>39047</c:v>
                </c:pt>
                <c:pt idx="269">
                  <c:v>39048</c:v>
                </c:pt>
                <c:pt idx="270">
                  <c:v>39049</c:v>
                </c:pt>
                <c:pt idx="271">
                  <c:v>39050</c:v>
                </c:pt>
                <c:pt idx="272">
                  <c:v>39051</c:v>
                </c:pt>
                <c:pt idx="273">
                  <c:v>39052</c:v>
                </c:pt>
                <c:pt idx="274">
                  <c:v>39053</c:v>
                </c:pt>
                <c:pt idx="275">
                  <c:v>39054</c:v>
                </c:pt>
                <c:pt idx="276">
                  <c:v>39055</c:v>
                </c:pt>
                <c:pt idx="277">
                  <c:v>39056</c:v>
                </c:pt>
                <c:pt idx="278">
                  <c:v>39057</c:v>
                </c:pt>
                <c:pt idx="279">
                  <c:v>39058</c:v>
                </c:pt>
                <c:pt idx="280">
                  <c:v>39059</c:v>
                </c:pt>
                <c:pt idx="281">
                  <c:v>39060</c:v>
                </c:pt>
                <c:pt idx="282">
                  <c:v>39061</c:v>
                </c:pt>
                <c:pt idx="283">
                  <c:v>39062</c:v>
                </c:pt>
                <c:pt idx="284">
                  <c:v>39063</c:v>
                </c:pt>
                <c:pt idx="285">
                  <c:v>39064</c:v>
                </c:pt>
                <c:pt idx="286">
                  <c:v>39065</c:v>
                </c:pt>
                <c:pt idx="287">
                  <c:v>39066</c:v>
                </c:pt>
                <c:pt idx="288">
                  <c:v>39067</c:v>
                </c:pt>
                <c:pt idx="289">
                  <c:v>39068</c:v>
                </c:pt>
                <c:pt idx="290">
                  <c:v>39069</c:v>
                </c:pt>
                <c:pt idx="291">
                  <c:v>39070</c:v>
                </c:pt>
                <c:pt idx="292">
                  <c:v>39071</c:v>
                </c:pt>
                <c:pt idx="293">
                  <c:v>39072</c:v>
                </c:pt>
                <c:pt idx="294">
                  <c:v>39073</c:v>
                </c:pt>
                <c:pt idx="295">
                  <c:v>39074</c:v>
                </c:pt>
                <c:pt idx="296">
                  <c:v>39075</c:v>
                </c:pt>
                <c:pt idx="297">
                  <c:v>39076</c:v>
                </c:pt>
                <c:pt idx="298">
                  <c:v>39077</c:v>
                </c:pt>
                <c:pt idx="299">
                  <c:v>39078</c:v>
                </c:pt>
                <c:pt idx="300">
                  <c:v>39079</c:v>
                </c:pt>
                <c:pt idx="301">
                  <c:v>39080</c:v>
                </c:pt>
                <c:pt idx="302">
                  <c:v>39081</c:v>
                </c:pt>
                <c:pt idx="303">
                  <c:v>39082</c:v>
                </c:pt>
                <c:pt idx="304">
                  <c:v>39083</c:v>
                </c:pt>
                <c:pt idx="305">
                  <c:v>39084</c:v>
                </c:pt>
                <c:pt idx="306">
                  <c:v>39085</c:v>
                </c:pt>
                <c:pt idx="307">
                  <c:v>39086</c:v>
                </c:pt>
                <c:pt idx="308">
                  <c:v>39087</c:v>
                </c:pt>
                <c:pt idx="309">
                  <c:v>39088</c:v>
                </c:pt>
                <c:pt idx="310">
                  <c:v>39089</c:v>
                </c:pt>
                <c:pt idx="311">
                  <c:v>39090</c:v>
                </c:pt>
                <c:pt idx="312">
                  <c:v>39091</c:v>
                </c:pt>
                <c:pt idx="313">
                  <c:v>39092</c:v>
                </c:pt>
                <c:pt idx="314">
                  <c:v>39093</c:v>
                </c:pt>
                <c:pt idx="315">
                  <c:v>39094</c:v>
                </c:pt>
                <c:pt idx="316">
                  <c:v>39095</c:v>
                </c:pt>
                <c:pt idx="317">
                  <c:v>39096</c:v>
                </c:pt>
                <c:pt idx="318">
                  <c:v>39097</c:v>
                </c:pt>
                <c:pt idx="319">
                  <c:v>39098</c:v>
                </c:pt>
                <c:pt idx="320">
                  <c:v>39099</c:v>
                </c:pt>
                <c:pt idx="321">
                  <c:v>39100</c:v>
                </c:pt>
                <c:pt idx="322">
                  <c:v>39101</c:v>
                </c:pt>
                <c:pt idx="323">
                  <c:v>39102</c:v>
                </c:pt>
                <c:pt idx="324">
                  <c:v>39103</c:v>
                </c:pt>
                <c:pt idx="325">
                  <c:v>39104</c:v>
                </c:pt>
                <c:pt idx="326">
                  <c:v>39105</c:v>
                </c:pt>
                <c:pt idx="327">
                  <c:v>39106</c:v>
                </c:pt>
                <c:pt idx="328">
                  <c:v>39107</c:v>
                </c:pt>
                <c:pt idx="329">
                  <c:v>39108</c:v>
                </c:pt>
                <c:pt idx="330">
                  <c:v>39109</c:v>
                </c:pt>
                <c:pt idx="331">
                  <c:v>39110</c:v>
                </c:pt>
                <c:pt idx="332">
                  <c:v>39111</c:v>
                </c:pt>
                <c:pt idx="333">
                  <c:v>39112</c:v>
                </c:pt>
                <c:pt idx="334">
                  <c:v>39113</c:v>
                </c:pt>
                <c:pt idx="335">
                  <c:v>39114</c:v>
                </c:pt>
                <c:pt idx="336">
                  <c:v>39115</c:v>
                </c:pt>
                <c:pt idx="337">
                  <c:v>39116</c:v>
                </c:pt>
                <c:pt idx="338">
                  <c:v>39117</c:v>
                </c:pt>
                <c:pt idx="339">
                  <c:v>39118</c:v>
                </c:pt>
                <c:pt idx="340">
                  <c:v>39119</c:v>
                </c:pt>
                <c:pt idx="341">
                  <c:v>39120</c:v>
                </c:pt>
                <c:pt idx="342">
                  <c:v>39121</c:v>
                </c:pt>
                <c:pt idx="343">
                  <c:v>39122</c:v>
                </c:pt>
                <c:pt idx="344">
                  <c:v>39123</c:v>
                </c:pt>
                <c:pt idx="345">
                  <c:v>39124</c:v>
                </c:pt>
                <c:pt idx="346">
                  <c:v>39125</c:v>
                </c:pt>
                <c:pt idx="347">
                  <c:v>39126</c:v>
                </c:pt>
                <c:pt idx="348">
                  <c:v>39127</c:v>
                </c:pt>
                <c:pt idx="349">
                  <c:v>39128</c:v>
                </c:pt>
                <c:pt idx="350">
                  <c:v>39129</c:v>
                </c:pt>
                <c:pt idx="351">
                  <c:v>39130</c:v>
                </c:pt>
                <c:pt idx="352">
                  <c:v>39131</c:v>
                </c:pt>
                <c:pt idx="353">
                  <c:v>39132</c:v>
                </c:pt>
                <c:pt idx="354">
                  <c:v>39133</c:v>
                </c:pt>
                <c:pt idx="355">
                  <c:v>39134</c:v>
                </c:pt>
                <c:pt idx="356">
                  <c:v>39135</c:v>
                </c:pt>
                <c:pt idx="357">
                  <c:v>39136</c:v>
                </c:pt>
                <c:pt idx="358">
                  <c:v>39137</c:v>
                </c:pt>
                <c:pt idx="359">
                  <c:v>39138</c:v>
                </c:pt>
                <c:pt idx="360">
                  <c:v>39139</c:v>
                </c:pt>
                <c:pt idx="361">
                  <c:v>39140</c:v>
                </c:pt>
                <c:pt idx="362">
                  <c:v>39141</c:v>
                </c:pt>
                <c:pt idx="363">
                  <c:v>39142</c:v>
                </c:pt>
                <c:pt idx="364">
                  <c:v>39143</c:v>
                </c:pt>
                <c:pt idx="365">
                  <c:v>39144</c:v>
                </c:pt>
                <c:pt idx="366">
                  <c:v>39145</c:v>
                </c:pt>
                <c:pt idx="367">
                  <c:v>39146</c:v>
                </c:pt>
                <c:pt idx="368">
                  <c:v>39147</c:v>
                </c:pt>
                <c:pt idx="369">
                  <c:v>39148</c:v>
                </c:pt>
                <c:pt idx="370">
                  <c:v>39149</c:v>
                </c:pt>
                <c:pt idx="371">
                  <c:v>39150</c:v>
                </c:pt>
                <c:pt idx="372">
                  <c:v>39151</c:v>
                </c:pt>
                <c:pt idx="373">
                  <c:v>39152</c:v>
                </c:pt>
                <c:pt idx="374">
                  <c:v>39153</c:v>
                </c:pt>
                <c:pt idx="375">
                  <c:v>39154</c:v>
                </c:pt>
                <c:pt idx="376">
                  <c:v>39155</c:v>
                </c:pt>
                <c:pt idx="377">
                  <c:v>39156</c:v>
                </c:pt>
                <c:pt idx="378">
                  <c:v>39157</c:v>
                </c:pt>
                <c:pt idx="379">
                  <c:v>39158</c:v>
                </c:pt>
                <c:pt idx="380">
                  <c:v>39159</c:v>
                </c:pt>
                <c:pt idx="381">
                  <c:v>39160</c:v>
                </c:pt>
                <c:pt idx="382">
                  <c:v>39161</c:v>
                </c:pt>
                <c:pt idx="383">
                  <c:v>39162</c:v>
                </c:pt>
                <c:pt idx="384">
                  <c:v>39163</c:v>
                </c:pt>
                <c:pt idx="385">
                  <c:v>39164</c:v>
                </c:pt>
                <c:pt idx="386">
                  <c:v>39165</c:v>
                </c:pt>
                <c:pt idx="387">
                  <c:v>39166</c:v>
                </c:pt>
                <c:pt idx="388">
                  <c:v>39167</c:v>
                </c:pt>
                <c:pt idx="389">
                  <c:v>39168</c:v>
                </c:pt>
                <c:pt idx="390">
                  <c:v>39169</c:v>
                </c:pt>
                <c:pt idx="391">
                  <c:v>39170</c:v>
                </c:pt>
                <c:pt idx="392">
                  <c:v>39171</c:v>
                </c:pt>
                <c:pt idx="393">
                  <c:v>39172</c:v>
                </c:pt>
                <c:pt idx="394">
                  <c:v>39173</c:v>
                </c:pt>
                <c:pt idx="395">
                  <c:v>39174</c:v>
                </c:pt>
                <c:pt idx="396">
                  <c:v>39175</c:v>
                </c:pt>
                <c:pt idx="397">
                  <c:v>39176</c:v>
                </c:pt>
                <c:pt idx="398">
                  <c:v>39177</c:v>
                </c:pt>
                <c:pt idx="399">
                  <c:v>39178</c:v>
                </c:pt>
                <c:pt idx="400">
                  <c:v>39179</c:v>
                </c:pt>
                <c:pt idx="401">
                  <c:v>39180</c:v>
                </c:pt>
                <c:pt idx="402">
                  <c:v>39181</c:v>
                </c:pt>
                <c:pt idx="403">
                  <c:v>39182</c:v>
                </c:pt>
                <c:pt idx="404">
                  <c:v>39183</c:v>
                </c:pt>
                <c:pt idx="405">
                  <c:v>39184</c:v>
                </c:pt>
                <c:pt idx="406">
                  <c:v>39185</c:v>
                </c:pt>
                <c:pt idx="407">
                  <c:v>39186</c:v>
                </c:pt>
                <c:pt idx="408">
                  <c:v>39187</c:v>
                </c:pt>
                <c:pt idx="409">
                  <c:v>39188</c:v>
                </c:pt>
                <c:pt idx="410">
                  <c:v>39189</c:v>
                </c:pt>
                <c:pt idx="411">
                  <c:v>39190</c:v>
                </c:pt>
                <c:pt idx="412">
                  <c:v>39191</c:v>
                </c:pt>
                <c:pt idx="413">
                  <c:v>39192</c:v>
                </c:pt>
                <c:pt idx="414">
                  <c:v>39193</c:v>
                </c:pt>
                <c:pt idx="415">
                  <c:v>39194</c:v>
                </c:pt>
                <c:pt idx="416">
                  <c:v>39195</c:v>
                </c:pt>
                <c:pt idx="417">
                  <c:v>39196</c:v>
                </c:pt>
                <c:pt idx="418">
                  <c:v>39197</c:v>
                </c:pt>
                <c:pt idx="419">
                  <c:v>39198</c:v>
                </c:pt>
                <c:pt idx="420">
                  <c:v>39199</c:v>
                </c:pt>
                <c:pt idx="421">
                  <c:v>39200</c:v>
                </c:pt>
                <c:pt idx="422">
                  <c:v>39201</c:v>
                </c:pt>
                <c:pt idx="423">
                  <c:v>39202</c:v>
                </c:pt>
                <c:pt idx="424">
                  <c:v>39203</c:v>
                </c:pt>
                <c:pt idx="425">
                  <c:v>39204</c:v>
                </c:pt>
                <c:pt idx="426">
                  <c:v>39205</c:v>
                </c:pt>
                <c:pt idx="427">
                  <c:v>39206</c:v>
                </c:pt>
                <c:pt idx="428">
                  <c:v>39207</c:v>
                </c:pt>
                <c:pt idx="429">
                  <c:v>39208</c:v>
                </c:pt>
                <c:pt idx="430">
                  <c:v>39209</c:v>
                </c:pt>
                <c:pt idx="431">
                  <c:v>39210</c:v>
                </c:pt>
                <c:pt idx="432">
                  <c:v>39211</c:v>
                </c:pt>
                <c:pt idx="433">
                  <c:v>39212</c:v>
                </c:pt>
                <c:pt idx="434">
                  <c:v>39213</c:v>
                </c:pt>
                <c:pt idx="435">
                  <c:v>39214</c:v>
                </c:pt>
                <c:pt idx="436">
                  <c:v>39215</c:v>
                </c:pt>
                <c:pt idx="437">
                  <c:v>39216</c:v>
                </c:pt>
                <c:pt idx="438">
                  <c:v>39217</c:v>
                </c:pt>
                <c:pt idx="439">
                  <c:v>39218</c:v>
                </c:pt>
                <c:pt idx="440">
                  <c:v>39219</c:v>
                </c:pt>
                <c:pt idx="441">
                  <c:v>39220</c:v>
                </c:pt>
                <c:pt idx="442">
                  <c:v>39221</c:v>
                </c:pt>
                <c:pt idx="443">
                  <c:v>39222</c:v>
                </c:pt>
                <c:pt idx="444">
                  <c:v>39223</c:v>
                </c:pt>
                <c:pt idx="445">
                  <c:v>39224</c:v>
                </c:pt>
                <c:pt idx="446">
                  <c:v>39225</c:v>
                </c:pt>
                <c:pt idx="447">
                  <c:v>39226</c:v>
                </c:pt>
                <c:pt idx="448">
                  <c:v>39227</c:v>
                </c:pt>
                <c:pt idx="449">
                  <c:v>39228</c:v>
                </c:pt>
                <c:pt idx="450">
                  <c:v>39229</c:v>
                </c:pt>
                <c:pt idx="451">
                  <c:v>39230</c:v>
                </c:pt>
                <c:pt idx="452">
                  <c:v>39231</c:v>
                </c:pt>
                <c:pt idx="453">
                  <c:v>39232</c:v>
                </c:pt>
                <c:pt idx="454">
                  <c:v>39233</c:v>
                </c:pt>
                <c:pt idx="455">
                  <c:v>39234</c:v>
                </c:pt>
                <c:pt idx="456">
                  <c:v>39235</c:v>
                </c:pt>
                <c:pt idx="457">
                  <c:v>39236</c:v>
                </c:pt>
                <c:pt idx="458">
                  <c:v>39237</c:v>
                </c:pt>
                <c:pt idx="459">
                  <c:v>39238</c:v>
                </c:pt>
                <c:pt idx="460">
                  <c:v>39239</c:v>
                </c:pt>
                <c:pt idx="461">
                  <c:v>39240</c:v>
                </c:pt>
                <c:pt idx="462">
                  <c:v>39241</c:v>
                </c:pt>
                <c:pt idx="463">
                  <c:v>39242</c:v>
                </c:pt>
                <c:pt idx="464">
                  <c:v>39243</c:v>
                </c:pt>
                <c:pt idx="465">
                  <c:v>39244</c:v>
                </c:pt>
                <c:pt idx="466">
                  <c:v>39245</c:v>
                </c:pt>
                <c:pt idx="467">
                  <c:v>39246</c:v>
                </c:pt>
                <c:pt idx="468">
                  <c:v>39247</c:v>
                </c:pt>
                <c:pt idx="469">
                  <c:v>39248</c:v>
                </c:pt>
                <c:pt idx="470">
                  <c:v>39249</c:v>
                </c:pt>
                <c:pt idx="471">
                  <c:v>39250</c:v>
                </c:pt>
                <c:pt idx="472">
                  <c:v>39251</c:v>
                </c:pt>
                <c:pt idx="473">
                  <c:v>39252</c:v>
                </c:pt>
                <c:pt idx="474">
                  <c:v>39253</c:v>
                </c:pt>
                <c:pt idx="475">
                  <c:v>39254</c:v>
                </c:pt>
                <c:pt idx="476">
                  <c:v>39255</c:v>
                </c:pt>
                <c:pt idx="477">
                  <c:v>39256</c:v>
                </c:pt>
                <c:pt idx="478">
                  <c:v>39257</c:v>
                </c:pt>
                <c:pt idx="479">
                  <c:v>39258</c:v>
                </c:pt>
                <c:pt idx="480">
                  <c:v>39259</c:v>
                </c:pt>
                <c:pt idx="481">
                  <c:v>39260</c:v>
                </c:pt>
                <c:pt idx="482">
                  <c:v>39261</c:v>
                </c:pt>
                <c:pt idx="483">
                  <c:v>39262</c:v>
                </c:pt>
                <c:pt idx="484">
                  <c:v>39263</c:v>
                </c:pt>
                <c:pt idx="485">
                  <c:v>39264</c:v>
                </c:pt>
                <c:pt idx="486">
                  <c:v>39265</c:v>
                </c:pt>
                <c:pt idx="487">
                  <c:v>39266</c:v>
                </c:pt>
                <c:pt idx="488">
                  <c:v>39267</c:v>
                </c:pt>
                <c:pt idx="489">
                  <c:v>39268</c:v>
                </c:pt>
                <c:pt idx="490">
                  <c:v>39269</c:v>
                </c:pt>
                <c:pt idx="491">
                  <c:v>39270</c:v>
                </c:pt>
                <c:pt idx="492">
                  <c:v>39271</c:v>
                </c:pt>
                <c:pt idx="493">
                  <c:v>39272</c:v>
                </c:pt>
                <c:pt idx="494">
                  <c:v>39273</c:v>
                </c:pt>
                <c:pt idx="495">
                  <c:v>39274</c:v>
                </c:pt>
                <c:pt idx="496">
                  <c:v>39275</c:v>
                </c:pt>
                <c:pt idx="497">
                  <c:v>39276</c:v>
                </c:pt>
                <c:pt idx="498">
                  <c:v>39277</c:v>
                </c:pt>
                <c:pt idx="499">
                  <c:v>39278</c:v>
                </c:pt>
                <c:pt idx="500">
                  <c:v>39279</c:v>
                </c:pt>
                <c:pt idx="501">
                  <c:v>39280</c:v>
                </c:pt>
                <c:pt idx="502">
                  <c:v>39281</c:v>
                </c:pt>
                <c:pt idx="503">
                  <c:v>39282</c:v>
                </c:pt>
                <c:pt idx="504">
                  <c:v>39283</c:v>
                </c:pt>
                <c:pt idx="505">
                  <c:v>39284</c:v>
                </c:pt>
                <c:pt idx="506">
                  <c:v>39285</c:v>
                </c:pt>
                <c:pt idx="507">
                  <c:v>39286</c:v>
                </c:pt>
                <c:pt idx="508">
                  <c:v>39287</c:v>
                </c:pt>
                <c:pt idx="509">
                  <c:v>39288</c:v>
                </c:pt>
                <c:pt idx="510">
                  <c:v>39289</c:v>
                </c:pt>
                <c:pt idx="511">
                  <c:v>39290</c:v>
                </c:pt>
                <c:pt idx="512">
                  <c:v>39291</c:v>
                </c:pt>
                <c:pt idx="513">
                  <c:v>39292</c:v>
                </c:pt>
                <c:pt idx="514">
                  <c:v>39293</c:v>
                </c:pt>
                <c:pt idx="515">
                  <c:v>39294</c:v>
                </c:pt>
                <c:pt idx="516">
                  <c:v>39295</c:v>
                </c:pt>
                <c:pt idx="517">
                  <c:v>39296</c:v>
                </c:pt>
                <c:pt idx="518">
                  <c:v>39297</c:v>
                </c:pt>
                <c:pt idx="519">
                  <c:v>39298</c:v>
                </c:pt>
                <c:pt idx="520">
                  <c:v>39299</c:v>
                </c:pt>
                <c:pt idx="521">
                  <c:v>39300</c:v>
                </c:pt>
                <c:pt idx="522">
                  <c:v>39301</c:v>
                </c:pt>
                <c:pt idx="523">
                  <c:v>39302</c:v>
                </c:pt>
                <c:pt idx="524">
                  <c:v>39303</c:v>
                </c:pt>
                <c:pt idx="525">
                  <c:v>39304</c:v>
                </c:pt>
                <c:pt idx="526">
                  <c:v>39305</c:v>
                </c:pt>
                <c:pt idx="527">
                  <c:v>39306</c:v>
                </c:pt>
                <c:pt idx="528">
                  <c:v>39307</c:v>
                </c:pt>
                <c:pt idx="529">
                  <c:v>39308</c:v>
                </c:pt>
                <c:pt idx="530">
                  <c:v>39309</c:v>
                </c:pt>
                <c:pt idx="531">
                  <c:v>39310</c:v>
                </c:pt>
                <c:pt idx="532">
                  <c:v>39311</c:v>
                </c:pt>
                <c:pt idx="533">
                  <c:v>39312</c:v>
                </c:pt>
                <c:pt idx="534">
                  <c:v>39313</c:v>
                </c:pt>
                <c:pt idx="535">
                  <c:v>39314</c:v>
                </c:pt>
                <c:pt idx="536">
                  <c:v>39315</c:v>
                </c:pt>
                <c:pt idx="537">
                  <c:v>39316</c:v>
                </c:pt>
                <c:pt idx="538">
                  <c:v>39317</c:v>
                </c:pt>
                <c:pt idx="539">
                  <c:v>39318</c:v>
                </c:pt>
                <c:pt idx="540">
                  <c:v>39319</c:v>
                </c:pt>
                <c:pt idx="541">
                  <c:v>39320</c:v>
                </c:pt>
                <c:pt idx="542">
                  <c:v>39321</c:v>
                </c:pt>
                <c:pt idx="543">
                  <c:v>39322</c:v>
                </c:pt>
                <c:pt idx="544">
                  <c:v>39323</c:v>
                </c:pt>
                <c:pt idx="545">
                  <c:v>39324</c:v>
                </c:pt>
                <c:pt idx="546">
                  <c:v>39325</c:v>
                </c:pt>
                <c:pt idx="547">
                  <c:v>39326</c:v>
                </c:pt>
                <c:pt idx="548">
                  <c:v>39327</c:v>
                </c:pt>
                <c:pt idx="549">
                  <c:v>39328</c:v>
                </c:pt>
                <c:pt idx="550">
                  <c:v>39329</c:v>
                </c:pt>
                <c:pt idx="551">
                  <c:v>39330</c:v>
                </c:pt>
                <c:pt idx="552">
                  <c:v>39331</c:v>
                </c:pt>
                <c:pt idx="553">
                  <c:v>39332</c:v>
                </c:pt>
                <c:pt idx="554">
                  <c:v>39333</c:v>
                </c:pt>
                <c:pt idx="555">
                  <c:v>39334</c:v>
                </c:pt>
                <c:pt idx="556">
                  <c:v>39335</c:v>
                </c:pt>
                <c:pt idx="557">
                  <c:v>39336</c:v>
                </c:pt>
                <c:pt idx="558">
                  <c:v>39337</c:v>
                </c:pt>
                <c:pt idx="559">
                  <c:v>39338</c:v>
                </c:pt>
                <c:pt idx="560">
                  <c:v>39339</c:v>
                </c:pt>
                <c:pt idx="561">
                  <c:v>39340</c:v>
                </c:pt>
                <c:pt idx="562">
                  <c:v>39341</c:v>
                </c:pt>
                <c:pt idx="563">
                  <c:v>39342</c:v>
                </c:pt>
                <c:pt idx="564">
                  <c:v>39343</c:v>
                </c:pt>
                <c:pt idx="565">
                  <c:v>39344</c:v>
                </c:pt>
                <c:pt idx="566">
                  <c:v>39345</c:v>
                </c:pt>
                <c:pt idx="567">
                  <c:v>39346</c:v>
                </c:pt>
                <c:pt idx="568">
                  <c:v>39347</c:v>
                </c:pt>
                <c:pt idx="569">
                  <c:v>39348</c:v>
                </c:pt>
                <c:pt idx="570">
                  <c:v>39349</c:v>
                </c:pt>
                <c:pt idx="571">
                  <c:v>39350</c:v>
                </c:pt>
                <c:pt idx="572">
                  <c:v>39351</c:v>
                </c:pt>
                <c:pt idx="573">
                  <c:v>39352</c:v>
                </c:pt>
                <c:pt idx="574">
                  <c:v>39353</c:v>
                </c:pt>
                <c:pt idx="575">
                  <c:v>39354</c:v>
                </c:pt>
                <c:pt idx="576">
                  <c:v>39355</c:v>
                </c:pt>
                <c:pt idx="577">
                  <c:v>39356</c:v>
                </c:pt>
                <c:pt idx="578">
                  <c:v>39357</c:v>
                </c:pt>
                <c:pt idx="579">
                  <c:v>39358</c:v>
                </c:pt>
                <c:pt idx="580">
                  <c:v>39359</c:v>
                </c:pt>
                <c:pt idx="581">
                  <c:v>39360</c:v>
                </c:pt>
                <c:pt idx="582">
                  <c:v>39361</c:v>
                </c:pt>
                <c:pt idx="583">
                  <c:v>39362</c:v>
                </c:pt>
                <c:pt idx="584">
                  <c:v>39363</c:v>
                </c:pt>
                <c:pt idx="585">
                  <c:v>39364</c:v>
                </c:pt>
                <c:pt idx="586">
                  <c:v>39365</c:v>
                </c:pt>
                <c:pt idx="587">
                  <c:v>39366</c:v>
                </c:pt>
                <c:pt idx="588">
                  <c:v>39367</c:v>
                </c:pt>
                <c:pt idx="589">
                  <c:v>39368</c:v>
                </c:pt>
                <c:pt idx="590">
                  <c:v>39369</c:v>
                </c:pt>
                <c:pt idx="591">
                  <c:v>39370</c:v>
                </c:pt>
                <c:pt idx="592">
                  <c:v>39371</c:v>
                </c:pt>
                <c:pt idx="593">
                  <c:v>39372</c:v>
                </c:pt>
                <c:pt idx="594">
                  <c:v>39373</c:v>
                </c:pt>
                <c:pt idx="595">
                  <c:v>39374</c:v>
                </c:pt>
                <c:pt idx="596">
                  <c:v>39375</c:v>
                </c:pt>
                <c:pt idx="597">
                  <c:v>39376</c:v>
                </c:pt>
                <c:pt idx="598">
                  <c:v>39377</c:v>
                </c:pt>
                <c:pt idx="599">
                  <c:v>39378</c:v>
                </c:pt>
                <c:pt idx="600">
                  <c:v>39379</c:v>
                </c:pt>
                <c:pt idx="601">
                  <c:v>39380</c:v>
                </c:pt>
                <c:pt idx="602">
                  <c:v>39381</c:v>
                </c:pt>
                <c:pt idx="603">
                  <c:v>39382</c:v>
                </c:pt>
                <c:pt idx="604">
                  <c:v>39383</c:v>
                </c:pt>
                <c:pt idx="605">
                  <c:v>39384</c:v>
                </c:pt>
                <c:pt idx="606">
                  <c:v>39385</c:v>
                </c:pt>
                <c:pt idx="607">
                  <c:v>39386</c:v>
                </c:pt>
                <c:pt idx="608">
                  <c:v>39387</c:v>
                </c:pt>
                <c:pt idx="609">
                  <c:v>39388</c:v>
                </c:pt>
                <c:pt idx="610">
                  <c:v>39389</c:v>
                </c:pt>
                <c:pt idx="611">
                  <c:v>39390</c:v>
                </c:pt>
                <c:pt idx="612">
                  <c:v>39391</c:v>
                </c:pt>
                <c:pt idx="613">
                  <c:v>39392</c:v>
                </c:pt>
                <c:pt idx="614">
                  <c:v>39393</c:v>
                </c:pt>
                <c:pt idx="615">
                  <c:v>39394</c:v>
                </c:pt>
                <c:pt idx="616">
                  <c:v>39395</c:v>
                </c:pt>
                <c:pt idx="617">
                  <c:v>39396</c:v>
                </c:pt>
                <c:pt idx="618">
                  <c:v>39397</c:v>
                </c:pt>
                <c:pt idx="619">
                  <c:v>39398</c:v>
                </c:pt>
                <c:pt idx="620">
                  <c:v>39399</c:v>
                </c:pt>
                <c:pt idx="621">
                  <c:v>39400</c:v>
                </c:pt>
                <c:pt idx="622">
                  <c:v>39401</c:v>
                </c:pt>
                <c:pt idx="623">
                  <c:v>39402</c:v>
                </c:pt>
                <c:pt idx="624">
                  <c:v>39403</c:v>
                </c:pt>
                <c:pt idx="625">
                  <c:v>39404</c:v>
                </c:pt>
                <c:pt idx="626">
                  <c:v>39405</c:v>
                </c:pt>
                <c:pt idx="627">
                  <c:v>39406</c:v>
                </c:pt>
                <c:pt idx="628">
                  <c:v>39407</c:v>
                </c:pt>
                <c:pt idx="629">
                  <c:v>39408</c:v>
                </c:pt>
                <c:pt idx="630">
                  <c:v>39409</c:v>
                </c:pt>
                <c:pt idx="631">
                  <c:v>39410</c:v>
                </c:pt>
                <c:pt idx="632">
                  <c:v>39411</c:v>
                </c:pt>
                <c:pt idx="633">
                  <c:v>39412</c:v>
                </c:pt>
                <c:pt idx="634">
                  <c:v>39413</c:v>
                </c:pt>
                <c:pt idx="635">
                  <c:v>39414</c:v>
                </c:pt>
                <c:pt idx="636">
                  <c:v>39415</c:v>
                </c:pt>
                <c:pt idx="637">
                  <c:v>39416</c:v>
                </c:pt>
                <c:pt idx="638">
                  <c:v>39417</c:v>
                </c:pt>
                <c:pt idx="639">
                  <c:v>39418</c:v>
                </c:pt>
                <c:pt idx="640">
                  <c:v>39419</c:v>
                </c:pt>
                <c:pt idx="641">
                  <c:v>39420</c:v>
                </c:pt>
                <c:pt idx="642">
                  <c:v>39421</c:v>
                </c:pt>
                <c:pt idx="643">
                  <c:v>39422</c:v>
                </c:pt>
                <c:pt idx="644">
                  <c:v>39423</c:v>
                </c:pt>
                <c:pt idx="645">
                  <c:v>39424</c:v>
                </c:pt>
                <c:pt idx="646">
                  <c:v>39425</c:v>
                </c:pt>
                <c:pt idx="647">
                  <c:v>39426</c:v>
                </c:pt>
                <c:pt idx="648">
                  <c:v>39427</c:v>
                </c:pt>
                <c:pt idx="649">
                  <c:v>39428</c:v>
                </c:pt>
                <c:pt idx="650">
                  <c:v>39429</c:v>
                </c:pt>
                <c:pt idx="651">
                  <c:v>39430</c:v>
                </c:pt>
                <c:pt idx="652">
                  <c:v>39431</c:v>
                </c:pt>
                <c:pt idx="653">
                  <c:v>39432</c:v>
                </c:pt>
                <c:pt idx="654">
                  <c:v>39433</c:v>
                </c:pt>
                <c:pt idx="655">
                  <c:v>39434</c:v>
                </c:pt>
                <c:pt idx="656">
                  <c:v>39435</c:v>
                </c:pt>
                <c:pt idx="657">
                  <c:v>39436</c:v>
                </c:pt>
                <c:pt idx="658">
                  <c:v>39437</c:v>
                </c:pt>
                <c:pt idx="659">
                  <c:v>39438</c:v>
                </c:pt>
                <c:pt idx="660">
                  <c:v>39439</c:v>
                </c:pt>
                <c:pt idx="661">
                  <c:v>39440</c:v>
                </c:pt>
                <c:pt idx="662">
                  <c:v>39441</c:v>
                </c:pt>
                <c:pt idx="663">
                  <c:v>39442</c:v>
                </c:pt>
                <c:pt idx="664">
                  <c:v>39443</c:v>
                </c:pt>
                <c:pt idx="665">
                  <c:v>39444</c:v>
                </c:pt>
                <c:pt idx="666">
                  <c:v>39445</c:v>
                </c:pt>
                <c:pt idx="667">
                  <c:v>39446</c:v>
                </c:pt>
                <c:pt idx="668">
                  <c:v>39447</c:v>
                </c:pt>
                <c:pt idx="669">
                  <c:v>39448</c:v>
                </c:pt>
                <c:pt idx="670">
                  <c:v>39449</c:v>
                </c:pt>
                <c:pt idx="671">
                  <c:v>39450</c:v>
                </c:pt>
                <c:pt idx="672">
                  <c:v>39451</c:v>
                </c:pt>
                <c:pt idx="673">
                  <c:v>39452</c:v>
                </c:pt>
                <c:pt idx="674">
                  <c:v>39453</c:v>
                </c:pt>
                <c:pt idx="675">
                  <c:v>39454</c:v>
                </c:pt>
                <c:pt idx="676">
                  <c:v>39455</c:v>
                </c:pt>
                <c:pt idx="677">
                  <c:v>39456</c:v>
                </c:pt>
                <c:pt idx="678">
                  <c:v>39457</c:v>
                </c:pt>
                <c:pt idx="679">
                  <c:v>39458</c:v>
                </c:pt>
                <c:pt idx="680">
                  <c:v>39459</c:v>
                </c:pt>
                <c:pt idx="681">
                  <c:v>39460</c:v>
                </c:pt>
                <c:pt idx="682">
                  <c:v>39461</c:v>
                </c:pt>
                <c:pt idx="683">
                  <c:v>39462</c:v>
                </c:pt>
                <c:pt idx="684">
                  <c:v>39463</c:v>
                </c:pt>
                <c:pt idx="685">
                  <c:v>39464</c:v>
                </c:pt>
                <c:pt idx="686">
                  <c:v>39465</c:v>
                </c:pt>
                <c:pt idx="687">
                  <c:v>39466</c:v>
                </c:pt>
                <c:pt idx="688">
                  <c:v>39467</c:v>
                </c:pt>
                <c:pt idx="689">
                  <c:v>39468</c:v>
                </c:pt>
                <c:pt idx="690">
                  <c:v>39469</c:v>
                </c:pt>
                <c:pt idx="691">
                  <c:v>39470</c:v>
                </c:pt>
                <c:pt idx="692">
                  <c:v>39471</c:v>
                </c:pt>
                <c:pt idx="693">
                  <c:v>39472</c:v>
                </c:pt>
                <c:pt idx="694">
                  <c:v>39473</c:v>
                </c:pt>
                <c:pt idx="695">
                  <c:v>39474</c:v>
                </c:pt>
                <c:pt idx="696">
                  <c:v>39475</c:v>
                </c:pt>
                <c:pt idx="697">
                  <c:v>39476</c:v>
                </c:pt>
                <c:pt idx="698">
                  <c:v>39477</c:v>
                </c:pt>
                <c:pt idx="699">
                  <c:v>39478</c:v>
                </c:pt>
                <c:pt idx="700">
                  <c:v>39479</c:v>
                </c:pt>
                <c:pt idx="701">
                  <c:v>39480</c:v>
                </c:pt>
                <c:pt idx="702">
                  <c:v>39481</c:v>
                </c:pt>
                <c:pt idx="703">
                  <c:v>39482</c:v>
                </c:pt>
                <c:pt idx="704">
                  <c:v>39483</c:v>
                </c:pt>
                <c:pt idx="705">
                  <c:v>39484</c:v>
                </c:pt>
                <c:pt idx="706">
                  <c:v>39485</c:v>
                </c:pt>
                <c:pt idx="707">
                  <c:v>39486</c:v>
                </c:pt>
                <c:pt idx="708">
                  <c:v>39487</c:v>
                </c:pt>
                <c:pt idx="709">
                  <c:v>39488</c:v>
                </c:pt>
                <c:pt idx="710">
                  <c:v>39489</c:v>
                </c:pt>
                <c:pt idx="711">
                  <c:v>39490</c:v>
                </c:pt>
                <c:pt idx="712">
                  <c:v>39491</c:v>
                </c:pt>
                <c:pt idx="713">
                  <c:v>39492</c:v>
                </c:pt>
                <c:pt idx="714">
                  <c:v>39493</c:v>
                </c:pt>
                <c:pt idx="715">
                  <c:v>39494</c:v>
                </c:pt>
                <c:pt idx="716">
                  <c:v>39495</c:v>
                </c:pt>
                <c:pt idx="717">
                  <c:v>39496</c:v>
                </c:pt>
                <c:pt idx="718">
                  <c:v>39497</c:v>
                </c:pt>
                <c:pt idx="719">
                  <c:v>39498</c:v>
                </c:pt>
                <c:pt idx="720">
                  <c:v>39499</c:v>
                </c:pt>
                <c:pt idx="721">
                  <c:v>39500</c:v>
                </c:pt>
                <c:pt idx="722">
                  <c:v>39501</c:v>
                </c:pt>
                <c:pt idx="723">
                  <c:v>39502</c:v>
                </c:pt>
                <c:pt idx="724">
                  <c:v>39503</c:v>
                </c:pt>
                <c:pt idx="725">
                  <c:v>39504</c:v>
                </c:pt>
                <c:pt idx="726">
                  <c:v>39505</c:v>
                </c:pt>
                <c:pt idx="727">
                  <c:v>39506</c:v>
                </c:pt>
                <c:pt idx="728">
                  <c:v>39507</c:v>
                </c:pt>
                <c:pt idx="729">
                  <c:v>39508</c:v>
                </c:pt>
                <c:pt idx="730">
                  <c:v>39509</c:v>
                </c:pt>
                <c:pt idx="731">
                  <c:v>39510</c:v>
                </c:pt>
                <c:pt idx="732">
                  <c:v>39511</c:v>
                </c:pt>
                <c:pt idx="733">
                  <c:v>39512</c:v>
                </c:pt>
                <c:pt idx="734">
                  <c:v>39513</c:v>
                </c:pt>
                <c:pt idx="735">
                  <c:v>39514</c:v>
                </c:pt>
                <c:pt idx="736">
                  <c:v>39515</c:v>
                </c:pt>
                <c:pt idx="737">
                  <c:v>39516</c:v>
                </c:pt>
                <c:pt idx="738">
                  <c:v>39517</c:v>
                </c:pt>
                <c:pt idx="739">
                  <c:v>39518</c:v>
                </c:pt>
                <c:pt idx="740">
                  <c:v>39519</c:v>
                </c:pt>
                <c:pt idx="741">
                  <c:v>39520</c:v>
                </c:pt>
                <c:pt idx="742">
                  <c:v>39521</c:v>
                </c:pt>
                <c:pt idx="743">
                  <c:v>39522</c:v>
                </c:pt>
                <c:pt idx="744">
                  <c:v>39523</c:v>
                </c:pt>
                <c:pt idx="745">
                  <c:v>39524</c:v>
                </c:pt>
                <c:pt idx="746">
                  <c:v>39525</c:v>
                </c:pt>
                <c:pt idx="747">
                  <c:v>39526</c:v>
                </c:pt>
                <c:pt idx="748">
                  <c:v>39527</c:v>
                </c:pt>
                <c:pt idx="749">
                  <c:v>39528</c:v>
                </c:pt>
                <c:pt idx="750">
                  <c:v>39529</c:v>
                </c:pt>
                <c:pt idx="751">
                  <c:v>39530</c:v>
                </c:pt>
                <c:pt idx="752">
                  <c:v>39531</c:v>
                </c:pt>
                <c:pt idx="753">
                  <c:v>39532</c:v>
                </c:pt>
                <c:pt idx="754">
                  <c:v>39533</c:v>
                </c:pt>
                <c:pt idx="755">
                  <c:v>39534</c:v>
                </c:pt>
                <c:pt idx="756">
                  <c:v>39535</c:v>
                </c:pt>
                <c:pt idx="757">
                  <c:v>39536</c:v>
                </c:pt>
                <c:pt idx="758">
                  <c:v>39537</c:v>
                </c:pt>
                <c:pt idx="759">
                  <c:v>39538</c:v>
                </c:pt>
                <c:pt idx="760">
                  <c:v>39539</c:v>
                </c:pt>
                <c:pt idx="761">
                  <c:v>39540</c:v>
                </c:pt>
                <c:pt idx="762">
                  <c:v>39541</c:v>
                </c:pt>
                <c:pt idx="763">
                  <c:v>39542</c:v>
                </c:pt>
                <c:pt idx="764">
                  <c:v>39543</c:v>
                </c:pt>
                <c:pt idx="765">
                  <c:v>39544</c:v>
                </c:pt>
                <c:pt idx="766">
                  <c:v>39545</c:v>
                </c:pt>
                <c:pt idx="767">
                  <c:v>39546</c:v>
                </c:pt>
                <c:pt idx="768">
                  <c:v>39547</c:v>
                </c:pt>
                <c:pt idx="769">
                  <c:v>39548</c:v>
                </c:pt>
                <c:pt idx="770">
                  <c:v>39549</c:v>
                </c:pt>
                <c:pt idx="771">
                  <c:v>39550</c:v>
                </c:pt>
                <c:pt idx="772">
                  <c:v>39551</c:v>
                </c:pt>
                <c:pt idx="773">
                  <c:v>39552</c:v>
                </c:pt>
                <c:pt idx="774">
                  <c:v>39553</c:v>
                </c:pt>
                <c:pt idx="775">
                  <c:v>39554</c:v>
                </c:pt>
                <c:pt idx="776">
                  <c:v>39555</c:v>
                </c:pt>
                <c:pt idx="777">
                  <c:v>39556</c:v>
                </c:pt>
                <c:pt idx="778">
                  <c:v>39557</c:v>
                </c:pt>
                <c:pt idx="779">
                  <c:v>39558</c:v>
                </c:pt>
                <c:pt idx="780">
                  <c:v>39559</c:v>
                </c:pt>
                <c:pt idx="781">
                  <c:v>39560</c:v>
                </c:pt>
                <c:pt idx="782">
                  <c:v>39561</c:v>
                </c:pt>
                <c:pt idx="783">
                  <c:v>39562</c:v>
                </c:pt>
                <c:pt idx="784">
                  <c:v>39563</c:v>
                </c:pt>
                <c:pt idx="785">
                  <c:v>39564</c:v>
                </c:pt>
                <c:pt idx="786">
                  <c:v>39565</c:v>
                </c:pt>
                <c:pt idx="787">
                  <c:v>39566</c:v>
                </c:pt>
                <c:pt idx="788">
                  <c:v>39567</c:v>
                </c:pt>
                <c:pt idx="789">
                  <c:v>39568</c:v>
                </c:pt>
                <c:pt idx="790">
                  <c:v>39569</c:v>
                </c:pt>
                <c:pt idx="791">
                  <c:v>39570</c:v>
                </c:pt>
                <c:pt idx="792">
                  <c:v>39571</c:v>
                </c:pt>
                <c:pt idx="793">
                  <c:v>39572</c:v>
                </c:pt>
                <c:pt idx="794">
                  <c:v>39573</c:v>
                </c:pt>
                <c:pt idx="795">
                  <c:v>39574</c:v>
                </c:pt>
                <c:pt idx="796">
                  <c:v>39575</c:v>
                </c:pt>
                <c:pt idx="797">
                  <c:v>39576</c:v>
                </c:pt>
                <c:pt idx="798">
                  <c:v>39577</c:v>
                </c:pt>
                <c:pt idx="799">
                  <c:v>39578</c:v>
                </c:pt>
                <c:pt idx="800">
                  <c:v>39579</c:v>
                </c:pt>
                <c:pt idx="801">
                  <c:v>39580</c:v>
                </c:pt>
                <c:pt idx="802">
                  <c:v>39581</c:v>
                </c:pt>
                <c:pt idx="803">
                  <c:v>39582</c:v>
                </c:pt>
                <c:pt idx="804">
                  <c:v>39583</c:v>
                </c:pt>
                <c:pt idx="805">
                  <c:v>39584</c:v>
                </c:pt>
                <c:pt idx="806">
                  <c:v>39585</c:v>
                </c:pt>
                <c:pt idx="807">
                  <c:v>39586</c:v>
                </c:pt>
                <c:pt idx="808">
                  <c:v>39587</c:v>
                </c:pt>
                <c:pt idx="809">
                  <c:v>39588</c:v>
                </c:pt>
                <c:pt idx="810">
                  <c:v>39589</c:v>
                </c:pt>
                <c:pt idx="811">
                  <c:v>39590</c:v>
                </c:pt>
                <c:pt idx="812">
                  <c:v>39591</c:v>
                </c:pt>
                <c:pt idx="813">
                  <c:v>39592</c:v>
                </c:pt>
                <c:pt idx="814">
                  <c:v>39593</c:v>
                </c:pt>
                <c:pt idx="815">
                  <c:v>39594</c:v>
                </c:pt>
                <c:pt idx="816">
                  <c:v>39595</c:v>
                </c:pt>
                <c:pt idx="817">
                  <c:v>39596</c:v>
                </c:pt>
                <c:pt idx="818">
                  <c:v>39597</c:v>
                </c:pt>
                <c:pt idx="819">
                  <c:v>39598</c:v>
                </c:pt>
                <c:pt idx="820">
                  <c:v>39599</c:v>
                </c:pt>
                <c:pt idx="821">
                  <c:v>39600</c:v>
                </c:pt>
                <c:pt idx="822">
                  <c:v>39601</c:v>
                </c:pt>
                <c:pt idx="823">
                  <c:v>39602</c:v>
                </c:pt>
                <c:pt idx="824">
                  <c:v>39603</c:v>
                </c:pt>
                <c:pt idx="825">
                  <c:v>39604</c:v>
                </c:pt>
                <c:pt idx="826">
                  <c:v>39605</c:v>
                </c:pt>
                <c:pt idx="827">
                  <c:v>39606</c:v>
                </c:pt>
                <c:pt idx="828">
                  <c:v>39607</c:v>
                </c:pt>
                <c:pt idx="829">
                  <c:v>39608</c:v>
                </c:pt>
                <c:pt idx="830">
                  <c:v>39609</c:v>
                </c:pt>
                <c:pt idx="831">
                  <c:v>39610</c:v>
                </c:pt>
                <c:pt idx="832">
                  <c:v>39611</c:v>
                </c:pt>
                <c:pt idx="833">
                  <c:v>39612</c:v>
                </c:pt>
                <c:pt idx="834">
                  <c:v>39613</c:v>
                </c:pt>
                <c:pt idx="835">
                  <c:v>39614</c:v>
                </c:pt>
                <c:pt idx="836">
                  <c:v>39615</c:v>
                </c:pt>
                <c:pt idx="837">
                  <c:v>39616</c:v>
                </c:pt>
                <c:pt idx="838">
                  <c:v>39617</c:v>
                </c:pt>
                <c:pt idx="839">
                  <c:v>39618</c:v>
                </c:pt>
                <c:pt idx="840">
                  <c:v>39619</c:v>
                </c:pt>
                <c:pt idx="841">
                  <c:v>39620</c:v>
                </c:pt>
                <c:pt idx="842">
                  <c:v>39621</c:v>
                </c:pt>
                <c:pt idx="843">
                  <c:v>39622</c:v>
                </c:pt>
                <c:pt idx="844">
                  <c:v>39623</c:v>
                </c:pt>
                <c:pt idx="845">
                  <c:v>39624</c:v>
                </c:pt>
                <c:pt idx="846">
                  <c:v>39625</c:v>
                </c:pt>
                <c:pt idx="847">
                  <c:v>39626</c:v>
                </c:pt>
                <c:pt idx="848">
                  <c:v>39627</c:v>
                </c:pt>
                <c:pt idx="849">
                  <c:v>39628</c:v>
                </c:pt>
                <c:pt idx="850">
                  <c:v>39629</c:v>
                </c:pt>
                <c:pt idx="851">
                  <c:v>39630</c:v>
                </c:pt>
                <c:pt idx="852">
                  <c:v>39631</c:v>
                </c:pt>
                <c:pt idx="853">
                  <c:v>39632</c:v>
                </c:pt>
                <c:pt idx="854">
                  <c:v>39633</c:v>
                </c:pt>
                <c:pt idx="855">
                  <c:v>39634</c:v>
                </c:pt>
                <c:pt idx="856">
                  <c:v>39635</c:v>
                </c:pt>
                <c:pt idx="857">
                  <c:v>39636</c:v>
                </c:pt>
                <c:pt idx="858">
                  <c:v>39637</c:v>
                </c:pt>
                <c:pt idx="859">
                  <c:v>39638</c:v>
                </c:pt>
                <c:pt idx="860">
                  <c:v>39639</c:v>
                </c:pt>
                <c:pt idx="861">
                  <c:v>39640</c:v>
                </c:pt>
                <c:pt idx="862">
                  <c:v>39641</c:v>
                </c:pt>
                <c:pt idx="863">
                  <c:v>39642</c:v>
                </c:pt>
                <c:pt idx="864">
                  <c:v>39643</c:v>
                </c:pt>
                <c:pt idx="865">
                  <c:v>39644</c:v>
                </c:pt>
                <c:pt idx="866">
                  <c:v>39645</c:v>
                </c:pt>
                <c:pt idx="867">
                  <c:v>39646</c:v>
                </c:pt>
                <c:pt idx="868">
                  <c:v>39647</c:v>
                </c:pt>
                <c:pt idx="869">
                  <c:v>39648</c:v>
                </c:pt>
                <c:pt idx="870">
                  <c:v>39649</c:v>
                </c:pt>
                <c:pt idx="871">
                  <c:v>39650</c:v>
                </c:pt>
                <c:pt idx="872">
                  <c:v>39651</c:v>
                </c:pt>
                <c:pt idx="873">
                  <c:v>39652</c:v>
                </c:pt>
                <c:pt idx="874">
                  <c:v>39653</c:v>
                </c:pt>
                <c:pt idx="875">
                  <c:v>39654</c:v>
                </c:pt>
                <c:pt idx="876">
                  <c:v>39655</c:v>
                </c:pt>
                <c:pt idx="877">
                  <c:v>39656</c:v>
                </c:pt>
                <c:pt idx="878">
                  <c:v>39657</c:v>
                </c:pt>
                <c:pt idx="879">
                  <c:v>39658</c:v>
                </c:pt>
                <c:pt idx="880">
                  <c:v>39659</c:v>
                </c:pt>
                <c:pt idx="881">
                  <c:v>39660</c:v>
                </c:pt>
                <c:pt idx="882">
                  <c:v>39661</c:v>
                </c:pt>
                <c:pt idx="883">
                  <c:v>39662</c:v>
                </c:pt>
                <c:pt idx="884">
                  <c:v>39663</c:v>
                </c:pt>
                <c:pt idx="885">
                  <c:v>39664</c:v>
                </c:pt>
                <c:pt idx="886">
                  <c:v>39665</c:v>
                </c:pt>
                <c:pt idx="887">
                  <c:v>39666</c:v>
                </c:pt>
                <c:pt idx="888">
                  <c:v>39667</c:v>
                </c:pt>
                <c:pt idx="889">
                  <c:v>39668</c:v>
                </c:pt>
                <c:pt idx="890">
                  <c:v>39669</c:v>
                </c:pt>
                <c:pt idx="891">
                  <c:v>39670</c:v>
                </c:pt>
                <c:pt idx="892">
                  <c:v>39671</c:v>
                </c:pt>
                <c:pt idx="893">
                  <c:v>39672</c:v>
                </c:pt>
                <c:pt idx="894">
                  <c:v>39673</c:v>
                </c:pt>
                <c:pt idx="895">
                  <c:v>39674</c:v>
                </c:pt>
                <c:pt idx="896">
                  <c:v>39675</c:v>
                </c:pt>
                <c:pt idx="897">
                  <c:v>39676</c:v>
                </c:pt>
                <c:pt idx="898">
                  <c:v>39677</c:v>
                </c:pt>
                <c:pt idx="899">
                  <c:v>39678</c:v>
                </c:pt>
                <c:pt idx="900">
                  <c:v>39679</c:v>
                </c:pt>
                <c:pt idx="901">
                  <c:v>39680</c:v>
                </c:pt>
                <c:pt idx="902">
                  <c:v>39681</c:v>
                </c:pt>
                <c:pt idx="903">
                  <c:v>39682</c:v>
                </c:pt>
                <c:pt idx="904">
                  <c:v>39683</c:v>
                </c:pt>
                <c:pt idx="905">
                  <c:v>39684</c:v>
                </c:pt>
                <c:pt idx="906">
                  <c:v>39685</c:v>
                </c:pt>
                <c:pt idx="907">
                  <c:v>39686</c:v>
                </c:pt>
                <c:pt idx="908">
                  <c:v>39687</c:v>
                </c:pt>
                <c:pt idx="909">
                  <c:v>39688</c:v>
                </c:pt>
                <c:pt idx="910">
                  <c:v>39689</c:v>
                </c:pt>
                <c:pt idx="911">
                  <c:v>39690</c:v>
                </c:pt>
                <c:pt idx="912">
                  <c:v>39691</c:v>
                </c:pt>
                <c:pt idx="913">
                  <c:v>39692</c:v>
                </c:pt>
                <c:pt idx="914">
                  <c:v>39693</c:v>
                </c:pt>
                <c:pt idx="915">
                  <c:v>39694</c:v>
                </c:pt>
                <c:pt idx="916">
                  <c:v>39695</c:v>
                </c:pt>
                <c:pt idx="917">
                  <c:v>39696</c:v>
                </c:pt>
                <c:pt idx="918">
                  <c:v>39697</c:v>
                </c:pt>
                <c:pt idx="919">
                  <c:v>39698</c:v>
                </c:pt>
                <c:pt idx="920">
                  <c:v>39699</c:v>
                </c:pt>
                <c:pt idx="921">
                  <c:v>39700</c:v>
                </c:pt>
                <c:pt idx="922">
                  <c:v>39701</c:v>
                </c:pt>
                <c:pt idx="923">
                  <c:v>39702</c:v>
                </c:pt>
                <c:pt idx="924">
                  <c:v>39703</c:v>
                </c:pt>
                <c:pt idx="925">
                  <c:v>39704</c:v>
                </c:pt>
                <c:pt idx="926">
                  <c:v>39705</c:v>
                </c:pt>
                <c:pt idx="927">
                  <c:v>39706</c:v>
                </c:pt>
                <c:pt idx="928">
                  <c:v>39707</c:v>
                </c:pt>
                <c:pt idx="929">
                  <c:v>39708</c:v>
                </c:pt>
                <c:pt idx="930">
                  <c:v>39709</c:v>
                </c:pt>
                <c:pt idx="931">
                  <c:v>39710</c:v>
                </c:pt>
                <c:pt idx="932">
                  <c:v>39711</c:v>
                </c:pt>
                <c:pt idx="933">
                  <c:v>39712</c:v>
                </c:pt>
                <c:pt idx="934">
                  <c:v>39713</c:v>
                </c:pt>
                <c:pt idx="935">
                  <c:v>39714</c:v>
                </c:pt>
                <c:pt idx="936">
                  <c:v>39715</c:v>
                </c:pt>
                <c:pt idx="937">
                  <c:v>39716</c:v>
                </c:pt>
                <c:pt idx="938">
                  <c:v>39717</c:v>
                </c:pt>
                <c:pt idx="939">
                  <c:v>39718</c:v>
                </c:pt>
                <c:pt idx="940">
                  <c:v>39719</c:v>
                </c:pt>
                <c:pt idx="941">
                  <c:v>39720</c:v>
                </c:pt>
                <c:pt idx="942">
                  <c:v>39721</c:v>
                </c:pt>
                <c:pt idx="943">
                  <c:v>39722</c:v>
                </c:pt>
                <c:pt idx="944">
                  <c:v>39723</c:v>
                </c:pt>
                <c:pt idx="945">
                  <c:v>39724</c:v>
                </c:pt>
                <c:pt idx="946">
                  <c:v>39725</c:v>
                </c:pt>
                <c:pt idx="947">
                  <c:v>39726</c:v>
                </c:pt>
                <c:pt idx="948">
                  <c:v>39727</c:v>
                </c:pt>
                <c:pt idx="949">
                  <c:v>39728</c:v>
                </c:pt>
                <c:pt idx="950">
                  <c:v>39729</c:v>
                </c:pt>
                <c:pt idx="951">
                  <c:v>39730</c:v>
                </c:pt>
                <c:pt idx="952">
                  <c:v>39731</c:v>
                </c:pt>
                <c:pt idx="953">
                  <c:v>39732</c:v>
                </c:pt>
                <c:pt idx="954">
                  <c:v>39733</c:v>
                </c:pt>
                <c:pt idx="955">
                  <c:v>39734</c:v>
                </c:pt>
                <c:pt idx="956">
                  <c:v>39735</c:v>
                </c:pt>
                <c:pt idx="957">
                  <c:v>39736</c:v>
                </c:pt>
                <c:pt idx="958">
                  <c:v>39737</c:v>
                </c:pt>
                <c:pt idx="959">
                  <c:v>39738</c:v>
                </c:pt>
                <c:pt idx="960">
                  <c:v>39739</c:v>
                </c:pt>
                <c:pt idx="961">
                  <c:v>39740</c:v>
                </c:pt>
                <c:pt idx="962">
                  <c:v>39741</c:v>
                </c:pt>
                <c:pt idx="963">
                  <c:v>39742</c:v>
                </c:pt>
                <c:pt idx="964">
                  <c:v>39743</c:v>
                </c:pt>
                <c:pt idx="965">
                  <c:v>39744</c:v>
                </c:pt>
                <c:pt idx="966">
                  <c:v>39745</c:v>
                </c:pt>
                <c:pt idx="967">
                  <c:v>39746</c:v>
                </c:pt>
                <c:pt idx="968">
                  <c:v>39747</c:v>
                </c:pt>
                <c:pt idx="969">
                  <c:v>39748</c:v>
                </c:pt>
                <c:pt idx="970">
                  <c:v>39749</c:v>
                </c:pt>
                <c:pt idx="971">
                  <c:v>39750</c:v>
                </c:pt>
                <c:pt idx="972">
                  <c:v>39751</c:v>
                </c:pt>
                <c:pt idx="973">
                  <c:v>39752</c:v>
                </c:pt>
                <c:pt idx="974">
                  <c:v>39753</c:v>
                </c:pt>
                <c:pt idx="975">
                  <c:v>39754</c:v>
                </c:pt>
                <c:pt idx="976">
                  <c:v>39755</c:v>
                </c:pt>
                <c:pt idx="977">
                  <c:v>39756</c:v>
                </c:pt>
                <c:pt idx="978">
                  <c:v>39757</c:v>
                </c:pt>
                <c:pt idx="979">
                  <c:v>39758</c:v>
                </c:pt>
                <c:pt idx="980">
                  <c:v>39759</c:v>
                </c:pt>
                <c:pt idx="981">
                  <c:v>39760</c:v>
                </c:pt>
                <c:pt idx="982">
                  <c:v>39761</c:v>
                </c:pt>
                <c:pt idx="983">
                  <c:v>39762</c:v>
                </c:pt>
                <c:pt idx="984">
                  <c:v>39763</c:v>
                </c:pt>
                <c:pt idx="985">
                  <c:v>39764</c:v>
                </c:pt>
                <c:pt idx="986">
                  <c:v>39765</c:v>
                </c:pt>
                <c:pt idx="987">
                  <c:v>39766</c:v>
                </c:pt>
                <c:pt idx="988">
                  <c:v>39767</c:v>
                </c:pt>
                <c:pt idx="989">
                  <c:v>39768</c:v>
                </c:pt>
                <c:pt idx="990">
                  <c:v>39769</c:v>
                </c:pt>
                <c:pt idx="991">
                  <c:v>39770</c:v>
                </c:pt>
                <c:pt idx="992">
                  <c:v>39771</c:v>
                </c:pt>
                <c:pt idx="993">
                  <c:v>39772</c:v>
                </c:pt>
                <c:pt idx="994">
                  <c:v>39773</c:v>
                </c:pt>
                <c:pt idx="995">
                  <c:v>39774</c:v>
                </c:pt>
                <c:pt idx="996">
                  <c:v>39775</c:v>
                </c:pt>
                <c:pt idx="997">
                  <c:v>39776</c:v>
                </c:pt>
                <c:pt idx="998">
                  <c:v>39777</c:v>
                </c:pt>
                <c:pt idx="999">
                  <c:v>39778</c:v>
                </c:pt>
                <c:pt idx="1000">
                  <c:v>39779</c:v>
                </c:pt>
                <c:pt idx="1001">
                  <c:v>39780</c:v>
                </c:pt>
                <c:pt idx="1002">
                  <c:v>39781</c:v>
                </c:pt>
                <c:pt idx="1003">
                  <c:v>39782</c:v>
                </c:pt>
                <c:pt idx="1004">
                  <c:v>39783</c:v>
                </c:pt>
                <c:pt idx="1005">
                  <c:v>39784</c:v>
                </c:pt>
                <c:pt idx="1006">
                  <c:v>39785</c:v>
                </c:pt>
                <c:pt idx="1007">
                  <c:v>39786</c:v>
                </c:pt>
                <c:pt idx="1008">
                  <c:v>39787</c:v>
                </c:pt>
                <c:pt idx="1009">
                  <c:v>39788</c:v>
                </c:pt>
                <c:pt idx="1010">
                  <c:v>39789</c:v>
                </c:pt>
                <c:pt idx="1011">
                  <c:v>39790</c:v>
                </c:pt>
                <c:pt idx="1012">
                  <c:v>39791</c:v>
                </c:pt>
                <c:pt idx="1013">
                  <c:v>39792</c:v>
                </c:pt>
                <c:pt idx="1014">
                  <c:v>39793</c:v>
                </c:pt>
                <c:pt idx="1015">
                  <c:v>39794</c:v>
                </c:pt>
                <c:pt idx="1016">
                  <c:v>39795</c:v>
                </c:pt>
                <c:pt idx="1017">
                  <c:v>39796</c:v>
                </c:pt>
                <c:pt idx="1018">
                  <c:v>39797</c:v>
                </c:pt>
                <c:pt idx="1019">
                  <c:v>39798</c:v>
                </c:pt>
                <c:pt idx="1020">
                  <c:v>39799</c:v>
                </c:pt>
                <c:pt idx="1021">
                  <c:v>39800</c:v>
                </c:pt>
                <c:pt idx="1022">
                  <c:v>39801</c:v>
                </c:pt>
                <c:pt idx="1023">
                  <c:v>39802</c:v>
                </c:pt>
                <c:pt idx="1024">
                  <c:v>39803</c:v>
                </c:pt>
                <c:pt idx="1025">
                  <c:v>39804</c:v>
                </c:pt>
                <c:pt idx="1026">
                  <c:v>39805</c:v>
                </c:pt>
                <c:pt idx="1027">
                  <c:v>39806</c:v>
                </c:pt>
                <c:pt idx="1028">
                  <c:v>39807</c:v>
                </c:pt>
                <c:pt idx="1029">
                  <c:v>39808</c:v>
                </c:pt>
                <c:pt idx="1030">
                  <c:v>39809</c:v>
                </c:pt>
                <c:pt idx="1031">
                  <c:v>39810</c:v>
                </c:pt>
                <c:pt idx="1032">
                  <c:v>39811</c:v>
                </c:pt>
                <c:pt idx="1033">
                  <c:v>39812</c:v>
                </c:pt>
                <c:pt idx="1034">
                  <c:v>39813</c:v>
                </c:pt>
                <c:pt idx="1035">
                  <c:v>39814</c:v>
                </c:pt>
                <c:pt idx="1036">
                  <c:v>39815</c:v>
                </c:pt>
                <c:pt idx="1037">
                  <c:v>39816</c:v>
                </c:pt>
                <c:pt idx="1038">
                  <c:v>39817</c:v>
                </c:pt>
                <c:pt idx="1039">
                  <c:v>39818</c:v>
                </c:pt>
                <c:pt idx="1040">
                  <c:v>39819</c:v>
                </c:pt>
                <c:pt idx="1041">
                  <c:v>39820</c:v>
                </c:pt>
                <c:pt idx="1042">
                  <c:v>39821</c:v>
                </c:pt>
                <c:pt idx="1043">
                  <c:v>39822</c:v>
                </c:pt>
                <c:pt idx="1044">
                  <c:v>39823</c:v>
                </c:pt>
                <c:pt idx="1045">
                  <c:v>39824</c:v>
                </c:pt>
                <c:pt idx="1046">
                  <c:v>39825</c:v>
                </c:pt>
                <c:pt idx="1047">
                  <c:v>39826</c:v>
                </c:pt>
                <c:pt idx="1048">
                  <c:v>39827</c:v>
                </c:pt>
                <c:pt idx="1049">
                  <c:v>39828</c:v>
                </c:pt>
                <c:pt idx="1050">
                  <c:v>39829</c:v>
                </c:pt>
                <c:pt idx="1051">
                  <c:v>39830</c:v>
                </c:pt>
                <c:pt idx="1052">
                  <c:v>39831</c:v>
                </c:pt>
                <c:pt idx="1053">
                  <c:v>39832</c:v>
                </c:pt>
                <c:pt idx="1054">
                  <c:v>39833</c:v>
                </c:pt>
                <c:pt idx="1055">
                  <c:v>39834</c:v>
                </c:pt>
                <c:pt idx="1056">
                  <c:v>39835</c:v>
                </c:pt>
                <c:pt idx="1057">
                  <c:v>39836</c:v>
                </c:pt>
                <c:pt idx="1058">
                  <c:v>39837</c:v>
                </c:pt>
                <c:pt idx="1059">
                  <c:v>39838</c:v>
                </c:pt>
                <c:pt idx="1060">
                  <c:v>39839</c:v>
                </c:pt>
                <c:pt idx="1061">
                  <c:v>39840</c:v>
                </c:pt>
                <c:pt idx="1062">
                  <c:v>39841</c:v>
                </c:pt>
                <c:pt idx="1063">
                  <c:v>39842</c:v>
                </c:pt>
                <c:pt idx="1064">
                  <c:v>39843</c:v>
                </c:pt>
                <c:pt idx="1065">
                  <c:v>39844</c:v>
                </c:pt>
                <c:pt idx="1066">
                  <c:v>39845</c:v>
                </c:pt>
                <c:pt idx="1067">
                  <c:v>39846</c:v>
                </c:pt>
                <c:pt idx="1068">
                  <c:v>39847</c:v>
                </c:pt>
                <c:pt idx="1069">
                  <c:v>39848</c:v>
                </c:pt>
                <c:pt idx="1070">
                  <c:v>39849</c:v>
                </c:pt>
                <c:pt idx="1071">
                  <c:v>39850</c:v>
                </c:pt>
                <c:pt idx="1072">
                  <c:v>39851</c:v>
                </c:pt>
                <c:pt idx="1073">
                  <c:v>39852</c:v>
                </c:pt>
                <c:pt idx="1074">
                  <c:v>39853</c:v>
                </c:pt>
                <c:pt idx="1075">
                  <c:v>39854</c:v>
                </c:pt>
                <c:pt idx="1076">
                  <c:v>39855</c:v>
                </c:pt>
                <c:pt idx="1077">
                  <c:v>39856</c:v>
                </c:pt>
                <c:pt idx="1078">
                  <c:v>39857</c:v>
                </c:pt>
                <c:pt idx="1079">
                  <c:v>39858</c:v>
                </c:pt>
                <c:pt idx="1080">
                  <c:v>39859</c:v>
                </c:pt>
                <c:pt idx="1081">
                  <c:v>39860</c:v>
                </c:pt>
                <c:pt idx="1082">
                  <c:v>39861</c:v>
                </c:pt>
                <c:pt idx="1083">
                  <c:v>39862</c:v>
                </c:pt>
                <c:pt idx="1084">
                  <c:v>39863</c:v>
                </c:pt>
                <c:pt idx="1085">
                  <c:v>39864</c:v>
                </c:pt>
                <c:pt idx="1086">
                  <c:v>39865</c:v>
                </c:pt>
                <c:pt idx="1087">
                  <c:v>39866</c:v>
                </c:pt>
                <c:pt idx="1088">
                  <c:v>39867</c:v>
                </c:pt>
                <c:pt idx="1089">
                  <c:v>39868</c:v>
                </c:pt>
                <c:pt idx="1090">
                  <c:v>39869</c:v>
                </c:pt>
                <c:pt idx="1091">
                  <c:v>39870</c:v>
                </c:pt>
                <c:pt idx="1092">
                  <c:v>39871</c:v>
                </c:pt>
                <c:pt idx="1093">
                  <c:v>39872</c:v>
                </c:pt>
                <c:pt idx="1094">
                  <c:v>39873</c:v>
                </c:pt>
                <c:pt idx="1095">
                  <c:v>39874</c:v>
                </c:pt>
                <c:pt idx="1096">
                  <c:v>39875</c:v>
                </c:pt>
                <c:pt idx="1097">
                  <c:v>39876</c:v>
                </c:pt>
                <c:pt idx="1098">
                  <c:v>39877</c:v>
                </c:pt>
                <c:pt idx="1099">
                  <c:v>39878</c:v>
                </c:pt>
                <c:pt idx="1100">
                  <c:v>39879</c:v>
                </c:pt>
                <c:pt idx="1101">
                  <c:v>39880</c:v>
                </c:pt>
                <c:pt idx="1102">
                  <c:v>39881</c:v>
                </c:pt>
                <c:pt idx="1103">
                  <c:v>39882</c:v>
                </c:pt>
                <c:pt idx="1104">
                  <c:v>39883</c:v>
                </c:pt>
                <c:pt idx="1105">
                  <c:v>39884</c:v>
                </c:pt>
                <c:pt idx="1106">
                  <c:v>39885</c:v>
                </c:pt>
                <c:pt idx="1107">
                  <c:v>39886</c:v>
                </c:pt>
                <c:pt idx="1108">
                  <c:v>39887</c:v>
                </c:pt>
                <c:pt idx="1109">
                  <c:v>39888</c:v>
                </c:pt>
                <c:pt idx="1110">
                  <c:v>39889</c:v>
                </c:pt>
                <c:pt idx="1111">
                  <c:v>39890</c:v>
                </c:pt>
                <c:pt idx="1112">
                  <c:v>39891</c:v>
                </c:pt>
                <c:pt idx="1113">
                  <c:v>39892</c:v>
                </c:pt>
                <c:pt idx="1114">
                  <c:v>39893</c:v>
                </c:pt>
                <c:pt idx="1115">
                  <c:v>39894</c:v>
                </c:pt>
                <c:pt idx="1116">
                  <c:v>39895</c:v>
                </c:pt>
                <c:pt idx="1117">
                  <c:v>39896</c:v>
                </c:pt>
                <c:pt idx="1118">
                  <c:v>39897</c:v>
                </c:pt>
                <c:pt idx="1119">
                  <c:v>39898</c:v>
                </c:pt>
                <c:pt idx="1120">
                  <c:v>39899</c:v>
                </c:pt>
                <c:pt idx="1121">
                  <c:v>39900</c:v>
                </c:pt>
                <c:pt idx="1122">
                  <c:v>39901</c:v>
                </c:pt>
                <c:pt idx="1123">
                  <c:v>39902</c:v>
                </c:pt>
                <c:pt idx="1124">
                  <c:v>39903</c:v>
                </c:pt>
                <c:pt idx="1125">
                  <c:v>39904</c:v>
                </c:pt>
                <c:pt idx="1126">
                  <c:v>39905</c:v>
                </c:pt>
                <c:pt idx="1127">
                  <c:v>39906</c:v>
                </c:pt>
                <c:pt idx="1128">
                  <c:v>39907</c:v>
                </c:pt>
                <c:pt idx="1129">
                  <c:v>39908</c:v>
                </c:pt>
                <c:pt idx="1130">
                  <c:v>39909</c:v>
                </c:pt>
                <c:pt idx="1131">
                  <c:v>39910</c:v>
                </c:pt>
                <c:pt idx="1132">
                  <c:v>39911</c:v>
                </c:pt>
                <c:pt idx="1133">
                  <c:v>39912</c:v>
                </c:pt>
                <c:pt idx="1134">
                  <c:v>39913</c:v>
                </c:pt>
                <c:pt idx="1135">
                  <c:v>39914</c:v>
                </c:pt>
                <c:pt idx="1136">
                  <c:v>39915</c:v>
                </c:pt>
                <c:pt idx="1137">
                  <c:v>39916</c:v>
                </c:pt>
                <c:pt idx="1138">
                  <c:v>39917</c:v>
                </c:pt>
                <c:pt idx="1139">
                  <c:v>39918</c:v>
                </c:pt>
                <c:pt idx="1140">
                  <c:v>39919</c:v>
                </c:pt>
                <c:pt idx="1141">
                  <c:v>39920</c:v>
                </c:pt>
                <c:pt idx="1142">
                  <c:v>39921</c:v>
                </c:pt>
                <c:pt idx="1143">
                  <c:v>39922</c:v>
                </c:pt>
                <c:pt idx="1144">
                  <c:v>39923</c:v>
                </c:pt>
                <c:pt idx="1145">
                  <c:v>39924</c:v>
                </c:pt>
                <c:pt idx="1146">
                  <c:v>39925</c:v>
                </c:pt>
                <c:pt idx="1147">
                  <c:v>39926</c:v>
                </c:pt>
                <c:pt idx="1148">
                  <c:v>39927</c:v>
                </c:pt>
                <c:pt idx="1149">
                  <c:v>39928</c:v>
                </c:pt>
                <c:pt idx="1150">
                  <c:v>39929</c:v>
                </c:pt>
                <c:pt idx="1151">
                  <c:v>39930</c:v>
                </c:pt>
                <c:pt idx="1152">
                  <c:v>39931</c:v>
                </c:pt>
                <c:pt idx="1153">
                  <c:v>39932</c:v>
                </c:pt>
                <c:pt idx="1154">
                  <c:v>39933</c:v>
                </c:pt>
                <c:pt idx="1155">
                  <c:v>39934</c:v>
                </c:pt>
                <c:pt idx="1156">
                  <c:v>39935</c:v>
                </c:pt>
                <c:pt idx="1157">
                  <c:v>39936</c:v>
                </c:pt>
                <c:pt idx="1158">
                  <c:v>39937</c:v>
                </c:pt>
                <c:pt idx="1159">
                  <c:v>39938</c:v>
                </c:pt>
                <c:pt idx="1160">
                  <c:v>39939</c:v>
                </c:pt>
                <c:pt idx="1161">
                  <c:v>39940</c:v>
                </c:pt>
                <c:pt idx="1162">
                  <c:v>39941</c:v>
                </c:pt>
                <c:pt idx="1163">
                  <c:v>39942</c:v>
                </c:pt>
                <c:pt idx="1164">
                  <c:v>39943</c:v>
                </c:pt>
                <c:pt idx="1165">
                  <c:v>39944</c:v>
                </c:pt>
                <c:pt idx="1166">
                  <c:v>39945</c:v>
                </c:pt>
                <c:pt idx="1167">
                  <c:v>39946</c:v>
                </c:pt>
                <c:pt idx="1168">
                  <c:v>39947</c:v>
                </c:pt>
                <c:pt idx="1169">
                  <c:v>39948</c:v>
                </c:pt>
                <c:pt idx="1170">
                  <c:v>39949</c:v>
                </c:pt>
                <c:pt idx="1171">
                  <c:v>39950</c:v>
                </c:pt>
                <c:pt idx="1172">
                  <c:v>39951</c:v>
                </c:pt>
                <c:pt idx="1173">
                  <c:v>39952</c:v>
                </c:pt>
                <c:pt idx="1174">
                  <c:v>39953</c:v>
                </c:pt>
                <c:pt idx="1175">
                  <c:v>39954</c:v>
                </c:pt>
                <c:pt idx="1176">
                  <c:v>39955</c:v>
                </c:pt>
                <c:pt idx="1177">
                  <c:v>39956</c:v>
                </c:pt>
                <c:pt idx="1178">
                  <c:v>39957</c:v>
                </c:pt>
                <c:pt idx="1179">
                  <c:v>39958</c:v>
                </c:pt>
                <c:pt idx="1180">
                  <c:v>39959</c:v>
                </c:pt>
                <c:pt idx="1181">
                  <c:v>39960</c:v>
                </c:pt>
                <c:pt idx="1182">
                  <c:v>39961</c:v>
                </c:pt>
                <c:pt idx="1183">
                  <c:v>39962</c:v>
                </c:pt>
                <c:pt idx="1184">
                  <c:v>39963</c:v>
                </c:pt>
                <c:pt idx="1185">
                  <c:v>39964</c:v>
                </c:pt>
                <c:pt idx="1186">
                  <c:v>39965</c:v>
                </c:pt>
                <c:pt idx="1187">
                  <c:v>39966</c:v>
                </c:pt>
                <c:pt idx="1188">
                  <c:v>39967</c:v>
                </c:pt>
                <c:pt idx="1189">
                  <c:v>39968</c:v>
                </c:pt>
                <c:pt idx="1190">
                  <c:v>39969</c:v>
                </c:pt>
                <c:pt idx="1191">
                  <c:v>39970</c:v>
                </c:pt>
                <c:pt idx="1192">
                  <c:v>39971</c:v>
                </c:pt>
                <c:pt idx="1193">
                  <c:v>39972</c:v>
                </c:pt>
                <c:pt idx="1194">
                  <c:v>39973</c:v>
                </c:pt>
                <c:pt idx="1195">
                  <c:v>39974</c:v>
                </c:pt>
                <c:pt idx="1196">
                  <c:v>39975</c:v>
                </c:pt>
                <c:pt idx="1197">
                  <c:v>39976</c:v>
                </c:pt>
                <c:pt idx="1198">
                  <c:v>39977</c:v>
                </c:pt>
                <c:pt idx="1199">
                  <c:v>39978</c:v>
                </c:pt>
                <c:pt idx="1200">
                  <c:v>39979</c:v>
                </c:pt>
                <c:pt idx="1201">
                  <c:v>39980</c:v>
                </c:pt>
                <c:pt idx="1202">
                  <c:v>39981</c:v>
                </c:pt>
                <c:pt idx="1203">
                  <c:v>39982</c:v>
                </c:pt>
                <c:pt idx="1204">
                  <c:v>39983</c:v>
                </c:pt>
                <c:pt idx="1205">
                  <c:v>39984</c:v>
                </c:pt>
                <c:pt idx="1206">
                  <c:v>39985</c:v>
                </c:pt>
                <c:pt idx="1207">
                  <c:v>39986</c:v>
                </c:pt>
                <c:pt idx="1208">
                  <c:v>39987</c:v>
                </c:pt>
                <c:pt idx="1209">
                  <c:v>39988</c:v>
                </c:pt>
                <c:pt idx="1210">
                  <c:v>39989</c:v>
                </c:pt>
                <c:pt idx="1211">
                  <c:v>39990</c:v>
                </c:pt>
                <c:pt idx="1212">
                  <c:v>39991</c:v>
                </c:pt>
                <c:pt idx="1213">
                  <c:v>39992</c:v>
                </c:pt>
                <c:pt idx="1214">
                  <c:v>39993</c:v>
                </c:pt>
                <c:pt idx="1215">
                  <c:v>39994</c:v>
                </c:pt>
                <c:pt idx="1216">
                  <c:v>39995</c:v>
                </c:pt>
                <c:pt idx="1217">
                  <c:v>39996</c:v>
                </c:pt>
                <c:pt idx="1218">
                  <c:v>39997</c:v>
                </c:pt>
                <c:pt idx="1219">
                  <c:v>39998</c:v>
                </c:pt>
                <c:pt idx="1220">
                  <c:v>39999</c:v>
                </c:pt>
                <c:pt idx="1221">
                  <c:v>40000</c:v>
                </c:pt>
                <c:pt idx="1222">
                  <c:v>40001</c:v>
                </c:pt>
                <c:pt idx="1223">
                  <c:v>40002</c:v>
                </c:pt>
                <c:pt idx="1224">
                  <c:v>40003</c:v>
                </c:pt>
                <c:pt idx="1225">
                  <c:v>40004</c:v>
                </c:pt>
                <c:pt idx="1226">
                  <c:v>40005</c:v>
                </c:pt>
                <c:pt idx="1227">
                  <c:v>40006</c:v>
                </c:pt>
                <c:pt idx="1228">
                  <c:v>40007</c:v>
                </c:pt>
                <c:pt idx="1229">
                  <c:v>40008</c:v>
                </c:pt>
                <c:pt idx="1230">
                  <c:v>40009</c:v>
                </c:pt>
                <c:pt idx="1231">
                  <c:v>40010</c:v>
                </c:pt>
                <c:pt idx="1232">
                  <c:v>40011</c:v>
                </c:pt>
                <c:pt idx="1233">
                  <c:v>40012</c:v>
                </c:pt>
                <c:pt idx="1234">
                  <c:v>40013</c:v>
                </c:pt>
                <c:pt idx="1235">
                  <c:v>40014</c:v>
                </c:pt>
                <c:pt idx="1236">
                  <c:v>40015</c:v>
                </c:pt>
                <c:pt idx="1237">
                  <c:v>40016</c:v>
                </c:pt>
                <c:pt idx="1238">
                  <c:v>40017</c:v>
                </c:pt>
                <c:pt idx="1239">
                  <c:v>40018</c:v>
                </c:pt>
                <c:pt idx="1240">
                  <c:v>40019</c:v>
                </c:pt>
                <c:pt idx="1241">
                  <c:v>40020</c:v>
                </c:pt>
                <c:pt idx="1242">
                  <c:v>40021</c:v>
                </c:pt>
                <c:pt idx="1243">
                  <c:v>40022</c:v>
                </c:pt>
                <c:pt idx="1244">
                  <c:v>40023</c:v>
                </c:pt>
                <c:pt idx="1245">
                  <c:v>40024</c:v>
                </c:pt>
                <c:pt idx="1246">
                  <c:v>40025</c:v>
                </c:pt>
                <c:pt idx="1247">
                  <c:v>40026</c:v>
                </c:pt>
                <c:pt idx="1248">
                  <c:v>40027</c:v>
                </c:pt>
                <c:pt idx="1249">
                  <c:v>40028</c:v>
                </c:pt>
                <c:pt idx="1250">
                  <c:v>40029</c:v>
                </c:pt>
                <c:pt idx="1251">
                  <c:v>40030</c:v>
                </c:pt>
                <c:pt idx="1252">
                  <c:v>40031</c:v>
                </c:pt>
                <c:pt idx="1253">
                  <c:v>40032</c:v>
                </c:pt>
                <c:pt idx="1254">
                  <c:v>40033</c:v>
                </c:pt>
                <c:pt idx="1255">
                  <c:v>40034</c:v>
                </c:pt>
                <c:pt idx="1256">
                  <c:v>40035</c:v>
                </c:pt>
                <c:pt idx="1257">
                  <c:v>40036</c:v>
                </c:pt>
                <c:pt idx="1258">
                  <c:v>40037</c:v>
                </c:pt>
                <c:pt idx="1259">
                  <c:v>40038</c:v>
                </c:pt>
                <c:pt idx="1260">
                  <c:v>40039</c:v>
                </c:pt>
                <c:pt idx="1261">
                  <c:v>40040</c:v>
                </c:pt>
                <c:pt idx="1262">
                  <c:v>40041</c:v>
                </c:pt>
                <c:pt idx="1263">
                  <c:v>40042</c:v>
                </c:pt>
                <c:pt idx="1264">
                  <c:v>40043</c:v>
                </c:pt>
                <c:pt idx="1265">
                  <c:v>40044</c:v>
                </c:pt>
                <c:pt idx="1266">
                  <c:v>40045</c:v>
                </c:pt>
                <c:pt idx="1267">
                  <c:v>40046</c:v>
                </c:pt>
                <c:pt idx="1268">
                  <c:v>40047</c:v>
                </c:pt>
                <c:pt idx="1269">
                  <c:v>40048</c:v>
                </c:pt>
                <c:pt idx="1270">
                  <c:v>40049</c:v>
                </c:pt>
                <c:pt idx="1271">
                  <c:v>40050</c:v>
                </c:pt>
                <c:pt idx="1272">
                  <c:v>40051</c:v>
                </c:pt>
                <c:pt idx="1273">
                  <c:v>40052</c:v>
                </c:pt>
                <c:pt idx="1274">
                  <c:v>40053</c:v>
                </c:pt>
                <c:pt idx="1275">
                  <c:v>40054</c:v>
                </c:pt>
                <c:pt idx="1276">
                  <c:v>40055</c:v>
                </c:pt>
                <c:pt idx="1277">
                  <c:v>40056</c:v>
                </c:pt>
                <c:pt idx="1278">
                  <c:v>40057</c:v>
                </c:pt>
                <c:pt idx="1279">
                  <c:v>40058</c:v>
                </c:pt>
                <c:pt idx="1280">
                  <c:v>40059</c:v>
                </c:pt>
                <c:pt idx="1281">
                  <c:v>40060</c:v>
                </c:pt>
                <c:pt idx="1282">
                  <c:v>40061</c:v>
                </c:pt>
                <c:pt idx="1283">
                  <c:v>40062</c:v>
                </c:pt>
                <c:pt idx="1284">
                  <c:v>40063</c:v>
                </c:pt>
                <c:pt idx="1285">
                  <c:v>40064</c:v>
                </c:pt>
                <c:pt idx="1286">
                  <c:v>40065</c:v>
                </c:pt>
                <c:pt idx="1287">
                  <c:v>40066</c:v>
                </c:pt>
                <c:pt idx="1288">
                  <c:v>40067</c:v>
                </c:pt>
                <c:pt idx="1289">
                  <c:v>40068</c:v>
                </c:pt>
                <c:pt idx="1290">
                  <c:v>40069</c:v>
                </c:pt>
                <c:pt idx="1291">
                  <c:v>40070</c:v>
                </c:pt>
                <c:pt idx="1292">
                  <c:v>40071</c:v>
                </c:pt>
                <c:pt idx="1293">
                  <c:v>40072</c:v>
                </c:pt>
                <c:pt idx="1294">
                  <c:v>40073</c:v>
                </c:pt>
                <c:pt idx="1295">
                  <c:v>40074</c:v>
                </c:pt>
                <c:pt idx="1296">
                  <c:v>40075</c:v>
                </c:pt>
                <c:pt idx="1297">
                  <c:v>40076</c:v>
                </c:pt>
                <c:pt idx="1298">
                  <c:v>40077</c:v>
                </c:pt>
                <c:pt idx="1299">
                  <c:v>40078</c:v>
                </c:pt>
                <c:pt idx="1300">
                  <c:v>40079</c:v>
                </c:pt>
                <c:pt idx="1301">
                  <c:v>40080</c:v>
                </c:pt>
                <c:pt idx="1302">
                  <c:v>40081</c:v>
                </c:pt>
                <c:pt idx="1303">
                  <c:v>40082</c:v>
                </c:pt>
                <c:pt idx="1304">
                  <c:v>40083</c:v>
                </c:pt>
                <c:pt idx="1305">
                  <c:v>40084</c:v>
                </c:pt>
                <c:pt idx="1306">
                  <c:v>40085</c:v>
                </c:pt>
                <c:pt idx="1307">
                  <c:v>40086</c:v>
                </c:pt>
                <c:pt idx="1308">
                  <c:v>40087</c:v>
                </c:pt>
                <c:pt idx="1309">
                  <c:v>40088</c:v>
                </c:pt>
                <c:pt idx="1310">
                  <c:v>40089</c:v>
                </c:pt>
                <c:pt idx="1311">
                  <c:v>40090</c:v>
                </c:pt>
                <c:pt idx="1312">
                  <c:v>40091</c:v>
                </c:pt>
                <c:pt idx="1313">
                  <c:v>40092</c:v>
                </c:pt>
                <c:pt idx="1314">
                  <c:v>40093</c:v>
                </c:pt>
                <c:pt idx="1315">
                  <c:v>40094</c:v>
                </c:pt>
                <c:pt idx="1316">
                  <c:v>40095</c:v>
                </c:pt>
                <c:pt idx="1317">
                  <c:v>40096</c:v>
                </c:pt>
                <c:pt idx="1318">
                  <c:v>40097</c:v>
                </c:pt>
                <c:pt idx="1319">
                  <c:v>40098</c:v>
                </c:pt>
                <c:pt idx="1320">
                  <c:v>40099</c:v>
                </c:pt>
                <c:pt idx="1321">
                  <c:v>40100</c:v>
                </c:pt>
                <c:pt idx="1322">
                  <c:v>40101</c:v>
                </c:pt>
                <c:pt idx="1323">
                  <c:v>40102</c:v>
                </c:pt>
                <c:pt idx="1324">
                  <c:v>40103</c:v>
                </c:pt>
                <c:pt idx="1325">
                  <c:v>40104</c:v>
                </c:pt>
                <c:pt idx="1326">
                  <c:v>40105</c:v>
                </c:pt>
                <c:pt idx="1327">
                  <c:v>40106</c:v>
                </c:pt>
                <c:pt idx="1328">
                  <c:v>40107</c:v>
                </c:pt>
                <c:pt idx="1329">
                  <c:v>40108</c:v>
                </c:pt>
                <c:pt idx="1330">
                  <c:v>40109</c:v>
                </c:pt>
                <c:pt idx="1331">
                  <c:v>40110</c:v>
                </c:pt>
                <c:pt idx="1332">
                  <c:v>40111</c:v>
                </c:pt>
                <c:pt idx="1333">
                  <c:v>40112</c:v>
                </c:pt>
                <c:pt idx="1334">
                  <c:v>40113</c:v>
                </c:pt>
                <c:pt idx="1335">
                  <c:v>40114</c:v>
                </c:pt>
                <c:pt idx="1336">
                  <c:v>40115</c:v>
                </c:pt>
                <c:pt idx="1337">
                  <c:v>40116</c:v>
                </c:pt>
                <c:pt idx="1338">
                  <c:v>40117</c:v>
                </c:pt>
                <c:pt idx="1339">
                  <c:v>40118</c:v>
                </c:pt>
                <c:pt idx="1340">
                  <c:v>40119</c:v>
                </c:pt>
                <c:pt idx="1341">
                  <c:v>40120</c:v>
                </c:pt>
                <c:pt idx="1342">
                  <c:v>40121</c:v>
                </c:pt>
                <c:pt idx="1343">
                  <c:v>40122</c:v>
                </c:pt>
                <c:pt idx="1344">
                  <c:v>40123</c:v>
                </c:pt>
                <c:pt idx="1345">
                  <c:v>40124</c:v>
                </c:pt>
                <c:pt idx="1346">
                  <c:v>40125</c:v>
                </c:pt>
                <c:pt idx="1347">
                  <c:v>40126</c:v>
                </c:pt>
                <c:pt idx="1348">
                  <c:v>40127</c:v>
                </c:pt>
                <c:pt idx="1349">
                  <c:v>40128</c:v>
                </c:pt>
                <c:pt idx="1350">
                  <c:v>40129</c:v>
                </c:pt>
                <c:pt idx="1351">
                  <c:v>40130</c:v>
                </c:pt>
                <c:pt idx="1352">
                  <c:v>40131</c:v>
                </c:pt>
                <c:pt idx="1353">
                  <c:v>40132</c:v>
                </c:pt>
                <c:pt idx="1354">
                  <c:v>40133</c:v>
                </c:pt>
                <c:pt idx="1355">
                  <c:v>40134</c:v>
                </c:pt>
                <c:pt idx="1356">
                  <c:v>40135</c:v>
                </c:pt>
                <c:pt idx="1357">
                  <c:v>40136</c:v>
                </c:pt>
                <c:pt idx="1358">
                  <c:v>40137</c:v>
                </c:pt>
                <c:pt idx="1359">
                  <c:v>40138</c:v>
                </c:pt>
                <c:pt idx="1360">
                  <c:v>40139</c:v>
                </c:pt>
                <c:pt idx="1361">
                  <c:v>40140</c:v>
                </c:pt>
                <c:pt idx="1362">
                  <c:v>40141</c:v>
                </c:pt>
                <c:pt idx="1363">
                  <c:v>40142</c:v>
                </c:pt>
                <c:pt idx="1364">
                  <c:v>40143</c:v>
                </c:pt>
                <c:pt idx="1365">
                  <c:v>40144</c:v>
                </c:pt>
                <c:pt idx="1366">
                  <c:v>40145</c:v>
                </c:pt>
                <c:pt idx="1367">
                  <c:v>40146</c:v>
                </c:pt>
                <c:pt idx="1368">
                  <c:v>40147</c:v>
                </c:pt>
                <c:pt idx="1369">
                  <c:v>40148</c:v>
                </c:pt>
                <c:pt idx="1370">
                  <c:v>40149</c:v>
                </c:pt>
                <c:pt idx="1371">
                  <c:v>40150</c:v>
                </c:pt>
                <c:pt idx="1372">
                  <c:v>40151</c:v>
                </c:pt>
                <c:pt idx="1373">
                  <c:v>40152</c:v>
                </c:pt>
                <c:pt idx="1374">
                  <c:v>40153</c:v>
                </c:pt>
                <c:pt idx="1375">
                  <c:v>40154</c:v>
                </c:pt>
                <c:pt idx="1376">
                  <c:v>40155</c:v>
                </c:pt>
                <c:pt idx="1377">
                  <c:v>40156</c:v>
                </c:pt>
                <c:pt idx="1378">
                  <c:v>40157</c:v>
                </c:pt>
                <c:pt idx="1379">
                  <c:v>40158</c:v>
                </c:pt>
                <c:pt idx="1380">
                  <c:v>40159</c:v>
                </c:pt>
                <c:pt idx="1381">
                  <c:v>40160</c:v>
                </c:pt>
                <c:pt idx="1382">
                  <c:v>40161</c:v>
                </c:pt>
                <c:pt idx="1383">
                  <c:v>40162</c:v>
                </c:pt>
                <c:pt idx="1384">
                  <c:v>40163</c:v>
                </c:pt>
                <c:pt idx="1385">
                  <c:v>40164</c:v>
                </c:pt>
                <c:pt idx="1386">
                  <c:v>40165</c:v>
                </c:pt>
                <c:pt idx="1387">
                  <c:v>40166</c:v>
                </c:pt>
                <c:pt idx="1388">
                  <c:v>40167</c:v>
                </c:pt>
                <c:pt idx="1389">
                  <c:v>40168</c:v>
                </c:pt>
                <c:pt idx="1390">
                  <c:v>40169</c:v>
                </c:pt>
                <c:pt idx="1391">
                  <c:v>40170</c:v>
                </c:pt>
                <c:pt idx="1392">
                  <c:v>40171</c:v>
                </c:pt>
                <c:pt idx="1393">
                  <c:v>40172</c:v>
                </c:pt>
                <c:pt idx="1394">
                  <c:v>40173</c:v>
                </c:pt>
                <c:pt idx="1395">
                  <c:v>40174</c:v>
                </c:pt>
                <c:pt idx="1396">
                  <c:v>40175</c:v>
                </c:pt>
                <c:pt idx="1397">
                  <c:v>40176</c:v>
                </c:pt>
                <c:pt idx="1398">
                  <c:v>40177</c:v>
                </c:pt>
                <c:pt idx="1399">
                  <c:v>40178</c:v>
                </c:pt>
                <c:pt idx="1400">
                  <c:v>40179</c:v>
                </c:pt>
                <c:pt idx="1401">
                  <c:v>40180</c:v>
                </c:pt>
                <c:pt idx="1402">
                  <c:v>40181</c:v>
                </c:pt>
                <c:pt idx="1403">
                  <c:v>40182</c:v>
                </c:pt>
                <c:pt idx="1404">
                  <c:v>40183</c:v>
                </c:pt>
                <c:pt idx="1405">
                  <c:v>40184</c:v>
                </c:pt>
                <c:pt idx="1406">
                  <c:v>40185</c:v>
                </c:pt>
                <c:pt idx="1407">
                  <c:v>40186</c:v>
                </c:pt>
                <c:pt idx="1408">
                  <c:v>40187</c:v>
                </c:pt>
                <c:pt idx="1409">
                  <c:v>40188</c:v>
                </c:pt>
                <c:pt idx="1410">
                  <c:v>40189</c:v>
                </c:pt>
                <c:pt idx="1411">
                  <c:v>40190</c:v>
                </c:pt>
                <c:pt idx="1412">
                  <c:v>40191</c:v>
                </c:pt>
                <c:pt idx="1413">
                  <c:v>40192</c:v>
                </c:pt>
                <c:pt idx="1414">
                  <c:v>40193</c:v>
                </c:pt>
                <c:pt idx="1415">
                  <c:v>40194</c:v>
                </c:pt>
                <c:pt idx="1416">
                  <c:v>40195</c:v>
                </c:pt>
                <c:pt idx="1417">
                  <c:v>40196</c:v>
                </c:pt>
                <c:pt idx="1418">
                  <c:v>40197</c:v>
                </c:pt>
                <c:pt idx="1419">
                  <c:v>40198</c:v>
                </c:pt>
                <c:pt idx="1420">
                  <c:v>40199</c:v>
                </c:pt>
                <c:pt idx="1421">
                  <c:v>40200</c:v>
                </c:pt>
                <c:pt idx="1422">
                  <c:v>40201</c:v>
                </c:pt>
                <c:pt idx="1423">
                  <c:v>40202</c:v>
                </c:pt>
                <c:pt idx="1424">
                  <c:v>40203</c:v>
                </c:pt>
                <c:pt idx="1425">
                  <c:v>40204</c:v>
                </c:pt>
                <c:pt idx="1426">
                  <c:v>40205</c:v>
                </c:pt>
                <c:pt idx="1427">
                  <c:v>40206</c:v>
                </c:pt>
                <c:pt idx="1428">
                  <c:v>40207</c:v>
                </c:pt>
                <c:pt idx="1429">
                  <c:v>40208</c:v>
                </c:pt>
                <c:pt idx="1430">
                  <c:v>40209</c:v>
                </c:pt>
                <c:pt idx="1431">
                  <c:v>40210</c:v>
                </c:pt>
                <c:pt idx="1432">
                  <c:v>40211</c:v>
                </c:pt>
                <c:pt idx="1433">
                  <c:v>40212</c:v>
                </c:pt>
                <c:pt idx="1434">
                  <c:v>40213</c:v>
                </c:pt>
                <c:pt idx="1435">
                  <c:v>40214</c:v>
                </c:pt>
                <c:pt idx="1436">
                  <c:v>40215</c:v>
                </c:pt>
                <c:pt idx="1437">
                  <c:v>40216</c:v>
                </c:pt>
                <c:pt idx="1438">
                  <c:v>40217</c:v>
                </c:pt>
                <c:pt idx="1439">
                  <c:v>40218</c:v>
                </c:pt>
                <c:pt idx="1440">
                  <c:v>40219</c:v>
                </c:pt>
                <c:pt idx="1441">
                  <c:v>40220</c:v>
                </c:pt>
                <c:pt idx="1442">
                  <c:v>40221</c:v>
                </c:pt>
                <c:pt idx="1443">
                  <c:v>40222</c:v>
                </c:pt>
                <c:pt idx="1444">
                  <c:v>40223</c:v>
                </c:pt>
                <c:pt idx="1445">
                  <c:v>40224</c:v>
                </c:pt>
                <c:pt idx="1446">
                  <c:v>40225</c:v>
                </c:pt>
                <c:pt idx="1447">
                  <c:v>40226</c:v>
                </c:pt>
                <c:pt idx="1448">
                  <c:v>40227</c:v>
                </c:pt>
                <c:pt idx="1449">
                  <c:v>40228</c:v>
                </c:pt>
                <c:pt idx="1450">
                  <c:v>40229</c:v>
                </c:pt>
                <c:pt idx="1451">
                  <c:v>40230</c:v>
                </c:pt>
                <c:pt idx="1452">
                  <c:v>40231</c:v>
                </c:pt>
                <c:pt idx="1453">
                  <c:v>40232</c:v>
                </c:pt>
                <c:pt idx="1454">
                  <c:v>40233</c:v>
                </c:pt>
                <c:pt idx="1455">
                  <c:v>40234</c:v>
                </c:pt>
                <c:pt idx="1456">
                  <c:v>40235</c:v>
                </c:pt>
                <c:pt idx="1457">
                  <c:v>40236</c:v>
                </c:pt>
                <c:pt idx="1458">
                  <c:v>40237</c:v>
                </c:pt>
                <c:pt idx="1459">
                  <c:v>40238</c:v>
                </c:pt>
                <c:pt idx="1460">
                  <c:v>40239</c:v>
                </c:pt>
                <c:pt idx="1461">
                  <c:v>40240</c:v>
                </c:pt>
                <c:pt idx="1462">
                  <c:v>40241</c:v>
                </c:pt>
                <c:pt idx="1463">
                  <c:v>40242</c:v>
                </c:pt>
                <c:pt idx="1464">
                  <c:v>40243</c:v>
                </c:pt>
                <c:pt idx="1465">
                  <c:v>40244</c:v>
                </c:pt>
                <c:pt idx="1466">
                  <c:v>40245</c:v>
                </c:pt>
                <c:pt idx="1467">
                  <c:v>40246</c:v>
                </c:pt>
                <c:pt idx="1468">
                  <c:v>40247</c:v>
                </c:pt>
                <c:pt idx="1469">
                  <c:v>40248</c:v>
                </c:pt>
                <c:pt idx="1470">
                  <c:v>40249</c:v>
                </c:pt>
                <c:pt idx="1471">
                  <c:v>40250</c:v>
                </c:pt>
                <c:pt idx="1472">
                  <c:v>40251</c:v>
                </c:pt>
                <c:pt idx="1473">
                  <c:v>40252</c:v>
                </c:pt>
                <c:pt idx="1474">
                  <c:v>40253</c:v>
                </c:pt>
                <c:pt idx="1475">
                  <c:v>40254</c:v>
                </c:pt>
                <c:pt idx="1476">
                  <c:v>40255</c:v>
                </c:pt>
                <c:pt idx="1477">
                  <c:v>40256</c:v>
                </c:pt>
                <c:pt idx="1478">
                  <c:v>40257</c:v>
                </c:pt>
                <c:pt idx="1479">
                  <c:v>40258</c:v>
                </c:pt>
                <c:pt idx="1480">
                  <c:v>40259</c:v>
                </c:pt>
                <c:pt idx="1481">
                  <c:v>40260</c:v>
                </c:pt>
                <c:pt idx="1482">
                  <c:v>40261</c:v>
                </c:pt>
                <c:pt idx="1483">
                  <c:v>40262</c:v>
                </c:pt>
                <c:pt idx="1484">
                  <c:v>40263</c:v>
                </c:pt>
                <c:pt idx="1485">
                  <c:v>40264</c:v>
                </c:pt>
                <c:pt idx="1486">
                  <c:v>40265</c:v>
                </c:pt>
                <c:pt idx="1487">
                  <c:v>40266</c:v>
                </c:pt>
                <c:pt idx="1488">
                  <c:v>40267</c:v>
                </c:pt>
                <c:pt idx="1489">
                  <c:v>40268</c:v>
                </c:pt>
                <c:pt idx="1490">
                  <c:v>40269</c:v>
                </c:pt>
                <c:pt idx="1491">
                  <c:v>40270</c:v>
                </c:pt>
                <c:pt idx="1492">
                  <c:v>40271</c:v>
                </c:pt>
                <c:pt idx="1493">
                  <c:v>40272</c:v>
                </c:pt>
                <c:pt idx="1494">
                  <c:v>40273</c:v>
                </c:pt>
                <c:pt idx="1495">
                  <c:v>40274</c:v>
                </c:pt>
                <c:pt idx="1496">
                  <c:v>40275</c:v>
                </c:pt>
                <c:pt idx="1497">
                  <c:v>40276</c:v>
                </c:pt>
                <c:pt idx="1498">
                  <c:v>40277</c:v>
                </c:pt>
                <c:pt idx="1499">
                  <c:v>40278</c:v>
                </c:pt>
                <c:pt idx="1500">
                  <c:v>40279</c:v>
                </c:pt>
                <c:pt idx="1501">
                  <c:v>40280</c:v>
                </c:pt>
                <c:pt idx="1502">
                  <c:v>40281</c:v>
                </c:pt>
                <c:pt idx="1503">
                  <c:v>40282</c:v>
                </c:pt>
                <c:pt idx="1504">
                  <c:v>40283</c:v>
                </c:pt>
                <c:pt idx="1505">
                  <c:v>40284</c:v>
                </c:pt>
                <c:pt idx="1506">
                  <c:v>40285</c:v>
                </c:pt>
                <c:pt idx="1507">
                  <c:v>40286</c:v>
                </c:pt>
                <c:pt idx="1508">
                  <c:v>40287</c:v>
                </c:pt>
                <c:pt idx="1509">
                  <c:v>40288</c:v>
                </c:pt>
                <c:pt idx="1510">
                  <c:v>40289</c:v>
                </c:pt>
                <c:pt idx="1511">
                  <c:v>40290</c:v>
                </c:pt>
                <c:pt idx="1512">
                  <c:v>40291</c:v>
                </c:pt>
                <c:pt idx="1513">
                  <c:v>40292</c:v>
                </c:pt>
                <c:pt idx="1514">
                  <c:v>40293</c:v>
                </c:pt>
                <c:pt idx="1515">
                  <c:v>40294</c:v>
                </c:pt>
                <c:pt idx="1516">
                  <c:v>40295</c:v>
                </c:pt>
                <c:pt idx="1517">
                  <c:v>40296</c:v>
                </c:pt>
                <c:pt idx="1518">
                  <c:v>40297</c:v>
                </c:pt>
                <c:pt idx="1519">
                  <c:v>40298</c:v>
                </c:pt>
                <c:pt idx="1520">
                  <c:v>40299</c:v>
                </c:pt>
                <c:pt idx="1521">
                  <c:v>40300</c:v>
                </c:pt>
                <c:pt idx="1522">
                  <c:v>40301</c:v>
                </c:pt>
                <c:pt idx="1523">
                  <c:v>40302</c:v>
                </c:pt>
                <c:pt idx="1524">
                  <c:v>40303</c:v>
                </c:pt>
                <c:pt idx="1525">
                  <c:v>40304</c:v>
                </c:pt>
                <c:pt idx="1526">
                  <c:v>40305</c:v>
                </c:pt>
                <c:pt idx="1527">
                  <c:v>40306</c:v>
                </c:pt>
                <c:pt idx="1528">
                  <c:v>40307</c:v>
                </c:pt>
                <c:pt idx="1529">
                  <c:v>40308</c:v>
                </c:pt>
                <c:pt idx="1530">
                  <c:v>40309</c:v>
                </c:pt>
                <c:pt idx="1531">
                  <c:v>40310</c:v>
                </c:pt>
                <c:pt idx="1532">
                  <c:v>40311</c:v>
                </c:pt>
                <c:pt idx="1533">
                  <c:v>40312</c:v>
                </c:pt>
                <c:pt idx="1534">
                  <c:v>40313</c:v>
                </c:pt>
                <c:pt idx="1535">
                  <c:v>40314</c:v>
                </c:pt>
                <c:pt idx="1536">
                  <c:v>40315</c:v>
                </c:pt>
                <c:pt idx="1537">
                  <c:v>40316</c:v>
                </c:pt>
                <c:pt idx="1538">
                  <c:v>40317</c:v>
                </c:pt>
                <c:pt idx="1539">
                  <c:v>40318</c:v>
                </c:pt>
                <c:pt idx="1540">
                  <c:v>40319</c:v>
                </c:pt>
                <c:pt idx="1541">
                  <c:v>40320</c:v>
                </c:pt>
                <c:pt idx="1542">
                  <c:v>40321</c:v>
                </c:pt>
                <c:pt idx="1543">
                  <c:v>40322</c:v>
                </c:pt>
                <c:pt idx="1544">
                  <c:v>40323</c:v>
                </c:pt>
                <c:pt idx="1545">
                  <c:v>40324</c:v>
                </c:pt>
                <c:pt idx="1546">
                  <c:v>40325</c:v>
                </c:pt>
                <c:pt idx="1547">
                  <c:v>40326</c:v>
                </c:pt>
                <c:pt idx="1548">
                  <c:v>40327</c:v>
                </c:pt>
                <c:pt idx="1549">
                  <c:v>40328</c:v>
                </c:pt>
                <c:pt idx="1550">
                  <c:v>40329</c:v>
                </c:pt>
                <c:pt idx="1551">
                  <c:v>40330</c:v>
                </c:pt>
                <c:pt idx="1552">
                  <c:v>40331</c:v>
                </c:pt>
                <c:pt idx="1553">
                  <c:v>40332</c:v>
                </c:pt>
                <c:pt idx="1554">
                  <c:v>40333</c:v>
                </c:pt>
                <c:pt idx="1555">
                  <c:v>40334</c:v>
                </c:pt>
                <c:pt idx="1556">
                  <c:v>40335</c:v>
                </c:pt>
                <c:pt idx="1557">
                  <c:v>40336</c:v>
                </c:pt>
                <c:pt idx="1558">
                  <c:v>40337</c:v>
                </c:pt>
                <c:pt idx="1559">
                  <c:v>40338</c:v>
                </c:pt>
                <c:pt idx="1560">
                  <c:v>40339</c:v>
                </c:pt>
                <c:pt idx="1561">
                  <c:v>40340</c:v>
                </c:pt>
                <c:pt idx="1562">
                  <c:v>40341</c:v>
                </c:pt>
                <c:pt idx="1563">
                  <c:v>40342</c:v>
                </c:pt>
                <c:pt idx="1564">
                  <c:v>40343</c:v>
                </c:pt>
                <c:pt idx="1565">
                  <c:v>40344</c:v>
                </c:pt>
                <c:pt idx="1566">
                  <c:v>40345</c:v>
                </c:pt>
                <c:pt idx="1567">
                  <c:v>40346</c:v>
                </c:pt>
                <c:pt idx="1568">
                  <c:v>40347</c:v>
                </c:pt>
                <c:pt idx="1569">
                  <c:v>40348</c:v>
                </c:pt>
                <c:pt idx="1570">
                  <c:v>40349</c:v>
                </c:pt>
                <c:pt idx="1571">
                  <c:v>40350</c:v>
                </c:pt>
                <c:pt idx="1572">
                  <c:v>40351</c:v>
                </c:pt>
                <c:pt idx="1573">
                  <c:v>40352</c:v>
                </c:pt>
                <c:pt idx="1574">
                  <c:v>40353</c:v>
                </c:pt>
                <c:pt idx="1575">
                  <c:v>40354</c:v>
                </c:pt>
                <c:pt idx="1576">
                  <c:v>40355</c:v>
                </c:pt>
                <c:pt idx="1577">
                  <c:v>40356</c:v>
                </c:pt>
                <c:pt idx="1578">
                  <c:v>40357</c:v>
                </c:pt>
                <c:pt idx="1579">
                  <c:v>40358</c:v>
                </c:pt>
                <c:pt idx="1580">
                  <c:v>40359</c:v>
                </c:pt>
                <c:pt idx="1581">
                  <c:v>40360</c:v>
                </c:pt>
                <c:pt idx="1582">
                  <c:v>40361</c:v>
                </c:pt>
                <c:pt idx="1583">
                  <c:v>40362</c:v>
                </c:pt>
                <c:pt idx="1584">
                  <c:v>40363</c:v>
                </c:pt>
                <c:pt idx="1585">
                  <c:v>40364</c:v>
                </c:pt>
                <c:pt idx="1586">
                  <c:v>40365</c:v>
                </c:pt>
                <c:pt idx="1587">
                  <c:v>40366</c:v>
                </c:pt>
                <c:pt idx="1588">
                  <c:v>40367</c:v>
                </c:pt>
                <c:pt idx="1589">
                  <c:v>40368</c:v>
                </c:pt>
                <c:pt idx="1590">
                  <c:v>40369</c:v>
                </c:pt>
                <c:pt idx="1591">
                  <c:v>40370</c:v>
                </c:pt>
                <c:pt idx="1592">
                  <c:v>40371</c:v>
                </c:pt>
                <c:pt idx="1593">
                  <c:v>40372</c:v>
                </c:pt>
                <c:pt idx="1594">
                  <c:v>40373</c:v>
                </c:pt>
                <c:pt idx="1595">
                  <c:v>40374</c:v>
                </c:pt>
                <c:pt idx="1596">
                  <c:v>40375</c:v>
                </c:pt>
                <c:pt idx="1597">
                  <c:v>40376</c:v>
                </c:pt>
                <c:pt idx="1598">
                  <c:v>40377</c:v>
                </c:pt>
                <c:pt idx="1599">
                  <c:v>40378</c:v>
                </c:pt>
                <c:pt idx="1600">
                  <c:v>40379</c:v>
                </c:pt>
                <c:pt idx="1601">
                  <c:v>40380</c:v>
                </c:pt>
                <c:pt idx="1602">
                  <c:v>40381</c:v>
                </c:pt>
                <c:pt idx="1603">
                  <c:v>40382</c:v>
                </c:pt>
                <c:pt idx="1604">
                  <c:v>40383</c:v>
                </c:pt>
                <c:pt idx="1605">
                  <c:v>40384</c:v>
                </c:pt>
                <c:pt idx="1606">
                  <c:v>40385</c:v>
                </c:pt>
                <c:pt idx="1607">
                  <c:v>40386</c:v>
                </c:pt>
                <c:pt idx="1608">
                  <c:v>40387</c:v>
                </c:pt>
                <c:pt idx="1609">
                  <c:v>40388</c:v>
                </c:pt>
                <c:pt idx="1610">
                  <c:v>40389</c:v>
                </c:pt>
                <c:pt idx="1611">
                  <c:v>40390</c:v>
                </c:pt>
                <c:pt idx="1612">
                  <c:v>40391</c:v>
                </c:pt>
                <c:pt idx="1613">
                  <c:v>40392</c:v>
                </c:pt>
                <c:pt idx="1614">
                  <c:v>40393</c:v>
                </c:pt>
                <c:pt idx="1615">
                  <c:v>40394</c:v>
                </c:pt>
                <c:pt idx="1616">
                  <c:v>40395</c:v>
                </c:pt>
                <c:pt idx="1617">
                  <c:v>40396</c:v>
                </c:pt>
                <c:pt idx="1618">
                  <c:v>40397</c:v>
                </c:pt>
                <c:pt idx="1619">
                  <c:v>40398</c:v>
                </c:pt>
                <c:pt idx="1620">
                  <c:v>40399</c:v>
                </c:pt>
                <c:pt idx="1621">
                  <c:v>40400</c:v>
                </c:pt>
                <c:pt idx="1622">
                  <c:v>40401</c:v>
                </c:pt>
                <c:pt idx="1623">
                  <c:v>40402</c:v>
                </c:pt>
                <c:pt idx="1624">
                  <c:v>40403</c:v>
                </c:pt>
                <c:pt idx="1625">
                  <c:v>40404</c:v>
                </c:pt>
                <c:pt idx="1626">
                  <c:v>40405</c:v>
                </c:pt>
                <c:pt idx="1627">
                  <c:v>40406</c:v>
                </c:pt>
                <c:pt idx="1628">
                  <c:v>40407</c:v>
                </c:pt>
                <c:pt idx="1629">
                  <c:v>40408</c:v>
                </c:pt>
                <c:pt idx="1630">
                  <c:v>40409</c:v>
                </c:pt>
                <c:pt idx="1631">
                  <c:v>40410</c:v>
                </c:pt>
                <c:pt idx="1632">
                  <c:v>40411</c:v>
                </c:pt>
                <c:pt idx="1633">
                  <c:v>40412</c:v>
                </c:pt>
                <c:pt idx="1634">
                  <c:v>40413</c:v>
                </c:pt>
                <c:pt idx="1635">
                  <c:v>40414</c:v>
                </c:pt>
                <c:pt idx="1636">
                  <c:v>40415</c:v>
                </c:pt>
                <c:pt idx="1637">
                  <c:v>40416</c:v>
                </c:pt>
                <c:pt idx="1638">
                  <c:v>40417</c:v>
                </c:pt>
                <c:pt idx="1639">
                  <c:v>40418</c:v>
                </c:pt>
                <c:pt idx="1640">
                  <c:v>40419</c:v>
                </c:pt>
                <c:pt idx="1641">
                  <c:v>40420</c:v>
                </c:pt>
                <c:pt idx="1642">
                  <c:v>40421</c:v>
                </c:pt>
                <c:pt idx="1643">
                  <c:v>40422</c:v>
                </c:pt>
                <c:pt idx="1644">
                  <c:v>40423</c:v>
                </c:pt>
                <c:pt idx="1645">
                  <c:v>40424</c:v>
                </c:pt>
                <c:pt idx="1646">
                  <c:v>40425</c:v>
                </c:pt>
                <c:pt idx="1647">
                  <c:v>40426</c:v>
                </c:pt>
                <c:pt idx="1648">
                  <c:v>40427</c:v>
                </c:pt>
                <c:pt idx="1649">
                  <c:v>40428</c:v>
                </c:pt>
                <c:pt idx="1650">
                  <c:v>40429</c:v>
                </c:pt>
                <c:pt idx="1651">
                  <c:v>40430</c:v>
                </c:pt>
                <c:pt idx="1652">
                  <c:v>40431</c:v>
                </c:pt>
                <c:pt idx="1653">
                  <c:v>40432</c:v>
                </c:pt>
                <c:pt idx="1654">
                  <c:v>40433</c:v>
                </c:pt>
                <c:pt idx="1655">
                  <c:v>40434</c:v>
                </c:pt>
                <c:pt idx="1656">
                  <c:v>40435</c:v>
                </c:pt>
                <c:pt idx="1657">
                  <c:v>40436</c:v>
                </c:pt>
                <c:pt idx="1658">
                  <c:v>40437</c:v>
                </c:pt>
                <c:pt idx="1659">
                  <c:v>40438</c:v>
                </c:pt>
                <c:pt idx="1660">
                  <c:v>40439</c:v>
                </c:pt>
                <c:pt idx="1661">
                  <c:v>40440</c:v>
                </c:pt>
                <c:pt idx="1662">
                  <c:v>40441</c:v>
                </c:pt>
                <c:pt idx="1663">
                  <c:v>40442</c:v>
                </c:pt>
                <c:pt idx="1664">
                  <c:v>40443</c:v>
                </c:pt>
                <c:pt idx="1665">
                  <c:v>40444</c:v>
                </c:pt>
                <c:pt idx="1666">
                  <c:v>40445</c:v>
                </c:pt>
                <c:pt idx="1667">
                  <c:v>40446</c:v>
                </c:pt>
                <c:pt idx="1668">
                  <c:v>40447</c:v>
                </c:pt>
                <c:pt idx="1669">
                  <c:v>40448</c:v>
                </c:pt>
                <c:pt idx="1670">
                  <c:v>40449</c:v>
                </c:pt>
                <c:pt idx="1671">
                  <c:v>40450</c:v>
                </c:pt>
                <c:pt idx="1672">
                  <c:v>40451</c:v>
                </c:pt>
                <c:pt idx="1673">
                  <c:v>40452</c:v>
                </c:pt>
                <c:pt idx="1674">
                  <c:v>40453</c:v>
                </c:pt>
                <c:pt idx="1675">
                  <c:v>40454</c:v>
                </c:pt>
                <c:pt idx="1676">
                  <c:v>40455</c:v>
                </c:pt>
                <c:pt idx="1677">
                  <c:v>40456</c:v>
                </c:pt>
                <c:pt idx="1678">
                  <c:v>40457</c:v>
                </c:pt>
                <c:pt idx="1679">
                  <c:v>40458</c:v>
                </c:pt>
                <c:pt idx="1680">
                  <c:v>40459</c:v>
                </c:pt>
                <c:pt idx="1681">
                  <c:v>40460</c:v>
                </c:pt>
                <c:pt idx="1682">
                  <c:v>40461</c:v>
                </c:pt>
                <c:pt idx="1683">
                  <c:v>40462</c:v>
                </c:pt>
                <c:pt idx="1684">
                  <c:v>40463</c:v>
                </c:pt>
                <c:pt idx="1685">
                  <c:v>40464</c:v>
                </c:pt>
                <c:pt idx="1686">
                  <c:v>40465</c:v>
                </c:pt>
                <c:pt idx="1687">
                  <c:v>40466</c:v>
                </c:pt>
                <c:pt idx="1688">
                  <c:v>40467</c:v>
                </c:pt>
                <c:pt idx="1689">
                  <c:v>40468</c:v>
                </c:pt>
                <c:pt idx="1690">
                  <c:v>40469</c:v>
                </c:pt>
                <c:pt idx="1691">
                  <c:v>40470</c:v>
                </c:pt>
                <c:pt idx="1692">
                  <c:v>40471</c:v>
                </c:pt>
                <c:pt idx="1693">
                  <c:v>40472</c:v>
                </c:pt>
                <c:pt idx="1694">
                  <c:v>40473</c:v>
                </c:pt>
                <c:pt idx="1695">
                  <c:v>40474</c:v>
                </c:pt>
                <c:pt idx="1696">
                  <c:v>40475</c:v>
                </c:pt>
                <c:pt idx="1697">
                  <c:v>40476</c:v>
                </c:pt>
                <c:pt idx="1698">
                  <c:v>40477</c:v>
                </c:pt>
                <c:pt idx="1699">
                  <c:v>40478</c:v>
                </c:pt>
                <c:pt idx="1700">
                  <c:v>40479</c:v>
                </c:pt>
                <c:pt idx="1701">
                  <c:v>40480</c:v>
                </c:pt>
                <c:pt idx="1702">
                  <c:v>40481</c:v>
                </c:pt>
                <c:pt idx="1703">
                  <c:v>40482</c:v>
                </c:pt>
                <c:pt idx="1704">
                  <c:v>40483</c:v>
                </c:pt>
                <c:pt idx="1705">
                  <c:v>40484</c:v>
                </c:pt>
                <c:pt idx="1706">
                  <c:v>40485</c:v>
                </c:pt>
                <c:pt idx="1707">
                  <c:v>40486</c:v>
                </c:pt>
                <c:pt idx="1708">
                  <c:v>40487</c:v>
                </c:pt>
                <c:pt idx="1709">
                  <c:v>40488</c:v>
                </c:pt>
                <c:pt idx="1710">
                  <c:v>40489</c:v>
                </c:pt>
                <c:pt idx="1711">
                  <c:v>40490</c:v>
                </c:pt>
                <c:pt idx="1712">
                  <c:v>40491</c:v>
                </c:pt>
                <c:pt idx="1713">
                  <c:v>40492</c:v>
                </c:pt>
                <c:pt idx="1714">
                  <c:v>40493</c:v>
                </c:pt>
                <c:pt idx="1715">
                  <c:v>40494</c:v>
                </c:pt>
                <c:pt idx="1716">
                  <c:v>40495</c:v>
                </c:pt>
                <c:pt idx="1717">
                  <c:v>40496</c:v>
                </c:pt>
                <c:pt idx="1718">
                  <c:v>40497</c:v>
                </c:pt>
                <c:pt idx="1719">
                  <c:v>40498</c:v>
                </c:pt>
                <c:pt idx="1720">
                  <c:v>40499</c:v>
                </c:pt>
                <c:pt idx="1721">
                  <c:v>40500</c:v>
                </c:pt>
                <c:pt idx="1722">
                  <c:v>40501</c:v>
                </c:pt>
                <c:pt idx="1723">
                  <c:v>40502</c:v>
                </c:pt>
                <c:pt idx="1724">
                  <c:v>40503</c:v>
                </c:pt>
                <c:pt idx="1725">
                  <c:v>40504</c:v>
                </c:pt>
                <c:pt idx="1726">
                  <c:v>40505</c:v>
                </c:pt>
                <c:pt idx="1727">
                  <c:v>40506</c:v>
                </c:pt>
                <c:pt idx="1728">
                  <c:v>40507</c:v>
                </c:pt>
                <c:pt idx="1729">
                  <c:v>40508</c:v>
                </c:pt>
                <c:pt idx="1730">
                  <c:v>40509</c:v>
                </c:pt>
                <c:pt idx="1731">
                  <c:v>40510</c:v>
                </c:pt>
                <c:pt idx="1732">
                  <c:v>40511</c:v>
                </c:pt>
                <c:pt idx="1733">
                  <c:v>40512</c:v>
                </c:pt>
                <c:pt idx="1734">
                  <c:v>40513</c:v>
                </c:pt>
                <c:pt idx="1735">
                  <c:v>40514</c:v>
                </c:pt>
                <c:pt idx="1736">
                  <c:v>40515</c:v>
                </c:pt>
                <c:pt idx="1737">
                  <c:v>40516</c:v>
                </c:pt>
                <c:pt idx="1738">
                  <c:v>40517</c:v>
                </c:pt>
                <c:pt idx="1739">
                  <c:v>40518</c:v>
                </c:pt>
                <c:pt idx="1740">
                  <c:v>40519</c:v>
                </c:pt>
                <c:pt idx="1741">
                  <c:v>40520</c:v>
                </c:pt>
                <c:pt idx="1742">
                  <c:v>40521</c:v>
                </c:pt>
                <c:pt idx="1743">
                  <c:v>40522</c:v>
                </c:pt>
                <c:pt idx="1744">
                  <c:v>40523</c:v>
                </c:pt>
                <c:pt idx="1745">
                  <c:v>40524</c:v>
                </c:pt>
                <c:pt idx="1746">
                  <c:v>40525</c:v>
                </c:pt>
                <c:pt idx="1747">
                  <c:v>40526</c:v>
                </c:pt>
                <c:pt idx="1748">
                  <c:v>40527</c:v>
                </c:pt>
                <c:pt idx="1749">
                  <c:v>40528</c:v>
                </c:pt>
                <c:pt idx="1750">
                  <c:v>40529</c:v>
                </c:pt>
                <c:pt idx="1751">
                  <c:v>40530</c:v>
                </c:pt>
                <c:pt idx="1752">
                  <c:v>40531</c:v>
                </c:pt>
                <c:pt idx="1753">
                  <c:v>40532</c:v>
                </c:pt>
                <c:pt idx="1754">
                  <c:v>40533</c:v>
                </c:pt>
                <c:pt idx="1755">
                  <c:v>40534</c:v>
                </c:pt>
                <c:pt idx="1756">
                  <c:v>40535</c:v>
                </c:pt>
                <c:pt idx="1757">
                  <c:v>40536</c:v>
                </c:pt>
                <c:pt idx="1758">
                  <c:v>40537</c:v>
                </c:pt>
                <c:pt idx="1759">
                  <c:v>40538</c:v>
                </c:pt>
                <c:pt idx="1760">
                  <c:v>40539</c:v>
                </c:pt>
                <c:pt idx="1761">
                  <c:v>40540</c:v>
                </c:pt>
                <c:pt idx="1762">
                  <c:v>40541</c:v>
                </c:pt>
                <c:pt idx="1763">
                  <c:v>40542</c:v>
                </c:pt>
                <c:pt idx="1764">
                  <c:v>40543</c:v>
                </c:pt>
                <c:pt idx="1765">
                  <c:v>40544</c:v>
                </c:pt>
                <c:pt idx="1766">
                  <c:v>40545</c:v>
                </c:pt>
                <c:pt idx="1767">
                  <c:v>40546</c:v>
                </c:pt>
                <c:pt idx="1768">
                  <c:v>40547</c:v>
                </c:pt>
                <c:pt idx="1769">
                  <c:v>40548</c:v>
                </c:pt>
                <c:pt idx="1770">
                  <c:v>40549</c:v>
                </c:pt>
                <c:pt idx="1771">
                  <c:v>40550</c:v>
                </c:pt>
                <c:pt idx="1772">
                  <c:v>40551</c:v>
                </c:pt>
                <c:pt idx="1773">
                  <c:v>40552</c:v>
                </c:pt>
                <c:pt idx="1774">
                  <c:v>40553</c:v>
                </c:pt>
                <c:pt idx="1775">
                  <c:v>40554</c:v>
                </c:pt>
                <c:pt idx="1776">
                  <c:v>40555</c:v>
                </c:pt>
                <c:pt idx="1777">
                  <c:v>40556</c:v>
                </c:pt>
                <c:pt idx="1778">
                  <c:v>40557</c:v>
                </c:pt>
                <c:pt idx="1779">
                  <c:v>40558</c:v>
                </c:pt>
                <c:pt idx="1780">
                  <c:v>40559</c:v>
                </c:pt>
                <c:pt idx="1781">
                  <c:v>40560</c:v>
                </c:pt>
                <c:pt idx="1782">
                  <c:v>40561</c:v>
                </c:pt>
                <c:pt idx="1783">
                  <c:v>40562</c:v>
                </c:pt>
                <c:pt idx="1784">
                  <c:v>40563</c:v>
                </c:pt>
                <c:pt idx="1785">
                  <c:v>40564</c:v>
                </c:pt>
                <c:pt idx="1786">
                  <c:v>40565</c:v>
                </c:pt>
                <c:pt idx="1787">
                  <c:v>40566</c:v>
                </c:pt>
                <c:pt idx="1788">
                  <c:v>40567</c:v>
                </c:pt>
                <c:pt idx="1789">
                  <c:v>40568</c:v>
                </c:pt>
                <c:pt idx="1790">
                  <c:v>40569</c:v>
                </c:pt>
                <c:pt idx="1791">
                  <c:v>40570</c:v>
                </c:pt>
                <c:pt idx="1792">
                  <c:v>40571</c:v>
                </c:pt>
                <c:pt idx="1793">
                  <c:v>40572</c:v>
                </c:pt>
                <c:pt idx="1794">
                  <c:v>40573</c:v>
                </c:pt>
                <c:pt idx="1795">
                  <c:v>40574</c:v>
                </c:pt>
                <c:pt idx="1796">
                  <c:v>40575</c:v>
                </c:pt>
                <c:pt idx="1797">
                  <c:v>40576</c:v>
                </c:pt>
                <c:pt idx="1798">
                  <c:v>40577</c:v>
                </c:pt>
                <c:pt idx="1799">
                  <c:v>40578</c:v>
                </c:pt>
                <c:pt idx="1800">
                  <c:v>40579</c:v>
                </c:pt>
                <c:pt idx="1801">
                  <c:v>40580</c:v>
                </c:pt>
                <c:pt idx="1802">
                  <c:v>40581</c:v>
                </c:pt>
                <c:pt idx="1803">
                  <c:v>40582</c:v>
                </c:pt>
                <c:pt idx="1804">
                  <c:v>40583</c:v>
                </c:pt>
                <c:pt idx="1805">
                  <c:v>40584</c:v>
                </c:pt>
                <c:pt idx="1806">
                  <c:v>40585</c:v>
                </c:pt>
                <c:pt idx="1807">
                  <c:v>40586</c:v>
                </c:pt>
                <c:pt idx="1808">
                  <c:v>40587</c:v>
                </c:pt>
                <c:pt idx="1809">
                  <c:v>40588</c:v>
                </c:pt>
                <c:pt idx="1810">
                  <c:v>40589</c:v>
                </c:pt>
                <c:pt idx="1811">
                  <c:v>40590</c:v>
                </c:pt>
                <c:pt idx="1812">
                  <c:v>40591</c:v>
                </c:pt>
                <c:pt idx="1813">
                  <c:v>40592</c:v>
                </c:pt>
                <c:pt idx="1814">
                  <c:v>40593</c:v>
                </c:pt>
                <c:pt idx="1815">
                  <c:v>40594</c:v>
                </c:pt>
                <c:pt idx="1816">
                  <c:v>40595</c:v>
                </c:pt>
                <c:pt idx="1817">
                  <c:v>40596</c:v>
                </c:pt>
                <c:pt idx="1818">
                  <c:v>40597</c:v>
                </c:pt>
                <c:pt idx="1819">
                  <c:v>40598</c:v>
                </c:pt>
                <c:pt idx="1820">
                  <c:v>40599</c:v>
                </c:pt>
                <c:pt idx="1821">
                  <c:v>40600</c:v>
                </c:pt>
                <c:pt idx="1822">
                  <c:v>40601</c:v>
                </c:pt>
                <c:pt idx="1823">
                  <c:v>40602</c:v>
                </c:pt>
                <c:pt idx="1824">
                  <c:v>40603</c:v>
                </c:pt>
                <c:pt idx="1825">
                  <c:v>40604</c:v>
                </c:pt>
                <c:pt idx="1826">
                  <c:v>40605</c:v>
                </c:pt>
                <c:pt idx="1827">
                  <c:v>40606</c:v>
                </c:pt>
                <c:pt idx="1828">
                  <c:v>40607</c:v>
                </c:pt>
                <c:pt idx="1829">
                  <c:v>40608</c:v>
                </c:pt>
                <c:pt idx="1830">
                  <c:v>40609</c:v>
                </c:pt>
                <c:pt idx="1831">
                  <c:v>40610</c:v>
                </c:pt>
                <c:pt idx="1832">
                  <c:v>40611</c:v>
                </c:pt>
                <c:pt idx="1833">
                  <c:v>40612</c:v>
                </c:pt>
                <c:pt idx="1834">
                  <c:v>40613</c:v>
                </c:pt>
                <c:pt idx="1835">
                  <c:v>40614</c:v>
                </c:pt>
                <c:pt idx="1836">
                  <c:v>40615</c:v>
                </c:pt>
                <c:pt idx="1837">
                  <c:v>40616</c:v>
                </c:pt>
                <c:pt idx="1838">
                  <c:v>40617</c:v>
                </c:pt>
                <c:pt idx="1839">
                  <c:v>40618</c:v>
                </c:pt>
                <c:pt idx="1840">
                  <c:v>40619</c:v>
                </c:pt>
                <c:pt idx="1841">
                  <c:v>40620</c:v>
                </c:pt>
                <c:pt idx="1842">
                  <c:v>40621</c:v>
                </c:pt>
                <c:pt idx="1843">
                  <c:v>40622</c:v>
                </c:pt>
                <c:pt idx="1844">
                  <c:v>40623</c:v>
                </c:pt>
                <c:pt idx="1845">
                  <c:v>40624</c:v>
                </c:pt>
                <c:pt idx="1846">
                  <c:v>40625</c:v>
                </c:pt>
                <c:pt idx="1847">
                  <c:v>40626</c:v>
                </c:pt>
                <c:pt idx="1848">
                  <c:v>40627</c:v>
                </c:pt>
                <c:pt idx="1849">
                  <c:v>40628</c:v>
                </c:pt>
                <c:pt idx="1850">
                  <c:v>40629</c:v>
                </c:pt>
                <c:pt idx="1851">
                  <c:v>40630</c:v>
                </c:pt>
                <c:pt idx="1852">
                  <c:v>40631</c:v>
                </c:pt>
                <c:pt idx="1853">
                  <c:v>40632</c:v>
                </c:pt>
                <c:pt idx="1854">
                  <c:v>40633</c:v>
                </c:pt>
                <c:pt idx="1855">
                  <c:v>40634</c:v>
                </c:pt>
                <c:pt idx="1856">
                  <c:v>40635</c:v>
                </c:pt>
                <c:pt idx="1857">
                  <c:v>40636</c:v>
                </c:pt>
                <c:pt idx="1858">
                  <c:v>40637</c:v>
                </c:pt>
                <c:pt idx="1859">
                  <c:v>40638</c:v>
                </c:pt>
                <c:pt idx="1860">
                  <c:v>40639</c:v>
                </c:pt>
                <c:pt idx="1861">
                  <c:v>40640</c:v>
                </c:pt>
                <c:pt idx="1862">
                  <c:v>40641</c:v>
                </c:pt>
                <c:pt idx="1863">
                  <c:v>40642</c:v>
                </c:pt>
                <c:pt idx="1864">
                  <c:v>40643</c:v>
                </c:pt>
                <c:pt idx="1865">
                  <c:v>40644</c:v>
                </c:pt>
                <c:pt idx="1866">
                  <c:v>40645</c:v>
                </c:pt>
                <c:pt idx="1867">
                  <c:v>40646</c:v>
                </c:pt>
                <c:pt idx="1868">
                  <c:v>40647</c:v>
                </c:pt>
                <c:pt idx="1869">
                  <c:v>40648</c:v>
                </c:pt>
                <c:pt idx="1870">
                  <c:v>40649</c:v>
                </c:pt>
                <c:pt idx="1871">
                  <c:v>40650</c:v>
                </c:pt>
                <c:pt idx="1872">
                  <c:v>40651</c:v>
                </c:pt>
                <c:pt idx="1873">
                  <c:v>40652</c:v>
                </c:pt>
                <c:pt idx="1874">
                  <c:v>40653</c:v>
                </c:pt>
                <c:pt idx="1875">
                  <c:v>40654</c:v>
                </c:pt>
                <c:pt idx="1876">
                  <c:v>40655</c:v>
                </c:pt>
                <c:pt idx="1877">
                  <c:v>40656</c:v>
                </c:pt>
                <c:pt idx="1878">
                  <c:v>40657</c:v>
                </c:pt>
                <c:pt idx="1879">
                  <c:v>40658</c:v>
                </c:pt>
                <c:pt idx="1880">
                  <c:v>40659</c:v>
                </c:pt>
                <c:pt idx="1881">
                  <c:v>40660</c:v>
                </c:pt>
                <c:pt idx="1882">
                  <c:v>40661</c:v>
                </c:pt>
                <c:pt idx="1883">
                  <c:v>40662</c:v>
                </c:pt>
                <c:pt idx="1884">
                  <c:v>40663</c:v>
                </c:pt>
                <c:pt idx="1885">
                  <c:v>40664</c:v>
                </c:pt>
                <c:pt idx="1886">
                  <c:v>40665</c:v>
                </c:pt>
                <c:pt idx="1887">
                  <c:v>40666</c:v>
                </c:pt>
                <c:pt idx="1888">
                  <c:v>40667</c:v>
                </c:pt>
                <c:pt idx="1889">
                  <c:v>40668</c:v>
                </c:pt>
                <c:pt idx="1890">
                  <c:v>40669</c:v>
                </c:pt>
                <c:pt idx="1891">
                  <c:v>40670</c:v>
                </c:pt>
                <c:pt idx="1892">
                  <c:v>40671</c:v>
                </c:pt>
                <c:pt idx="1893">
                  <c:v>40672</c:v>
                </c:pt>
                <c:pt idx="1894">
                  <c:v>40673</c:v>
                </c:pt>
                <c:pt idx="1895">
                  <c:v>40674</c:v>
                </c:pt>
                <c:pt idx="1896">
                  <c:v>40675</c:v>
                </c:pt>
                <c:pt idx="1897">
                  <c:v>40676</c:v>
                </c:pt>
                <c:pt idx="1898">
                  <c:v>40677</c:v>
                </c:pt>
                <c:pt idx="1899">
                  <c:v>40678</c:v>
                </c:pt>
                <c:pt idx="1900">
                  <c:v>40679</c:v>
                </c:pt>
                <c:pt idx="1901">
                  <c:v>40680</c:v>
                </c:pt>
                <c:pt idx="1902">
                  <c:v>40681</c:v>
                </c:pt>
                <c:pt idx="1903">
                  <c:v>40682</c:v>
                </c:pt>
                <c:pt idx="1904">
                  <c:v>40683</c:v>
                </c:pt>
                <c:pt idx="1905">
                  <c:v>40684</c:v>
                </c:pt>
                <c:pt idx="1906">
                  <c:v>40685</c:v>
                </c:pt>
                <c:pt idx="1907">
                  <c:v>40686</c:v>
                </c:pt>
                <c:pt idx="1908">
                  <c:v>40687</c:v>
                </c:pt>
                <c:pt idx="1909">
                  <c:v>40688</c:v>
                </c:pt>
                <c:pt idx="1910">
                  <c:v>40689</c:v>
                </c:pt>
                <c:pt idx="1911">
                  <c:v>40690</c:v>
                </c:pt>
                <c:pt idx="1912">
                  <c:v>40691</c:v>
                </c:pt>
                <c:pt idx="1913">
                  <c:v>40692</c:v>
                </c:pt>
                <c:pt idx="1914">
                  <c:v>40693</c:v>
                </c:pt>
                <c:pt idx="1915">
                  <c:v>40694</c:v>
                </c:pt>
                <c:pt idx="1916">
                  <c:v>40695</c:v>
                </c:pt>
                <c:pt idx="1917">
                  <c:v>40696</c:v>
                </c:pt>
                <c:pt idx="1918">
                  <c:v>40697</c:v>
                </c:pt>
                <c:pt idx="1919">
                  <c:v>40698</c:v>
                </c:pt>
                <c:pt idx="1920">
                  <c:v>40699</c:v>
                </c:pt>
                <c:pt idx="1921">
                  <c:v>40700</c:v>
                </c:pt>
                <c:pt idx="1922">
                  <c:v>40701</c:v>
                </c:pt>
                <c:pt idx="1923">
                  <c:v>40702</c:v>
                </c:pt>
                <c:pt idx="1924">
                  <c:v>40703</c:v>
                </c:pt>
                <c:pt idx="1925">
                  <c:v>40704</c:v>
                </c:pt>
                <c:pt idx="1926">
                  <c:v>40705</c:v>
                </c:pt>
                <c:pt idx="1927">
                  <c:v>40706</c:v>
                </c:pt>
                <c:pt idx="1928">
                  <c:v>40707</c:v>
                </c:pt>
                <c:pt idx="1929">
                  <c:v>40708</c:v>
                </c:pt>
                <c:pt idx="1930">
                  <c:v>40709</c:v>
                </c:pt>
                <c:pt idx="1931">
                  <c:v>40710</c:v>
                </c:pt>
                <c:pt idx="1932">
                  <c:v>40711</c:v>
                </c:pt>
                <c:pt idx="1933">
                  <c:v>40712</c:v>
                </c:pt>
                <c:pt idx="1934">
                  <c:v>40713</c:v>
                </c:pt>
                <c:pt idx="1935">
                  <c:v>40714</c:v>
                </c:pt>
                <c:pt idx="1936">
                  <c:v>40715</c:v>
                </c:pt>
                <c:pt idx="1937">
                  <c:v>40716</c:v>
                </c:pt>
                <c:pt idx="1938">
                  <c:v>40717</c:v>
                </c:pt>
                <c:pt idx="1939">
                  <c:v>40718</c:v>
                </c:pt>
                <c:pt idx="1940">
                  <c:v>40719</c:v>
                </c:pt>
                <c:pt idx="1941">
                  <c:v>40720</c:v>
                </c:pt>
                <c:pt idx="1942">
                  <c:v>40721</c:v>
                </c:pt>
                <c:pt idx="1943">
                  <c:v>40722</c:v>
                </c:pt>
                <c:pt idx="1944">
                  <c:v>40723</c:v>
                </c:pt>
                <c:pt idx="1945">
                  <c:v>40724</c:v>
                </c:pt>
                <c:pt idx="1946">
                  <c:v>40725</c:v>
                </c:pt>
                <c:pt idx="1947">
                  <c:v>40726</c:v>
                </c:pt>
                <c:pt idx="1948">
                  <c:v>40727</c:v>
                </c:pt>
                <c:pt idx="1949">
                  <c:v>40728</c:v>
                </c:pt>
                <c:pt idx="1950">
                  <c:v>40729</c:v>
                </c:pt>
                <c:pt idx="1951">
                  <c:v>40730</c:v>
                </c:pt>
                <c:pt idx="1952">
                  <c:v>40731</c:v>
                </c:pt>
                <c:pt idx="1953">
                  <c:v>40732</c:v>
                </c:pt>
                <c:pt idx="1954">
                  <c:v>40733</c:v>
                </c:pt>
                <c:pt idx="1955">
                  <c:v>40734</c:v>
                </c:pt>
                <c:pt idx="1956">
                  <c:v>40735</c:v>
                </c:pt>
                <c:pt idx="1957">
                  <c:v>40736</c:v>
                </c:pt>
                <c:pt idx="1958">
                  <c:v>40737</c:v>
                </c:pt>
                <c:pt idx="1959">
                  <c:v>40738</c:v>
                </c:pt>
                <c:pt idx="1960">
                  <c:v>40739</c:v>
                </c:pt>
                <c:pt idx="1961">
                  <c:v>40740</c:v>
                </c:pt>
                <c:pt idx="1962">
                  <c:v>40741</c:v>
                </c:pt>
                <c:pt idx="1963">
                  <c:v>40742</c:v>
                </c:pt>
                <c:pt idx="1964">
                  <c:v>40743</c:v>
                </c:pt>
                <c:pt idx="1965">
                  <c:v>40744</c:v>
                </c:pt>
                <c:pt idx="1966">
                  <c:v>40745</c:v>
                </c:pt>
                <c:pt idx="1967">
                  <c:v>40746</c:v>
                </c:pt>
                <c:pt idx="1968">
                  <c:v>40747</c:v>
                </c:pt>
                <c:pt idx="1969">
                  <c:v>40748</c:v>
                </c:pt>
                <c:pt idx="1970">
                  <c:v>40749</c:v>
                </c:pt>
                <c:pt idx="1971">
                  <c:v>40750</c:v>
                </c:pt>
                <c:pt idx="1972">
                  <c:v>40751</c:v>
                </c:pt>
                <c:pt idx="1973">
                  <c:v>40752</c:v>
                </c:pt>
                <c:pt idx="1974">
                  <c:v>40753</c:v>
                </c:pt>
                <c:pt idx="1975">
                  <c:v>40754</c:v>
                </c:pt>
                <c:pt idx="1976">
                  <c:v>40755</c:v>
                </c:pt>
                <c:pt idx="1977">
                  <c:v>40756</c:v>
                </c:pt>
                <c:pt idx="1978">
                  <c:v>40757</c:v>
                </c:pt>
                <c:pt idx="1979">
                  <c:v>40758</c:v>
                </c:pt>
                <c:pt idx="1980">
                  <c:v>40759</c:v>
                </c:pt>
                <c:pt idx="1981">
                  <c:v>40760</c:v>
                </c:pt>
                <c:pt idx="1982">
                  <c:v>40761</c:v>
                </c:pt>
                <c:pt idx="1983">
                  <c:v>40762</c:v>
                </c:pt>
                <c:pt idx="1984">
                  <c:v>40763</c:v>
                </c:pt>
                <c:pt idx="1985">
                  <c:v>40764</c:v>
                </c:pt>
                <c:pt idx="1986">
                  <c:v>40765</c:v>
                </c:pt>
                <c:pt idx="1987">
                  <c:v>40766</c:v>
                </c:pt>
                <c:pt idx="1988">
                  <c:v>40767</c:v>
                </c:pt>
                <c:pt idx="1989">
                  <c:v>40768</c:v>
                </c:pt>
                <c:pt idx="1990">
                  <c:v>40769</c:v>
                </c:pt>
                <c:pt idx="1991">
                  <c:v>40770</c:v>
                </c:pt>
                <c:pt idx="1992">
                  <c:v>40771</c:v>
                </c:pt>
                <c:pt idx="1993">
                  <c:v>40772</c:v>
                </c:pt>
                <c:pt idx="1994">
                  <c:v>40773</c:v>
                </c:pt>
                <c:pt idx="1995">
                  <c:v>40774</c:v>
                </c:pt>
                <c:pt idx="1996">
                  <c:v>40775</c:v>
                </c:pt>
                <c:pt idx="1997">
                  <c:v>40776</c:v>
                </c:pt>
                <c:pt idx="1998">
                  <c:v>40777</c:v>
                </c:pt>
                <c:pt idx="1999">
                  <c:v>40778</c:v>
                </c:pt>
                <c:pt idx="2000">
                  <c:v>40779</c:v>
                </c:pt>
                <c:pt idx="2001">
                  <c:v>40780</c:v>
                </c:pt>
                <c:pt idx="2002">
                  <c:v>40781</c:v>
                </c:pt>
                <c:pt idx="2003">
                  <c:v>40782</c:v>
                </c:pt>
                <c:pt idx="2004">
                  <c:v>40783</c:v>
                </c:pt>
                <c:pt idx="2005">
                  <c:v>40784</c:v>
                </c:pt>
                <c:pt idx="2006">
                  <c:v>40785</c:v>
                </c:pt>
                <c:pt idx="2007">
                  <c:v>40786</c:v>
                </c:pt>
                <c:pt idx="2008">
                  <c:v>40787</c:v>
                </c:pt>
                <c:pt idx="2009">
                  <c:v>40788</c:v>
                </c:pt>
                <c:pt idx="2010">
                  <c:v>40789</c:v>
                </c:pt>
                <c:pt idx="2011">
                  <c:v>40790</c:v>
                </c:pt>
                <c:pt idx="2012">
                  <c:v>40791</c:v>
                </c:pt>
                <c:pt idx="2013">
                  <c:v>40792</c:v>
                </c:pt>
                <c:pt idx="2014">
                  <c:v>40793</c:v>
                </c:pt>
                <c:pt idx="2015">
                  <c:v>40794</c:v>
                </c:pt>
                <c:pt idx="2016">
                  <c:v>40795</c:v>
                </c:pt>
                <c:pt idx="2017">
                  <c:v>40796</c:v>
                </c:pt>
                <c:pt idx="2018">
                  <c:v>40797</c:v>
                </c:pt>
                <c:pt idx="2019">
                  <c:v>40798</c:v>
                </c:pt>
                <c:pt idx="2020">
                  <c:v>40799</c:v>
                </c:pt>
                <c:pt idx="2021">
                  <c:v>40800</c:v>
                </c:pt>
                <c:pt idx="2022">
                  <c:v>40801</c:v>
                </c:pt>
                <c:pt idx="2023">
                  <c:v>40802</c:v>
                </c:pt>
                <c:pt idx="2024">
                  <c:v>40803</c:v>
                </c:pt>
                <c:pt idx="2025">
                  <c:v>40804</c:v>
                </c:pt>
                <c:pt idx="2026">
                  <c:v>40805</c:v>
                </c:pt>
                <c:pt idx="2027">
                  <c:v>40806</c:v>
                </c:pt>
                <c:pt idx="2028">
                  <c:v>40807</c:v>
                </c:pt>
                <c:pt idx="2029">
                  <c:v>40808</c:v>
                </c:pt>
                <c:pt idx="2030">
                  <c:v>40809</c:v>
                </c:pt>
                <c:pt idx="2031">
                  <c:v>40810</c:v>
                </c:pt>
                <c:pt idx="2032">
                  <c:v>40811</c:v>
                </c:pt>
                <c:pt idx="2033">
                  <c:v>40812</c:v>
                </c:pt>
                <c:pt idx="2034">
                  <c:v>40813</c:v>
                </c:pt>
                <c:pt idx="2035">
                  <c:v>40814</c:v>
                </c:pt>
                <c:pt idx="2036">
                  <c:v>40815</c:v>
                </c:pt>
                <c:pt idx="2037">
                  <c:v>40816</c:v>
                </c:pt>
                <c:pt idx="2038">
                  <c:v>40817</c:v>
                </c:pt>
                <c:pt idx="2039">
                  <c:v>40818</c:v>
                </c:pt>
                <c:pt idx="2040">
                  <c:v>40819</c:v>
                </c:pt>
                <c:pt idx="2041">
                  <c:v>40820</c:v>
                </c:pt>
                <c:pt idx="2042">
                  <c:v>40821</c:v>
                </c:pt>
                <c:pt idx="2043">
                  <c:v>40822</c:v>
                </c:pt>
                <c:pt idx="2044">
                  <c:v>40823</c:v>
                </c:pt>
                <c:pt idx="2045">
                  <c:v>40824</c:v>
                </c:pt>
                <c:pt idx="2046">
                  <c:v>40825</c:v>
                </c:pt>
                <c:pt idx="2047">
                  <c:v>40826</c:v>
                </c:pt>
                <c:pt idx="2048">
                  <c:v>40827</c:v>
                </c:pt>
                <c:pt idx="2049">
                  <c:v>40828</c:v>
                </c:pt>
                <c:pt idx="2050">
                  <c:v>40829</c:v>
                </c:pt>
                <c:pt idx="2051">
                  <c:v>40830</c:v>
                </c:pt>
                <c:pt idx="2052">
                  <c:v>40831</c:v>
                </c:pt>
                <c:pt idx="2053">
                  <c:v>40832</c:v>
                </c:pt>
                <c:pt idx="2054">
                  <c:v>40833</c:v>
                </c:pt>
                <c:pt idx="2055">
                  <c:v>40834</c:v>
                </c:pt>
                <c:pt idx="2056">
                  <c:v>40835</c:v>
                </c:pt>
                <c:pt idx="2057">
                  <c:v>40836</c:v>
                </c:pt>
                <c:pt idx="2058">
                  <c:v>40837</c:v>
                </c:pt>
                <c:pt idx="2059">
                  <c:v>40838</c:v>
                </c:pt>
                <c:pt idx="2060">
                  <c:v>40839</c:v>
                </c:pt>
                <c:pt idx="2061">
                  <c:v>40840</c:v>
                </c:pt>
                <c:pt idx="2062">
                  <c:v>40841</c:v>
                </c:pt>
                <c:pt idx="2063">
                  <c:v>40842</c:v>
                </c:pt>
                <c:pt idx="2064">
                  <c:v>40843</c:v>
                </c:pt>
                <c:pt idx="2065">
                  <c:v>40844</c:v>
                </c:pt>
                <c:pt idx="2066">
                  <c:v>40845</c:v>
                </c:pt>
                <c:pt idx="2067">
                  <c:v>40846</c:v>
                </c:pt>
                <c:pt idx="2068">
                  <c:v>40847</c:v>
                </c:pt>
                <c:pt idx="2069">
                  <c:v>40848</c:v>
                </c:pt>
                <c:pt idx="2070">
                  <c:v>40849</c:v>
                </c:pt>
                <c:pt idx="2071">
                  <c:v>40850</c:v>
                </c:pt>
                <c:pt idx="2072">
                  <c:v>40851</c:v>
                </c:pt>
                <c:pt idx="2073">
                  <c:v>40852</c:v>
                </c:pt>
                <c:pt idx="2074">
                  <c:v>40853</c:v>
                </c:pt>
                <c:pt idx="2075">
                  <c:v>40854</c:v>
                </c:pt>
                <c:pt idx="2076">
                  <c:v>40855</c:v>
                </c:pt>
                <c:pt idx="2077">
                  <c:v>40856</c:v>
                </c:pt>
                <c:pt idx="2078">
                  <c:v>40857</c:v>
                </c:pt>
                <c:pt idx="2079">
                  <c:v>40858</c:v>
                </c:pt>
                <c:pt idx="2080">
                  <c:v>40859</c:v>
                </c:pt>
                <c:pt idx="2081">
                  <c:v>40860</c:v>
                </c:pt>
                <c:pt idx="2082">
                  <c:v>40861</c:v>
                </c:pt>
                <c:pt idx="2083">
                  <c:v>40862</c:v>
                </c:pt>
                <c:pt idx="2084">
                  <c:v>40863</c:v>
                </c:pt>
                <c:pt idx="2085">
                  <c:v>40864</c:v>
                </c:pt>
                <c:pt idx="2086">
                  <c:v>40865</c:v>
                </c:pt>
                <c:pt idx="2087">
                  <c:v>40866</c:v>
                </c:pt>
                <c:pt idx="2088">
                  <c:v>40867</c:v>
                </c:pt>
                <c:pt idx="2089">
                  <c:v>40868</c:v>
                </c:pt>
                <c:pt idx="2090">
                  <c:v>40869</c:v>
                </c:pt>
                <c:pt idx="2091">
                  <c:v>40870</c:v>
                </c:pt>
                <c:pt idx="2092">
                  <c:v>40871</c:v>
                </c:pt>
                <c:pt idx="2093">
                  <c:v>40872</c:v>
                </c:pt>
                <c:pt idx="2094">
                  <c:v>40873</c:v>
                </c:pt>
                <c:pt idx="2095">
                  <c:v>40874</c:v>
                </c:pt>
                <c:pt idx="2096">
                  <c:v>40875</c:v>
                </c:pt>
                <c:pt idx="2097">
                  <c:v>40876</c:v>
                </c:pt>
                <c:pt idx="2098">
                  <c:v>40877</c:v>
                </c:pt>
                <c:pt idx="2099">
                  <c:v>40878</c:v>
                </c:pt>
                <c:pt idx="2100">
                  <c:v>40879</c:v>
                </c:pt>
                <c:pt idx="2101">
                  <c:v>40880</c:v>
                </c:pt>
                <c:pt idx="2102">
                  <c:v>40881</c:v>
                </c:pt>
                <c:pt idx="2103">
                  <c:v>40882</c:v>
                </c:pt>
                <c:pt idx="2104">
                  <c:v>40883</c:v>
                </c:pt>
                <c:pt idx="2105">
                  <c:v>40884</c:v>
                </c:pt>
                <c:pt idx="2106">
                  <c:v>40885</c:v>
                </c:pt>
                <c:pt idx="2107">
                  <c:v>40886</c:v>
                </c:pt>
                <c:pt idx="2108">
                  <c:v>40887</c:v>
                </c:pt>
                <c:pt idx="2109">
                  <c:v>40888</c:v>
                </c:pt>
                <c:pt idx="2110">
                  <c:v>40889</c:v>
                </c:pt>
                <c:pt idx="2111">
                  <c:v>40890</c:v>
                </c:pt>
                <c:pt idx="2112">
                  <c:v>40891</c:v>
                </c:pt>
                <c:pt idx="2113">
                  <c:v>40892</c:v>
                </c:pt>
                <c:pt idx="2114">
                  <c:v>40893</c:v>
                </c:pt>
                <c:pt idx="2115">
                  <c:v>40894</c:v>
                </c:pt>
                <c:pt idx="2116">
                  <c:v>40895</c:v>
                </c:pt>
                <c:pt idx="2117">
                  <c:v>40896</c:v>
                </c:pt>
                <c:pt idx="2118">
                  <c:v>40897</c:v>
                </c:pt>
                <c:pt idx="2119">
                  <c:v>40898</c:v>
                </c:pt>
                <c:pt idx="2120">
                  <c:v>40899</c:v>
                </c:pt>
                <c:pt idx="2121">
                  <c:v>40900</c:v>
                </c:pt>
                <c:pt idx="2122">
                  <c:v>40901</c:v>
                </c:pt>
                <c:pt idx="2123">
                  <c:v>40902</c:v>
                </c:pt>
                <c:pt idx="2124">
                  <c:v>40903</c:v>
                </c:pt>
                <c:pt idx="2125">
                  <c:v>40904</c:v>
                </c:pt>
                <c:pt idx="2126">
                  <c:v>40905</c:v>
                </c:pt>
                <c:pt idx="2127">
                  <c:v>40906</c:v>
                </c:pt>
                <c:pt idx="2128">
                  <c:v>40907</c:v>
                </c:pt>
                <c:pt idx="2129">
                  <c:v>40908</c:v>
                </c:pt>
                <c:pt idx="2130">
                  <c:v>40909</c:v>
                </c:pt>
                <c:pt idx="2131">
                  <c:v>40910</c:v>
                </c:pt>
                <c:pt idx="2132">
                  <c:v>40911</c:v>
                </c:pt>
                <c:pt idx="2133">
                  <c:v>40912</c:v>
                </c:pt>
                <c:pt idx="2134">
                  <c:v>40913</c:v>
                </c:pt>
                <c:pt idx="2135">
                  <c:v>40914</c:v>
                </c:pt>
                <c:pt idx="2136">
                  <c:v>40915</c:v>
                </c:pt>
                <c:pt idx="2137">
                  <c:v>40916</c:v>
                </c:pt>
                <c:pt idx="2138">
                  <c:v>40917</c:v>
                </c:pt>
                <c:pt idx="2139">
                  <c:v>40918</c:v>
                </c:pt>
                <c:pt idx="2140">
                  <c:v>40919</c:v>
                </c:pt>
                <c:pt idx="2141">
                  <c:v>40920</c:v>
                </c:pt>
                <c:pt idx="2142">
                  <c:v>40921</c:v>
                </c:pt>
                <c:pt idx="2143">
                  <c:v>40922</c:v>
                </c:pt>
                <c:pt idx="2144">
                  <c:v>40923</c:v>
                </c:pt>
                <c:pt idx="2145">
                  <c:v>40924</c:v>
                </c:pt>
                <c:pt idx="2146">
                  <c:v>40925</c:v>
                </c:pt>
                <c:pt idx="2147">
                  <c:v>40926</c:v>
                </c:pt>
                <c:pt idx="2148">
                  <c:v>40927</c:v>
                </c:pt>
                <c:pt idx="2149">
                  <c:v>40928</c:v>
                </c:pt>
                <c:pt idx="2150">
                  <c:v>40929</c:v>
                </c:pt>
                <c:pt idx="2151">
                  <c:v>40930</c:v>
                </c:pt>
                <c:pt idx="2152">
                  <c:v>40931</c:v>
                </c:pt>
                <c:pt idx="2153">
                  <c:v>40932</c:v>
                </c:pt>
                <c:pt idx="2154">
                  <c:v>40933</c:v>
                </c:pt>
                <c:pt idx="2155">
                  <c:v>40934</c:v>
                </c:pt>
                <c:pt idx="2156">
                  <c:v>40935</c:v>
                </c:pt>
                <c:pt idx="2157">
                  <c:v>40936</c:v>
                </c:pt>
                <c:pt idx="2158">
                  <c:v>40937</c:v>
                </c:pt>
                <c:pt idx="2159">
                  <c:v>40938</c:v>
                </c:pt>
                <c:pt idx="2160">
                  <c:v>40939</c:v>
                </c:pt>
                <c:pt idx="2161">
                  <c:v>40940</c:v>
                </c:pt>
                <c:pt idx="2162">
                  <c:v>40941</c:v>
                </c:pt>
                <c:pt idx="2163">
                  <c:v>40942</c:v>
                </c:pt>
                <c:pt idx="2164">
                  <c:v>40943</c:v>
                </c:pt>
                <c:pt idx="2165">
                  <c:v>40944</c:v>
                </c:pt>
                <c:pt idx="2166">
                  <c:v>40945</c:v>
                </c:pt>
                <c:pt idx="2167">
                  <c:v>40946</c:v>
                </c:pt>
                <c:pt idx="2168">
                  <c:v>40947</c:v>
                </c:pt>
                <c:pt idx="2169">
                  <c:v>40948</c:v>
                </c:pt>
                <c:pt idx="2170">
                  <c:v>40949</c:v>
                </c:pt>
                <c:pt idx="2171">
                  <c:v>40950</c:v>
                </c:pt>
                <c:pt idx="2172">
                  <c:v>40951</c:v>
                </c:pt>
                <c:pt idx="2173">
                  <c:v>40952</c:v>
                </c:pt>
                <c:pt idx="2174">
                  <c:v>40953</c:v>
                </c:pt>
                <c:pt idx="2175">
                  <c:v>40954</c:v>
                </c:pt>
                <c:pt idx="2176">
                  <c:v>40955</c:v>
                </c:pt>
                <c:pt idx="2177">
                  <c:v>40956</c:v>
                </c:pt>
                <c:pt idx="2178">
                  <c:v>40957</c:v>
                </c:pt>
                <c:pt idx="2179">
                  <c:v>40958</c:v>
                </c:pt>
                <c:pt idx="2180">
                  <c:v>40959</c:v>
                </c:pt>
                <c:pt idx="2181">
                  <c:v>40960</c:v>
                </c:pt>
                <c:pt idx="2182">
                  <c:v>40961</c:v>
                </c:pt>
                <c:pt idx="2183">
                  <c:v>40962</c:v>
                </c:pt>
                <c:pt idx="2184">
                  <c:v>40963</c:v>
                </c:pt>
                <c:pt idx="2185">
                  <c:v>40964</c:v>
                </c:pt>
                <c:pt idx="2186">
                  <c:v>40965</c:v>
                </c:pt>
                <c:pt idx="2187">
                  <c:v>40966</c:v>
                </c:pt>
                <c:pt idx="2188">
                  <c:v>40967</c:v>
                </c:pt>
                <c:pt idx="2189">
                  <c:v>40968</c:v>
                </c:pt>
                <c:pt idx="2190">
                  <c:v>40969</c:v>
                </c:pt>
                <c:pt idx="2191">
                  <c:v>40970</c:v>
                </c:pt>
                <c:pt idx="2192">
                  <c:v>40971</c:v>
                </c:pt>
                <c:pt idx="2193">
                  <c:v>40972</c:v>
                </c:pt>
                <c:pt idx="2194">
                  <c:v>40973</c:v>
                </c:pt>
                <c:pt idx="2195">
                  <c:v>40974</c:v>
                </c:pt>
                <c:pt idx="2196">
                  <c:v>40975</c:v>
                </c:pt>
                <c:pt idx="2197">
                  <c:v>40976</c:v>
                </c:pt>
                <c:pt idx="2198">
                  <c:v>40977</c:v>
                </c:pt>
                <c:pt idx="2199">
                  <c:v>40978</c:v>
                </c:pt>
                <c:pt idx="2200">
                  <c:v>40979</c:v>
                </c:pt>
                <c:pt idx="2201">
                  <c:v>40980</c:v>
                </c:pt>
                <c:pt idx="2202">
                  <c:v>40981</c:v>
                </c:pt>
                <c:pt idx="2203">
                  <c:v>40982</c:v>
                </c:pt>
                <c:pt idx="2204">
                  <c:v>40983</c:v>
                </c:pt>
                <c:pt idx="2205">
                  <c:v>40984</c:v>
                </c:pt>
                <c:pt idx="2206">
                  <c:v>40985</c:v>
                </c:pt>
                <c:pt idx="2207">
                  <c:v>40986</c:v>
                </c:pt>
                <c:pt idx="2208">
                  <c:v>40987</c:v>
                </c:pt>
                <c:pt idx="2209">
                  <c:v>40988</c:v>
                </c:pt>
                <c:pt idx="2210">
                  <c:v>40989</c:v>
                </c:pt>
                <c:pt idx="2211">
                  <c:v>40990</c:v>
                </c:pt>
                <c:pt idx="2212">
                  <c:v>40991</c:v>
                </c:pt>
                <c:pt idx="2213">
                  <c:v>40992</c:v>
                </c:pt>
                <c:pt idx="2214">
                  <c:v>40993</c:v>
                </c:pt>
                <c:pt idx="2215">
                  <c:v>40994</c:v>
                </c:pt>
                <c:pt idx="2216">
                  <c:v>40995</c:v>
                </c:pt>
                <c:pt idx="2217">
                  <c:v>40996</c:v>
                </c:pt>
                <c:pt idx="2218">
                  <c:v>40997</c:v>
                </c:pt>
                <c:pt idx="2219">
                  <c:v>40998</c:v>
                </c:pt>
                <c:pt idx="2220">
                  <c:v>40999</c:v>
                </c:pt>
                <c:pt idx="2221">
                  <c:v>41000</c:v>
                </c:pt>
                <c:pt idx="2222">
                  <c:v>41001</c:v>
                </c:pt>
                <c:pt idx="2223">
                  <c:v>41002</c:v>
                </c:pt>
                <c:pt idx="2224">
                  <c:v>41003</c:v>
                </c:pt>
                <c:pt idx="2225">
                  <c:v>41004</c:v>
                </c:pt>
                <c:pt idx="2226">
                  <c:v>41005</c:v>
                </c:pt>
                <c:pt idx="2227">
                  <c:v>41006</c:v>
                </c:pt>
                <c:pt idx="2228">
                  <c:v>41007</c:v>
                </c:pt>
                <c:pt idx="2229">
                  <c:v>41008</c:v>
                </c:pt>
                <c:pt idx="2230">
                  <c:v>41009</c:v>
                </c:pt>
                <c:pt idx="2231">
                  <c:v>41010</c:v>
                </c:pt>
                <c:pt idx="2232">
                  <c:v>41011</c:v>
                </c:pt>
                <c:pt idx="2233">
                  <c:v>41012</c:v>
                </c:pt>
                <c:pt idx="2234">
                  <c:v>41013</c:v>
                </c:pt>
                <c:pt idx="2235">
                  <c:v>41014</c:v>
                </c:pt>
                <c:pt idx="2236">
                  <c:v>41015</c:v>
                </c:pt>
                <c:pt idx="2237">
                  <c:v>41016</c:v>
                </c:pt>
                <c:pt idx="2238">
                  <c:v>41017</c:v>
                </c:pt>
                <c:pt idx="2239">
                  <c:v>41018</c:v>
                </c:pt>
                <c:pt idx="2240">
                  <c:v>41019</c:v>
                </c:pt>
                <c:pt idx="2241">
                  <c:v>41020</c:v>
                </c:pt>
                <c:pt idx="2242">
                  <c:v>41021</c:v>
                </c:pt>
                <c:pt idx="2243">
                  <c:v>41022</c:v>
                </c:pt>
                <c:pt idx="2244">
                  <c:v>41023</c:v>
                </c:pt>
                <c:pt idx="2245">
                  <c:v>41024</c:v>
                </c:pt>
                <c:pt idx="2246">
                  <c:v>41025</c:v>
                </c:pt>
                <c:pt idx="2247">
                  <c:v>41026</c:v>
                </c:pt>
                <c:pt idx="2248">
                  <c:v>41027</c:v>
                </c:pt>
                <c:pt idx="2249">
                  <c:v>41028</c:v>
                </c:pt>
                <c:pt idx="2250">
                  <c:v>41029</c:v>
                </c:pt>
                <c:pt idx="2251">
                  <c:v>41030</c:v>
                </c:pt>
                <c:pt idx="2252">
                  <c:v>41031</c:v>
                </c:pt>
                <c:pt idx="2253">
                  <c:v>41032</c:v>
                </c:pt>
                <c:pt idx="2254">
                  <c:v>41033</c:v>
                </c:pt>
                <c:pt idx="2255">
                  <c:v>41034</c:v>
                </c:pt>
                <c:pt idx="2256">
                  <c:v>41035</c:v>
                </c:pt>
                <c:pt idx="2257">
                  <c:v>41036</c:v>
                </c:pt>
                <c:pt idx="2258">
                  <c:v>41037</c:v>
                </c:pt>
                <c:pt idx="2259">
                  <c:v>41038</c:v>
                </c:pt>
                <c:pt idx="2260">
                  <c:v>41039</c:v>
                </c:pt>
                <c:pt idx="2261">
                  <c:v>41040</c:v>
                </c:pt>
                <c:pt idx="2262">
                  <c:v>41041</c:v>
                </c:pt>
                <c:pt idx="2263">
                  <c:v>41042</c:v>
                </c:pt>
                <c:pt idx="2264">
                  <c:v>41043</c:v>
                </c:pt>
                <c:pt idx="2265">
                  <c:v>41044</c:v>
                </c:pt>
                <c:pt idx="2266">
                  <c:v>41045</c:v>
                </c:pt>
                <c:pt idx="2267">
                  <c:v>41046</c:v>
                </c:pt>
                <c:pt idx="2268">
                  <c:v>41047</c:v>
                </c:pt>
                <c:pt idx="2269">
                  <c:v>41048</c:v>
                </c:pt>
                <c:pt idx="2270">
                  <c:v>41049</c:v>
                </c:pt>
                <c:pt idx="2271">
                  <c:v>41050</c:v>
                </c:pt>
                <c:pt idx="2272">
                  <c:v>41051</c:v>
                </c:pt>
                <c:pt idx="2273">
                  <c:v>41052</c:v>
                </c:pt>
                <c:pt idx="2274">
                  <c:v>41053</c:v>
                </c:pt>
                <c:pt idx="2275">
                  <c:v>41054</c:v>
                </c:pt>
                <c:pt idx="2276">
                  <c:v>41055</c:v>
                </c:pt>
                <c:pt idx="2277">
                  <c:v>41056</c:v>
                </c:pt>
                <c:pt idx="2278">
                  <c:v>41057</c:v>
                </c:pt>
                <c:pt idx="2279">
                  <c:v>41058</c:v>
                </c:pt>
                <c:pt idx="2280">
                  <c:v>41059</c:v>
                </c:pt>
                <c:pt idx="2281">
                  <c:v>41060</c:v>
                </c:pt>
                <c:pt idx="2282">
                  <c:v>41061</c:v>
                </c:pt>
                <c:pt idx="2283">
                  <c:v>41062</c:v>
                </c:pt>
                <c:pt idx="2284">
                  <c:v>41063</c:v>
                </c:pt>
                <c:pt idx="2285">
                  <c:v>41064</c:v>
                </c:pt>
                <c:pt idx="2286">
                  <c:v>41065</c:v>
                </c:pt>
                <c:pt idx="2287">
                  <c:v>41066</c:v>
                </c:pt>
                <c:pt idx="2288">
                  <c:v>41067</c:v>
                </c:pt>
                <c:pt idx="2289">
                  <c:v>41068</c:v>
                </c:pt>
                <c:pt idx="2290">
                  <c:v>41069</c:v>
                </c:pt>
                <c:pt idx="2291">
                  <c:v>41070</c:v>
                </c:pt>
                <c:pt idx="2292">
                  <c:v>41071</c:v>
                </c:pt>
                <c:pt idx="2293">
                  <c:v>41072</c:v>
                </c:pt>
                <c:pt idx="2294">
                  <c:v>41073</c:v>
                </c:pt>
                <c:pt idx="2295">
                  <c:v>41074</c:v>
                </c:pt>
                <c:pt idx="2296">
                  <c:v>41075</c:v>
                </c:pt>
                <c:pt idx="2297">
                  <c:v>41076</c:v>
                </c:pt>
                <c:pt idx="2298">
                  <c:v>41077</c:v>
                </c:pt>
                <c:pt idx="2299">
                  <c:v>41078</c:v>
                </c:pt>
                <c:pt idx="2300">
                  <c:v>41079</c:v>
                </c:pt>
                <c:pt idx="2301">
                  <c:v>41080</c:v>
                </c:pt>
                <c:pt idx="2302">
                  <c:v>41081</c:v>
                </c:pt>
                <c:pt idx="2303">
                  <c:v>41082</c:v>
                </c:pt>
                <c:pt idx="2304">
                  <c:v>41083</c:v>
                </c:pt>
                <c:pt idx="2305">
                  <c:v>41084</c:v>
                </c:pt>
                <c:pt idx="2306">
                  <c:v>41085</c:v>
                </c:pt>
                <c:pt idx="2307">
                  <c:v>41086</c:v>
                </c:pt>
                <c:pt idx="2308">
                  <c:v>41087</c:v>
                </c:pt>
                <c:pt idx="2309">
                  <c:v>41088</c:v>
                </c:pt>
                <c:pt idx="2310">
                  <c:v>41089</c:v>
                </c:pt>
                <c:pt idx="2311">
                  <c:v>41090</c:v>
                </c:pt>
                <c:pt idx="2312">
                  <c:v>41091</c:v>
                </c:pt>
                <c:pt idx="2313">
                  <c:v>41092</c:v>
                </c:pt>
                <c:pt idx="2314">
                  <c:v>41093</c:v>
                </c:pt>
                <c:pt idx="2315">
                  <c:v>41094</c:v>
                </c:pt>
                <c:pt idx="2316">
                  <c:v>41095</c:v>
                </c:pt>
                <c:pt idx="2317">
                  <c:v>41096</c:v>
                </c:pt>
                <c:pt idx="2318">
                  <c:v>41097</c:v>
                </c:pt>
                <c:pt idx="2319">
                  <c:v>41098</c:v>
                </c:pt>
                <c:pt idx="2320">
                  <c:v>41099</c:v>
                </c:pt>
                <c:pt idx="2321">
                  <c:v>41100</c:v>
                </c:pt>
                <c:pt idx="2322">
                  <c:v>41101</c:v>
                </c:pt>
                <c:pt idx="2323">
                  <c:v>41102</c:v>
                </c:pt>
                <c:pt idx="2324">
                  <c:v>41103</c:v>
                </c:pt>
                <c:pt idx="2325">
                  <c:v>41104</c:v>
                </c:pt>
                <c:pt idx="2326">
                  <c:v>41105</c:v>
                </c:pt>
                <c:pt idx="2327">
                  <c:v>41106</c:v>
                </c:pt>
                <c:pt idx="2328">
                  <c:v>41107</c:v>
                </c:pt>
                <c:pt idx="2329">
                  <c:v>41108</c:v>
                </c:pt>
                <c:pt idx="2330">
                  <c:v>41109</c:v>
                </c:pt>
                <c:pt idx="2331">
                  <c:v>41110</c:v>
                </c:pt>
                <c:pt idx="2332">
                  <c:v>41111</c:v>
                </c:pt>
                <c:pt idx="2333">
                  <c:v>41112</c:v>
                </c:pt>
                <c:pt idx="2334">
                  <c:v>41113</c:v>
                </c:pt>
                <c:pt idx="2335">
                  <c:v>41114</c:v>
                </c:pt>
                <c:pt idx="2336">
                  <c:v>41115</c:v>
                </c:pt>
                <c:pt idx="2337">
                  <c:v>41116</c:v>
                </c:pt>
                <c:pt idx="2338">
                  <c:v>41117</c:v>
                </c:pt>
                <c:pt idx="2339">
                  <c:v>41118</c:v>
                </c:pt>
                <c:pt idx="2340">
                  <c:v>41119</c:v>
                </c:pt>
                <c:pt idx="2341">
                  <c:v>41120</c:v>
                </c:pt>
                <c:pt idx="2342">
                  <c:v>41121</c:v>
                </c:pt>
                <c:pt idx="2343">
                  <c:v>41122</c:v>
                </c:pt>
                <c:pt idx="2344">
                  <c:v>41123</c:v>
                </c:pt>
                <c:pt idx="2345">
                  <c:v>41124</c:v>
                </c:pt>
                <c:pt idx="2346">
                  <c:v>41125</c:v>
                </c:pt>
                <c:pt idx="2347">
                  <c:v>41126</c:v>
                </c:pt>
                <c:pt idx="2348">
                  <c:v>41127</c:v>
                </c:pt>
                <c:pt idx="2349">
                  <c:v>41128</c:v>
                </c:pt>
                <c:pt idx="2350">
                  <c:v>41129</c:v>
                </c:pt>
                <c:pt idx="2351">
                  <c:v>41130</c:v>
                </c:pt>
                <c:pt idx="2352">
                  <c:v>41131</c:v>
                </c:pt>
                <c:pt idx="2353">
                  <c:v>41132</c:v>
                </c:pt>
                <c:pt idx="2354">
                  <c:v>41133</c:v>
                </c:pt>
                <c:pt idx="2355">
                  <c:v>41134</c:v>
                </c:pt>
                <c:pt idx="2356">
                  <c:v>41135</c:v>
                </c:pt>
                <c:pt idx="2357">
                  <c:v>41136</c:v>
                </c:pt>
                <c:pt idx="2358">
                  <c:v>41137</c:v>
                </c:pt>
                <c:pt idx="2359">
                  <c:v>41138</c:v>
                </c:pt>
                <c:pt idx="2360">
                  <c:v>41139</c:v>
                </c:pt>
                <c:pt idx="2361">
                  <c:v>41140</c:v>
                </c:pt>
                <c:pt idx="2362">
                  <c:v>41141</c:v>
                </c:pt>
                <c:pt idx="2363">
                  <c:v>41142</c:v>
                </c:pt>
                <c:pt idx="2364">
                  <c:v>41143</c:v>
                </c:pt>
                <c:pt idx="2365">
                  <c:v>41144</c:v>
                </c:pt>
                <c:pt idx="2366">
                  <c:v>41145</c:v>
                </c:pt>
                <c:pt idx="2367">
                  <c:v>41146</c:v>
                </c:pt>
                <c:pt idx="2368">
                  <c:v>41147</c:v>
                </c:pt>
                <c:pt idx="2369">
                  <c:v>41148</c:v>
                </c:pt>
                <c:pt idx="2370">
                  <c:v>41149</c:v>
                </c:pt>
                <c:pt idx="2371">
                  <c:v>41150</c:v>
                </c:pt>
                <c:pt idx="2372">
                  <c:v>41151</c:v>
                </c:pt>
                <c:pt idx="2373">
                  <c:v>41152</c:v>
                </c:pt>
                <c:pt idx="2374">
                  <c:v>41153</c:v>
                </c:pt>
                <c:pt idx="2375">
                  <c:v>41154</c:v>
                </c:pt>
                <c:pt idx="2376">
                  <c:v>41155</c:v>
                </c:pt>
                <c:pt idx="2377">
                  <c:v>41156</c:v>
                </c:pt>
                <c:pt idx="2378">
                  <c:v>41157</c:v>
                </c:pt>
                <c:pt idx="2379">
                  <c:v>41158</c:v>
                </c:pt>
                <c:pt idx="2380">
                  <c:v>41159</c:v>
                </c:pt>
                <c:pt idx="2381">
                  <c:v>41160</c:v>
                </c:pt>
                <c:pt idx="2382">
                  <c:v>41161</c:v>
                </c:pt>
                <c:pt idx="2383">
                  <c:v>41162</c:v>
                </c:pt>
                <c:pt idx="2384">
                  <c:v>41163</c:v>
                </c:pt>
                <c:pt idx="2385">
                  <c:v>41164</c:v>
                </c:pt>
                <c:pt idx="2386">
                  <c:v>41165</c:v>
                </c:pt>
                <c:pt idx="2387">
                  <c:v>41166</c:v>
                </c:pt>
                <c:pt idx="2388">
                  <c:v>41167</c:v>
                </c:pt>
                <c:pt idx="2389">
                  <c:v>41168</c:v>
                </c:pt>
                <c:pt idx="2390">
                  <c:v>41169</c:v>
                </c:pt>
                <c:pt idx="2391">
                  <c:v>41170</c:v>
                </c:pt>
                <c:pt idx="2392">
                  <c:v>41171</c:v>
                </c:pt>
                <c:pt idx="2393">
                  <c:v>41172</c:v>
                </c:pt>
                <c:pt idx="2394">
                  <c:v>41173</c:v>
                </c:pt>
                <c:pt idx="2395">
                  <c:v>41174</c:v>
                </c:pt>
                <c:pt idx="2396">
                  <c:v>41175</c:v>
                </c:pt>
                <c:pt idx="2397">
                  <c:v>41176</c:v>
                </c:pt>
                <c:pt idx="2398">
                  <c:v>41177</c:v>
                </c:pt>
                <c:pt idx="2399">
                  <c:v>41178</c:v>
                </c:pt>
                <c:pt idx="2400">
                  <c:v>41179</c:v>
                </c:pt>
                <c:pt idx="2401">
                  <c:v>41180</c:v>
                </c:pt>
                <c:pt idx="2402">
                  <c:v>41181</c:v>
                </c:pt>
                <c:pt idx="2403">
                  <c:v>41182</c:v>
                </c:pt>
                <c:pt idx="2404">
                  <c:v>41183</c:v>
                </c:pt>
                <c:pt idx="2405">
                  <c:v>41184</c:v>
                </c:pt>
                <c:pt idx="2406">
                  <c:v>41185</c:v>
                </c:pt>
                <c:pt idx="2407">
                  <c:v>41186</c:v>
                </c:pt>
                <c:pt idx="2408">
                  <c:v>41187</c:v>
                </c:pt>
                <c:pt idx="2409">
                  <c:v>41188</c:v>
                </c:pt>
                <c:pt idx="2410">
                  <c:v>41189</c:v>
                </c:pt>
                <c:pt idx="2411">
                  <c:v>41190</c:v>
                </c:pt>
                <c:pt idx="2412">
                  <c:v>41191</c:v>
                </c:pt>
                <c:pt idx="2413">
                  <c:v>41192</c:v>
                </c:pt>
                <c:pt idx="2414">
                  <c:v>41193</c:v>
                </c:pt>
                <c:pt idx="2415">
                  <c:v>41194</c:v>
                </c:pt>
                <c:pt idx="2416">
                  <c:v>41195</c:v>
                </c:pt>
                <c:pt idx="2417">
                  <c:v>41196</c:v>
                </c:pt>
                <c:pt idx="2418">
                  <c:v>41197</c:v>
                </c:pt>
                <c:pt idx="2419">
                  <c:v>41198</c:v>
                </c:pt>
                <c:pt idx="2420">
                  <c:v>41199</c:v>
                </c:pt>
                <c:pt idx="2421">
                  <c:v>41200</c:v>
                </c:pt>
                <c:pt idx="2422">
                  <c:v>41201</c:v>
                </c:pt>
                <c:pt idx="2423">
                  <c:v>41202</c:v>
                </c:pt>
                <c:pt idx="2424">
                  <c:v>41203</c:v>
                </c:pt>
                <c:pt idx="2425">
                  <c:v>41204</c:v>
                </c:pt>
                <c:pt idx="2426">
                  <c:v>41205</c:v>
                </c:pt>
                <c:pt idx="2427">
                  <c:v>41206</c:v>
                </c:pt>
                <c:pt idx="2428">
                  <c:v>41207</c:v>
                </c:pt>
                <c:pt idx="2429">
                  <c:v>41208</c:v>
                </c:pt>
                <c:pt idx="2430">
                  <c:v>41209</c:v>
                </c:pt>
                <c:pt idx="2431">
                  <c:v>41210</c:v>
                </c:pt>
                <c:pt idx="2432">
                  <c:v>41211</c:v>
                </c:pt>
                <c:pt idx="2433">
                  <c:v>41212</c:v>
                </c:pt>
                <c:pt idx="2434">
                  <c:v>41213</c:v>
                </c:pt>
                <c:pt idx="2435">
                  <c:v>41214</c:v>
                </c:pt>
                <c:pt idx="2436">
                  <c:v>41215</c:v>
                </c:pt>
                <c:pt idx="2437">
                  <c:v>41216</c:v>
                </c:pt>
                <c:pt idx="2438">
                  <c:v>41217</c:v>
                </c:pt>
                <c:pt idx="2439">
                  <c:v>41218</c:v>
                </c:pt>
                <c:pt idx="2440">
                  <c:v>41219</c:v>
                </c:pt>
                <c:pt idx="2441">
                  <c:v>41220</c:v>
                </c:pt>
                <c:pt idx="2442">
                  <c:v>41221</c:v>
                </c:pt>
                <c:pt idx="2443">
                  <c:v>41222</c:v>
                </c:pt>
                <c:pt idx="2444">
                  <c:v>41223</c:v>
                </c:pt>
                <c:pt idx="2445">
                  <c:v>41224</c:v>
                </c:pt>
                <c:pt idx="2446">
                  <c:v>41225</c:v>
                </c:pt>
                <c:pt idx="2447">
                  <c:v>41226</c:v>
                </c:pt>
                <c:pt idx="2448">
                  <c:v>41227</c:v>
                </c:pt>
                <c:pt idx="2449">
                  <c:v>41228</c:v>
                </c:pt>
                <c:pt idx="2450">
                  <c:v>41229</c:v>
                </c:pt>
                <c:pt idx="2451">
                  <c:v>41230</c:v>
                </c:pt>
                <c:pt idx="2452">
                  <c:v>41231</c:v>
                </c:pt>
                <c:pt idx="2453">
                  <c:v>41232</c:v>
                </c:pt>
                <c:pt idx="2454">
                  <c:v>41233</c:v>
                </c:pt>
                <c:pt idx="2455">
                  <c:v>41234</c:v>
                </c:pt>
                <c:pt idx="2456">
                  <c:v>41235</c:v>
                </c:pt>
                <c:pt idx="2457">
                  <c:v>41236</c:v>
                </c:pt>
                <c:pt idx="2458">
                  <c:v>41237</c:v>
                </c:pt>
                <c:pt idx="2459">
                  <c:v>41238</c:v>
                </c:pt>
                <c:pt idx="2460">
                  <c:v>41239</c:v>
                </c:pt>
                <c:pt idx="2461">
                  <c:v>41240</c:v>
                </c:pt>
                <c:pt idx="2462">
                  <c:v>41241</c:v>
                </c:pt>
                <c:pt idx="2463">
                  <c:v>41242</c:v>
                </c:pt>
                <c:pt idx="2464">
                  <c:v>41243</c:v>
                </c:pt>
                <c:pt idx="2465">
                  <c:v>41244</c:v>
                </c:pt>
                <c:pt idx="2466">
                  <c:v>41245</c:v>
                </c:pt>
                <c:pt idx="2467">
                  <c:v>41246</c:v>
                </c:pt>
                <c:pt idx="2468">
                  <c:v>41247</c:v>
                </c:pt>
                <c:pt idx="2469">
                  <c:v>41248</c:v>
                </c:pt>
                <c:pt idx="2470">
                  <c:v>41249</c:v>
                </c:pt>
                <c:pt idx="2471">
                  <c:v>41250</c:v>
                </c:pt>
                <c:pt idx="2472">
                  <c:v>41251</c:v>
                </c:pt>
                <c:pt idx="2473">
                  <c:v>41252</c:v>
                </c:pt>
                <c:pt idx="2474">
                  <c:v>41253</c:v>
                </c:pt>
                <c:pt idx="2475">
                  <c:v>41254</c:v>
                </c:pt>
                <c:pt idx="2476">
                  <c:v>41255</c:v>
                </c:pt>
                <c:pt idx="2477">
                  <c:v>41256</c:v>
                </c:pt>
                <c:pt idx="2478">
                  <c:v>41257</c:v>
                </c:pt>
                <c:pt idx="2479">
                  <c:v>41258</c:v>
                </c:pt>
                <c:pt idx="2480">
                  <c:v>41259</c:v>
                </c:pt>
                <c:pt idx="2481">
                  <c:v>41260</c:v>
                </c:pt>
                <c:pt idx="2482">
                  <c:v>41261</c:v>
                </c:pt>
                <c:pt idx="2483">
                  <c:v>41262</c:v>
                </c:pt>
                <c:pt idx="2484">
                  <c:v>41263</c:v>
                </c:pt>
                <c:pt idx="2485">
                  <c:v>41264</c:v>
                </c:pt>
                <c:pt idx="2486">
                  <c:v>41265</c:v>
                </c:pt>
                <c:pt idx="2487">
                  <c:v>41266</c:v>
                </c:pt>
                <c:pt idx="2488">
                  <c:v>41267</c:v>
                </c:pt>
                <c:pt idx="2489">
                  <c:v>41268</c:v>
                </c:pt>
                <c:pt idx="2490">
                  <c:v>41269</c:v>
                </c:pt>
                <c:pt idx="2491">
                  <c:v>41270</c:v>
                </c:pt>
                <c:pt idx="2492">
                  <c:v>41271</c:v>
                </c:pt>
                <c:pt idx="2493">
                  <c:v>41272</c:v>
                </c:pt>
                <c:pt idx="2494">
                  <c:v>41273</c:v>
                </c:pt>
                <c:pt idx="2495">
                  <c:v>41274</c:v>
                </c:pt>
                <c:pt idx="2496">
                  <c:v>41275</c:v>
                </c:pt>
                <c:pt idx="2497">
                  <c:v>41276</c:v>
                </c:pt>
                <c:pt idx="2498">
                  <c:v>41277</c:v>
                </c:pt>
                <c:pt idx="2499">
                  <c:v>41278</c:v>
                </c:pt>
                <c:pt idx="2500">
                  <c:v>41279</c:v>
                </c:pt>
                <c:pt idx="2501">
                  <c:v>41280</c:v>
                </c:pt>
                <c:pt idx="2502">
                  <c:v>41281</c:v>
                </c:pt>
                <c:pt idx="2503">
                  <c:v>41282</c:v>
                </c:pt>
                <c:pt idx="2504">
                  <c:v>41283</c:v>
                </c:pt>
                <c:pt idx="2505">
                  <c:v>41284</c:v>
                </c:pt>
                <c:pt idx="2506">
                  <c:v>41285</c:v>
                </c:pt>
                <c:pt idx="2507">
                  <c:v>41286</c:v>
                </c:pt>
                <c:pt idx="2508">
                  <c:v>41287</c:v>
                </c:pt>
                <c:pt idx="2509">
                  <c:v>41288</c:v>
                </c:pt>
                <c:pt idx="2510">
                  <c:v>41289</c:v>
                </c:pt>
                <c:pt idx="2511">
                  <c:v>41290</c:v>
                </c:pt>
                <c:pt idx="2512">
                  <c:v>41291</c:v>
                </c:pt>
                <c:pt idx="2513">
                  <c:v>41292</c:v>
                </c:pt>
                <c:pt idx="2514">
                  <c:v>41293</c:v>
                </c:pt>
                <c:pt idx="2515">
                  <c:v>41294</c:v>
                </c:pt>
                <c:pt idx="2516">
                  <c:v>41295</c:v>
                </c:pt>
                <c:pt idx="2517">
                  <c:v>41296</c:v>
                </c:pt>
                <c:pt idx="2518">
                  <c:v>41297</c:v>
                </c:pt>
                <c:pt idx="2519">
                  <c:v>41298</c:v>
                </c:pt>
                <c:pt idx="2520">
                  <c:v>41299</c:v>
                </c:pt>
                <c:pt idx="2521">
                  <c:v>41300</c:v>
                </c:pt>
                <c:pt idx="2522">
                  <c:v>41301</c:v>
                </c:pt>
                <c:pt idx="2523">
                  <c:v>41302</c:v>
                </c:pt>
                <c:pt idx="2524">
                  <c:v>41303</c:v>
                </c:pt>
                <c:pt idx="2525">
                  <c:v>41304</c:v>
                </c:pt>
                <c:pt idx="2526">
                  <c:v>41305</c:v>
                </c:pt>
                <c:pt idx="2527">
                  <c:v>41306</c:v>
                </c:pt>
                <c:pt idx="2528">
                  <c:v>41307</c:v>
                </c:pt>
                <c:pt idx="2529">
                  <c:v>41308</c:v>
                </c:pt>
                <c:pt idx="2530">
                  <c:v>41309</c:v>
                </c:pt>
                <c:pt idx="2531">
                  <c:v>41310</c:v>
                </c:pt>
                <c:pt idx="2532">
                  <c:v>41311</c:v>
                </c:pt>
                <c:pt idx="2533">
                  <c:v>41312</c:v>
                </c:pt>
                <c:pt idx="2534">
                  <c:v>41313</c:v>
                </c:pt>
                <c:pt idx="2535">
                  <c:v>41314</c:v>
                </c:pt>
                <c:pt idx="2536">
                  <c:v>41315</c:v>
                </c:pt>
                <c:pt idx="2537">
                  <c:v>41316</c:v>
                </c:pt>
                <c:pt idx="2538">
                  <c:v>41317</c:v>
                </c:pt>
                <c:pt idx="2539">
                  <c:v>41318</c:v>
                </c:pt>
                <c:pt idx="2540">
                  <c:v>41319</c:v>
                </c:pt>
                <c:pt idx="2541">
                  <c:v>41320</c:v>
                </c:pt>
                <c:pt idx="2542">
                  <c:v>41321</c:v>
                </c:pt>
                <c:pt idx="2543">
                  <c:v>41322</c:v>
                </c:pt>
                <c:pt idx="2544">
                  <c:v>41323</c:v>
                </c:pt>
                <c:pt idx="2545">
                  <c:v>41324</c:v>
                </c:pt>
                <c:pt idx="2546">
                  <c:v>41325</c:v>
                </c:pt>
                <c:pt idx="2547">
                  <c:v>41326</c:v>
                </c:pt>
                <c:pt idx="2548">
                  <c:v>41327</c:v>
                </c:pt>
                <c:pt idx="2549">
                  <c:v>41328</c:v>
                </c:pt>
                <c:pt idx="2550">
                  <c:v>41329</c:v>
                </c:pt>
                <c:pt idx="2551">
                  <c:v>41330</c:v>
                </c:pt>
                <c:pt idx="2552">
                  <c:v>41331</c:v>
                </c:pt>
                <c:pt idx="2553">
                  <c:v>41332</c:v>
                </c:pt>
                <c:pt idx="2554">
                  <c:v>41333</c:v>
                </c:pt>
                <c:pt idx="2555">
                  <c:v>41334</c:v>
                </c:pt>
                <c:pt idx="2556">
                  <c:v>41335</c:v>
                </c:pt>
                <c:pt idx="2557">
                  <c:v>41336</c:v>
                </c:pt>
                <c:pt idx="2558">
                  <c:v>41337</c:v>
                </c:pt>
                <c:pt idx="2559">
                  <c:v>41338</c:v>
                </c:pt>
                <c:pt idx="2560">
                  <c:v>41339</c:v>
                </c:pt>
                <c:pt idx="2561">
                  <c:v>41340</c:v>
                </c:pt>
                <c:pt idx="2562">
                  <c:v>41341</c:v>
                </c:pt>
                <c:pt idx="2563">
                  <c:v>41342</c:v>
                </c:pt>
                <c:pt idx="2564">
                  <c:v>41343</c:v>
                </c:pt>
                <c:pt idx="2565">
                  <c:v>41344</c:v>
                </c:pt>
                <c:pt idx="2566">
                  <c:v>41345</c:v>
                </c:pt>
                <c:pt idx="2567">
                  <c:v>41346</c:v>
                </c:pt>
                <c:pt idx="2568">
                  <c:v>41347</c:v>
                </c:pt>
                <c:pt idx="2569">
                  <c:v>41348</c:v>
                </c:pt>
                <c:pt idx="2570">
                  <c:v>41349</c:v>
                </c:pt>
                <c:pt idx="2571">
                  <c:v>41350</c:v>
                </c:pt>
                <c:pt idx="2572">
                  <c:v>41351</c:v>
                </c:pt>
                <c:pt idx="2573">
                  <c:v>41352</c:v>
                </c:pt>
                <c:pt idx="2574">
                  <c:v>41353</c:v>
                </c:pt>
                <c:pt idx="2575">
                  <c:v>41354</c:v>
                </c:pt>
                <c:pt idx="2576">
                  <c:v>41355</c:v>
                </c:pt>
                <c:pt idx="2577">
                  <c:v>41356</c:v>
                </c:pt>
                <c:pt idx="2578">
                  <c:v>41357</c:v>
                </c:pt>
                <c:pt idx="2579">
                  <c:v>41358</c:v>
                </c:pt>
                <c:pt idx="2580">
                  <c:v>41359</c:v>
                </c:pt>
                <c:pt idx="2581">
                  <c:v>41360</c:v>
                </c:pt>
                <c:pt idx="2582">
                  <c:v>41361</c:v>
                </c:pt>
                <c:pt idx="2583">
                  <c:v>41362</c:v>
                </c:pt>
                <c:pt idx="2584">
                  <c:v>41363</c:v>
                </c:pt>
                <c:pt idx="2585">
                  <c:v>41364</c:v>
                </c:pt>
                <c:pt idx="2586">
                  <c:v>41365</c:v>
                </c:pt>
                <c:pt idx="2587">
                  <c:v>41366</c:v>
                </c:pt>
                <c:pt idx="2588">
                  <c:v>41367</c:v>
                </c:pt>
                <c:pt idx="2589">
                  <c:v>41368</c:v>
                </c:pt>
                <c:pt idx="2590">
                  <c:v>41369</c:v>
                </c:pt>
                <c:pt idx="2591">
                  <c:v>41370</c:v>
                </c:pt>
                <c:pt idx="2592">
                  <c:v>41371</c:v>
                </c:pt>
                <c:pt idx="2593">
                  <c:v>41372</c:v>
                </c:pt>
                <c:pt idx="2594">
                  <c:v>41373</c:v>
                </c:pt>
                <c:pt idx="2595">
                  <c:v>41374</c:v>
                </c:pt>
                <c:pt idx="2596">
                  <c:v>41375</c:v>
                </c:pt>
                <c:pt idx="2597">
                  <c:v>41376</c:v>
                </c:pt>
                <c:pt idx="2598">
                  <c:v>41377</c:v>
                </c:pt>
                <c:pt idx="2599">
                  <c:v>41378</c:v>
                </c:pt>
                <c:pt idx="2600">
                  <c:v>41379</c:v>
                </c:pt>
                <c:pt idx="2601">
                  <c:v>41380</c:v>
                </c:pt>
                <c:pt idx="2602">
                  <c:v>41381</c:v>
                </c:pt>
                <c:pt idx="2603">
                  <c:v>41382</c:v>
                </c:pt>
                <c:pt idx="2604">
                  <c:v>41383</c:v>
                </c:pt>
                <c:pt idx="2605">
                  <c:v>41384</c:v>
                </c:pt>
                <c:pt idx="2606">
                  <c:v>41385</c:v>
                </c:pt>
                <c:pt idx="2607">
                  <c:v>41386</c:v>
                </c:pt>
                <c:pt idx="2608">
                  <c:v>41387</c:v>
                </c:pt>
                <c:pt idx="2609">
                  <c:v>41388</c:v>
                </c:pt>
                <c:pt idx="2610">
                  <c:v>41389</c:v>
                </c:pt>
                <c:pt idx="2611">
                  <c:v>41390</c:v>
                </c:pt>
                <c:pt idx="2612">
                  <c:v>41391</c:v>
                </c:pt>
                <c:pt idx="2613">
                  <c:v>41392</c:v>
                </c:pt>
                <c:pt idx="2614">
                  <c:v>41393</c:v>
                </c:pt>
                <c:pt idx="2615">
                  <c:v>41394</c:v>
                </c:pt>
                <c:pt idx="2616">
                  <c:v>41395</c:v>
                </c:pt>
                <c:pt idx="2617">
                  <c:v>41396</c:v>
                </c:pt>
                <c:pt idx="2618">
                  <c:v>41397</c:v>
                </c:pt>
                <c:pt idx="2619">
                  <c:v>41398</c:v>
                </c:pt>
                <c:pt idx="2620">
                  <c:v>41399</c:v>
                </c:pt>
                <c:pt idx="2621">
                  <c:v>41400</c:v>
                </c:pt>
                <c:pt idx="2622">
                  <c:v>41401</c:v>
                </c:pt>
                <c:pt idx="2623">
                  <c:v>41402</c:v>
                </c:pt>
                <c:pt idx="2624">
                  <c:v>41403</c:v>
                </c:pt>
                <c:pt idx="2625">
                  <c:v>41404</c:v>
                </c:pt>
                <c:pt idx="2626">
                  <c:v>41405</c:v>
                </c:pt>
                <c:pt idx="2627">
                  <c:v>41406</c:v>
                </c:pt>
                <c:pt idx="2628">
                  <c:v>41407</c:v>
                </c:pt>
                <c:pt idx="2629">
                  <c:v>41408</c:v>
                </c:pt>
                <c:pt idx="2630">
                  <c:v>41409</c:v>
                </c:pt>
                <c:pt idx="2631">
                  <c:v>41410</c:v>
                </c:pt>
                <c:pt idx="2632">
                  <c:v>41411</c:v>
                </c:pt>
                <c:pt idx="2633">
                  <c:v>41412</c:v>
                </c:pt>
                <c:pt idx="2634">
                  <c:v>41413</c:v>
                </c:pt>
                <c:pt idx="2635">
                  <c:v>41414</c:v>
                </c:pt>
                <c:pt idx="2636">
                  <c:v>41415</c:v>
                </c:pt>
                <c:pt idx="2637">
                  <c:v>41416</c:v>
                </c:pt>
                <c:pt idx="2638">
                  <c:v>41417</c:v>
                </c:pt>
                <c:pt idx="2639">
                  <c:v>41418</c:v>
                </c:pt>
                <c:pt idx="2640">
                  <c:v>41419</c:v>
                </c:pt>
                <c:pt idx="2641">
                  <c:v>41420</c:v>
                </c:pt>
                <c:pt idx="2642">
                  <c:v>41421</c:v>
                </c:pt>
                <c:pt idx="2643">
                  <c:v>41422</c:v>
                </c:pt>
                <c:pt idx="2644">
                  <c:v>41423</c:v>
                </c:pt>
                <c:pt idx="2645">
                  <c:v>41424</c:v>
                </c:pt>
                <c:pt idx="2646">
                  <c:v>41425</c:v>
                </c:pt>
                <c:pt idx="2647">
                  <c:v>41426</c:v>
                </c:pt>
                <c:pt idx="2648">
                  <c:v>41427</c:v>
                </c:pt>
                <c:pt idx="2649">
                  <c:v>41428</c:v>
                </c:pt>
                <c:pt idx="2650">
                  <c:v>41429</c:v>
                </c:pt>
                <c:pt idx="2651">
                  <c:v>41430</c:v>
                </c:pt>
                <c:pt idx="2652">
                  <c:v>41431</c:v>
                </c:pt>
                <c:pt idx="2653">
                  <c:v>41432</c:v>
                </c:pt>
                <c:pt idx="2654">
                  <c:v>41433</c:v>
                </c:pt>
                <c:pt idx="2655">
                  <c:v>41434</c:v>
                </c:pt>
                <c:pt idx="2656">
                  <c:v>41435</c:v>
                </c:pt>
                <c:pt idx="2657">
                  <c:v>41436</c:v>
                </c:pt>
                <c:pt idx="2658">
                  <c:v>41437</c:v>
                </c:pt>
                <c:pt idx="2659">
                  <c:v>41438</c:v>
                </c:pt>
                <c:pt idx="2660">
                  <c:v>41439</c:v>
                </c:pt>
                <c:pt idx="2661">
                  <c:v>41440</c:v>
                </c:pt>
                <c:pt idx="2662">
                  <c:v>41441</c:v>
                </c:pt>
                <c:pt idx="2663">
                  <c:v>41442</c:v>
                </c:pt>
                <c:pt idx="2664">
                  <c:v>41443</c:v>
                </c:pt>
                <c:pt idx="2665">
                  <c:v>41444</c:v>
                </c:pt>
                <c:pt idx="2666">
                  <c:v>41445</c:v>
                </c:pt>
                <c:pt idx="2667">
                  <c:v>41446</c:v>
                </c:pt>
                <c:pt idx="2668">
                  <c:v>41447</c:v>
                </c:pt>
                <c:pt idx="2669">
                  <c:v>41448</c:v>
                </c:pt>
                <c:pt idx="2670">
                  <c:v>41449</c:v>
                </c:pt>
                <c:pt idx="2671">
                  <c:v>41450</c:v>
                </c:pt>
                <c:pt idx="2672">
                  <c:v>41451</c:v>
                </c:pt>
                <c:pt idx="2673">
                  <c:v>41452</c:v>
                </c:pt>
                <c:pt idx="2674">
                  <c:v>41453</c:v>
                </c:pt>
                <c:pt idx="2675">
                  <c:v>41454</c:v>
                </c:pt>
                <c:pt idx="2676">
                  <c:v>41455</c:v>
                </c:pt>
                <c:pt idx="2677">
                  <c:v>41456</c:v>
                </c:pt>
                <c:pt idx="2678">
                  <c:v>41457</c:v>
                </c:pt>
                <c:pt idx="2679">
                  <c:v>41458</c:v>
                </c:pt>
                <c:pt idx="2680">
                  <c:v>41459</c:v>
                </c:pt>
                <c:pt idx="2681">
                  <c:v>41460</c:v>
                </c:pt>
                <c:pt idx="2682">
                  <c:v>41461</c:v>
                </c:pt>
                <c:pt idx="2683">
                  <c:v>41462</c:v>
                </c:pt>
                <c:pt idx="2684">
                  <c:v>41463</c:v>
                </c:pt>
                <c:pt idx="2685">
                  <c:v>41464</c:v>
                </c:pt>
                <c:pt idx="2686">
                  <c:v>41465</c:v>
                </c:pt>
                <c:pt idx="2687">
                  <c:v>41466</c:v>
                </c:pt>
                <c:pt idx="2688">
                  <c:v>41467</c:v>
                </c:pt>
                <c:pt idx="2689">
                  <c:v>41468</c:v>
                </c:pt>
                <c:pt idx="2690">
                  <c:v>41469</c:v>
                </c:pt>
                <c:pt idx="2691">
                  <c:v>41470</c:v>
                </c:pt>
                <c:pt idx="2692">
                  <c:v>41471</c:v>
                </c:pt>
                <c:pt idx="2693">
                  <c:v>41472</c:v>
                </c:pt>
                <c:pt idx="2694">
                  <c:v>41473</c:v>
                </c:pt>
                <c:pt idx="2695">
                  <c:v>41474</c:v>
                </c:pt>
                <c:pt idx="2696">
                  <c:v>41475</c:v>
                </c:pt>
                <c:pt idx="2697">
                  <c:v>41476</c:v>
                </c:pt>
                <c:pt idx="2698">
                  <c:v>41477</c:v>
                </c:pt>
                <c:pt idx="2699">
                  <c:v>41478</c:v>
                </c:pt>
                <c:pt idx="2700">
                  <c:v>41479</c:v>
                </c:pt>
                <c:pt idx="2701">
                  <c:v>41480</c:v>
                </c:pt>
                <c:pt idx="2702">
                  <c:v>41481</c:v>
                </c:pt>
                <c:pt idx="2703">
                  <c:v>41482</c:v>
                </c:pt>
                <c:pt idx="2704">
                  <c:v>41483</c:v>
                </c:pt>
                <c:pt idx="2705">
                  <c:v>41484</c:v>
                </c:pt>
                <c:pt idx="2706">
                  <c:v>41485</c:v>
                </c:pt>
                <c:pt idx="2707">
                  <c:v>41486</c:v>
                </c:pt>
                <c:pt idx="2708">
                  <c:v>41487</c:v>
                </c:pt>
                <c:pt idx="2709">
                  <c:v>41488</c:v>
                </c:pt>
                <c:pt idx="2710">
                  <c:v>41489</c:v>
                </c:pt>
                <c:pt idx="2711">
                  <c:v>41490</c:v>
                </c:pt>
                <c:pt idx="2712">
                  <c:v>41491</c:v>
                </c:pt>
                <c:pt idx="2713">
                  <c:v>41492</c:v>
                </c:pt>
                <c:pt idx="2714">
                  <c:v>41493</c:v>
                </c:pt>
                <c:pt idx="2715">
                  <c:v>41494</c:v>
                </c:pt>
                <c:pt idx="2716">
                  <c:v>41495</c:v>
                </c:pt>
                <c:pt idx="2717">
                  <c:v>41496</c:v>
                </c:pt>
                <c:pt idx="2718">
                  <c:v>41497</c:v>
                </c:pt>
                <c:pt idx="2719">
                  <c:v>41498</c:v>
                </c:pt>
                <c:pt idx="2720">
                  <c:v>41499</c:v>
                </c:pt>
                <c:pt idx="2721">
                  <c:v>41500</c:v>
                </c:pt>
                <c:pt idx="2722">
                  <c:v>41501</c:v>
                </c:pt>
                <c:pt idx="2723">
                  <c:v>41502</c:v>
                </c:pt>
                <c:pt idx="2724">
                  <c:v>41503</c:v>
                </c:pt>
                <c:pt idx="2725">
                  <c:v>41504</c:v>
                </c:pt>
                <c:pt idx="2726">
                  <c:v>41505</c:v>
                </c:pt>
                <c:pt idx="2727">
                  <c:v>41506</c:v>
                </c:pt>
                <c:pt idx="2728">
                  <c:v>41507</c:v>
                </c:pt>
                <c:pt idx="2729">
                  <c:v>41508</c:v>
                </c:pt>
                <c:pt idx="2730">
                  <c:v>41509</c:v>
                </c:pt>
                <c:pt idx="2731">
                  <c:v>41510</c:v>
                </c:pt>
                <c:pt idx="2732">
                  <c:v>41511</c:v>
                </c:pt>
                <c:pt idx="2733">
                  <c:v>41512</c:v>
                </c:pt>
                <c:pt idx="2734">
                  <c:v>41513</c:v>
                </c:pt>
                <c:pt idx="2735">
                  <c:v>41514</c:v>
                </c:pt>
                <c:pt idx="2736">
                  <c:v>41515</c:v>
                </c:pt>
                <c:pt idx="2737">
                  <c:v>41516</c:v>
                </c:pt>
                <c:pt idx="2738">
                  <c:v>41517</c:v>
                </c:pt>
                <c:pt idx="2739">
                  <c:v>41518</c:v>
                </c:pt>
                <c:pt idx="2740">
                  <c:v>41519</c:v>
                </c:pt>
                <c:pt idx="2741">
                  <c:v>41520</c:v>
                </c:pt>
                <c:pt idx="2742">
                  <c:v>41521</c:v>
                </c:pt>
                <c:pt idx="2743">
                  <c:v>41522</c:v>
                </c:pt>
                <c:pt idx="2744">
                  <c:v>41523</c:v>
                </c:pt>
                <c:pt idx="2745">
                  <c:v>41524</c:v>
                </c:pt>
                <c:pt idx="2746">
                  <c:v>41525</c:v>
                </c:pt>
                <c:pt idx="2747">
                  <c:v>41526</c:v>
                </c:pt>
                <c:pt idx="2748">
                  <c:v>41527</c:v>
                </c:pt>
                <c:pt idx="2749">
                  <c:v>41528</c:v>
                </c:pt>
                <c:pt idx="2750">
                  <c:v>41529</c:v>
                </c:pt>
                <c:pt idx="2751">
                  <c:v>41530</c:v>
                </c:pt>
                <c:pt idx="2752">
                  <c:v>41531</c:v>
                </c:pt>
                <c:pt idx="2753">
                  <c:v>41532</c:v>
                </c:pt>
                <c:pt idx="2754">
                  <c:v>41533</c:v>
                </c:pt>
                <c:pt idx="2755">
                  <c:v>41534</c:v>
                </c:pt>
                <c:pt idx="2756">
                  <c:v>41535</c:v>
                </c:pt>
                <c:pt idx="2757">
                  <c:v>41536</c:v>
                </c:pt>
                <c:pt idx="2758">
                  <c:v>41537</c:v>
                </c:pt>
                <c:pt idx="2759">
                  <c:v>41538</c:v>
                </c:pt>
                <c:pt idx="2760">
                  <c:v>41539</c:v>
                </c:pt>
                <c:pt idx="2761">
                  <c:v>41540</c:v>
                </c:pt>
                <c:pt idx="2762">
                  <c:v>41541</c:v>
                </c:pt>
                <c:pt idx="2763">
                  <c:v>41542</c:v>
                </c:pt>
                <c:pt idx="2764">
                  <c:v>41543</c:v>
                </c:pt>
                <c:pt idx="2765">
                  <c:v>41544</c:v>
                </c:pt>
                <c:pt idx="2766">
                  <c:v>41545</c:v>
                </c:pt>
                <c:pt idx="2767">
                  <c:v>41546</c:v>
                </c:pt>
                <c:pt idx="2768">
                  <c:v>41547</c:v>
                </c:pt>
                <c:pt idx="2769">
                  <c:v>41548</c:v>
                </c:pt>
                <c:pt idx="2770">
                  <c:v>41549</c:v>
                </c:pt>
                <c:pt idx="2771">
                  <c:v>41550</c:v>
                </c:pt>
                <c:pt idx="2772">
                  <c:v>41551</c:v>
                </c:pt>
                <c:pt idx="2773">
                  <c:v>41552</c:v>
                </c:pt>
                <c:pt idx="2774">
                  <c:v>41553</c:v>
                </c:pt>
                <c:pt idx="2775">
                  <c:v>41554</c:v>
                </c:pt>
                <c:pt idx="2776">
                  <c:v>41555</c:v>
                </c:pt>
                <c:pt idx="2777">
                  <c:v>41556</c:v>
                </c:pt>
                <c:pt idx="2778">
                  <c:v>41557</c:v>
                </c:pt>
                <c:pt idx="2779">
                  <c:v>41558</c:v>
                </c:pt>
                <c:pt idx="2780">
                  <c:v>41559</c:v>
                </c:pt>
                <c:pt idx="2781">
                  <c:v>41560</c:v>
                </c:pt>
                <c:pt idx="2782">
                  <c:v>41561</c:v>
                </c:pt>
                <c:pt idx="2783">
                  <c:v>41562</c:v>
                </c:pt>
                <c:pt idx="2784">
                  <c:v>41563</c:v>
                </c:pt>
                <c:pt idx="2785">
                  <c:v>41564</c:v>
                </c:pt>
                <c:pt idx="2786">
                  <c:v>41565</c:v>
                </c:pt>
                <c:pt idx="2787">
                  <c:v>41566</c:v>
                </c:pt>
                <c:pt idx="2788">
                  <c:v>41567</c:v>
                </c:pt>
                <c:pt idx="2789">
                  <c:v>41568</c:v>
                </c:pt>
                <c:pt idx="2790">
                  <c:v>41569</c:v>
                </c:pt>
                <c:pt idx="2791">
                  <c:v>41570</c:v>
                </c:pt>
                <c:pt idx="2792">
                  <c:v>41571</c:v>
                </c:pt>
                <c:pt idx="2793">
                  <c:v>41572</c:v>
                </c:pt>
                <c:pt idx="2794">
                  <c:v>41573</c:v>
                </c:pt>
                <c:pt idx="2795">
                  <c:v>41574</c:v>
                </c:pt>
                <c:pt idx="2796">
                  <c:v>41575</c:v>
                </c:pt>
                <c:pt idx="2797">
                  <c:v>41576</c:v>
                </c:pt>
                <c:pt idx="2798">
                  <c:v>41577</c:v>
                </c:pt>
                <c:pt idx="2799">
                  <c:v>41578</c:v>
                </c:pt>
                <c:pt idx="2800">
                  <c:v>41579</c:v>
                </c:pt>
                <c:pt idx="2801">
                  <c:v>41580</c:v>
                </c:pt>
                <c:pt idx="2802">
                  <c:v>41581</c:v>
                </c:pt>
                <c:pt idx="2803">
                  <c:v>41582</c:v>
                </c:pt>
                <c:pt idx="2804">
                  <c:v>41583</c:v>
                </c:pt>
                <c:pt idx="2805">
                  <c:v>41584</c:v>
                </c:pt>
                <c:pt idx="2806">
                  <c:v>41585</c:v>
                </c:pt>
                <c:pt idx="2807">
                  <c:v>41586</c:v>
                </c:pt>
                <c:pt idx="2808">
                  <c:v>41587</c:v>
                </c:pt>
                <c:pt idx="2809">
                  <c:v>41588</c:v>
                </c:pt>
                <c:pt idx="2810">
                  <c:v>41589</c:v>
                </c:pt>
                <c:pt idx="2811">
                  <c:v>41590</c:v>
                </c:pt>
                <c:pt idx="2812">
                  <c:v>41591</c:v>
                </c:pt>
                <c:pt idx="2813">
                  <c:v>41592</c:v>
                </c:pt>
                <c:pt idx="2814">
                  <c:v>41593</c:v>
                </c:pt>
                <c:pt idx="2815">
                  <c:v>41594</c:v>
                </c:pt>
                <c:pt idx="2816">
                  <c:v>41595</c:v>
                </c:pt>
                <c:pt idx="2817">
                  <c:v>41596</c:v>
                </c:pt>
                <c:pt idx="2818">
                  <c:v>41597</c:v>
                </c:pt>
                <c:pt idx="2819">
                  <c:v>41598</c:v>
                </c:pt>
                <c:pt idx="2820">
                  <c:v>41599</c:v>
                </c:pt>
                <c:pt idx="2821">
                  <c:v>41600</c:v>
                </c:pt>
                <c:pt idx="2822">
                  <c:v>41601</c:v>
                </c:pt>
                <c:pt idx="2823">
                  <c:v>41602</c:v>
                </c:pt>
                <c:pt idx="2824">
                  <c:v>41603</c:v>
                </c:pt>
                <c:pt idx="2825">
                  <c:v>41604</c:v>
                </c:pt>
                <c:pt idx="2826">
                  <c:v>41605</c:v>
                </c:pt>
                <c:pt idx="2827">
                  <c:v>41606</c:v>
                </c:pt>
                <c:pt idx="2828">
                  <c:v>41607</c:v>
                </c:pt>
                <c:pt idx="2829">
                  <c:v>41608</c:v>
                </c:pt>
                <c:pt idx="2830">
                  <c:v>41609</c:v>
                </c:pt>
                <c:pt idx="2831">
                  <c:v>41610</c:v>
                </c:pt>
                <c:pt idx="2832">
                  <c:v>41611</c:v>
                </c:pt>
                <c:pt idx="2833">
                  <c:v>41612</c:v>
                </c:pt>
                <c:pt idx="2834">
                  <c:v>41613</c:v>
                </c:pt>
                <c:pt idx="2835">
                  <c:v>41614</c:v>
                </c:pt>
                <c:pt idx="2836">
                  <c:v>41615</c:v>
                </c:pt>
                <c:pt idx="2837">
                  <c:v>41616</c:v>
                </c:pt>
                <c:pt idx="2838">
                  <c:v>41617</c:v>
                </c:pt>
                <c:pt idx="2839">
                  <c:v>41618</c:v>
                </c:pt>
                <c:pt idx="2840">
                  <c:v>41619</c:v>
                </c:pt>
                <c:pt idx="2841">
                  <c:v>41620</c:v>
                </c:pt>
                <c:pt idx="2842">
                  <c:v>41621</c:v>
                </c:pt>
                <c:pt idx="2843">
                  <c:v>41622</c:v>
                </c:pt>
                <c:pt idx="2844">
                  <c:v>41623</c:v>
                </c:pt>
                <c:pt idx="2845">
                  <c:v>41624</c:v>
                </c:pt>
                <c:pt idx="2846">
                  <c:v>41625</c:v>
                </c:pt>
                <c:pt idx="2847">
                  <c:v>41626</c:v>
                </c:pt>
                <c:pt idx="2848">
                  <c:v>41627</c:v>
                </c:pt>
                <c:pt idx="2849">
                  <c:v>41628</c:v>
                </c:pt>
                <c:pt idx="2850">
                  <c:v>41629</c:v>
                </c:pt>
                <c:pt idx="2851">
                  <c:v>41630</c:v>
                </c:pt>
                <c:pt idx="2852">
                  <c:v>41631</c:v>
                </c:pt>
                <c:pt idx="2853">
                  <c:v>41632</c:v>
                </c:pt>
                <c:pt idx="2854">
                  <c:v>41633</c:v>
                </c:pt>
                <c:pt idx="2855">
                  <c:v>41634</c:v>
                </c:pt>
                <c:pt idx="2856">
                  <c:v>41635</c:v>
                </c:pt>
                <c:pt idx="2857">
                  <c:v>41636</c:v>
                </c:pt>
                <c:pt idx="2858">
                  <c:v>41637</c:v>
                </c:pt>
                <c:pt idx="2859">
                  <c:v>41638</c:v>
                </c:pt>
                <c:pt idx="2860">
                  <c:v>41639</c:v>
                </c:pt>
                <c:pt idx="2861">
                  <c:v>41640</c:v>
                </c:pt>
                <c:pt idx="2862">
                  <c:v>41641</c:v>
                </c:pt>
                <c:pt idx="2863">
                  <c:v>41642</c:v>
                </c:pt>
                <c:pt idx="2864">
                  <c:v>41643</c:v>
                </c:pt>
                <c:pt idx="2865">
                  <c:v>41644</c:v>
                </c:pt>
                <c:pt idx="2866">
                  <c:v>41645</c:v>
                </c:pt>
                <c:pt idx="2867">
                  <c:v>41646</c:v>
                </c:pt>
                <c:pt idx="2868">
                  <c:v>41647</c:v>
                </c:pt>
                <c:pt idx="2869">
                  <c:v>41648</c:v>
                </c:pt>
                <c:pt idx="2870">
                  <c:v>41649</c:v>
                </c:pt>
                <c:pt idx="2871">
                  <c:v>41650</c:v>
                </c:pt>
                <c:pt idx="2872">
                  <c:v>41651</c:v>
                </c:pt>
                <c:pt idx="2873">
                  <c:v>41652</c:v>
                </c:pt>
                <c:pt idx="2874">
                  <c:v>41653</c:v>
                </c:pt>
                <c:pt idx="2875">
                  <c:v>41654</c:v>
                </c:pt>
                <c:pt idx="2876">
                  <c:v>41655</c:v>
                </c:pt>
                <c:pt idx="2877">
                  <c:v>41656</c:v>
                </c:pt>
                <c:pt idx="2878">
                  <c:v>41657</c:v>
                </c:pt>
                <c:pt idx="2879">
                  <c:v>41658</c:v>
                </c:pt>
                <c:pt idx="2880">
                  <c:v>41659</c:v>
                </c:pt>
                <c:pt idx="2881">
                  <c:v>41660</c:v>
                </c:pt>
                <c:pt idx="2882">
                  <c:v>41661</c:v>
                </c:pt>
                <c:pt idx="2883">
                  <c:v>41662</c:v>
                </c:pt>
                <c:pt idx="2884">
                  <c:v>41663</c:v>
                </c:pt>
                <c:pt idx="2885">
                  <c:v>41664</c:v>
                </c:pt>
                <c:pt idx="2886">
                  <c:v>41665</c:v>
                </c:pt>
                <c:pt idx="2887">
                  <c:v>41666</c:v>
                </c:pt>
                <c:pt idx="2888">
                  <c:v>41667</c:v>
                </c:pt>
                <c:pt idx="2889">
                  <c:v>41668</c:v>
                </c:pt>
                <c:pt idx="2890">
                  <c:v>41669</c:v>
                </c:pt>
                <c:pt idx="2891">
                  <c:v>41670</c:v>
                </c:pt>
                <c:pt idx="2892">
                  <c:v>41671</c:v>
                </c:pt>
                <c:pt idx="2893">
                  <c:v>41672</c:v>
                </c:pt>
                <c:pt idx="2894">
                  <c:v>41673</c:v>
                </c:pt>
                <c:pt idx="2895">
                  <c:v>41674</c:v>
                </c:pt>
                <c:pt idx="2896">
                  <c:v>41675</c:v>
                </c:pt>
                <c:pt idx="2897">
                  <c:v>41676</c:v>
                </c:pt>
                <c:pt idx="2898">
                  <c:v>41677</c:v>
                </c:pt>
                <c:pt idx="2899">
                  <c:v>41678</c:v>
                </c:pt>
                <c:pt idx="2900">
                  <c:v>41679</c:v>
                </c:pt>
                <c:pt idx="2901">
                  <c:v>41680</c:v>
                </c:pt>
                <c:pt idx="2902">
                  <c:v>41681</c:v>
                </c:pt>
                <c:pt idx="2903">
                  <c:v>41682</c:v>
                </c:pt>
                <c:pt idx="2904">
                  <c:v>41683</c:v>
                </c:pt>
                <c:pt idx="2905">
                  <c:v>41684</c:v>
                </c:pt>
                <c:pt idx="2906">
                  <c:v>41685</c:v>
                </c:pt>
                <c:pt idx="2907">
                  <c:v>41686</c:v>
                </c:pt>
                <c:pt idx="2908">
                  <c:v>41687</c:v>
                </c:pt>
                <c:pt idx="2909">
                  <c:v>41688</c:v>
                </c:pt>
                <c:pt idx="2910">
                  <c:v>41689</c:v>
                </c:pt>
                <c:pt idx="2911">
                  <c:v>41690</c:v>
                </c:pt>
                <c:pt idx="2912">
                  <c:v>41691</c:v>
                </c:pt>
                <c:pt idx="2913">
                  <c:v>41692</c:v>
                </c:pt>
                <c:pt idx="2914">
                  <c:v>41693</c:v>
                </c:pt>
                <c:pt idx="2915">
                  <c:v>41694</c:v>
                </c:pt>
                <c:pt idx="2916">
                  <c:v>41695</c:v>
                </c:pt>
                <c:pt idx="2917">
                  <c:v>41696</c:v>
                </c:pt>
                <c:pt idx="2918">
                  <c:v>41697</c:v>
                </c:pt>
                <c:pt idx="2919">
                  <c:v>41698</c:v>
                </c:pt>
                <c:pt idx="2920">
                  <c:v>41699</c:v>
                </c:pt>
                <c:pt idx="2921">
                  <c:v>41700</c:v>
                </c:pt>
                <c:pt idx="2922">
                  <c:v>41701</c:v>
                </c:pt>
                <c:pt idx="2923">
                  <c:v>41702</c:v>
                </c:pt>
                <c:pt idx="2924">
                  <c:v>41703</c:v>
                </c:pt>
                <c:pt idx="2925">
                  <c:v>41704</c:v>
                </c:pt>
                <c:pt idx="2926">
                  <c:v>41705</c:v>
                </c:pt>
                <c:pt idx="2927">
                  <c:v>41706</c:v>
                </c:pt>
                <c:pt idx="2928">
                  <c:v>41707</c:v>
                </c:pt>
                <c:pt idx="2929">
                  <c:v>41708</c:v>
                </c:pt>
                <c:pt idx="2930">
                  <c:v>41709</c:v>
                </c:pt>
                <c:pt idx="2931">
                  <c:v>41710</c:v>
                </c:pt>
                <c:pt idx="2932">
                  <c:v>41711</c:v>
                </c:pt>
                <c:pt idx="2933">
                  <c:v>41712</c:v>
                </c:pt>
                <c:pt idx="2934">
                  <c:v>41713</c:v>
                </c:pt>
                <c:pt idx="2935">
                  <c:v>41714</c:v>
                </c:pt>
                <c:pt idx="2936">
                  <c:v>41715</c:v>
                </c:pt>
                <c:pt idx="2937">
                  <c:v>41716</c:v>
                </c:pt>
                <c:pt idx="2938">
                  <c:v>41717</c:v>
                </c:pt>
                <c:pt idx="2939">
                  <c:v>41718</c:v>
                </c:pt>
                <c:pt idx="2940">
                  <c:v>41719</c:v>
                </c:pt>
                <c:pt idx="2941">
                  <c:v>41720</c:v>
                </c:pt>
                <c:pt idx="2942">
                  <c:v>41721</c:v>
                </c:pt>
                <c:pt idx="2943">
                  <c:v>41722</c:v>
                </c:pt>
                <c:pt idx="2944">
                  <c:v>41723</c:v>
                </c:pt>
                <c:pt idx="2945">
                  <c:v>41724</c:v>
                </c:pt>
                <c:pt idx="2946">
                  <c:v>41725</c:v>
                </c:pt>
                <c:pt idx="2947">
                  <c:v>41726</c:v>
                </c:pt>
                <c:pt idx="2948">
                  <c:v>41727</c:v>
                </c:pt>
                <c:pt idx="2949">
                  <c:v>41728</c:v>
                </c:pt>
                <c:pt idx="2950">
                  <c:v>41729</c:v>
                </c:pt>
                <c:pt idx="2951">
                  <c:v>41730</c:v>
                </c:pt>
                <c:pt idx="2952">
                  <c:v>41731</c:v>
                </c:pt>
                <c:pt idx="2953">
                  <c:v>41732</c:v>
                </c:pt>
                <c:pt idx="2954">
                  <c:v>41733</c:v>
                </c:pt>
                <c:pt idx="2955">
                  <c:v>41734</c:v>
                </c:pt>
                <c:pt idx="2956">
                  <c:v>41735</c:v>
                </c:pt>
                <c:pt idx="2957">
                  <c:v>41736</c:v>
                </c:pt>
                <c:pt idx="2958">
                  <c:v>41737</c:v>
                </c:pt>
                <c:pt idx="2959">
                  <c:v>41738</c:v>
                </c:pt>
                <c:pt idx="2960">
                  <c:v>41739</c:v>
                </c:pt>
                <c:pt idx="2961">
                  <c:v>41740</c:v>
                </c:pt>
                <c:pt idx="2962">
                  <c:v>41741</c:v>
                </c:pt>
                <c:pt idx="2963">
                  <c:v>41742</c:v>
                </c:pt>
                <c:pt idx="2964">
                  <c:v>41743</c:v>
                </c:pt>
                <c:pt idx="2965">
                  <c:v>41744</c:v>
                </c:pt>
                <c:pt idx="2966">
                  <c:v>41745</c:v>
                </c:pt>
                <c:pt idx="2967">
                  <c:v>41746</c:v>
                </c:pt>
                <c:pt idx="2968">
                  <c:v>41747</c:v>
                </c:pt>
                <c:pt idx="2969">
                  <c:v>41748</c:v>
                </c:pt>
                <c:pt idx="2970">
                  <c:v>41749</c:v>
                </c:pt>
                <c:pt idx="2971">
                  <c:v>41750</c:v>
                </c:pt>
                <c:pt idx="2972">
                  <c:v>41751</c:v>
                </c:pt>
                <c:pt idx="2973">
                  <c:v>41752</c:v>
                </c:pt>
                <c:pt idx="2974">
                  <c:v>41753</c:v>
                </c:pt>
                <c:pt idx="2975">
                  <c:v>41754</c:v>
                </c:pt>
                <c:pt idx="2976">
                  <c:v>41755</c:v>
                </c:pt>
                <c:pt idx="2977">
                  <c:v>41756</c:v>
                </c:pt>
                <c:pt idx="2978">
                  <c:v>41757</c:v>
                </c:pt>
                <c:pt idx="2979">
                  <c:v>41758</c:v>
                </c:pt>
                <c:pt idx="2980">
                  <c:v>41759</c:v>
                </c:pt>
                <c:pt idx="2981">
                  <c:v>41760</c:v>
                </c:pt>
                <c:pt idx="2982">
                  <c:v>41761</c:v>
                </c:pt>
                <c:pt idx="2983">
                  <c:v>41762</c:v>
                </c:pt>
                <c:pt idx="2984">
                  <c:v>41763</c:v>
                </c:pt>
                <c:pt idx="2985">
                  <c:v>41764</c:v>
                </c:pt>
                <c:pt idx="2986">
                  <c:v>41765</c:v>
                </c:pt>
                <c:pt idx="2987">
                  <c:v>41766</c:v>
                </c:pt>
                <c:pt idx="2988">
                  <c:v>41767</c:v>
                </c:pt>
                <c:pt idx="2989">
                  <c:v>41768</c:v>
                </c:pt>
                <c:pt idx="2990">
                  <c:v>41769</c:v>
                </c:pt>
                <c:pt idx="2991">
                  <c:v>41770</c:v>
                </c:pt>
                <c:pt idx="2992">
                  <c:v>41771</c:v>
                </c:pt>
                <c:pt idx="2993">
                  <c:v>41772</c:v>
                </c:pt>
                <c:pt idx="2994">
                  <c:v>41773</c:v>
                </c:pt>
                <c:pt idx="2995">
                  <c:v>41774</c:v>
                </c:pt>
                <c:pt idx="2996">
                  <c:v>41775</c:v>
                </c:pt>
                <c:pt idx="2997">
                  <c:v>41776</c:v>
                </c:pt>
                <c:pt idx="2998">
                  <c:v>41777</c:v>
                </c:pt>
                <c:pt idx="2999">
                  <c:v>41778</c:v>
                </c:pt>
                <c:pt idx="3000">
                  <c:v>41779</c:v>
                </c:pt>
                <c:pt idx="3001">
                  <c:v>41780</c:v>
                </c:pt>
                <c:pt idx="3002">
                  <c:v>41781</c:v>
                </c:pt>
                <c:pt idx="3003">
                  <c:v>41782</c:v>
                </c:pt>
                <c:pt idx="3004">
                  <c:v>41783</c:v>
                </c:pt>
                <c:pt idx="3005">
                  <c:v>41784</c:v>
                </c:pt>
                <c:pt idx="3006">
                  <c:v>41785</c:v>
                </c:pt>
                <c:pt idx="3007">
                  <c:v>41786</c:v>
                </c:pt>
                <c:pt idx="3008">
                  <c:v>41787</c:v>
                </c:pt>
                <c:pt idx="3009">
                  <c:v>41788</c:v>
                </c:pt>
                <c:pt idx="3010">
                  <c:v>41789</c:v>
                </c:pt>
                <c:pt idx="3011">
                  <c:v>41790</c:v>
                </c:pt>
                <c:pt idx="3012">
                  <c:v>41791</c:v>
                </c:pt>
                <c:pt idx="3013">
                  <c:v>41792</c:v>
                </c:pt>
                <c:pt idx="3014">
                  <c:v>41793</c:v>
                </c:pt>
                <c:pt idx="3015">
                  <c:v>41794</c:v>
                </c:pt>
                <c:pt idx="3016">
                  <c:v>41795</c:v>
                </c:pt>
                <c:pt idx="3017">
                  <c:v>41796</c:v>
                </c:pt>
                <c:pt idx="3018">
                  <c:v>41797</c:v>
                </c:pt>
                <c:pt idx="3019">
                  <c:v>41798</c:v>
                </c:pt>
                <c:pt idx="3020">
                  <c:v>41799</c:v>
                </c:pt>
                <c:pt idx="3021">
                  <c:v>41800</c:v>
                </c:pt>
                <c:pt idx="3022">
                  <c:v>41801</c:v>
                </c:pt>
                <c:pt idx="3023">
                  <c:v>41802</c:v>
                </c:pt>
                <c:pt idx="3024">
                  <c:v>41803</c:v>
                </c:pt>
                <c:pt idx="3025">
                  <c:v>41804</c:v>
                </c:pt>
                <c:pt idx="3026">
                  <c:v>41805</c:v>
                </c:pt>
                <c:pt idx="3027">
                  <c:v>41806</c:v>
                </c:pt>
                <c:pt idx="3028">
                  <c:v>41807</c:v>
                </c:pt>
                <c:pt idx="3029">
                  <c:v>41808</c:v>
                </c:pt>
                <c:pt idx="3030">
                  <c:v>41809</c:v>
                </c:pt>
                <c:pt idx="3031">
                  <c:v>41810</c:v>
                </c:pt>
                <c:pt idx="3032">
                  <c:v>41811</c:v>
                </c:pt>
                <c:pt idx="3033">
                  <c:v>41812</c:v>
                </c:pt>
                <c:pt idx="3034">
                  <c:v>41813</c:v>
                </c:pt>
                <c:pt idx="3035">
                  <c:v>41814</c:v>
                </c:pt>
                <c:pt idx="3036">
                  <c:v>41815</c:v>
                </c:pt>
                <c:pt idx="3037">
                  <c:v>41816</c:v>
                </c:pt>
                <c:pt idx="3038">
                  <c:v>41817</c:v>
                </c:pt>
                <c:pt idx="3039">
                  <c:v>41818</c:v>
                </c:pt>
                <c:pt idx="3040">
                  <c:v>41819</c:v>
                </c:pt>
                <c:pt idx="3041">
                  <c:v>41820</c:v>
                </c:pt>
                <c:pt idx="3042">
                  <c:v>41821</c:v>
                </c:pt>
                <c:pt idx="3043">
                  <c:v>41822</c:v>
                </c:pt>
                <c:pt idx="3044">
                  <c:v>41823</c:v>
                </c:pt>
                <c:pt idx="3045">
                  <c:v>41824</c:v>
                </c:pt>
                <c:pt idx="3046">
                  <c:v>41825</c:v>
                </c:pt>
                <c:pt idx="3047">
                  <c:v>41826</c:v>
                </c:pt>
                <c:pt idx="3048">
                  <c:v>41827</c:v>
                </c:pt>
                <c:pt idx="3049">
                  <c:v>41828</c:v>
                </c:pt>
                <c:pt idx="3050">
                  <c:v>41829</c:v>
                </c:pt>
                <c:pt idx="3051">
                  <c:v>41830</c:v>
                </c:pt>
                <c:pt idx="3052">
                  <c:v>41831</c:v>
                </c:pt>
                <c:pt idx="3053">
                  <c:v>41832</c:v>
                </c:pt>
                <c:pt idx="3054">
                  <c:v>41833</c:v>
                </c:pt>
                <c:pt idx="3055">
                  <c:v>41834</c:v>
                </c:pt>
                <c:pt idx="3056">
                  <c:v>41835</c:v>
                </c:pt>
                <c:pt idx="3057">
                  <c:v>41836</c:v>
                </c:pt>
                <c:pt idx="3058">
                  <c:v>41837</c:v>
                </c:pt>
                <c:pt idx="3059">
                  <c:v>41838</c:v>
                </c:pt>
                <c:pt idx="3060">
                  <c:v>41839</c:v>
                </c:pt>
                <c:pt idx="3061">
                  <c:v>41840</c:v>
                </c:pt>
                <c:pt idx="3062">
                  <c:v>41841</c:v>
                </c:pt>
                <c:pt idx="3063">
                  <c:v>41842</c:v>
                </c:pt>
                <c:pt idx="3064">
                  <c:v>41843</c:v>
                </c:pt>
                <c:pt idx="3065">
                  <c:v>41844</c:v>
                </c:pt>
                <c:pt idx="3066">
                  <c:v>41845</c:v>
                </c:pt>
                <c:pt idx="3067">
                  <c:v>41846</c:v>
                </c:pt>
                <c:pt idx="3068">
                  <c:v>41847</c:v>
                </c:pt>
                <c:pt idx="3069">
                  <c:v>41848</c:v>
                </c:pt>
                <c:pt idx="3070">
                  <c:v>41849</c:v>
                </c:pt>
                <c:pt idx="3071">
                  <c:v>41850</c:v>
                </c:pt>
                <c:pt idx="3072">
                  <c:v>41851</c:v>
                </c:pt>
                <c:pt idx="3073">
                  <c:v>41852</c:v>
                </c:pt>
                <c:pt idx="3074">
                  <c:v>41853</c:v>
                </c:pt>
                <c:pt idx="3075">
                  <c:v>41854</c:v>
                </c:pt>
                <c:pt idx="3076">
                  <c:v>41855</c:v>
                </c:pt>
                <c:pt idx="3077">
                  <c:v>41856</c:v>
                </c:pt>
                <c:pt idx="3078">
                  <c:v>41857</c:v>
                </c:pt>
                <c:pt idx="3079">
                  <c:v>41858</c:v>
                </c:pt>
                <c:pt idx="3080">
                  <c:v>41859</c:v>
                </c:pt>
                <c:pt idx="3081">
                  <c:v>41860</c:v>
                </c:pt>
                <c:pt idx="3082">
                  <c:v>41861</c:v>
                </c:pt>
                <c:pt idx="3083">
                  <c:v>41862</c:v>
                </c:pt>
                <c:pt idx="3084">
                  <c:v>41863</c:v>
                </c:pt>
                <c:pt idx="3085">
                  <c:v>41864</c:v>
                </c:pt>
                <c:pt idx="3086">
                  <c:v>41865</c:v>
                </c:pt>
                <c:pt idx="3087">
                  <c:v>41866</c:v>
                </c:pt>
                <c:pt idx="3088">
                  <c:v>41867</c:v>
                </c:pt>
                <c:pt idx="3089">
                  <c:v>41868</c:v>
                </c:pt>
                <c:pt idx="3090">
                  <c:v>41869</c:v>
                </c:pt>
                <c:pt idx="3091">
                  <c:v>41870</c:v>
                </c:pt>
                <c:pt idx="3092">
                  <c:v>41871</c:v>
                </c:pt>
                <c:pt idx="3093">
                  <c:v>41872</c:v>
                </c:pt>
                <c:pt idx="3094">
                  <c:v>41873</c:v>
                </c:pt>
                <c:pt idx="3095">
                  <c:v>41874</c:v>
                </c:pt>
                <c:pt idx="3096">
                  <c:v>41875</c:v>
                </c:pt>
                <c:pt idx="3097">
                  <c:v>41876</c:v>
                </c:pt>
                <c:pt idx="3098">
                  <c:v>41877</c:v>
                </c:pt>
                <c:pt idx="3099">
                  <c:v>41878</c:v>
                </c:pt>
                <c:pt idx="3100">
                  <c:v>41879</c:v>
                </c:pt>
                <c:pt idx="3101">
                  <c:v>41880</c:v>
                </c:pt>
                <c:pt idx="3102">
                  <c:v>41881</c:v>
                </c:pt>
                <c:pt idx="3103">
                  <c:v>41882</c:v>
                </c:pt>
                <c:pt idx="3104">
                  <c:v>41883</c:v>
                </c:pt>
                <c:pt idx="3105">
                  <c:v>41884</c:v>
                </c:pt>
                <c:pt idx="3106">
                  <c:v>41885</c:v>
                </c:pt>
                <c:pt idx="3107">
                  <c:v>41886</c:v>
                </c:pt>
                <c:pt idx="3108">
                  <c:v>41887</c:v>
                </c:pt>
                <c:pt idx="3109">
                  <c:v>41888</c:v>
                </c:pt>
                <c:pt idx="3110">
                  <c:v>41889</c:v>
                </c:pt>
                <c:pt idx="3111">
                  <c:v>41890</c:v>
                </c:pt>
                <c:pt idx="3112">
                  <c:v>41891</c:v>
                </c:pt>
                <c:pt idx="3113">
                  <c:v>41892</c:v>
                </c:pt>
                <c:pt idx="3114">
                  <c:v>41893</c:v>
                </c:pt>
                <c:pt idx="3115">
                  <c:v>41894</c:v>
                </c:pt>
                <c:pt idx="3116">
                  <c:v>41895</c:v>
                </c:pt>
                <c:pt idx="3117">
                  <c:v>41896</c:v>
                </c:pt>
                <c:pt idx="3118">
                  <c:v>41897</c:v>
                </c:pt>
                <c:pt idx="3119">
                  <c:v>41898</c:v>
                </c:pt>
                <c:pt idx="3120">
                  <c:v>41899</c:v>
                </c:pt>
                <c:pt idx="3121">
                  <c:v>41900</c:v>
                </c:pt>
                <c:pt idx="3122">
                  <c:v>41901</c:v>
                </c:pt>
                <c:pt idx="3123">
                  <c:v>41902</c:v>
                </c:pt>
                <c:pt idx="3124">
                  <c:v>41903</c:v>
                </c:pt>
                <c:pt idx="3125">
                  <c:v>41904</c:v>
                </c:pt>
                <c:pt idx="3126">
                  <c:v>41905</c:v>
                </c:pt>
                <c:pt idx="3127">
                  <c:v>41906</c:v>
                </c:pt>
                <c:pt idx="3128">
                  <c:v>41907</c:v>
                </c:pt>
                <c:pt idx="3129">
                  <c:v>41908</c:v>
                </c:pt>
                <c:pt idx="3130">
                  <c:v>41909</c:v>
                </c:pt>
                <c:pt idx="3131">
                  <c:v>41910</c:v>
                </c:pt>
                <c:pt idx="3132">
                  <c:v>41911</c:v>
                </c:pt>
                <c:pt idx="3133">
                  <c:v>41912</c:v>
                </c:pt>
                <c:pt idx="3134">
                  <c:v>41913</c:v>
                </c:pt>
                <c:pt idx="3135">
                  <c:v>41914</c:v>
                </c:pt>
                <c:pt idx="3136">
                  <c:v>41915</c:v>
                </c:pt>
                <c:pt idx="3137">
                  <c:v>41916</c:v>
                </c:pt>
                <c:pt idx="3138">
                  <c:v>41917</c:v>
                </c:pt>
                <c:pt idx="3139">
                  <c:v>41918</c:v>
                </c:pt>
                <c:pt idx="3140">
                  <c:v>41919</c:v>
                </c:pt>
                <c:pt idx="3141">
                  <c:v>41920</c:v>
                </c:pt>
                <c:pt idx="3142">
                  <c:v>41921</c:v>
                </c:pt>
                <c:pt idx="3143">
                  <c:v>41922</c:v>
                </c:pt>
                <c:pt idx="3144">
                  <c:v>41923</c:v>
                </c:pt>
                <c:pt idx="3145">
                  <c:v>41924</c:v>
                </c:pt>
                <c:pt idx="3146">
                  <c:v>41925</c:v>
                </c:pt>
                <c:pt idx="3147">
                  <c:v>41926</c:v>
                </c:pt>
                <c:pt idx="3148">
                  <c:v>41927</c:v>
                </c:pt>
                <c:pt idx="3149">
                  <c:v>41928</c:v>
                </c:pt>
                <c:pt idx="3150">
                  <c:v>41929</c:v>
                </c:pt>
                <c:pt idx="3151">
                  <c:v>41930</c:v>
                </c:pt>
                <c:pt idx="3152">
                  <c:v>41931</c:v>
                </c:pt>
                <c:pt idx="3153">
                  <c:v>41932</c:v>
                </c:pt>
                <c:pt idx="3154">
                  <c:v>41933</c:v>
                </c:pt>
                <c:pt idx="3155">
                  <c:v>41934</c:v>
                </c:pt>
                <c:pt idx="3156">
                  <c:v>41935</c:v>
                </c:pt>
                <c:pt idx="3157">
                  <c:v>41936</c:v>
                </c:pt>
                <c:pt idx="3158">
                  <c:v>41937</c:v>
                </c:pt>
                <c:pt idx="3159">
                  <c:v>41938</c:v>
                </c:pt>
                <c:pt idx="3160">
                  <c:v>41939</c:v>
                </c:pt>
                <c:pt idx="3161">
                  <c:v>41940</c:v>
                </c:pt>
                <c:pt idx="3162">
                  <c:v>41941</c:v>
                </c:pt>
                <c:pt idx="3163">
                  <c:v>41942</c:v>
                </c:pt>
                <c:pt idx="3164">
                  <c:v>41943</c:v>
                </c:pt>
                <c:pt idx="3165">
                  <c:v>41944</c:v>
                </c:pt>
                <c:pt idx="3166">
                  <c:v>41945</c:v>
                </c:pt>
                <c:pt idx="3167">
                  <c:v>41946</c:v>
                </c:pt>
                <c:pt idx="3168">
                  <c:v>41947</c:v>
                </c:pt>
                <c:pt idx="3169">
                  <c:v>41948</c:v>
                </c:pt>
                <c:pt idx="3170">
                  <c:v>41949</c:v>
                </c:pt>
                <c:pt idx="3171">
                  <c:v>41950</c:v>
                </c:pt>
                <c:pt idx="3172">
                  <c:v>41951</c:v>
                </c:pt>
                <c:pt idx="3173">
                  <c:v>41952</c:v>
                </c:pt>
                <c:pt idx="3174">
                  <c:v>41953</c:v>
                </c:pt>
                <c:pt idx="3175">
                  <c:v>41954</c:v>
                </c:pt>
                <c:pt idx="3176">
                  <c:v>41955</c:v>
                </c:pt>
                <c:pt idx="3177">
                  <c:v>41956</c:v>
                </c:pt>
                <c:pt idx="3178">
                  <c:v>41957</c:v>
                </c:pt>
                <c:pt idx="3179">
                  <c:v>41958</c:v>
                </c:pt>
                <c:pt idx="3180">
                  <c:v>41959</c:v>
                </c:pt>
                <c:pt idx="3181">
                  <c:v>41960</c:v>
                </c:pt>
                <c:pt idx="3182">
                  <c:v>41961</c:v>
                </c:pt>
                <c:pt idx="3183">
                  <c:v>41962</c:v>
                </c:pt>
                <c:pt idx="3184">
                  <c:v>41963</c:v>
                </c:pt>
                <c:pt idx="3185">
                  <c:v>41964</c:v>
                </c:pt>
                <c:pt idx="3186">
                  <c:v>41965</c:v>
                </c:pt>
                <c:pt idx="3187">
                  <c:v>41966</c:v>
                </c:pt>
                <c:pt idx="3188">
                  <c:v>41967</c:v>
                </c:pt>
                <c:pt idx="3189">
                  <c:v>41968</c:v>
                </c:pt>
                <c:pt idx="3190">
                  <c:v>41969</c:v>
                </c:pt>
                <c:pt idx="3191">
                  <c:v>41970</c:v>
                </c:pt>
                <c:pt idx="3192">
                  <c:v>41971</c:v>
                </c:pt>
                <c:pt idx="3193">
                  <c:v>41972</c:v>
                </c:pt>
                <c:pt idx="3194">
                  <c:v>41973</c:v>
                </c:pt>
                <c:pt idx="3195">
                  <c:v>41974</c:v>
                </c:pt>
                <c:pt idx="3196">
                  <c:v>41975</c:v>
                </c:pt>
                <c:pt idx="3197">
                  <c:v>41976</c:v>
                </c:pt>
                <c:pt idx="3198">
                  <c:v>41977</c:v>
                </c:pt>
                <c:pt idx="3199">
                  <c:v>41978</c:v>
                </c:pt>
                <c:pt idx="3200">
                  <c:v>41979</c:v>
                </c:pt>
                <c:pt idx="3201">
                  <c:v>41980</c:v>
                </c:pt>
                <c:pt idx="3202">
                  <c:v>41981</c:v>
                </c:pt>
                <c:pt idx="3203">
                  <c:v>41982</c:v>
                </c:pt>
                <c:pt idx="3204">
                  <c:v>41983</c:v>
                </c:pt>
                <c:pt idx="3205">
                  <c:v>41984</c:v>
                </c:pt>
                <c:pt idx="3206">
                  <c:v>41985</c:v>
                </c:pt>
                <c:pt idx="3207">
                  <c:v>41986</c:v>
                </c:pt>
                <c:pt idx="3208">
                  <c:v>41987</c:v>
                </c:pt>
                <c:pt idx="3209">
                  <c:v>41988</c:v>
                </c:pt>
                <c:pt idx="3210">
                  <c:v>41989</c:v>
                </c:pt>
                <c:pt idx="3211">
                  <c:v>41990</c:v>
                </c:pt>
                <c:pt idx="3212">
                  <c:v>41991</c:v>
                </c:pt>
                <c:pt idx="3213">
                  <c:v>41992</c:v>
                </c:pt>
                <c:pt idx="3214">
                  <c:v>41993</c:v>
                </c:pt>
                <c:pt idx="3215">
                  <c:v>41994</c:v>
                </c:pt>
                <c:pt idx="3216">
                  <c:v>41995</c:v>
                </c:pt>
                <c:pt idx="3217">
                  <c:v>41996</c:v>
                </c:pt>
                <c:pt idx="3218">
                  <c:v>41997</c:v>
                </c:pt>
                <c:pt idx="3219">
                  <c:v>41998</c:v>
                </c:pt>
                <c:pt idx="3220">
                  <c:v>41999</c:v>
                </c:pt>
                <c:pt idx="3221">
                  <c:v>42000</c:v>
                </c:pt>
                <c:pt idx="3222">
                  <c:v>42001</c:v>
                </c:pt>
                <c:pt idx="3223">
                  <c:v>42002</c:v>
                </c:pt>
                <c:pt idx="3224">
                  <c:v>42003</c:v>
                </c:pt>
                <c:pt idx="3225">
                  <c:v>42004</c:v>
                </c:pt>
                <c:pt idx="3226">
                  <c:v>42005</c:v>
                </c:pt>
                <c:pt idx="3227">
                  <c:v>42006</c:v>
                </c:pt>
                <c:pt idx="3228">
                  <c:v>42007</c:v>
                </c:pt>
                <c:pt idx="3229">
                  <c:v>42008</c:v>
                </c:pt>
                <c:pt idx="3230">
                  <c:v>42009</c:v>
                </c:pt>
                <c:pt idx="3231">
                  <c:v>42010</c:v>
                </c:pt>
                <c:pt idx="3232">
                  <c:v>42011</c:v>
                </c:pt>
                <c:pt idx="3233">
                  <c:v>42012</c:v>
                </c:pt>
                <c:pt idx="3234">
                  <c:v>42013</c:v>
                </c:pt>
                <c:pt idx="3235">
                  <c:v>42014</c:v>
                </c:pt>
                <c:pt idx="3236">
                  <c:v>42015</c:v>
                </c:pt>
                <c:pt idx="3237">
                  <c:v>42016</c:v>
                </c:pt>
                <c:pt idx="3238">
                  <c:v>42017</c:v>
                </c:pt>
                <c:pt idx="3239">
                  <c:v>42018</c:v>
                </c:pt>
                <c:pt idx="3240">
                  <c:v>42019</c:v>
                </c:pt>
                <c:pt idx="3241">
                  <c:v>42020</c:v>
                </c:pt>
                <c:pt idx="3242">
                  <c:v>42021</c:v>
                </c:pt>
                <c:pt idx="3243">
                  <c:v>42022</c:v>
                </c:pt>
                <c:pt idx="3244">
                  <c:v>42023</c:v>
                </c:pt>
                <c:pt idx="3245">
                  <c:v>42024</c:v>
                </c:pt>
                <c:pt idx="3246">
                  <c:v>42025</c:v>
                </c:pt>
                <c:pt idx="3247">
                  <c:v>42026</c:v>
                </c:pt>
                <c:pt idx="3248">
                  <c:v>42027</c:v>
                </c:pt>
                <c:pt idx="3249">
                  <c:v>42028</c:v>
                </c:pt>
                <c:pt idx="3250">
                  <c:v>42029</c:v>
                </c:pt>
                <c:pt idx="3251">
                  <c:v>42030</c:v>
                </c:pt>
                <c:pt idx="3252">
                  <c:v>42031</c:v>
                </c:pt>
                <c:pt idx="3253">
                  <c:v>42032</c:v>
                </c:pt>
                <c:pt idx="3254">
                  <c:v>42033</c:v>
                </c:pt>
                <c:pt idx="3255">
                  <c:v>42034</c:v>
                </c:pt>
                <c:pt idx="3256">
                  <c:v>42035</c:v>
                </c:pt>
                <c:pt idx="3257">
                  <c:v>42036</c:v>
                </c:pt>
                <c:pt idx="3258">
                  <c:v>42037</c:v>
                </c:pt>
                <c:pt idx="3259">
                  <c:v>42038</c:v>
                </c:pt>
                <c:pt idx="3260">
                  <c:v>42039</c:v>
                </c:pt>
                <c:pt idx="3261">
                  <c:v>42040</c:v>
                </c:pt>
                <c:pt idx="3262">
                  <c:v>42041</c:v>
                </c:pt>
                <c:pt idx="3263">
                  <c:v>42042</c:v>
                </c:pt>
                <c:pt idx="3264">
                  <c:v>42043</c:v>
                </c:pt>
                <c:pt idx="3265">
                  <c:v>42044</c:v>
                </c:pt>
                <c:pt idx="3266">
                  <c:v>42045</c:v>
                </c:pt>
                <c:pt idx="3267">
                  <c:v>42046</c:v>
                </c:pt>
                <c:pt idx="3268">
                  <c:v>42047</c:v>
                </c:pt>
                <c:pt idx="3269">
                  <c:v>42048</c:v>
                </c:pt>
                <c:pt idx="3270">
                  <c:v>42049</c:v>
                </c:pt>
                <c:pt idx="3271">
                  <c:v>42050</c:v>
                </c:pt>
                <c:pt idx="3272">
                  <c:v>42051</c:v>
                </c:pt>
                <c:pt idx="3273">
                  <c:v>42052</c:v>
                </c:pt>
                <c:pt idx="3274">
                  <c:v>42053</c:v>
                </c:pt>
                <c:pt idx="3275">
                  <c:v>42054</c:v>
                </c:pt>
                <c:pt idx="3276">
                  <c:v>42055</c:v>
                </c:pt>
                <c:pt idx="3277">
                  <c:v>42056</c:v>
                </c:pt>
                <c:pt idx="3278">
                  <c:v>42057</c:v>
                </c:pt>
                <c:pt idx="3279">
                  <c:v>42058</c:v>
                </c:pt>
                <c:pt idx="3280">
                  <c:v>42059</c:v>
                </c:pt>
                <c:pt idx="3281">
                  <c:v>42060</c:v>
                </c:pt>
                <c:pt idx="3282">
                  <c:v>42061</c:v>
                </c:pt>
                <c:pt idx="3283">
                  <c:v>42062</c:v>
                </c:pt>
                <c:pt idx="3284">
                  <c:v>42063</c:v>
                </c:pt>
                <c:pt idx="3285">
                  <c:v>42064</c:v>
                </c:pt>
                <c:pt idx="3286">
                  <c:v>42065</c:v>
                </c:pt>
                <c:pt idx="3287">
                  <c:v>42066</c:v>
                </c:pt>
                <c:pt idx="3288">
                  <c:v>42067</c:v>
                </c:pt>
                <c:pt idx="3289">
                  <c:v>42068</c:v>
                </c:pt>
                <c:pt idx="3290">
                  <c:v>42069</c:v>
                </c:pt>
                <c:pt idx="3291">
                  <c:v>42070</c:v>
                </c:pt>
                <c:pt idx="3292">
                  <c:v>42071</c:v>
                </c:pt>
                <c:pt idx="3293">
                  <c:v>42072</c:v>
                </c:pt>
                <c:pt idx="3294">
                  <c:v>42073</c:v>
                </c:pt>
                <c:pt idx="3295">
                  <c:v>42074</c:v>
                </c:pt>
                <c:pt idx="3296">
                  <c:v>42075</c:v>
                </c:pt>
                <c:pt idx="3297">
                  <c:v>42076</c:v>
                </c:pt>
                <c:pt idx="3298">
                  <c:v>42077</c:v>
                </c:pt>
                <c:pt idx="3299">
                  <c:v>42078</c:v>
                </c:pt>
                <c:pt idx="3300">
                  <c:v>42079</c:v>
                </c:pt>
                <c:pt idx="3301">
                  <c:v>42080</c:v>
                </c:pt>
                <c:pt idx="3302">
                  <c:v>42081</c:v>
                </c:pt>
                <c:pt idx="3303">
                  <c:v>42082</c:v>
                </c:pt>
                <c:pt idx="3304">
                  <c:v>42083</c:v>
                </c:pt>
                <c:pt idx="3305">
                  <c:v>42084</c:v>
                </c:pt>
                <c:pt idx="3306">
                  <c:v>42085</c:v>
                </c:pt>
                <c:pt idx="3307">
                  <c:v>42086</c:v>
                </c:pt>
                <c:pt idx="3308">
                  <c:v>42087</c:v>
                </c:pt>
                <c:pt idx="3309">
                  <c:v>42088</c:v>
                </c:pt>
                <c:pt idx="3310">
                  <c:v>42089</c:v>
                </c:pt>
                <c:pt idx="3311">
                  <c:v>42090</c:v>
                </c:pt>
                <c:pt idx="3312">
                  <c:v>42091</c:v>
                </c:pt>
                <c:pt idx="3313">
                  <c:v>42092</c:v>
                </c:pt>
                <c:pt idx="3314">
                  <c:v>42093</c:v>
                </c:pt>
                <c:pt idx="3315">
                  <c:v>42094</c:v>
                </c:pt>
                <c:pt idx="3316">
                  <c:v>42095</c:v>
                </c:pt>
                <c:pt idx="3317">
                  <c:v>42096</c:v>
                </c:pt>
                <c:pt idx="3318">
                  <c:v>42097</c:v>
                </c:pt>
                <c:pt idx="3319">
                  <c:v>42098</c:v>
                </c:pt>
                <c:pt idx="3320">
                  <c:v>42099</c:v>
                </c:pt>
                <c:pt idx="3321">
                  <c:v>42100</c:v>
                </c:pt>
                <c:pt idx="3322">
                  <c:v>42101</c:v>
                </c:pt>
                <c:pt idx="3323">
                  <c:v>42102</c:v>
                </c:pt>
                <c:pt idx="3324">
                  <c:v>42103</c:v>
                </c:pt>
                <c:pt idx="3325">
                  <c:v>42104</c:v>
                </c:pt>
                <c:pt idx="3326">
                  <c:v>42105</c:v>
                </c:pt>
                <c:pt idx="3327">
                  <c:v>42106</c:v>
                </c:pt>
                <c:pt idx="3328">
                  <c:v>42107</c:v>
                </c:pt>
                <c:pt idx="3329">
                  <c:v>42108</c:v>
                </c:pt>
                <c:pt idx="3330">
                  <c:v>42109</c:v>
                </c:pt>
                <c:pt idx="3331">
                  <c:v>42110</c:v>
                </c:pt>
                <c:pt idx="3332">
                  <c:v>42111</c:v>
                </c:pt>
                <c:pt idx="3333">
                  <c:v>42112</c:v>
                </c:pt>
                <c:pt idx="3334">
                  <c:v>42113</c:v>
                </c:pt>
                <c:pt idx="3335">
                  <c:v>42114</c:v>
                </c:pt>
                <c:pt idx="3336">
                  <c:v>42115</c:v>
                </c:pt>
                <c:pt idx="3337">
                  <c:v>42116</c:v>
                </c:pt>
                <c:pt idx="3338">
                  <c:v>42117</c:v>
                </c:pt>
                <c:pt idx="3339">
                  <c:v>42118</c:v>
                </c:pt>
                <c:pt idx="3340">
                  <c:v>42119</c:v>
                </c:pt>
                <c:pt idx="3341">
                  <c:v>42120</c:v>
                </c:pt>
                <c:pt idx="3342">
                  <c:v>42121</c:v>
                </c:pt>
                <c:pt idx="3343">
                  <c:v>42122</c:v>
                </c:pt>
                <c:pt idx="3344">
                  <c:v>42123</c:v>
                </c:pt>
                <c:pt idx="3345">
                  <c:v>42124</c:v>
                </c:pt>
                <c:pt idx="3346">
                  <c:v>42125</c:v>
                </c:pt>
                <c:pt idx="3347">
                  <c:v>42126</c:v>
                </c:pt>
                <c:pt idx="3348">
                  <c:v>42127</c:v>
                </c:pt>
                <c:pt idx="3349">
                  <c:v>42128</c:v>
                </c:pt>
                <c:pt idx="3350">
                  <c:v>42129</c:v>
                </c:pt>
                <c:pt idx="3351">
                  <c:v>42130</c:v>
                </c:pt>
                <c:pt idx="3352">
                  <c:v>42131</c:v>
                </c:pt>
                <c:pt idx="3353">
                  <c:v>42132</c:v>
                </c:pt>
                <c:pt idx="3354">
                  <c:v>42133</c:v>
                </c:pt>
                <c:pt idx="3355">
                  <c:v>42134</c:v>
                </c:pt>
                <c:pt idx="3356">
                  <c:v>42135</c:v>
                </c:pt>
                <c:pt idx="3357">
                  <c:v>42136</c:v>
                </c:pt>
                <c:pt idx="3358">
                  <c:v>42137</c:v>
                </c:pt>
                <c:pt idx="3359">
                  <c:v>42138</c:v>
                </c:pt>
                <c:pt idx="3360">
                  <c:v>42139</c:v>
                </c:pt>
                <c:pt idx="3361">
                  <c:v>42140</c:v>
                </c:pt>
                <c:pt idx="3362">
                  <c:v>42141</c:v>
                </c:pt>
                <c:pt idx="3363">
                  <c:v>42142</c:v>
                </c:pt>
                <c:pt idx="3364">
                  <c:v>42143</c:v>
                </c:pt>
                <c:pt idx="3365">
                  <c:v>42144</c:v>
                </c:pt>
                <c:pt idx="3366">
                  <c:v>42145</c:v>
                </c:pt>
                <c:pt idx="3367">
                  <c:v>42146</c:v>
                </c:pt>
                <c:pt idx="3368">
                  <c:v>42147</c:v>
                </c:pt>
                <c:pt idx="3369">
                  <c:v>42148</c:v>
                </c:pt>
                <c:pt idx="3370">
                  <c:v>42149</c:v>
                </c:pt>
                <c:pt idx="3371">
                  <c:v>42150</c:v>
                </c:pt>
                <c:pt idx="3372">
                  <c:v>42151</c:v>
                </c:pt>
                <c:pt idx="3373">
                  <c:v>42152</c:v>
                </c:pt>
                <c:pt idx="3374">
                  <c:v>42153</c:v>
                </c:pt>
                <c:pt idx="3375">
                  <c:v>42154</c:v>
                </c:pt>
                <c:pt idx="3376">
                  <c:v>42155</c:v>
                </c:pt>
                <c:pt idx="3377">
                  <c:v>42156</c:v>
                </c:pt>
                <c:pt idx="3378">
                  <c:v>42157</c:v>
                </c:pt>
                <c:pt idx="3379">
                  <c:v>42158</c:v>
                </c:pt>
                <c:pt idx="3380">
                  <c:v>42159</c:v>
                </c:pt>
                <c:pt idx="3381">
                  <c:v>42160</c:v>
                </c:pt>
                <c:pt idx="3382">
                  <c:v>42161</c:v>
                </c:pt>
                <c:pt idx="3383">
                  <c:v>42162</c:v>
                </c:pt>
                <c:pt idx="3384">
                  <c:v>42163</c:v>
                </c:pt>
                <c:pt idx="3385">
                  <c:v>42164</c:v>
                </c:pt>
                <c:pt idx="3386">
                  <c:v>42165</c:v>
                </c:pt>
                <c:pt idx="3387">
                  <c:v>42166</c:v>
                </c:pt>
                <c:pt idx="3388">
                  <c:v>42167</c:v>
                </c:pt>
                <c:pt idx="3389">
                  <c:v>42168</c:v>
                </c:pt>
                <c:pt idx="3390">
                  <c:v>42169</c:v>
                </c:pt>
                <c:pt idx="3391">
                  <c:v>42170</c:v>
                </c:pt>
                <c:pt idx="3392">
                  <c:v>42171</c:v>
                </c:pt>
                <c:pt idx="3393">
                  <c:v>42172</c:v>
                </c:pt>
                <c:pt idx="3394">
                  <c:v>42173</c:v>
                </c:pt>
                <c:pt idx="3395">
                  <c:v>42174</c:v>
                </c:pt>
                <c:pt idx="3396">
                  <c:v>42175</c:v>
                </c:pt>
                <c:pt idx="3397">
                  <c:v>42176</c:v>
                </c:pt>
                <c:pt idx="3398">
                  <c:v>42177</c:v>
                </c:pt>
                <c:pt idx="3399">
                  <c:v>42178</c:v>
                </c:pt>
                <c:pt idx="3400">
                  <c:v>42179</c:v>
                </c:pt>
                <c:pt idx="3401">
                  <c:v>42180</c:v>
                </c:pt>
                <c:pt idx="3402">
                  <c:v>42181</c:v>
                </c:pt>
                <c:pt idx="3403">
                  <c:v>42182</c:v>
                </c:pt>
                <c:pt idx="3404">
                  <c:v>42183</c:v>
                </c:pt>
                <c:pt idx="3405">
                  <c:v>42184</c:v>
                </c:pt>
                <c:pt idx="3406">
                  <c:v>42185</c:v>
                </c:pt>
                <c:pt idx="3407">
                  <c:v>42186</c:v>
                </c:pt>
                <c:pt idx="3408">
                  <c:v>42187</c:v>
                </c:pt>
                <c:pt idx="3409">
                  <c:v>42188</c:v>
                </c:pt>
                <c:pt idx="3410">
                  <c:v>42189</c:v>
                </c:pt>
                <c:pt idx="3411">
                  <c:v>42190</c:v>
                </c:pt>
                <c:pt idx="3412">
                  <c:v>42191</c:v>
                </c:pt>
                <c:pt idx="3413">
                  <c:v>42192</c:v>
                </c:pt>
                <c:pt idx="3414">
                  <c:v>42193</c:v>
                </c:pt>
                <c:pt idx="3415">
                  <c:v>42194</c:v>
                </c:pt>
                <c:pt idx="3416">
                  <c:v>42195</c:v>
                </c:pt>
                <c:pt idx="3417">
                  <c:v>42196</c:v>
                </c:pt>
                <c:pt idx="3418">
                  <c:v>42197</c:v>
                </c:pt>
                <c:pt idx="3419">
                  <c:v>42198</c:v>
                </c:pt>
                <c:pt idx="3420">
                  <c:v>42199</c:v>
                </c:pt>
                <c:pt idx="3421">
                  <c:v>42200</c:v>
                </c:pt>
                <c:pt idx="3422">
                  <c:v>42201</c:v>
                </c:pt>
                <c:pt idx="3423">
                  <c:v>42202</c:v>
                </c:pt>
                <c:pt idx="3424">
                  <c:v>42203</c:v>
                </c:pt>
                <c:pt idx="3425">
                  <c:v>42204</c:v>
                </c:pt>
                <c:pt idx="3426">
                  <c:v>42205</c:v>
                </c:pt>
                <c:pt idx="3427">
                  <c:v>42206</c:v>
                </c:pt>
                <c:pt idx="3428">
                  <c:v>42207</c:v>
                </c:pt>
                <c:pt idx="3429">
                  <c:v>42208</c:v>
                </c:pt>
                <c:pt idx="3430">
                  <c:v>42209</c:v>
                </c:pt>
                <c:pt idx="3431">
                  <c:v>42210</c:v>
                </c:pt>
                <c:pt idx="3432">
                  <c:v>42211</c:v>
                </c:pt>
                <c:pt idx="3433">
                  <c:v>42212</c:v>
                </c:pt>
                <c:pt idx="3434">
                  <c:v>42213</c:v>
                </c:pt>
                <c:pt idx="3435">
                  <c:v>42214</c:v>
                </c:pt>
                <c:pt idx="3436">
                  <c:v>42215</c:v>
                </c:pt>
                <c:pt idx="3437">
                  <c:v>42216</c:v>
                </c:pt>
                <c:pt idx="3438">
                  <c:v>42217</c:v>
                </c:pt>
                <c:pt idx="3439">
                  <c:v>42218</c:v>
                </c:pt>
                <c:pt idx="3440">
                  <c:v>42219</c:v>
                </c:pt>
                <c:pt idx="3441">
                  <c:v>42220</c:v>
                </c:pt>
                <c:pt idx="3442">
                  <c:v>42221</c:v>
                </c:pt>
                <c:pt idx="3443">
                  <c:v>42222</c:v>
                </c:pt>
                <c:pt idx="3444">
                  <c:v>42223</c:v>
                </c:pt>
                <c:pt idx="3445">
                  <c:v>42224</c:v>
                </c:pt>
                <c:pt idx="3446">
                  <c:v>42225</c:v>
                </c:pt>
                <c:pt idx="3447">
                  <c:v>42226</c:v>
                </c:pt>
                <c:pt idx="3448">
                  <c:v>42227</c:v>
                </c:pt>
                <c:pt idx="3449">
                  <c:v>42228</c:v>
                </c:pt>
                <c:pt idx="3450">
                  <c:v>42229</c:v>
                </c:pt>
                <c:pt idx="3451">
                  <c:v>42230</c:v>
                </c:pt>
                <c:pt idx="3452">
                  <c:v>42231</c:v>
                </c:pt>
                <c:pt idx="3453">
                  <c:v>42232</c:v>
                </c:pt>
                <c:pt idx="3454">
                  <c:v>42233</c:v>
                </c:pt>
                <c:pt idx="3455">
                  <c:v>42234</c:v>
                </c:pt>
                <c:pt idx="3456">
                  <c:v>42235</c:v>
                </c:pt>
                <c:pt idx="3457">
                  <c:v>42236</c:v>
                </c:pt>
                <c:pt idx="3458">
                  <c:v>42237</c:v>
                </c:pt>
                <c:pt idx="3459">
                  <c:v>42238</c:v>
                </c:pt>
                <c:pt idx="3460">
                  <c:v>42239</c:v>
                </c:pt>
                <c:pt idx="3461">
                  <c:v>42240</c:v>
                </c:pt>
                <c:pt idx="3462">
                  <c:v>42241</c:v>
                </c:pt>
                <c:pt idx="3463">
                  <c:v>42242</c:v>
                </c:pt>
                <c:pt idx="3464">
                  <c:v>42243</c:v>
                </c:pt>
                <c:pt idx="3465">
                  <c:v>42244</c:v>
                </c:pt>
                <c:pt idx="3466">
                  <c:v>42245</c:v>
                </c:pt>
                <c:pt idx="3467">
                  <c:v>42246</c:v>
                </c:pt>
                <c:pt idx="3468">
                  <c:v>42247</c:v>
                </c:pt>
                <c:pt idx="3469">
                  <c:v>42248</c:v>
                </c:pt>
                <c:pt idx="3470">
                  <c:v>42249</c:v>
                </c:pt>
                <c:pt idx="3471">
                  <c:v>42250</c:v>
                </c:pt>
                <c:pt idx="3472">
                  <c:v>42251</c:v>
                </c:pt>
                <c:pt idx="3473">
                  <c:v>42252</c:v>
                </c:pt>
                <c:pt idx="3474">
                  <c:v>42253</c:v>
                </c:pt>
                <c:pt idx="3475">
                  <c:v>42254</c:v>
                </c:pt>
                <c:pt idx="3476">
                  <c:v>42255</c:v>
                </c:pt>
                <c:pt idx="3477">
                  <c:v>42256</c:v>
                </c:pt>
                <c:pt idx="3478">
                  <c:v>42257</c:v>
                </c:pt>
                <c:pt idx="3479">
                  <c:v>42258</c:v>
                </c:pt>
                <c:pt idx="3480">
                  <c:v>42259</c:v>
                </c:pt>
                <c:pt idx="3481">
                  <c:v>42260</c:v>
                </c:pt>
                <c:pt idx="3482">
                  <c:v>42261</c:v>
                </c:pt>
                <c:pt idx="3483">
                  <c:v>42262</c:v>
                </c:pt>
                <c:pt idx="3484">
                  <c:v>42263</c:v>
                </c:pt>
                <c:pt idx="3485">
                  <c:v>42264</c:v>
                </c:pt>
                <c:pt idx="3486">
                  <c:v>42265</c:v>
                </c:pt>
                <c:pt idx="3487">
                  <c:v>42266</c:v>
                </c:pt>
                <c:pt idx="3488">
                  <c:v>42267</c:v>
                </c:pt>
                <c:pt idx="3489">
                  <c:v>42268</c:v>
                </c:pt>
                <c:pt idx="3490">
                  <c:v>42269</c:v>
                </c:pt>
                <c:pt idx="3491">
                  <c:v>42270</c:v>
                </c:pt>
                <c:pt idx="3492">
                  <c:v>42271</c:v>
                </c:pt>
                <c:pt idx="3493">
                  <c:v>42272</c:v>
                </c:pt>
                <c:pt idx="3494">
                  <c:v>42273</c:v>
                </c:pt>
                <c:pt idx="3495">
                  <c:v>42274</c:v>
                </c:pt>
                <c:pt idx="3496">
                  <c:v>42275</c:v>
                </c:pt>
                <c:pt idx="3497">
                  <c:v>42276</c:v>
                </c:pt>
                <c:pt idx="3498">
                  <c:v>42277</c:v>
                </c:pt>
                <c:pt idx="3499">
                  <c:v>42278</c:v>
                </c:pt>
                <c:pt idx="3500">
                  <c:v>42279</c:v>
                </c:pt>
                <c:pt idx="3501">
                  <c:v>42280</c:v>
                </c:pt>
                <c:pt idx="3502">
                  <c:v>42281</c:v>
                </c:pt>
                <c:pt idx="3503">
                  <c:v>42282</c:v>
                </c:pt>
                <c:pt idx="3504">
                  <c:v>42283</c:v>
                </c:pt>
                <c:pt idx="3505">
                  <c:v>42284</c:v>
                </c:pt>
                <c:pt idx="3506">
                  <c:v>42285</c:v>
                </c:pt>
                <c:pt idx="3507">
                  <c:v>42286</c:v>
                </c:pt>
                <c:pt idx="3508">
                  <c:v>42287</c:v>
                </c:pt>
                <c:pt idx="3509">
                  <c:v>42288</c:v>
                </c:pt>
                <c:pt idx="3510">
                  <c:v>42289</c:v>
                </c:pt>
                <c:pt idx="3511">
                  <c:v>42290</c:v>
                </c:pt>
                <c:pt idx="3512">
                  <c:v>42291</c:v>
                </c:pt>
                <c:pt idx="3513">
                  <c:v>42292</c:v>
                </c:pt>
                <c:pt idx="3514">
                  <c:v>42293</c:v>
                </c:pt>
                <c:pt idx="3515">
                  <c:v>42294</c:v>
                </c:pt>
                <c:pt idx="3516">
                  <c:v>42295</c:v>
                </c:pt>
                <c:pt idx="3517">
                  <c:v>42296</c:v>
                </c:pt>
                <c:pt idx="3518">
                  <c:v>42297</c:v>
                </c:pt>
                <c:pt idx="3519">
                  <c:v>42298</c:v>
                </c:pt>
                <c:pt idx="3520">
                  <c:v>42299</c:v>
                </c:pt>
                <c:pt idx="3521">
                  <c:v>42300</c:v>
                </c:pt>
                <c:pt idx="3522">
                  <c:v>42301</c:v>
                </c:pt>
                <c:pt idx="3523">
                  <c:v>42302</c:v>
                </c:pt>
                <c:pt idx="3524">
                  <c:v>42303</c:v>
                </c:pt>
                <c:pt idx="3525">
                  <c:v>42304</c:v>
                </c:pt>
                <c:pt idx="3526">
                  <c:v>42305</c:v>
                </c:pt>
                <c:pt idx="3527">
                  <c:v>42306</c:v>
                </c:pt>
                <c:pt idx="3528">
                  <c:v>42307</c:v>
                </c:pt>
                <c:pt idx="3529">
                  <c:v>42308</c:v>
                </c:pt>
                <c:pt idx="3530">
                  <c:v>42309</c:v>
                </c:pt>
                <c:pt idx="3531">
                  <c:v>42310</c:v>
                </c:pt>
                <c:pt idx="3532">
                  <c:v>42311</c:v>
                </c:pt>
                <c:pt idx="3533">
                  <c:v>42312</c:v>
                </c:pt>
                <c:pt idx="3534">
                  <c:v>42313</c:v>
                </c:pt>
                <c:pt idx="3535">
                  <c:v>42314</c:v>
                </c:pt>
                <c:pt idx="3536">
                  <c:v>42315</c:v>
                </c:pt>
                <c:pt idx="3537">
                  <c:v>42316</c:v>
                </c:pt>
                <c:pt idx="3538">
                  <c:v>42317</c:v>
                </c:pt>
                <c:pt idx="3539">
                  <c:v>42318</c:v>
                </c:pt>
                <c:pt idx="3540">
                  <c:v>42319</c:v>
                </c:pt>
                <c:pt idx="3541">
                  <c:v>42320</c:v>
                </c:pt>
                <c:pt idx="3542">
                  <c:v>42321</c:v>
                </c:pt>
                <c:pt idx="3543">
                  <c:v>42322</c:v>
                </c:pt>
                <c:pt idx="3544">
                  <c:v>42323</c:v>
                </c:pt>
                <c:pt idx="3545">
                  <c:v>42324</c:v>
                </c:pt>
                <c:pt idx="3546">
                  <c:v>42325</c:v>
                </c:pt>
                <c:pt idx="3547">
                  <c:v>42326</c:v>
                </c:pt>
                <c:pt idx="3548">
                  <c:v>42327</c:v>
                </c:pt>
                <c:pt idx="3549">
                  <c:v>42328</c:v>
                </c:pt>
                <c:pt idx="3550">
                  <c:v>42329</c:v>
                </c:pt>
                <c:pt idx="3551">
                  <c:v>42330</c:v>
                </c:pt>
                <c:pt idx="3552">
                  <c:v>42331</c:v>
                </c:pt>
                <c:pt idx="3553">
                  <c:v>42332</c:v>
                </c:pt>
                <c:pt idx="3554">
                  <c:v>42333</c:v>
                </c:pt>
                <c:pt idx="3555">
                  <c:v>42334</c:v>
                </c:pt>
                <c:pt idx="3556">
                  <c:v>42335</c:v>
                </c:pt>
                <c:pt idx="3557">
                  <c:v>42336</c:v>
                </c:pt>
                <c:pt idx="3558">
                  <c:v>42337</c:v>
                </c:pt>
                <c:pt idx="3559">
                  <c:v>42338</c:v>
                </c:pt>
                <c:pt idx="3560">
                  <c:v>42339</c:v>
                </c:pt>
                <c:pt idx="3561">
                  <c:v>42340</c:v>
                </c:pt>
                <c:pt idx="3562">
                  <c:v>42341</c:v>
                </c:pt>
                <c:pt idx="3563">
                  <c:v>42342</c:v>
                </c:pt>
                <c:pt idx="3564">
                  <c:v>42343</c:v>
                </c:pt>
                <c:pt idx="3565">
                  <c:v>42344</c:v>
                </c:pt>
                <c:pt idx="3566">
                  <c:v>42345</c:v>
                </c:pt>
                <c:pt idx="3567">
                  <c:v>42346</c:v>
                </c:pt>
                <c:pt idx="3568">
                  <c:v>42347</c:v>
                </c:pt>
                <c:pt idx="3569">
                  <c:v>42348</c:v>
                </c:pt>
                <c:pt idx="3570">
                  <c:v>42349</c:v>
                </c:pt>
                <c:pt idx="3571">
                  <c:v>42350</c:v>
                </c:pt>
                <c:pt idx="3572">
                  <c:v>42351</c:v>
                </c:pt>
                <c:pt idx="3573">
                  <c:v>42352</c:v>
                </c:pt>
                <c:pt idx="3574">
                  <c:v>42353</c:v>
                </c:pt>
                <c:pt idx="3575">
                  <c:v>42354</c:v>
                </c:pt>
                <c:pt idx="3576">
                  <c:v>42355</c:v>
                </c:pt>
                <c:pt idx="3577">
                  <c:v>42356</c:v>
                </c:pt>
                <c:pt idx="3578">
                  <c:v>42357</c:v>
                </c:pt>
                <c:pt idx="3579">
                  <c:v>42358</c:v>
                </c:pt>
                <c:pt idx="3580">
                  <c:v>42359</c:v>
                </c:pt>
                <c:pt idx="3581">
                  <c:v>42360</c:v>
                </c:pt>
                <c:pt idx="3582">
                  <c:v>42361</c:v>
                </c:pt>
                <c:pt idx="3583">
                  <c:v>42362</c:v>
                </c:pt>
                <c:pt idx="3584">
                  <c:v>42363</c:v>
                </c:pt>
                <c:pt idx="3585">
                  <c:v>42364</c:v>
                </c:pt>
                <c:pt idx="3586">
                  <c:v>42365</c:v>
                </c:pt>
                <c:pt idx="3587">
                  <c:v>42366</c:v>
                </c:pt>
                <c:pt idx="3588">
                  <c:v>42367</c:v>
                </c:pt>
                <c:pt idx="3589">
                  <c:v>42368</c:v>
                </c:pt>
                <c:pt idx="3590">
                  <c:v>42369</c:v>
                </c:pt>
                <c:pt idx="3591">
                  <c:v>42370</c:v>
                </c:pt>
                <c:pt idx="3592">
                  <c:v>42371</c:v>
                </c:pt>
                <c:pt idx="3593">
                  <c:v>42372</c:v>
                </c:pt>
                <c:pt idx="3594">
                  <c:v>42373</c:v>
                </c:pt>
                <c:pt idx="3595">
                  <c:v>42374</c:v>
                </c:pt>
                <c:pt idx="3596">
                  <c:v>42375</c:v>
                </c:pt>
                <c:pt idx="3597">
                  <c:v>42376</c:v>
                </c:pt>
                <c:pt idx="3598">
                  <c:v>42377</c:v>
                </c:pt>
                <c:pt idx="3599">
                  <c:v>42378</c:v>
                </c:pt>
                <c:pt idx="3600">
                  <c:v>42379</c:v>
                </c:pt>
                <c:pt idx="3601">
                  <c:v>42380</c:v>
                </c:pt>
                <c:pt idx="3602">
                  <c:v>42381</c:v>
                </c:pt>
                <c:pt idx="3603">
                  <c:v>42382</c:v>
                </c:pt>
                <c:pt idx="3604">
                  <c:v>42383</c:v>
                </c:pt>
                <c:pt idx="3605">
                  <c:v>42384</c:v>
                </c:pt>
                <c:pt idx="3606">
                  <c:v>42385</c:v>
                </c:pt>
                <c:pt idx="3607">
                  <c:v>42386</c:v>
                </c:pt>
                <c:pt idx="3608">
                  <c:v>42387</c:v>
                </c:pt>
                <c:pt idx="3609">
                  <c:v>42388</c:v>
                </c:pt>
                <c:pt idx="3610">
                  <c:v>42389</c:v>
                </c:pt>
                <c:pt idx="3611">
                  <c:v>42390</c:v>
                </c:pt>
                <c:pt idx="3612">
                  <c:v>42391</c:v>
                </c:pt>
                <c:pt idx="3613">
                  <c:v>42392</c:v>
                </c:pt>
                <c:pt idx="3614">
                  <c:v>42393</c:v>
                </c:pt>
                <c:pt idx="3615">
                  <c:v>42394</c:v>
                </c:pt>
                <c:pt idx="3616">
                  <c:v>42395</c:v>
                </c:pt>
                <c:pt idx="3617">
                  <c:v>42396</c:v>
                </c:pt>
                <c:pt idx="3618">
                  <c:v>42397</c:v>
                </c:pt>
                <c:pt idx="3619">
                  <c:v>42398</c:v>
                </c:pt>
                <c:pt idx="3620">
                  <c:v>42399</c:v>
                </c:pt>
                <c:pt idx="3621">
                  <c:v>42400</c:v>
                </c:pt>
                <c:pt idx="3622">
                  <c:v>42401</c:v>
                </c:pt>
                <c:pt idx="3623">
                  <c:v>42402</c:v>
                </c:pt>
                <c:pt idx="3624">
                  <c:v>42403</c:v>
                </c:pt>
                <c:pt idx="3625">
                  <c:v>42404</c:v>
                </c:pt>
                <c:pt idx="3626">
                  <c:v>42405</c:v>
                </c:pt>
                <c:pt idx="3627">
                  <c:v>42406</c:v>
                </c:pt>
                <c:pt idx="3628">
                  <c:v>42407</c:v>
                </c:pt>
                <c:pt idx="3629">
                  <c:v>42408</c:v>
                </c:pt>
                <c:pt idx="3630">
                  <c:v>42409</c:v>
                </c:pt>
                <c:pt idx="3631">
                  <c:v>42410</c:v>
                </c:pt>
                <c:pt idx="3632">
                  <c:v>42411</c:v>
                </c:pt>
                <c:pt idx="3633">
                  <c:v>42412</c:v>
                </c:pt>
                <c:pt idx="3634">
                  <c:v>42413</c:v>
                </c:pt>
                <c:pt idx="3635">
                  <c:v>42414</c:v>
                </c:pt>
                <c:pt idx="3636">
                  <c:v>42415</c:v>
                </c:pt>
                <c:pt idx="3637">
                  <c:v>42416</c:v>
                </c:pt>
                <c:pt idx="3638">
                  <c:v>42417</c:v>
                </c:pt>
                <c:pt idx="3639">
                  <c:v>42418</c:v>
                </c:pt>
                <c:pt idx="3640">
                  <c:v>42419</c:v>
                </c:pt>
                <c:pt idx="3641">
                  <c:v>42420</c:v>
                </c:pt>
                <c:pt idx="3642">
                  <c:v>42421</c:v>
                </c:pt>
                <c:pt idx="3643">
                  <c:v>42422</c:v>
                </c:pt>
                <c:pt idx="3644">
                  <c:v>42423</c:v>
                </c:pt>
                <c:pt idx="3645">
                  <c:v>42424</c:v>
                </c:pt>
                <c:pt idx="3646">
                  <c:v>42425</c:v>
                </c:pt>
                <c:pt idx="3647">
                  <c:v>42426</c:v>
                </c:pt>
                <c:pt idx="3648">
                  <c:v>42427</c:v>
                </c:pt>
                <c:pt idx="3649">
                  <c:v>42428</c:v>
                </c:pt>
                <c:pt idx="3650">
                  <c:v>42429</c:v>
                </c:pt>
                <c:pt idx="3651">
                  <c:v>42430</c:v>
                </c:pt>
                <c:pt idx="3652">
                  <c:v>42431</c:v>
                </c:pt>
                <c:pt idx="3653">
                  <c:v>42432</c:v>
                </c:pt>
                <c:pt idx="3654">
                  <c:v>42433</c:v>
                </c:pt>
                <c:pt idx="3655">
                  <c:v>42434</c:v>
                </c:pt>
                <c:pt idx="3656">
                  <c:v>42435</c:v>
                </c:pt>
                <c:pt idx="3657">
                  <c:v>42436</c:v>
                </c:pt>
                <c:pt idx="3658">
                  <c:v>42437</c:v>
                </c:pt>
                <c:pt idx="3659">
                  <c:v>42438</c:v>
                </c:pt>
                <c:pt idx="3660">
                  <c:v>42439</c:v>
                </c:pt>
                <c:pt idx="3661">
                  <c:v>42440</c:v>
                </c:pt>
                <c:pt idx="3662">
                  <c:v>42441</c:v>
                </c:pt>
                <c:pt idx="3663">
                  <c:v>42442</c:v>
                </c:pt>
                <c:pt idx="3664">
                  <c:v>42443</c:v>
                </c:pt>
                <c:pt idx="3665">
                  <c:v>42444</c:v>
                </c:pt>
                <c:pt idx="3666">
                  <c:v>42445</c:v>
                </c:pt>
                <c:pt idx="3667">
                  <c:v>42446</c:v>
                </c:pt>
                <c:pt idx="3668">
                  <c:v>42447</c:v>
                </c:pt>
                <c:pt idx="3669">
                  <c:v>42448</c:v>
                </c:pt>
                <c:pt idx="3670">
                  <c:v>42449</c:v>
                </c:pt>
                <c:pt idx="3671">
                  <c:v>42450</c:v>
                </c:pt>
                <c:pt idx="3672">
                  <c:v>42451</c:v>
                </c:pt>
                <c:pt idx="3673">
                  <c:v>42452</c:v>
                </c:pt>
                <c:pt idx="3674">
                  <c:v>42453</c:v>
                </c:pt>
                <c:pt idx="3675">
                  <c:v>42454</c:v>
                </c:pt>
                <c:pt idx="3676">
                  <c:v>42455</c:v>
                </c:pt>
                <c:pt idx="3677">
                  <c:v>42456</c:v>
                </c:pt>
                <c:pt idx="3678">
                  <c:v>42457</c:v>
                </c:pt>
                <c:pt idx="3679">
                  <c:v>42458</c:v>
                </c:pt>
                <c:pt idx="3680">
                  <c:v>42459</c:v>
                </c:pt>
                <c:pt idx="3681">
                  <c:v>42460</c:v>
                </c:pt>
                <c:pt idx="3682">
                  <c:v>42461</c:v>
                </c:pt>
                <c:pt idx="3683">
                  <c:v>42462</c:v>
                </c:pt>
                <c:pt idx="3684">
                  <c:v>42463</c:v>
                </c:pt>
                <c:pt idx="3685">
                  <c:v>42464</c:v>
                </c:pt>
                <c:pt idx="3686">
                  <c:v>42465</c:v>
                </c:pt>
                <c:pt idx="3687">
                  <c:v>42466</c:v>
                </c:pt>
                <c:pt idx="3688">
                  <c:v>42467</c:v>
                </c:pt>
                <c:pt idx="3689">
                  <c:v>42468</c:v>
                </c:pt>
                <c:pt idx="3690">
                  <c:v>42469</c:v>
                </c:pt>
                <c:pt idx="3691">
                  <c:v>42470</c:v>
                </c:pt>
                <c:pt idx="3692">
                  <c:v>42471</c:v>
                </c:pt>
                <c:pt idx="3693">
                  <c:v>42472</c:v>
                </c:pt>
                <c:pt idx="3694">
                  <c:v>42473</c:v>
                </c:pt>
                <c:pt idx="3695">
                  <c:v>42474</c:v>
                </c:pt>
                <c:pt idx="3696">
                  <c:v>42475</c:v>
                </c:pt>
                <c:pt idx="3697">
                  <c:v>42476</c:v>
                </c:pt>
                <c:pt idx="3698">
                  <c:v>42477</c:v>
                </c:pt>
                <c:pt idx="3699">
                  <c:v>42478</c:v>
                </c:pt>
                <c:pt idx="3700">
                  <c:v>42479</c:v>
                </c:pt>
                <c:pt idx="3701">
                  <c:v>42480</c:v>
                </c:pt>
                <c:pt idx="3702">
                  <c:v>42481</c:v>
                </c:pt>
                <c:pt idx="3703">
                  <c:v>42482</c:v>
                </c:pt>
                <c:pt idx="3704">
                  <c:v>42483</c:v>
                </c:pt>
                <c:pt idx="3705">
                  <c:v>42484</c:v>
                </c:pt>
                <c:pt idx="3706">
                  <c:v>42485</c:v>
                </c:pt>
                <c:pt idx="3707">
                  <c:v>42486</c:v>
                </c:pt>
                <c:pt idx="3708">
                  <c:v>42487</c:v>
                </c:pt>
                <c:pt idx="3709">
                  <c:v>42488</c:v>
                </c:pt>
                <c:pt idx="3710">
                  <c:v>42489</c:v>
                </c:pt>
                <c:pt idx="3711">
                  <c:v>42490</c:v>
                </c:pt>
                <c:pt idx="3712">
                  <c:v>42491</c:v>
                </c:pt>
                <c:pt idx="3713">
                  <c:v>42492</c:v>
                </c:pt>
                <c:pt idx="3714">
                  <c:v>42493</c:v>
                </c:pt>
                <c:pt idx="3715">
                  <c:v>42494</c:v>
                </c:pt>
                <c:pt idx="3716">
                  <c:v>42495</c:v>
                </c:pt>
                <c:pt idx="3717">
                  <c:v>42496</c:v>
                </c:pt>
                <c:pt idx="3718">
                  <c:v>42497</c:v>
                </c:pt>
                <c:pt idx="3719">
                  <c:v>42498</c:v>
                </c:pt>
                <c:pt idx="3720">
                  <c:v>42499</c:v>
                </c:pt>
                <c:pt idx="3721">
                  <c:v>42500</c:v>
                </c:pt>
                <c:pt idx="3722">
                  <c:v>42501</c:v>
                </c:pt>
                <c:pt idx="3723">
                  <c:v>42502</c:v>
                </c:pt>
                <c:pt idx="3724">
                  <c:v>42503</c:v>
                </c:pt>
                <c:pt idx="3725">
                  <c:v>42504</c:v>
                </c:pt>
                <c:pt idx="3726">
                  <c:v>42505</c:v>
                </c:pt>
                <c:pt idx="3727">
                  <c:v>42506</c:v>
                </c:pt>
                <c:pt idx="3728">
                  <c:v>42507</c:v>
                </c:pt>
                <c:pt idx="3729">
                  <c:v>42508</c:v>
                </c:pt>
                <c:pt idx="3730">
                  <c:v>42509</c:v>
                </c:pt>
                <c:pt idx="3731">
                  <c:v>42510</c:v>
                </c:pt>
                <c:pt idx="3732">
                  <c:v>42511</c:v>
                </c:pt>
                <c:pt idx="3733">
                  <c:v>42512</c:v>
                </c:pt>
                <c:pt idx="3734">
                  <c:v>42513</c:v>
                </c:pt>
                <c:pt idx="3735">
                  <c:v>42514</c:v>
                </c:pt>
                <c:pt idx="3736">
                  <c:v>42515</c:v>
                </c:pt>
                <c:pt idx="3737">
                  <c:v>42516</c:v>
                </c:pt>
                <c:pt idx="3738">
                  <c:v>42517</c:v>
                </c:pt>
                <c:pt idx="3739">
                  <c:v>42518</c:v>
                </c:pt>
                <c:pt idx="3740">
                  <c:v>42519</c:v>
                </c:pt>
                <c:pt idx="3741">
                  <c:v>42520</c:v>
                </c:pt>
                <c:pt idx="3742">
                  <c:v>42521</c:v>
                </c:pt>
                <c:pt idx="3743">
                  <c:v>42522</c:v>
                </c:pt>
                <c:pt idx="3744">
                  <c:v>42523</c:v>
                </c:pt>
                <c:pt idx="3745">
                  <c:v>42524</c:v>
                </c:pt>
                <c:pt idx="3746">
                  <c:v>42525</c:v>
                </c:pt>
                <c:pt idx="3747">
                  <c:v>42526</c:v>
                </c:pt>
                <c:pt idx="3748">
                  <c:v>42527</c:v>
                </c:pt>
                <c:pt idx="3749">
                  <c:v>42528</c:v>
                </c:pt>
                <c:pt idx="3750">
                  <c:v>42529</c:v>
                </c:pt>
                <c:pt idx="3751">
                  <c:v>42530</c:v>
                </c:pt>
                <c:pt idx="3752">
                  <c:v>42531</c:v>
                </c:pt>
                <c:pt idx="3753">
                  <c:v>42532</c:v>
                </c:pt>
                <c:pt idx="3754">
                  <c:v>42533</c:v>
                </c:pt>
                <c:pt idx="3755">
                  <c:v>42534</c:v>
                </c:pt>
                <c:pt idx="3756">
                  <c:v>42535</c:v>
                </c:pt>
                <c:pt idx="3757">
                  <c:v>42536</c:v>
                </c:pt>
                <c:pt idx="3758">
                  <c:v>42537</c:v>
                </c:pt>
                <c:pt idx="3759">
                  <c:v>42538</c:v>
                </c:pt>
                <c:pt idx="3760">
                  <c:v>42539</c:v>
                </c:pt>
                <c:pt idx="3761">
                  <c:v>42540</c:v>
                </c:pt>
                <c:pt idx="3762">
                  <c:v>42541</c:v>
                </c:pt>
                <c:pt idx="3763">
                  <c:v>42542</c:v>
                </c:pt>
                <c:pt idx="3764">
                  <c:v>42543</c:v>
                </c:pt>
                <c:pt idx="3765">
                  <c:v>42544</c:v>
                </c:pt>
                <c:pt idx="3766">
                  <c:v>42545</c:v>
                </c:pt>
                <c:pt idx="3767">
                  <c:v>42546</c:v>
                </c:pt>
                <c:pt idx="3768">
                  <c:v>42547</c:v>
                </c:pt>
                <c:pt idx="3769">
                  <c:v>42548</c:v>
                </c:pt>
                <c:pt idx="3770">
                  <c:v>42549</c:v>
                </c:pt>
                <c:pt idx="3771">
                  <c:v>42550</c:v>
                </c:pt>
                <c:pt idx="3772">
                  <c:v>42551</c:v>
                </c:pt>
                <c:pt idx="3773">
                  <c:v>42552</c:v>
                </c:pt>
                <c:pt idx="3774">
                  <c:v>42553</c:v>
                </c:pt>
                <c:pt idx="3775">
                  <c:v>42554</c:v>
                </c:pt>
                <c:pt idx="3776">
                  <c:v>42555</c:v>
                </c:pt>
                <c:pt idx="3777">
                  <c:v>42556</c:v>
                </c:pt>
                <c:pt idx="3778">
                  <c:v>42557</c:v>
                </c:pt>
                <c:pt idx="3779">
                  <c:v>42558</c:v>
                </c:pt>
                <c:pt idx="3780">
                  <c:v>42559</c:v>
                </c:pt>
                <c:pt idx="3781">
                  <c:v>42560</c:v>
                </c:pt>
                <c:pt idx="3782">
                  <c:v>42561</c:v>
                </c:pt>
                <c:pt idx="3783">
                  <c:v>42562</c:v>
                </c:pt>
                <c:pt idx="3784">
                  <c:v>42563</c:v>
                </c:pt>
                <c:pt idx="3785">
                  <c:v>42564</c:v>
                </c:pt>
                <c:pt idx="3786">
                  <c:v>42565</c:v>
                </c:pt>
                <c:pt idx="3787">
                  <c:v>42566</c:v>
                </c:pt>
                <c:pt idx="3788">
                  <c:v>42567</c:v>
                </c:pt>
                <c:pt idx="3789">
                  <c:v>42568</c:v>
                </c:pt>
                <c:pt idx="3790">
                  <c:v>42569</c:v>
                </c:pt>
                <c:pt idx="3791">
                  <c:v>42570</c:v>
                </c:pt>
                <c:pt idx="3792">
                  <c:v>42571</c:v>
                </c:pt>
                <c:pt idx="3793">
                  <c:v>42572</c:v>
                </c:pt>
                <c:pt idx="3794">
                  <c:v>42573</c:v>
                </c:pt>
                <c:pt idx="3795">
                  <c:v>42574</c:v>
                </c:pt>
                <c:pt idx="3796">
                  <c:v>42575</c:v>
                </c:pt>
                <c:pt idx="3797">
                  <c:v>42576</c:v>
                </c:pt>
                <c:pt idx="3798">
                  <c:v>42577</c:v>
                </c:pt>
                <c:pt idx="3799">
                  <c:v>42578</c:v>
                </c:pt>
                <c:pt idx="3800">
                  <c:v>42579</c:v>
                </c:pt>
                <c:pt idx="3801">
                  <c:v>42580</c:v>
                </c:pt>
                <c:pt idx="3802">
                  <c:v>42581</c:v>
                </c:pt>
                <c:pt idx="3803">
                  <c:v>42582</c:v>
                </c:pt>
                <c:pt idx="3804">
                  <c:v>42583</c:v>
                </c:pt>
                <c:pt idx="3805">
                  <c:v>42584</c:v>
                </c:pt>
                <c:pt idx="3806">
                  <c:v>42585</c:v>
                </c:pt>
                <c:pt idx="3807">
                  <c:v>42586</c:v>
                </c:pt>
                <c:pt idx="3808">
                  <c:v>42587</c:v>
                </c:pt>
                <c:pt idx="3809">
                  <c:v>42588</c:v>
                </c:pt>
                <c:pt idx="3810">
                  <c:v>42589</c:v>
                </c:pt>
                <c:pt idx="3811">
                  <c:v>42590</c:v>
                </c:pt>
                <c:pt idx="3812">
                  <c:v>42591</c:v>
                </c:pt>
                <c:pt idx="3813">
                  <c:v>42592</c:v>
                </c:pt>
                <c:pt idx="3814">
                  <c:v>42593</c:v>
                </c:pt>
                <c:pt idx="3815">
                  <c:v>42594</c:v>
                </c:pt>
                <c:pt idx="3816">
                  <c:v>42595</c:v>
                </c:pt>
                <c:pt idx="3817">
                  <c:v>42596</c:v>
                </c:pt>
                <c:pt idx="3818">
                  <c:v>42597</c:v>
                </c:pt>
                <c:pt idx="3819">
                  <c:v>42598</c:v>
                </c:pt>
                <c:pt idx="3820">
                  <c:v>42599</c:v>
                </c:pt>
                <c:pt idx="3821">
                  <c:v>42600</c:v>
                </c:pt>
                <c:pt idx="3822">
                  <c:v>42601</c:v>
                </c:pt>
                <c:pt idx="3823">
                  <c:v>42602</c:v>
                </c:pt>
                <c:pt idx="3824">
                  <c:v>42603</c:v>
                </c:pt>
                <c:pt idx="3825">
                  <c:v>42604</c:v>
                </c:pt>
                <c:pt idx="3826">
                  <c:v>42605</c:v>
                </c:pt>
                <c:pt idx="3827">
                  <c:v>42606</c:v>
                </c:pt>
                <c:pt idx="3828">
                  <c:v>42607</c:v>
                </c:pt>
                <c:pt idx="3829">
                  <c:v>42608</c:v>
                </c:pt>
                <c:pt idx="3830">
                  <c:v>42609</c:v>
                </c:pt>
                <c:pt idx="3831">
                  <c:v>42610</c:v>
                </c:pt>
                <c:pt idx="3832">
                  <c:v>42611</c:v>
                </c:pt>
                <c:pt idx="3833">
                  <c:v>42612</c:v>
                </c:pt>
                <c:pt idx="3834">
                  <c:v>42613</c:v>
                </c:pt>
                <c:pt idx="3835">
                  <c:v>42614</c:v>
                </c:pt>
                <c:pt idx="3836">
                  <c:v>42615</c:v>
                </c:pt>
                <c:pt idx="3837">
                  <c:v>42616</c:v>
                </c:pt>
                <c:pt idx="3838">
                  <c:v>42617</c:v>
                </c:pt>
                <c:pt idx="3839">
                  <c:v>42618</c:v>
                </c:pt>
                <c:pt idx="3840">
                  <c:v>42619</c:v>
                </c:pt>
                <c:pt idx="3841">
                  <c:v>42620</c:v>
                </c:pt>
                <c:pt idx="3842">
                  <c:v>42621</c:v>
                </c:pt>
                <c:pt idx="3843">
                  <c:v>42622</c:v>
                </c:pt>
                <c:pt idx="3844">
                  <c:v>42623</c:v>
                </c:pt>
                <c:pt idx="3845">
                  <c:v>42624</c:v>
                </c:pt>
                <c:pt idx="3846">
                  <c:v>42625</c:v>
                </c:pt>
                <c:pt idx="3847">
                  <c:v>42626</c:v>
                </c:pt>
                <c:pt idx="3848">
                  <c:v>42627</c:v>
                </c:pt>
                <c:pt idx="3849">
                  <c:v>42628</c:v>
                </c:pt>
                <c:pt idx="3850">
                  <c:v>42629</c:v>
                </c:pt>
                <c:pt idx="3851">
                  <c:v>42630</c:v>
                </c:pt>
                <c:pt idx="3852">
                  <c:v>42631</c:v>
                </c:pt>
                <c:pt idx="3853">
                  <c:v>42632</c:v>
                </c:pt>
                <c:pt idx="3854">
                  <c:v>42633</c:v>
                </c:pt>
                <c:pt idx="3855">
                  <c:v>42634</c:v>
                </c:pt>
                <c:pt idx="3856">
                  <c:v>42635</c:v>
                </c:pt>
                <c:pt idx="3857">
                  <c:v>42636</c:v>
                </c:pt>
                <c:pt idx="3858">
                  <c:v>42637</c:v>
                </c:pt>
                <c:pt idx="3859">
                  <c:v>42638</c:v>
                </c:pt>
                <c:pt idx="3860">
                  <c:v>42639</c:v>
                </c:pt>
                <c:pt idx="3861">
                  <c:v>42640</c:v>
                </c:pt>
                <c:pt idx="3862">
                  <c:v>42641</c:v>
                </c:pt>
                <c:pt idx="3863">
                  <c:v>42642</c:v>
                </c:pt>
                <c:pt idx="3864">
                  <c:v>42643</c:v>
                </c:pt>
                <c:pt idx="3865">
                  <c:v>42644</c:v>
                </c:pt>
                <c:pt idx="3866">
                  <c:v>42645</c:v>
                </c:pt>
                <c:pt idx="3867">
                  <c:v>42646</c:v>
                </c:pt>
                <c:pt idx="3868">
                  <c:v>42647</c:v>
                </c:pt>
                <c:pt idx="3869">
                  <c:v>42648</c:v>
                </c:pt>
                <c:pt idx="3870">
                  <c:v>42649</c:v>
                </c:pt>
                <c:pt idx="3871">
                  <c:v>42650</c:v>
                </c:pt>
                <c:pt idx="3872">
                  <c:v>42651</c:v>
                </c:pt>
                <c:pt idx="3873">
                  <c:v>42652</c:v>
                </c:pt>
                <c:pt idx="3874">
                  <c:v>42653</c:v>
                </c:pt>
                <c:pt idx="3875">
                  <c:v>42654</c:v>
                </c:pt>
                <c:pt idx="3876">
                  <c:v>42655</c:v>
                </c:pt>
                <c:pt idx="3877">
                  <c:v>42656</c:v>
                </c:pt>
                <c:pt idx="3878">
                  <c:v>42657</c:v>
                </c:pt>
                <c:pt idx="3879">
                  <c:v>42658</c:v>
                </c:pt>
                <c:pt idx="3880">
                  <c:v>42659</c:v>
                </c:pt>
                <c:pt idx="3881">
                  <c:v>42660</c:v>
                </c:pt>
                <c:pt idx="3882">
                  <c:v>42661</c:v>
                </c:pt>
                <c:pt idx="3883">
                  <c:v>42662</c:v>
                </c:pt>
                <c:pt idx="3884">
                  <c:v>42663</c:v>
                </c:pt>
                <c:pt idx="3885">
                  <c:v>42664</c:v>
                </c:pt>
                <c:pt idx="3886">
                  <c:v>42665</c:v>
                </c:pt>
                <c:pt idx="3887">
                  <c:v>42666</c:v>
                </c:pt>
                <c:pt idx="3888">
                  <c:v>42667</c:v>
                </c:pt>
                <c:pt idx="3889">
                  <c:v>42668</c:v>
                </c:pt>
                <c:pt idx="3890">
                  <c:v>42669</c:v>
                </c:pt>
                <c:pt idx="3891">
                  <c:v>42670</c:v>
                </c:pt>
                <c:pt idx="3892">
                  <c:v>42671</c:v>
                </c:pt>
                <c:pt idx="3893">
                  <c:v>42672</c:v>
                </c:pt>
                <c:pt idx="3894">
                  <c:v>42673</c:v>
                </c:pt>
                <c:pt idx="3895">
                  <c:v>42674</c:v>
                </c:pt>
                <c:pt idx="3896">
                  <c:v>42675</c:v>
                </c:pt>
                <c:pt idx="3897">
                  <c:v>42676</c:v>
                </c:pt>
                <c:pt idx="3898">
                  <c:v>42677</c:v>
                </c:pt>
                <c:pt idx="3899">
                  <c:v>42678</c:v>
                </c:pt>
                <c:pt idx="3900">
                  <c:v>42679</c:v>
                </c:pt>
                <c:pt idx="3901">
                  <c:v>42680</c:v>
                </c:pt>
                <c:pt idx="3902">
                  <c:v>42681</c:v>
                </c:pt>
                <c:pt idx="3903">
                  <c:v>42682</c:v>
                </c:pt>
                <c:pt idx="3904">
                  <c:v>42683</c:v>
                </c:pt>
                <c:pt idx="3905">
                  <c:v>42684</c:v>
                </c:pt>
                <c:pt idx="3906">
                  <c:v>42685</c:v>
                </c:pt>
                <c:pt idx="3907">
                  <c:v>42686</c:v>
                </c:pt>
                <c:pt idx="3908">
                  <c:v>42687</c:v>
                </c:pt>
                <c:pt idx="3909">
                  <c:v>42688</c:v>
                </c:pt>
                <c:pt idx="3910">
                  <c:v>42689</c:v>
                </c:pt>
                <c:pt idx="3911">
                  <c:v>42690</c:v>
                </c:pt>
                <c:pt idx="3912">
                  <c:v>42691</c:v>
                </c:pt>
                <c:pt idx="3913">
                  <c:v>42692</c:v>
                </c:pt>
                <c:pt idx="3914">
                  <c:v>42693</c:v>
                </c:pt>
                <c:pt idx="3915">
                  <c:v>42694</c:v>
                </c:pt>
                <c:pt idx="3916">
                  <c:v>42695</c:v>
                </c:pt>
                <c:pt idx="3917">
                  <c:v>42696</c:v>
                </c:pt>
                <c:pt idx="3918">
                  <c:v>42697</c:v>
                </c:pt>
                <c:pt idx="3919">
                  <c:v>42698</c:v>
                </c:pt>
                <c:pt idx="3920">
                  <c:v>42699</c:v>
                </c:pt>
                <c:pt idx="3921">
                  <c:v>42700</c:v>
                </c:pt>
                <c:pt idx="3922">
                  <c:v>42701</c:v>
                </c:pt>
                <c:pt idx="3923">
                  <c:v>42702</c:v>
                </c:pt>
                <c:pt idx="3924">
                  <c:v>42703</c:v>
                </c:pt>
                <c:pt idx="3925">
                  <c:v>42704</c:v>
                </c:pt>
                <c:pt idx="3926">
                  <c:v>42705</c:v>
                </c:pt>
                <c:pt idx="3927">
                  <c:v>42706</c:v>
                </c:pt>
                <c:pt idx="3928">
                  <c:v>42707</c:v>
                </c:pt>
                <c:pt idx="3929">
                  <c:v>42708</c:v>
                </c:pt>
                <c:pt idx="3930">
                  <c:v>42709</c:v>
                </c:pt>
                <c:pt idx="3931">
                  <c:v>42710</c:v>
                </c:pt>
                <c:pt idx="3932">
                  <c:v>42711</c:v>
                </c:pt>
                <c:pt idx="3933">
                  <c:v>42712</c:v>
                </c:pt>
                <c:pt idx="3934">
                  <c:v>42713</c:v>
                </c:pt>
                <c:pt idx="3935">
                  <c:v>42714</c:v>
                </c:pt>
                <c:pt idx="3936">
                  <c:v>42715</c:v>
                </c:pt>
                <c:pt idx="3937">
                  <c:v>42716</c:v>
                </c:pt>
                <c:pt idx="3938">
                  <c:v>42717</c:v>
                </c:pt>
                <c:pt idx="3939">
                  <c:v>42718</c:v>
                </c:pt>
                <c:pt idx="3940">
                  <c:v>42719</c:v>
                </c:pt>
                <c:pt idx="3941">
                  <c:v>42720</c:v>
                </c:pt>
                <c:pt idx="3942">
                  <c:v>42721</c:v>
                </c:pt>
                <c:pt idx="3943">
                  <c:v>42722</c:v>
                </c:pt>
                <c:pt idx="3944">
                  <c:v>42723</c:v>
                </c:pt>
                <c:pt idx="3945">
                  <c:v>42724</c:v>
                </c:pt>
                <c:pt idx="3946">
                  <c:v>42725</c:v>
                </c:pt>
                <c:pt idx="3947">
                  <c:v>42726</c:v>
                </c:pt>
                <c:pt idx="3948">
                  <c:v>42727</c:v>
                </c:pt>
                <c:pt idx="3949">
                  <c:v>42728</c:v>
                </c:pt>
                <c:pt idx="3950">
                  <c:v>42729</c:v>
                </c:pt>
                <c:pt idx="3951">
                  <c:v>42730</c:v>
                </c:pt>
                <c:pt idx="3952">
                  <c:v>42731</c:v>
                </c:pt>
                <c:pt idx="3953">
                  <c:v>42732</c:v>
                </c:pt>
                <c:pt idx="3954">
                  <c:v>42733</c:v>
                </c:pt>
                <c:pt idx="3955">
                  <c:v>42734</c:v>
                </c:pt>
                <c:pt idx="3956">
                  <c:v>42735</c:v>
                </c:pt>
                <c:pt idx="3957">
                  <c:v>42736</c:v>
                </c:pt>
                <c:pt idx="3958">
                  <c:v>42737</c:v>
                </c:pt>
                <c:pt idx="3959">
                  <c:v>42738</c:v>
                </c:pt>
                <c:pt idx="3960">
                  <c:v>42739</c:v>
                </c:pt>
                <c:pt idx="3961">
                  <c:v>42740</c:v>
                </c:pt>
                <c:pt idx="3962">
                  <c:v>42741</c:v>
                </c:pt>
                <c:pt idx="3963">
                  <c:v>42742</c:v>
                </c:pt>
                <c:pt idx="3964">
                  <c:v>42743</c:v>
                </c:pt>
                <c:pt idx="3965">
                  <c:v>42744</c:v>
                </c:pt>
                <c:pt idx="3966">
                  <c:v>42745</c:v>
                </c:pt>
                <c:pt idx="3967">
                  <c:v>42746</c:v>
                </c:pt>
                <c:pt idx="3968">
                  <c:v>42747</c:v>
                </c:pt>
                <c:pt idx="3969">
                  <c:v>42748</c:v>
                </c:pt>
                <c:pt idx="3970">
                  <c:v>42749</c:v>
                </c:pt>
                <c:pt idx="3971">
                  <c:v>42750</c:v>
                </c:pt>
                <c:pt idx="3972">
                  <c:v>42751</c:v>
                </c:pt>
                <c:pt idx="3973">
                  <c:v>42752</c:v>
                </c:pt>
                <c:pt idx="3974">
                  <c:v>42753</c:v>
                </c:pt>
                <c:pt idx="3975">
                  <c:v>42754</c:v>
                </c:pt>
                <c:pt idx="3976">
                  <c:v>42755</c:v>
                </c:pt>
                <c:pt idx="3977">
                  <c:v>42756</c:v>
                </c:pt>
                <c:pt idx="3978">
                  <c:v>42757</c:v>
                </c:pt>
                <c:pt idx="3979">
                  <c:v>42758</c:v>
                </c:pt>
                <c:pt idx="3980">
                  <c:v>42759</c:v>
                </c:pt>
                <c:pt idx="3981">
                  <c:v>42760</c:v>
                </c:pt>
                <c:pt idx="3982">
                  <c:v>42761</c:v>
                </c:pt>
                <c:pt idx="3983">
                  <c:v>42762</c:v>
                </c:pt>
                <c:pt idx="3984">
                  <c:v>42763</c:v>
                </c:pt>
                <c:pt idx="3985">
                  <c:v>42764</c:v>
                </c:pt>
                <c:pt idx="3986">
                  <c:v>42765</c:v>
                </c:pt>
                <c:pt idx="3987">
                  <c:v>42766</c:v>
                </c:pt>
                <c:pt idx="3988">
                  <c:v>42767</c:v>
                </c:pt>
                <c:pt idx="3989">
                  <c:v>42768</c:v>
                </c:pt>
                <c:pt idx="3990">
                  <c:v>42769</c:v>
                </c:pt>
                <c:pt idx="3991">
                  <c:v>42770</c:v>
                </c:pt>
                <c:pt idx="3992">
                  <c:v>42771</c:v>
                </c:pt>
                <c:pt idx="3993">
                  <c:v>42772</c:v>
                </c:pt>
                <c:pt idx="3994">
                  <c:v>42773</c:v>
                </c:pt>
                <c:pt idx="3995">
                  <c:v>42774</c:v>
                </c:pt>
                <c:pt idx="3996">
                  <c:v>42775</c:v>
                </c:pt>
                <c:pt idx="3997">
                  <c:v>42776</c:v>
                </c:pt>
                <c:pt idx="3998">
                  <c:v>42777</c:v>
                </c:pt>
                <c:pt idx="3999">
                  <c:v>42778</c:v>
                </c:pt>
                <c:pt idx="4000">
                  <c:v>42779</c:v>
                </c:pt>
                <c:pt idx="4001">
                  <c:v>42780</c:v>
                </c:pt>
                <c:pt idx="4002">
                  <c:v>42781</c:v>
                </c:pt>
                <c:pt idx="4003">
                  <c:v>42782</c:v>
                </c:pt>
                <c:pt idx="4004">
                  <c:v>42783</c:v>
                </c:pt>
                <c:pt idx="4005">
                  <c:v>42784</c:v>
                </c:pt>
                <c:pt idx="4006">
                  <c:v>42785</c:v>
                </c:pt>
                <c:pt idx="4007">
                  <c:v>42786</c:v>
                </c:pt>
                <c:pt idx="4008">
                  <c:v>42787</c:v>
                </c:pt>
                <c:pt idx="4009">
                  <c:v>42788</c:v>
                </c:pt>
                <c:pt idx="4010">
                  <c:v>42789</c:v>
                </c:pt>
                <c:pt idx="4011">
                  <c:v>42790</c:v>
                </c:pt>
                <c:pt idx="4012">
                  <c:v>42791</c:v>
                </c:pt>
                <c:pt idx="4013">
                  <c:v>42792</c:v>
                </c:pt>
                <c:pt idx="4014">
                  <c:v>42793</c:v>
                </c:pt>
                <c:pt idx="4015">
                  <c:v>42794</c:v>
                </c:pt>
                <c:pt idx="4016">
                  <c:v>42795</c:v>
                </c:pt>
                <c:pt idx="4017">
                  <c:v>42796</c:v>
                </c:pt>
                <c:pt idx="4018">
                  <c:v>42797</c:v>
                </c:pt>
                <c:pt idx="4019">
                  <c:v>42798</c:v>
                </c:pt>
                <c:pt idx="4020">
                  <c:v>42799</c:v>
                </c:pt>
                <c:pt idx="4021">
                  <c:v>42800</c:v>
                </c:pt>
                <c:pt idx="4022">
                  <c:v>42801</c:v>
                </c:pt>
                <c:pt idx="4023">
                  <c:v>42802</c:v>
                </c:pt>
                <c:pt idx="4024">
                  <c:v>42803</c:v>
                </c:pt>
                <c:pt idx="4025">
                  <c:v>42804</c:v>
                </c:pt>
                <c:pt idx="4026">
                  <c:v>42805</c:v>
                </c:pt>
                <c:pt idx="4027">
                  <c:v>42806</c:v>
                </c:pt>
                <c:pt idx="4028">
                  <c:v>42807</c:v>
                </c:pt>
                <c:pt idx="4029">
                  <c:v>42808</c:v>
                </c:pt>
                <c:pt idx="4030">
                  <c:v>42809</c:v>
                </c:pt>
                <c:pt idx="4031">
                  <c:v>42810</c:v>
                </c:pt>
                <c:pt idx="4032">
                  <c:v>42811</c:v>
                </c:pt>
                <c:pt idx="4033">
                  <c:v>42812</c:v>
                </c:pt>
                <c:pt idx="4034">
                  <c:v>42813</c:v>
                </c:pt>
                <c:pt idx="4035">
                  <c:v>42814</c:v>
                </c:pt>
                <c:pt idx="4036">
                  <c:v>42815</c:v>
                </c:pt>
                <c:pt idx="4037">
                  <c:v>42816</c:v>
                </c:pt>
                <c:pt idx="4038">
                  <c:v>42817</c:v>
                </c:pt>
                <c:pt idx="4039">
                  <c:v>42818</c:v>
                </c:pt>
                <c:pt idx="4040">
                  <c:v>42819</c:v>
                </c:pt>
                <c:pt idx="4041">
                  <c:v>42820</c:v>
                </c:pt>
                <c:pt idx="4042">
                  <c:v>42821</c:v>
                </c:pt>
                <c:pt idx="4043">
                  <c:v>42822</c:v>
                </c:pt>
                <c:pt idx="4044">
                  <c:v>42823</c:v>
                </c:pt>
                <c:pt idx="4045">
                  <c:v>42824</c:v>
                </c:pt>
                <c:pt idx="4046">
                  <c:v>42825</c:v>
                </c:pt>
                <c:pt idx="4047">
                  <c:v>42826</c:v>
                </c:pt>
                <c:pt idx="4048">
                  <c:v>42827</c:v>
                </c:pt>
                <c:pt idx="4049">
                  <c:v>42828</c:v>
                </c:pt>
                <c:pt idx="4050">
                  <c:v>42829</c:v>
                </c:pt>
                <c:pt idx="4051">
                  <c:v>42830</c:v>
                </c:pt>
                <c:pt idx="4052">
                  <c:v>42831</c:v>
                </c:pt>
                <c:pt idx="4053">
                  <c:v>42832</c:v>
                </c:pt>
                <c:pt idx="4054">
                  <c:v>42833</c:v>
                </c:pt>
                <c:pt idx="4055">
                  <c:v>42834</c:v>
                </c:pt>
                <c:pt idx="4056">
                  <c:v>42835</c:v>
                </c:pt>
                <c:pt idx="4057">
                  <c:v>42836</c:v>
                </c:pt>
                <c:pt idx="4058">
                  <c:v>42837</c:v>
                </c:pt>
                <c:pt idx="4059">
                  <c:v>42838</c:v>
                </c:pt>
                <c:pt idx="4060">
                  <c:v>42839</c:v>
                </c:pt>
                <c:pt idx="4061">
                  <c:v>42840</c:v>
                </c:pt>
                <c:pt idx="4062">
                  <c:v>42841</c:v>
                </c:pt>
                <c:pt idx="4063">
                  <c:v>42842</c:v>
                </c:pt>
                <c:pt idx="4064">
                  <c:v>42843</c:v>
                </c:pt>
                <c:pt idx="4065">
                  <c:v>42844</c:v>
                </c:pt>
                <c:pt idx="4066">
                  <c:v>42845</c:v>
                </c:pt>
                <c:pt idx="4067">
                  <c:v>42846</c:v>
                </c:pt>
                <c:pt idx="4068">
                  <c:v>42847</c:v>
                </c:pt>
                <c:pt idx="4069">
                  <c:v>42848</c:v>
                </c:pt>
                <c:pt idx="4070">
                  <c:v>42849</c:v>
                </c:pt>
                <c:pt idx="4071">
                  <c:v>42850</c:v>
                </c:pt>
                <c:pt idx="4072">
                  <c:v>42851</c:v>
                </c:pt>
                <c:pt idx="4073">
                  <c:v>42852</c:v>
                </c:pt>
                <c:pt idx="4074">
                  <c:v>42853</c:v>
                </c:pt>
                <c:pt idx="4075">
                  <c:v>42854</c:v>
                </c:pt>
                <c:pt idx="4076">
                  <c:v>42855</c:v>
                </c:pt>
                <c:pt idx="4077">
                  <c:v>42856</c:v>
                </c:pt>
                <c:pt idx="4078">
                  <c:v>42857</c:v>
                </c:pt>
                <c:pt idx="4079">
                  <c:v>42858</c:v>
                </c:pt>
                <c:pt idx="4080">
                  <c:v>42859</c:v>
                </c:pt>
                <c:pt idx="4081">
                  <c:v>42860</c:v>
                </c:pt>
                <c:pt idx="4082">
                  <c:v>42861</c:v>
                </c:pt>
                <c:pt idx="4083">
                  <c:v>42862</c:v>
                </c:pt>
                <c:pt idx="4084">
                  <c:v>42863</c:v>
                </c:pt>
                <c:pt idx="4085">
                  <c:v>42864</c:v>
                </c:pt>
                <c:pt idx="4086">
                  <c:v>42865</c:v>
                </c:pt>
                <c:pt idx="4087">
                  <c:v>42866</c:v>
                </c:pt>
                <c:pt idx="4088">
                  <c:v>42867</c:v>
                </c:pt>
                <c:pt idx="4089">
                  <c:v>42868</c:v>
                </c:pt>
                <c:pt idx="4090">
                  <c:v>42869</c:v>
                </c:pt>
                <c:pt idx="4091">
                  <c:v>42870</c:v>
                </c:pt>
                <c:pt idx="4092">
                  <c:v>42871</c:v>
                </c:pt>
                <c:pt idx="4093">
                  <c:v>42872</c:v>
                </c:pt>
                <c:pt idx="4094">
                  <c:v>42873</c:v>
                </c:pt>
                <c:pt idx="4095">
                  <c:v>42874</c:v>
                </c:pt>
                <c:pt idx="4096">
                  <c:v>42875</c:v>
                </c:pt>
                <c:pt idx="4097">
                  <c:v>42876</c:v>
                </c:pt>
                <c:pt idx="4098">
                  <c:v>42877</c:v>
                </c:pt>
                <c:pt idx="4099">
                  <c:v>42878</c:v>
                </c:pt>
                <c:pt idx="4100">
                  <c:v>42879</c:v>
                </c:pt>
                <c:pt idx="4101">
                  <c:v>42880</c:v>
                </c:pt>
                <c:pt idx="4102">
                  <c:v>42881</c:v>
                </c:pt>
                <c:pt idx="4103">
                  <c:v>42882</c:v>
                </c:pt>
                <c:pt idx="4104">
                  <c:v>42883</c:v>
                </c:pt>
                <c:pt idx="4105">
                  <c:v>42884</c:v>
                </c:pt>
                <c:pt idx="4106">
                  <c:v>42885</c:v>
                </c:pt>
                <c:pt idx="4107">
                  <c:v>42886</c:v>
                </c:pt>
                <c:pt idx="4108">
                  <c:v>42887</c:v>
                </c:pt>
                <c:pt idx="4109">
                  <c:v>42888</c:v>
                </c:pt>
                <c:pt idx="4110">
                  <c:v>42889</c:v>
                </c:pt>
                <c:pt idx="4111">
                  <c:v>42890</c:v>
                </c:pt>
                <c:pt idx="4112">
                  <c:v>42891</c:v>
                </c:pt>
                <c:pt idx="4113">
                  <c:v>42892</c:v>
                </c:pt>
                <c:pt idx="4114">
                  <c:v>42893</c:v>
                </c:pt>
                <c:pt idx="4115">
                  <c:v>42894</c:v>
                </c:pt>
                <c:pt idx="4116">
                  <c:v>42895</c:v>
                </c:pt>
                <c:pt idx="4117">
                  <c:v>42896</c:v>
                </c:pt>
                <c:pt idx="4118">
                  <c:v>42897</c:v>
                </c:pt>
                <c:pt idx="4119">
                  <c:v>42898</c:v>
                </c:pt>
                <c:pt idx="4120">
                  <c:v>42899</c:v>
                </c:pt>
                <c:pt idx="4121">
                  <c:v>42900</c:v>
                </c:pt>
                <c:pt idx="4122">
                  <c:v>42901</c:v>
                </c:pt>
                <c:pt idx="4123">
                  <c:v>42902</c:v>
                </c:pt>
                <c:pt idx="4124">
                  <c:v>42903</c:v>
                </c:pt>
                <c:pt idx="4125">
                  <c:v>42904</c:v>
                </c:pt>
                <c:pt idx="4126">
                  <c:v>42905</c:v>
                </c:pt>
                <c:pt idx="4127">
                  <c:v>42906</c:v>
                </c:pt>
                <c:pt idx="4128">
                  <c:v>42907</c:v>
                </c:pt>
                <c:pt idx="4129">
                  <c:v>42908</c:v>
                </c:pt>
                <c:pt idx="4130">
                  <c:v>42909</c:v>
                </c:pt>
                <c:pt idx="4131">
                  <c:v>42910</c:v>
                </c:pt>
                <c:pt idx="4132">
                  <c:v>42911</c:v>
                </c:pt>
                <c:pt idx="4133">
                  <c:v>42912</c:v>
                </c:pt>
                <c:pt idx="4134">
                  <c:v>42913</c:v>
                </c:pt>
                <c:pt idx="4135">
                  <c:v>42914</c:v>
                </c:pt>
                <c:pt idx="4136">
                  <c:v>42915</c:v>
                </c:pt>
                <c:pt idx="4137">
                  <c:v>42916</c:v>
                </c:pt>
                <c:pt idx="4138">
                  <c:v>42917</c:v>
                </c:pt>
                <c:pt idx="4139">
                  <c:v>42918</c:v>
                </c:pt>
                <c:pt idx="4140">
                  <c:v>42919</c:v>
                </c:pt>
                <c:pt idx="4141">
                  <c:v>42920</c:v>
                </c:pt>
                <c:pt idx="4142">
                  <c:v>42921</c:v>
                </c:pt>
                <c:pt idx="4143">
                  <c:v>42922</c:v>
                </c:pt>
                <c:pt idx="4144">
                  <c:v>42923</c:v>
                </c:pt>
                <c:pt idx="4145">
                  <c:v>42924</c:v>
                </c:pt>
                <c:pt idx="4146">
                  <c:v>42925</c:v>
                </c:pt>
                <c:pt idx="4147">
                  <c:v>42926</c:v>
                </c:pt>
                <c:pt idx="4148">
                  <c:v>42927</c:v>
                </c:pt>
                <c:pt idx="4149">
                  <c:v>42928</c:v>
                </c:pt>
                <c:pt idx="4150">
                  <c:v>42929</c:v>
                </c:pt>
                <c:pt idx="4151">
                  <c:v>42930</c:v>
                </c:pt>
                <c:pt idx="4152">
                  <c:v>42931</c:v>
                </c:pt>
                <c:pt idx="4153">
                  <c:v>42932</c:v>
                </c:pt>
                <c:pt idx="4154">
                  <c:v>42933</c:v>
                </c:pt>
                <c:pt idx="4155">
                  <c:v>42934</c:v>
                </c:pt>
                <c:pt idx="4156">
                  <c:v>42935</c:v>
                </c:pt>
                <c:pt idx="4157">
                  <c:v>42936</c:v>
                </c:pt>
                <c:pt idx="4158">
                  <c:v>42937</c:v>
                </c:pt>
                <c:pt idx="4159">
                  <c:v>42938</c:v>
                </c:pt>
                <c:pt idx="4160">
                  <c:v>42939</c:v>
                </c:pt>
                <c:pt idx="4161">
                  <c:v>42940</c:v>
                </c:pt>
                <c:pt idx="4162">
                  <c:v>42941</c:v>
                </c:pt>
                <c:pt idx="4163">
                  <c:v>42942</c:v>
                </c:pt>
                <c:pt idx="4164">
                  <c:v>42943</c:v>
                </c:pt>
                <c:pt idx="4165">
                  <c:v>42944</c:v>
                </c:pt>
                <c:pt idx="4166">
                  <c:v>42945</c:v>
                </c:pt>
                <c:pt idx="4167">
                  <c:v>42946</c:v>
                </c:pt>
                <c:pt idx="4168">
                  <c:v>42947</c:v>
                </c:pt>
                <c:pt idx="4169">
                  <c:v>42948</c:v>
                </c:pt>
                <c:pt idx="4170">
                  <c:v>42949</c:v>
                </c:pt>
                <c:pt idx="4171">
                  <c:v>42950</c:v>
                </c:pt>
                <c:pt idx="4172">
                  <c:v>42951</c:v>
                </c:pt>
                <c:pt idx="4173">
                  <c:v>42952</c:v>
                </c:pt>
                <c:pt idx="4174">
                  <c:v>42953</c:v>
                </c:pt>
                <c:pt idx="4175">
                  <c:v>42954</c:v>
                </c:pt>
                <c:pt idx="4176">
                  <c:v>42955</c:v>
                </c:pt>
                <c:pt idx="4177">
                  <c:v>42956</c:v>
                </c:pt>
                <c:pt idx="4178">
                  <c:v>42957</c:v>
                </c:pt>
                <c:pt idx="4179">
                  <c:v>42958</c:v>
                </c:pt>
                <c:pt idx="4180">
                  <c:v>42959</c:v>
                </c:pt>
                <c:pt idx="4181">
                  <c:v>42960</c:v>
                </c:pt>
                <c:pt idx="4182">
                  <c:v>42961</c:v>
                </c:pt>
                <c:pt idx="4183">
                  <c:v>42962</c:v>
                </c:pt>
                <c:pt idx="4184">
                  <c:v>42963</c:v>
                </c:pt>
                <c:pt idx="4185">
                  <c:v>42964</c:v>
                </c:pt>
                <c:pt idx="4186">
                  <c:v>42965</c:v>
                </c:pt>
                <c:pt idx="4187">
                  <c:v>42966</c:v>
                </c:pt>
                <c:pt idx="4188">
                  <c:v>42967</c:v>
                </c:pt>
                <c:pt idx="4189">
                  <c:v>42968</c:v>
                </c:pt>
                <c:pt idx="4190">
                  <c:v>42969</c:v>
                </c:pt>
                <c:pt idx="4191">
                  <c:v>42970</c:v>
                </c:pt>
                <c:pt idx="4192">
                  <c:v>42971</c:v>
                </c:pt>
                <c:pt idx="4193">
                  <c:v>42972</c:v>
                </c:pt>
                <c:pt idx="4194">
                  <c:v>42973</c:v>
                </c:pt>
                <c:pt idx="4195">
                  <c:v>42974</c:v>
                </c:pt>
                <c:pt idx="4196">
                  <c:v>42975</c:v>
                </c:pt>
                <c:pt idx="4197">
                  <c:v>42976</c:v>
                </c:pt>
                <c:pt idx="4198">
                  <c:v>42977</c:v>
                </c:pt>
                <c:pt idx="4199">
                  <c:v>42978</c:v>
                </c:pt>
                <c:pt idx="4200">
                  <c:v>42979</c:v>
                </c:pt>
                <c:pt idx="4201">
                  <c:v>42980</c:v>
                </c:pt>
                <c:pt idx="4202">
                  <c:v>42981</c:v>
                </c:pt>
                <c:pt idx="4203">
                  <c:v>42982</c:v>
                </c:pt>
                <c:pt idx="4204">
                  <c:v>42983</c:v>
                </c:pt>
                <c:pt idx="4205">
                  <c:v>42984</c:v>
                </c:pt>
                <c:pt idx="4206">
                  <c:v>42985</c:v>
                </c:pt>
                <c:pt idx="4207">
                  <c:v>42986</c:v>
                </c:pt>
                <c:pt idx="4208">
                  <c:v>42987</c:v>
                </c:pt>
                <c:pt idx="4209">
                  <c:v>42988</c:v>
                </c:pt>
                <c:pt idx="4210">
                  <c:v>42989</c:v>
                </c:pt>
                <c:pt idx="4211">
                  <c:v>42990</c:v>
                </c:pt>
                <c:pt idx="4212">
                  <c:v>42991</c:v>
                </c:pt>
                <c:pt idx="4213">
                  <c:v>42992</c:v>
                </c:pt>
                <c:pt idx="4214">
                  <c:v>42993</c:v>
                </c:pt>
                <c:pt idx="4215">
                  <c:v>42994</c:v>
                </c:pt>
                <c:pt idx="4216">
                  <c:v>42995</c:v>
                </c:pt>
                <c:pt idx="4217">
                  <c:v>42996</c:v>
                </c:pt>
                <c:pt idx="4218">
                  <c:v>42997</c:v>
                </c:pt>
                <c:pt idx="4219">
                  <c:v>42998</c:v>
                </c:pt>
                <c:pt idx="4220">
                  <c:v>42999</c:v>
                </c:pt>
                <c:pt idx="4221">
                  <c:v>43000</c:v>
                </c:pt>
                <c:pt idx="4222">
                  <c:v>43001</c:v>
                </c:pt>
                <c:pt idx="4223">
                  <c:v>43002</c:v>
                </c:pt>
                <c:pt idx="4224">
                  <c:v>43003</c:v>
                </c:pt>
                <c:pt idx="4225">
                  <c:v>43004</c:v>
                </c:pt>
                <c:pt idx="4226">
                  <c:v>43005</c:v>
                </c:pt>
                <c:pt idx="4227">
                  <c:v>43006</c:v>
                </c:pt>
                <c:pt idx="4228">
                  <c:v>43007</c:v>
                </c:pt>
                <c:pt idx="4229">
                  <c:v>43008</c:v>
                </c:pt>
                <c:pt idx="4230">
                  <c:v>43009</c:v>
                </c:pt>
                <c:pt idx="4231">
                  <c:v>43010</c:v>
                </c:pt>
                <c:pt idx="4232">
                  <c:v>43011</c:v>
                </c:pt>
                <c:pt idx="4233">
                  <c:v>43012</c:v>
                </c:pt>
                <c:pt idx="4234">
                  <c:v>43013</c:v>
                </c:pt>
                <c:pt idx="4235">
                  <c:v>43014</c:v>
                </c:pt>
                <c:pt idx="4236">
                  <c:v>43015</c:v>
                </c:pt>
                <c:pt idx="4237">
                  <c:v>43016</c:v>
                </c:pt>
                <c:pt idx="4238">
                  <c:v>43017</c:v>
                </c:pt>
                <c:pt idx="4239">
                  <c:v>43018</c:v>
                </c:pt>
                <c:pt idx="4240">
                  <c:v>43019</c:v>
                </c:pt>
                <c:pt idx="4241">
                  <c:v>43020</c:v>
                </c:pt>
                <c:pt idx="4242">
                  <c:v>43021</c:v>
                </c:pt>
                <c:pt idx="4243">
                  <c:v>43022</c:v>
                </c:pt>
                <c:pt idx="4244">
                  <c:v>43023</c:v>
                </c:pt>
                <c:pt idx="4245">
                  <c:v>43024</c:v>
                </c:pt>
                <c:pt idx="4246">
                  <c:v>43025</c:v>
                </c:pt>
                <c:pt idx="4247">
                  <c:v>43026</c:v>
                </c:pt>
                <c:pt idx="4248">
                  <c:v>43027</c:v>
                </c:pt>
                <c:pt idx="4249">
                  <c:v>43028</c:v>
                </c:pt>
                <c:pt idx="4250">
                  <c:v>43029</c:v>
                </c:pt>
                <c:pt idx="4251">
                  <c:v>43030</c:v>
                </c:pt>
                <c:pt idx="4252">
                  <c:v>43031</c:v>
                </c:pt>
                <c:pt idx="4253">
                  <c:v>43032</c:v>
                </c:pt>
                <c:pt idx="4254">
                  <c:v>43033</c:v>
                </c:pt>
                <c:pt idx="4255">
                  <c:v>43034</c:v>
                </c:pt>
                <c:pt idx="4256">
                  <c:v>43035</c:v>
                </c:pt>
                <c:pt idx="4257">
                  <c:v>43036</c:v>
                </c:pt>
                <c:pt idx="4258">
                  <c:v>43037</c:v>
                </c:pt>
                <c:pt idx="4259">
                  <c:v>43038</c:v>
                </c:pt>
                <c:pt idx="4260">
                  <c:v>43039</c:v>
                </c:pt>
                <c:pt idx="4261">
                  <c:v>43040</c:v>
                </c:pt>
                <c:pt idx="4262">
                  <c:v>43041</c:v>
                </c:pt>
                <c:pt idx="4263">
                  <c:v>43042</c:v>
                </c:pt>
                <c:pt idx="4264">
                  <c:v>43043</c:v>
                </c:pt>
                <c:pt idx="4265">
                  <c:v>43044</c:v>
                </c:pt>
                <c:pt idx="4266">
                  <c:v>43045</c:v>
                </c:pt>
                <c:pt idx="4267">
                  <c:v>43046</c:v>
                </c:pt>
                <c:pt idx="4268">
                  <c:v>43047</c:v>
                </c:pt>
                <c:pt idx="4269">
                  <c:v>43048</c:v>
                </c:pt>
                <c:pt idx="4270">
                  <c:v>43049</c:v>
                </c:pt>
                <c:pt idx="4271">
                  <c:v>43050</c:v>
                </c:pt>
                <c:pt idx="4272">
                  <c:v>43051</c:v>
                </c:pt>
                <c:pt idx="4273">
                  <c:v>43052</c:v>
                </c:pt>
                <c:pt idx="4274">
                  <c:v>43053</c:v>
                </c:pt>
                <c:pt idx="4275">
                  <c:v>43054</c:v>
                </c:pt>
                <c:pt idx="4276">
                  <c:v>43055</c:v>
                </c:pt>
                <c:pt idx="4277">
                  <c:v>43056</c:v>
                </c:pt>
                <c:pt idx="4278">
                  <c:v>43057</c:v>
                </c:pt>
                <c:pt idx="4279">
                  <c:v>43058</c:v>
                </c:pt>
                <c:pt idx="4280">
                  <c:v>43059</c:v>
                </c:pt>
                <c:pt idx="4281">
                  <c:v>43060</c:v>
                </c:pt>
                <c:pt idx="4282">
                  <c:v>43061</c:v>
                </c:pt>
                <c:pt idx="4283">
                  <c:v>43062</c:v>
                </c:pt>
                <c:pt idx="4284">
                  <c:v>43063</c:v>
                </c:pt>
                <c:pt idx="4285">
                  <c:v>43064</c:v>
                </c:pt>
                <c:pt idx="4286">
                  <c:v>43065</c:v>
                </c:pt>
                <c:pt idx="4287">
                  <c:v>43066</c:v>
                </c:pt>
                <c:pt idx="4288">
                  <c:v>43067</c:v>
                </c:pt>
                <c:pt idx="4289">
                  <c:v>43068</c:v>
                </c:pt>
                <c:pt idx="4290">
                  <c:v>43069</c:v>
                </c:pt>
                <c:pt idx="4291">
                  <c:v>43070</c:v>
                </c:pt>
                <c:pt idx="4292">
                  <c:v>43071</c:v>
                </c:pt>
                <c:pt idx="4293">
                  <c:v>43072</c:v>
                </c:pt>
                <c:pt idx="4294">
                  <c:v>43073</c:v>
                </c:pt>
                <c:pt idx="4295">
                  <c:v>43074</c:v>
                </c:pt>
                <c:pt idx="4296">
                  <c:v>43075</c:v>
                </c:pt>
                <c:pt idx="4297">
                  <c:v>43076</c:v>
                </c:pt>
                <c:pt idx="4298">
                  <c:v>43077</c:v>
                </c:pt>
                <c:pt idx="4299">
                  <c:v>43078</c:v>
                </c:pt>
                <c:pt idx="4300">
                  <c:v>43079</c:v>
                </c:pt>
                <c:pt idx="4301">
                  <c:v>43080</c:v>
                </c:pt>
                <c:pt idx="4302">
                  <c:v>43081</c:v>
                </c:pt>
                <c:pt idx="4303">
                  <c:v>43082</c:v>
                </c:pt>
                <c:pt idx="4304">
                  <c:v>43083</c:v>
                </c:pt>
                <c:pt idx="4305">
                  <c:v>43084</c:v>
                </c:pt>
                <c:pt idx="4306">
                  <c:v>43085</c:v>
                </c:pt>
                <c:pt idx="4307">
                  <c:v>43086</c:v>
                </c:pt>
                <c:pt idx="4308">
                  <c:v>43087</c:v>
                </c:pt>
                <c:pt idx="4309">
                  <c:v>43088</c:v>
                </c:pt>
                <c:pt idx="4310">
                  <c:v>43089</c:v>
                </c:pt>
                <c:pt idx="4311">
                  <c:v>43090</c:v>
                </c:pt>
                <c:pt idx="4312">
                  <c:v>43091</c:v>
                </c:pt>
                <c:pt idx="4313">
                  <c:v>43092</c:v>
                </c:pt>
                <c:pt idx="4314">
                  <c:v>43093</c:v>
                </c:pt>
                <c:pt idx="4315">
                  <c:v>43094</c:v>
                </c:pt>
                <c:pt idx="4316">
                  <c:v>43095</c:v>
                </c:pt>
                <c:pt idx="4317">
                  <c:v>43096</c:v>
                </c:pt>
                <c:pt idx="4318">
                  <c:v>43097</c:v>
                </c:pt>
                <c:pt idx="4319">
                  <c:v>43098</c:v>
                </c:pt>
                <c:pt idx="4320">
                  <c:v>43099</c:v>
                </c:pt>
                <c:pt idx="4321">
                  <c:v>43100</c:v>
                </c:pt>
                <c:pt idx="4322">
                  <c:v>43101</c:v>
                </c:pt>
                <c:pt idx="4323">
                  <c:v>43102</c:v>
                </c:pt>
                <c:pt idx="4324">
                  <c:v>43103</c:v>
                </c:pt>
                <c:pt idx="4325">
                  <c:v>43104</c:v>
                </c:pt>
                <c:pt idx="4326">
                  <c:v>43105</c:v>
                </c:pt>
                <c:pt idx="4327">
                  <c:v>43106</c:v>
                </c:pt>
                <c:pt idx="4328">
                  <c:v>43107</c:v>
                </c:pt>
                <c:pt idx="4329">
                  <c:v>43108</c:v>
                </c:pt>
                <c:pt idx="4330">
                  <c:v>43109</c:v>
                </c:pt>
                <c:pt idx="4331">
                  <c:v>43110</c:v>
                </c:pt>
                <c:pt idx="4332">
                  <c:v>43111</c:v>
                </c:pt>
                <c:pt idx="4333">
                  <c:v>43112</c:v>
                </c:pt>
                <c:pt idx="4334">
                  <c:v>43113</c:v>
                </c:pt>
                <c:pt idx="4335">
                  <c:v>43114</c:v>
                </c:pt>
                <c:pt idx="4336">
                  <c:v>43115</c:v>
                </c:pt>
                <c:pt idx="4337">
                  <c:v>43116</c:v>
                </c:pt>
                <c:pt idx="4338">
                  <c:v>43117</c:v>
                </c:pt>
                <c:pt idx="4339">
                  <c:v>43118</c:v>
                </c:pt>
                <c:pt idx="4340">
                  <c:v>43119</c:v>
                </c:pt>
                <c:pt idx="4341">
                  <c:v>43120</c:v>
                </c:pt>
                <c:pt idx="4342">
                  <c:v>43121</c:v>
                </c:pt>
                <c:pt idx="4343">
                  <c:v>43122</c:v>
                </c:pt>
                <c:pt idx="4344">
                  <c:v>43123</c:v>
                </c:pt>
                <c:pt idx="4345">
                  <c:v>43124</c:v>
                </c:pt>
                <c:pt idx="4346">
                  <c:v>43125</c:v>
                </c:pt>
                <c:pt idx="4347">
                  <c:v>43126</c:v>
                </c:pt>
                <c:pt idx="4348">
                  <c:v>43127</c:v>
                </c:pt>
                <c:pt idx="4349">
                  <c:v>43128</c:v>
                </c:pt>
                <c:pt idx="4350">
                  <c:v>43129</c:v>
                </c:pt>
                <c:pt idx="4351">
                  <c:v>43130</c:v>
                </c:pt>
                <c:pt idx="4352">
                  <c:v>43131</c:v>
                </c:pt>
                <c:pt idx="4353">
                  <c:v>43132</c:v>
                </c:pt>
                <c:pt idx="4354">
                  <c:v>43133</c:v>
                </c:pt>
                <c:pt idx="4355">
                  <c:v>43134</c:v>
                </c:pt>
                <c:pt idx="4356">
                  <c:v>43135</c:v>
                </c:pt>
                <c:pt idx="4357">
                  <c:v>43136</c:v>
                </c:pt>
                <c:pt idx="4358">
                  <c:v>43137</c:v>
                </c:pt>
                <c:pt idx="4359">
                  <c:v>43138</c:v>
                </c:pt>
                <c:pt idx="4360">
                  <c:v>43139</c:v>
                </c:pt>
                <c:pt idx="4361">
                  <c:v>43140</c:v>
                </c:pt>
                <c:pt idx="4362">
                  <c:v>43141</c:v>
                </c:pt>
                <c:pt idx="4363">
                  <c:v>43142</c:v>
                </c:pt>
                <c:pt idx="4364">
                  <c:v>43143</c:v>
                </c:pt>
                <c:pt idx="4365">
                  <c:v>43144</c:v>
                </c:pt>
                <c:pt idx="4366">
                  <c:v>43145</c:v>
                </c:pt>
                <c:pt idx="4367">
                  <c:v>43146</c:v>
                </c:pt>
                <c:pt idx="4368">
                  <c:v>43147</c:v>
                </c:pt>
                <c:pt idx="4369">
                  <c:v>43148</c:v>
                </c:pt>
                <c:pt idx="4370">
                  <c:v>43149</c:v>
                </c:pt>
                <c:pt idx="4371">
                  <c:v>43150</c:v>
                </c:pt>
                <c:pt idx="4372">
                  <c:v>43151</c:v>
                </c:pt>
                <c:pt idx="4373">
                  <c:v>43152</c:v>
                </c:pt>
                <c:pt idx="4374">
                  <c:v>43153</c:v>
                </c:pt>
                <c:pt idx="4375">
                  <c:v>43154</c:v>
                </c:pt>
                <c:pt idx="4376">
                  <c:v>43155</c:v>
                </c:pt>
                <c:pt idx="4377">
                  <c:v>43156</c:v>
                </c:pt>
                <c:pt idx="4378">
                  <c:v>43157</c:v>
                </c:pt>
                <c:pt idx="4379">
                  <c:v>43158</c:v>
                </c:pt>
                <c:pt idx="4380">
                  <c:v>43159</c:v>
                </c:pt>
                <c:pt idx="4381">
                  <c:v>43160</c:v>
                </c:pt>
                <c:pt idx="4382">
                  <c:v>43161</c:v>
                </c:pt>
                <c:pt idx="4383">
                  <c:v>43162</c:v>
                </c:pt>
                <c:pt idx="4384">
                  <c:v>43163</c:v>
                </c:pt>
                <c:pt idx="4385">
                  <c:v>43164</c:v>
                </c:pt>
                <c:pt idx="4386">
                  <c:v>43165</c:v>
                </c:pt>
                <c:pt idx="4387">
                  <c:v>43166</c:v>
                </c:pt>
                <c:pt idx="4388">
                  <c:v>43167</c:v>
                </c:pt>
                <c:pt idx="4389">
                  <c:v>43168</c:v>
                </c:pt>
                <c:pt idx="4390">
                  <c:v>43169</c:v>
                </c:pt>
                <c:pt idx="4391">
                  <c:v>43170</c:v>
                </c:pt>
                <c:pt idx="4392">
                  <c:v>43171</c:v>
                </c:pt>
                <c:pt idx="4393">
                  <c:v>43172</c:v>
                </c:pt>
                <c:pt idx="4394">
                  <c:v>43173</c:v>
                </c:pt>
                <c:pt idx="4395">
                  <c:v>43174</c:v>
                </c:pt>
                <c:pt idx="4396">
                  <c:v>43175</c:v>
                </c:pt>
                <c:pt idx="4397">
                  <c:v>43176</c:v>
                </c:pt>
                <c:pt idx="4398">
                  <c:v>43177</c:v>
                </c:pt>
                <c:pt idx="4399">
                  <c:v>43178</c:v>
                </c:pt>
                <c:pt idx="4400">
                  <c:v>43179</c:v>
                </c:pt>
                <c:pt idx="4401">
                  <c:v>43180</c:v>
                </c:pt>
                <c:pt idx="4402">
                  <c:v>43181</c:v>
                </c:pt>
                <c:pt idx="4403">
                  <c:v>43182</c:v>
                </c:pt>
                <c:pt idx="4404">
                  <c:v>43183</c:v>
                </c:pt>
                <c:pt idx="4405">
                  <c:v>43184</c:v>
                </c:pt>
                <c:pt idx="4406">
                  <c:v>43185</c:v>
                </c:pt>
                <c:pt idx="4407">
                  <c:v>43186</c:v>
                </c:pt>
                <c:pt idx="4408">
                  <c:v>43187</c:v>
                </c:pt>
                <c:pt idx="4409">
                  <c:v>43188</c:v>
                </c:pt>
                <c:pt idx="4410">
                  <c:v>43189</c:v>
                </c:pt>
                <c:pt idx="4411">
                  <c:v>43190</c:v>
                </c:pt>
                <c:pt idx="4412">
                  <c:v>43191</c:v>
                </c:pt>
                <c:pt idx="4413">
                  <c:v>43192</c:v>
                </c:pt>
                <c:pt idx="4414">
                  <c:v>43193</c:v>
                </c:pt>
                <c:pt idx="4415">
                  <c:v>43194</c:v>
                </c:pt>
                <c:pt idx="4416">
                  <c:v>43195</c:v>
                </c:pt>
                <c:pt idx="4417">
                  <c:v>43196</c:v>
                </c:pt>
                <c:pt idx="4418">
                  <c:v>43197</c:v>
                </c:pt>
                <c:pt idx="4419">
                  <c:v>43198</c:v>
                </c:pt>
                <c:pt idx="4420">
                  <c:v>43199</c:v>
                </c:pt>
                <c:pt idx="4421">
                  <c:v>43200</c:v>
                </c:pt>
                <c:pt idx="4422">
                  <c:v>43201</c:v>
                </c:pt>
                <c:pt idx="4423">
                  <c:v>43202</c:v>
                </c:pt>
                <c:pt idx="4424">
                  <c:v>43203</c:v>
                </c:pt>
                <c:pt idx="4425">
                  <c:v>43204</c:v>
                </c:pt>
                <c:pt idx="4426">
                  <c:v>43205</c:v>
                </c:pt>
                <c:pt idx="4427">
                  <c:v>43206</c:v>
                </c:pt>
                <c:pt idx="4428">
                  <c:v>43207</c:v>
                </c:pt>
                <c:pt idx="4429">
                  <c:v>43208</c:v>
                </c:pt>
                <c:pt idx="4430">
                  <c:v>43209</c:v>
                </c:pt>
                <c:pt idx="4431">
                  <c:v>43210</c:v>
                </c:pt>
                <c:pt idx="4432">
                  <c:v>43211</c:v>
                </c:pt>
                <c:pt idx="4433">
                  <c:v>43212</c:v>
                </c:pt>
                <c:pt idx="4434">
                  <c:v>43213</c:v>
                </c:pt>
                <c:pt idx="4435">
                  <c:v>43214</c:v>
                </c:pt>
                <c:pt idx="4436">
                  <c:v>43215</c:v>
                </c:pt>
                <c:pt idx="4437">
                  <c:v>43216</c:v>
                </c:pt>
                <c:pt idx="4438">
                  <c:v>43217</c:v>
                </c:pt>
                <c:pt idx="4439">
                  <c:v>43218</c:v>
                </c:pt>
                <c:pt idx="4440">
                  <c:v>43219</c:v>
                </c:pt>
                <c:pt idx="4441">
                  <c:v>43220</c:v>
                </c:pt>
                <c:pt idx="4442">
                  <c:v>43221</c:v>
                </c:pt>
                <c:pt idx="4443">
                  <c:v>43222</c:v>
                </c:pt>
                <c:pt idx="4444">
                  <c:v>43223</c:v>
                </c:pt>
                <c:pt idx="4445">
                  <c:v>43224</c:v>
                </c:pt>
                <c:pt idx="4446">
                  <c:v>43225</c:v>
                </c:pt>
                <c:pt idx="4447">
                  <c:v>43226</c:v>
                </c:pt>
                <c:pt idx="4448">
                  <c:v>43227</c:v>
                </c:pt>
                <c:pt idx="4449">
                  <c:v>43228</c:v>
                </c:pt>
                <c:pt idx="4450">
                  <c:v>43229</c:v>
                </c:pt>
                <c:pt idx="4451">
                  <c:v>43230</c:v>
                </c:pt>
                <c:pt idx="4452">
                  <c:v>43231</c:v>
                </c:pt>
                <c:pt idx="4453">
                  <c:v>43232</c:v>
                </c:pt>
                <c:pt idx="4454">
                  <c:v>43233</c:v>
                </c:pt>
                <c:pt idx="4455">
                  <c:v>43234</c:v>
                </c:pt>
                <c:pt idx="4456">
                  <c:v>43235</c:v>
                </c:pt>
                <c:pt idx="4457">
                  <c:v>43236</c:v>
                </c:pt>
                <c:pt idx="4458">
                  <c:v>43237</c:v>
                </c:pt>
                <c:pt idx="4459">
                  <c:v>43238</c:v>
                </c:pt>
                <c:pt idx="4460">
                  <c:v>43239</c:v>
                </c:pt>
                <c:pt idx="4461">
                  <c:v>43240</c:v>
                </c:pt>
                <c:pt idx="4462">
                  <c:v>43241</c:v>
                </c:pt>
                <c:pt idx="4463">
                  <c:v>43242</c:v>
                </c:pt>
                <c:pt idx="4464">
                  <c:v>43243</c:v>
                </c:pt>
                <c:pt idx="4465">
                  <c:v>43244</c:v>
                </c:pt>
                <c:pt idx="4466">
                  <c:v>43245</c:v>
                </c:pt>
                <c:pt idx="4467">
                  <c:v>43246</c:v>
                </c:pt>
                <c:pt idx="4468">
                  <c:v>43247</c:v>
                </c:pt>
                <c:pt idx="4469">
                  <c:v>43248</c:v>
                </c:pt>
                <c:pt idx="4470">
                  <c:v>43249</c:v>
                </c:pt>
                <c:pt idx="4471">
                  <c:v>43250</c:v>
                </c:pt>
                <c:pt idx="4472">
                  <c:v>43251</c:v>
                </c:pt>
                <c:pt idx="4473">
                  <c:v>43252</c:v>
                </c:pt>
                <c:pt idx="4474">
                  <c:v>43253</c:v>
                </c:pt>
                <c:pt idx="4475">
                  <c:v>43254</c:v>
                </c:pt>
                <c:pt idx="4476">
                  <c:v>43255</c:v>
                </c:pt>
                <c:pt idx="4477">
                  <c:v>43256</c:v>
                </c:pt>
                <c:pt idx="4478">
                  <c:v>43257</c:v>
                </c:pt>
                <c:pt idx="4479">
                  <c:v>43258</c:v>
                </c:pt>
                <c:pt idx="4480">
                  <c:v>43259</c:v>
                </c:pt>
                <c:pt idx="4481">
                  <c:v>43260</c:v>
                </c:pt>
                <c:pt idx="4482">
                  <c:v>43261</c:v>
                </c:pt>
                <c:pt idx="4483">
                  <c:v>43262</c:v>
                </c:pt>
                <c:pt idx="4484">
                  <c:v>43263</c:v>
                </c:pt>
                <c:pt idx="4485">
                  <c:v>43264</c:v>
                </c:pt>
                <c:pt idx="4486">
                  <c:v>43265</c:v>
                </c:pt>
                <c:pt idx="4487">
                  <c:v>43266</c:v>
                </c:pt>
                <c:pt idx="4488">
                  <c:v>43267</c:v>
                </c:pt>
                <c:pt idx="4489">
                  <c:v>43268</c:v>
                </c:pt>
                <c:pt idx="4490">
                  <c:v>43269</c:v>
                </c:pt>
                <c:pt idx="4491">
                  <c:v>43270</c:v>
                </c:pt>
                <c:pt idx="4492">
                  <c:v>43271</c:v>
                </c:pt>
                <c:pt idx="4493">
                  <c:v>43272</c:v>
                </c:pt>
                <c:pt idx="4494">
                  <c:v>43273</c:v>
                </c:pt>
                <c:pt idx="4495">
                  <c:v>43274</c:v>
                </c:pt>
                <c:pt idx="4496">
                  <c:v>43275</c:v>
                </c:pt>
                <c:pt idx="4497">
                  <c:v>43276</c:v>
                </c:pt>
                <c:pt idx="4498">
                  <c:v>43277</c:v>
                </c:pt>
                <c:pt idx="4499">
                  <c:v>43278</c:v>
                </c:pt>
                <c:pt idx="4500">
                  <c:v>43279</c:v>
                </c:pt>
                <c:pt idx="4501">
                  <c:v>43280</c:v>
                </c:pt>
                <c:pt idx="4502">
                  <c:v>43281</c:v>
                </c:pt>
                <c:pt idx="4503">
                  <c:v>43282</c:v>
                </c:pt>
                <c:pt idx="4504">
                  <c:v>43283</c:v>
                </c:pt>
                <c:pt idx="4505">
                  <c:v>43284</c:v>
                </c:pt>
                <c:pt idx="4506">
                  <c:v>43285</c:v>
                </c:pt>
                <c:pt idx="4507">
                  <c:v>43286</c:v>
                </c:pt>
                <c:pt idx="4508">
                  <c:v>43287</c:v>
                </c:pt>
                <c:pt idx="4509">
                  <c:v>43288</c:v>
                </c:pt>
                <c:pt idx="4510">
                  <c:v>43289</c:v>
                </c:pt>
                <c:pt idx="4511">
                  <c:v>43290</c:v>
                </c:pt>
                <c:pt idx="4512">
                  <c:v>43291</c:v>
                </c:pt>
                <c:pt idx="4513">
                  <c:v>43292</c:v>
                </c:pt>
                <c:pt idx="4514">
                  <c:v>43293</c:v>
                </c:pt>
                <c:pt idx="4515">
                  <c:v>43294</c:v>
                </c:pt>
                <c:pt idx="4516">
                  <c:v>43295</c:v>
                </c:pt>
                <c:pt idx="4517">
                  <c:v>43296</c:v>
                </c:pt>
                <c:pt idx="4518">
                  <c:v>43297</c:v>
                </c:pt>
                <c:pt idx="4519">
                  <c:v>43298</c:v>
                </c:pt>
                <c:pt idx="4520">
                  <c:v>43299</c:v>
                </c:pt>
                <c:pt idx="4521">
                  <c:v>43300</c:v>
                </c:pt>
                <c:pt idx="4522">
                  <c:v>43301</c:v>
                </c:pt>
                <c:pt idx="4523">
                  <c:v>43302</c:v>
                </c:pt>
                <c:pt idx="4524">
                  <c:v>43303</c:v>
                </c:pt>
                <c:pt idx="4525">
                  <c:v>43304</c:v>
                </c:pt>
                <c:pt idx="4526">
                  <c:v>43305</c:v>
                </c:pt>
                <c:pt idx="4527">
                  <c:v>43306</c:v>
                </c:pt>
                <c:pt idx="4528">
                  <c:v>43307</c:v>
                </c:pt>
                <c:pt idx="4529">
                  <c:v>43308</c:v>
                </c:pt>
                <c:pt idx="4530">
                  <c:v>43309</c:v>
                </c:pt>
                <c:pt idx="4531">
                  <c:v>43310</c:v>
                </c:pt>
                <c:pt idx="4532">
                  <c:v>43311</c:v>
                </c:pt>
                <c:pt idx="4533">
                  <c:v>43312</c:v>
                </c:pt>
                <c:pt idx="4534">
                  <c:v>43313</c:v>
                </c:pt>
                <c:pt idx="4535">
                  <c:v>43314</c:v>
                </c:pt>
                <c:pt idx="4536">
                  <c:v>43315</c:v>
                </c:pt>
                <c:pt idx="4537">
                  <c:v>43316</c:v>
                </c:pt>
                <c:pt idx="4538">
                  <c:v>43317</c:v>
                </c:pt>
                <c:pt idx="4539">
                  <c:v>43318</c:v>
                </c:pt>
                <c:pt idx="4540">
                  <c:v>43319</c:v>
                </c:pt>
                <c:pt idx="4541">
                  <c:v>43320</c:v>
                </c:pt>
                <c:pt idx="4542">
                  <c:v>43321</c:v>
                </c:pt>
                <c:pt idx="4543">
                  <c:v>43322</c:v>
                </c:pt>
                <c:pt idx="4544">
                  <c:v>43323</c:v>
                </c:pt>
                <c:pt idx="4545">
                  <c:v>43324</c:v>
                </c:pt>
                <c:pt idx="4546">
                  <c:v>43325</c:v>
                </c:pt>
                <c:pt idx="4547">
                  <c:v>43326</c:v>
                </c:pt>
                <c:pt idx="4548">
                  <c:v>43327</c:v>
                </c:pt>
                <c:pt idx="4549">
                  <c:v>43328</c:v>
                </c:pt>
                <c:pt idx="4550">
                  <c:v>43329</c:v>
                </c:pt>
                <c:pt idx="4551">
                  <c:v>43330</c:v>
                </c:pt>
                <c:pt idx="4552">
                  <c:v>43331</c:v>
                </c:pt>
                <c:pt idx="4553">
                  <c:v>43332</c:v>
                </c:pt>
                <c:pt idx="4554">
                  <c:v>43333</c:v>
                </c:pt>
                <c:pt idx="4555">
                  <c:v>43334</c:v>
                </c:pt>
                <c:pt idx="4556">
                  <c:v>43335</c:v>
                </c:pt>
                <c:pt idx="4557">
                  <c:v>43336</c:v>
                </c:pt>
                <c:pt idx="4558">
                  <c:v>43337</c:v>
                </c:pt>
                <c:pt idx="4559">
                  <c:v>43338</c:v>
                </c:pt>
                <c:pt idx="4560">
                  <c:v>43339</c:v>
                </c:pt>
                <c:pt idx="4561">
                  <c:v>43340</c:v>
                </c:pt>
                <c:pt idx="4562">
                  <c:v>43341</c:v>
                </c:pt>
                <c:pt idx="4563">
                  <c:v>43342</c:v>
                </c:pt>
                <c:pt idx="4564">
                  <c:v>43343</c:v>
                </c:pt>
                <c:pt idx="4565">
                  <c:v>43344</c:v>
                </c:pt>
                <c:pt idx="4566">
                  <c:v>43345</c:v>
                </c:pt>
                <c:pt idx="4567">
                  <c:v>43346</c:v>
                </c:pt>
                <c:pt idx="4568">
                  <c:v>43347</c:v>
                </c:pt>
                <c:pt idx="4569">
                  <c:v>43348</c:v>
                </c:pt>
                <c:pt idx="4570">
                  <c:v>43349</c:v>
                </c:pt>
                <c:pt idx="4571">
                  <c:v>43350</c:v>
                </c:pt>
                <c:pt idx="4572">
                  <c:v>43351</c:v>
                </c:pt>
                <c:pt idx="4573">
                  <c:v>43352</c:v>
                </c:pt>
                <c:pt idx="4574">
                  <c:v>43353</c:v>
                </c:pt>
                <c:pt idx="4575">
                  <c:v>43354</c:v>
                </c:pt>
                <c:pt idx="4576">
                  <c:v>43355</c:v>
                </c:pt>
                <c:pt idx="4577">
                  <c:v>43356</c:v>
                </c:pt>
                <c:pt idx="4578">
                  <c:v>43357</c:v>
                </c:pt>
                <c:pt idx="4579">
                  <c:v>43358</c:v>
                </c:pt>
                <c:pt idx="4580">
                  <c:v>43359</c:v>
                </c:pt>
                <c:pt idx="4581">
                  <c:v>43360</c:v>
                </c:pt>
                <c:pt idx="4582">
                  <c:v>43361</c:v>
                </c:pt>
                <c:pt idx="4583">
                  <c:v>43362</c:v>
                </c:pt>
                <c:pt idx="4584">
                  <c:v>43363</c:v>
                </c:pt>
                <c:pt idx="4585">
                  <c:v>43364</c:v>
                </c:pt>
                <c:pt idx="4586">
                  <c:v>43365</c:v>
                </c:pt>
                <c:pt idx="4587">
                  <c:v>43366</c:v>
                </c:pt>
                <c:pt idx="4588">
                  <c:v>43367</c:v>
                </c:pt>
                <c:pt idx="4589">
                  <c:v>43368</c:v>
                </c:pt>
                <c:pt idx="4590">
                  <c:v>43369</c:v>
                </c:pt>
                <c:pt idx="4591">
                  <c:v>43370</c:v>
                </c:pt>
                <c:pt idx="4592">
                  <c:v>43371</c:v>
                </c:pt>
                <c:pt idx="4593">
                  <c:v>43372</c:v>
                </c:pt>
                <c:pt idx="4594">
                  <c:v>43373</c:v>
                </c:pt>
                <c:pt idx="4595">
                  <c:v>43374</c:v>
                </c:pt>
                <c:pt idx="4596">
                  <c:v>43375</c:v>
                </c:pt>
                <c:pt idx="4597">
                  <c:v>43376</c:v>
                </c:pt>
                <c:pt idx="4598">
                  <c:v>43377</c:v>
                </c:pt>
                <c:pt idx="4599">
                  <c:v>43378</c:v>
                </c:pt>
                <c:pt idx="4600">
                  <c:v>43379</c:v>
                </c:pt>
                <c:pt idx="4601">
                  <c:v>43380</c:v>
                </c:pt>
                <c:pt idx="4602">
                  <c:v>43381</c:v>
                </c:pt>
                <c:pt idx="4603">
                  <c:v>43382</c:v>
                </c:pt>
                <c:pt idx="4604">
                  <c:v>43383</c:v>
                </c:pt>
                <c:pt idx="4605">
                  <c:v>43384</c:v>
                </c:pt>
                <c:pt idx="4606">
                  <c:v>43385</c:v>
                </c:pt>
                <c:pt idx="4607">
                  <c:v>43386</c:v>
                </c:pt>
                <c:pt idx="4608">
                  <c:v>43387</c:v>
                </c:pt>
                <c:pt idx="4609">
                  <c:v>43388</c:v>
                </c:pt>
                <c:pt idx="4610">
                  <c:v>43389</c:v>
                </c:pt>
                <c:pt idx="4611">
                  <c:v>43390</c:v>
                </c:pt>
                <c:pt idx="4612">
                  <c:v>43391</c:v>
                </c:pt>
                <c:pt idx="4613">
                  <c:v>43392</c:v>
                </c:pt>
                <c:pt idx="4614">
                  <c:v>43393</c:v>
                </c:pt>
                <c:pt idx="4615">
                  <c:v>43394</c:v>
                </c:pt>
                <c:pt idx="4616">
                  <c:v>43395</c:v>
                </c:pt>
                <c:pt idx="4617">
                  <c:v>43396</c:v>
                </c:pt>
                <c:pt idx="4618">
                  <c:v>43397</c:v>
                </c:pt>
                <c:pt idx="4619">
                  <c:v>43398</c:v>
                </c:pt>
                <c:pt idx="4620">
                  <c:v>43399</c:v>
                </c:pt>
                <c:pt idx="4621">
                  <c:v>43400</c:v>
                </c:pt>
                <c:pt idx="4622">
                  <c:v>43401</c:v>
                </c:pt>
                <c:pt idx="4623">
                  <c:v>43402</c:v>
                </c:pt>
                <c:pt idx="4624">
                  <c:v>43403</c:v>
                </c:pt>
                <c:pt idx="4625">
                  <c:v>43404</c:v>
                </c:pt>
                <c:pt idx="4626">
                  <c:v>43405</c:v>
                </c:pt>
                <c:pt idx="4627">
                  <c:v>43406</c:v>
                </c:pt>
                <c:pt idx="4628">
                  <c:v>43407</c:v>
                </c:pt>
                <c:pt idx="4629">
                  <c:v>43408</c:v>
                </c:pt>
                <c:pt idx="4630">
                  <c:v>43409</c:v>
                </c:pt>
                <c:pt idx="4631">
                  <c:v>43410</c:v>
                </c:pt>
                <c:pt idx="4632">
                  <c:v>43411</c:v>
                </c:pt>
                <c:pt idx="4633">
                  <c:v>43412</c:v>
                </c:pt>
                <c:pt idx="4634">
                  <c:v>43413</c:v>
                </c:pt>
                <c:pt idx="4635">
                  <c:v>43414</c:v>
                </c:pt>
                <c:pt idx="4636">
                  <c:v>43415</c:v>
                </c:pt>
                <c:pt idx="4637">
                  <c:v>43416</c:v>
                </c:pt>
                <c:pt idx="4638">
                  <c:v>43417</c:v>
                </c:pt>
                <c:pt idx="4639">
                  <c:v>43418</c:v>
                </c:pt>
                <c:pt idx="4640">
                  <c:v>43419</c:v>
                </c:pt>
                <c:pt idx="4641">
                  <c:v>43420</c:v>
                </c:pt>
                <c:pt idx="4642">
                  <c:v>43421</c:v>
                </c:pt>
                <c:pt idx="4643">
                  <c:v>43422</c:v>
                </c:pt>
                <c:pt idx="4644">
                  <c:v>43423</c:v>
                </c:pt>
                <c:pt idx="4645">
                  <c:v>43424</c:v>
                </c:pt>
                <c:pt idx="4646">
                  <c:v>43425</c:v>
                </c:pt>
                <c:pt idx="4647">
                  <c:v>43426</c:v>
                </c:pt>
                <c:pt idx="4648">
                  <c:v>43427</c:v>
                </c:pt>
                <c:pt idx="4649">
                  <c:v>43428</c:v>
                </c:pt>
                <c:pt idx="4650">
                  <c:v>43429</c:v>
                </c:pt>
                <c:pt idx="4651">
                  <c:v>43430</c:v>
                </c:pt>
                <c:pt idx="4652">
                  <c:v>43431</c:v>
                </c:pt>
                <c:pt idx="4653">
                  <c:v>43432</c:v>
                </c:pt>
                <c:pt idx="4654">
                  <c:v>43433</c:v>
                </c:pt>
                <c:pt idx="4655">
                  <c:v>43434</c:v>
                </c:pt>
                <c:pt idx="4656">
                  <c:v>43435</c:v>
                </c:pt>
                <c:pt idx="4657">
                  <c:v>43436</c:v>
                </c:pt>
                <c:pt idx="4658">
                  <c:v>43437</c:v>
                </c:pt>
                <c:pt idx="4659">
                  <c:v>43438</c:v>
                </c:pt>
                <c:pt idx="4660">
                  <c:v>43439</c:v>
                </c:pt>
                <c:pt idx="4661">
                  <c:v>43440</c:v>
                </c:pt>
                <c:pt idx="4662">
                  <c:v>43441</c:v>
                </c:pt>
                <c:pt idx="4663">
                  <c:v>43442</c:v>
                </c:pt>
                <c:pt idx="4664">
                  <c:v>43443</c:v>
                </c:pt>
                <c:pt idx="4665">
                  <c:v>43444</c:v>
                </c:pt>
                <c:pt idx="4666">
                  <c:v>43445</c:v>
                </c:pt>
                <c:pt idx="4667">
                  <c:v>43446</c:v>
                </c:pt>
                <c:pt idx="4668">
                  <c:v>43447</c:v>
                </c:pt>
                <c:pt idx="4669">
                  <c:v>43448</c:v>
                </c:pt>
                <c:pt idx="4670">
                  <c:v>43449</c:v>
                </c:pt>
                <c:pt idx="4671">
                  <c:v>43450</c:v>
                </c:pt>
                <c:pt idx="4672">
                  <c:v>43451</c:v>
                </c:pt>
                <c:pt idx="4673">
                  <c:v>43452</c:v>
                </c:pt>
                <c:pt idx="4674">
                  <c:v>43453</c:v>
                </c:pt>
                <c:pt idx="4675">
                  <c:v>43454</c:v>
                </c:pt>
                <c:pt idx="4676">
                  <c:v>43455</c:v>
                </c:pt>
                <c:pt idx="4677">
                  <c:v>43456</c:v>
                </c:pt>
                <c:pt idx="4678">
                  <c:v>43457</c:v>
                </c:pt>
                <c:pt idx="4679">
                  <c:v>43458</c:v>
                </c:pt>
                <c:pt idx="4680">
                  <c:v>43459</c:v>
                </c:pt>
                <c:pt idx="4681">
                  <c:v>43460</c:v>
                </c:pt>
                <c:pt idx="4682">
                  <c:v>43461</c:v>
                </c:pt>
                <c:pt idx="4683">
                  <c:v>43462</c:v>
                </c:pt>
                <c:pt idx="4684">
                  <c:v>43463</c:v>
                </c:pt>
                <c:pt idx="4685">
                  <c:v>43464</c:v>
                </c:pt>
                <c:pt idx="4686">
                  <c:v>43465</c:v>
                </c:pt>
                <c:pt idx="4687">
                  <c:v>43466</c:v>
                </c:pt>
                <c:pt idx="4688">
                  <c:v>43467</c:v>
                </c:pt>
                <c:pt idx="4689">
                  <c:v>43468</c:v>
                </c:pt>
                <c:pt idx="4690">
                  <c:v>43469</c:v>
                </c:pt>
                <c:pt idx="4691">
                  <c:v>43470</c:v>
                </c:pt>
                <c:pt idx="4692">
                  <c:v>43471</c:v>
                </c:pt>
                <c:pt idx="4693">
                  <c:v>43472</c:v>
                </c:pt>
                <c:pt idx="4694">
                  <c:v>43473</c:v>
                </c:pt>
                <c:pt idx="4695">
                  <c:v>43474</c:v>
                </c:pt>
                <c:pt idx="4696">
                  <c:v>43475</c:v>
                </c:pt>
                <c:pt idx="4697">
                  <c:v>43476</c:v>
                </c:pt>
                <c:pt idx="4698">
                  <c:v>43477</c:v>
                </c:pt>
                <c:pt idx="4699">
                  <c:v>43478</c:v>
                </c:pt>
                <c:pt idx="4700">
                  <c:v>43479</c:v>
                </c:pt>
                <c:pt idx="4701">
                  <c:v>43480</c:v>
                </c:pt>
                <c:pt idx="4702">
                  <c:v>43481</c:v>
                </c:pt>
                <c:pt idx="4703">
                  <c:v>43482</c:v>
                </c:pt>
                <c:pt idx="4704">
                  <c:v>43483</c:v>
                </c:pt>
                <c:pt idx="4705">
                  <c:v>43484</c:v>
                </c:pt>
                <c:pt idx="4706">
                  <c:v>43485</c:v>
                </c:pt>
                <c:pt idx="4707">
                  <c:v>43486</c:v>
                </c:pt>
                <c:pt idx="4708">
                  <c:v>43487</c:v>
                </c:pt>
                <c:pt idx="4709">
                  <c:v>43488</c:v>
                </c:pt>
                <c:pt idx="4710">
                  <c:v>43489</c:v>
                </c:pt>
                <c:pt idx="4711">
                  <c:v>43490</c:v>
                </c:pt>
                <c:pt idx="4712">
                  <c:v>43491</c:v>
                </c:pt>
                <c:pt idx="4713">
                  <c:v>43492</c:v>
                </c:pt>
                <c:pt idx="4714">
                  <c:v>43493</c:v>
                </c:pt>
                <c:pt idx="4715">
                  <c:v>43494</c:v>
                </c:pt>
                <c:pt idx="4716">
                  <c:v>43495</c:v>
                </c:pt>
                <c:pt idx="4717">
                  <c:v>43496</c:v>
                </c:pt>
                <c:pt idx="4718">
                  <c:v>43497</c:v>
                </c:pt>
                <c:pt idx="4719">
                  <c:v>43498</c:v>
                </c:pt>
                <c:pt idx="4720">
                  <c:v>43499</c:v>
                </c:pt>
                <c:pt idx="4721">
                  <c:v>43500</c:v>
                </c:pt>
                <c:pt idx="4722">
                  <c:v>43501</c:v>
                </c:pt>
                <c:pt idx="4723">
                  <c:v>43502</c:v>
                </c:pt>
                <c:pt idx="4724">
                  <c:v>43503</c:v>
                </c:pt>
                <c:pt idx="4725">
                  <c:v>43504</c:v>
                </c:pt>
                <c:pt idx="4726">
                  <c:v>43505</c:v>
                </c:pt>
                <c:pt idx="4727">
                  <c:v>43506</c:v>
                </c:pt>
                <c:pt idx="4728">
                  <c:v>43507</c:v>
                </c:pt>
                <c:pt idx="4729">
                  <c:v>43508</c:v>
                </c:pt>
                <c:pt idx="4730">
                  <c:v>43509</c:v>
                </c:pt>
                <c:pt idx="4731">
                  <c:v>43510</c:v>
                </c:pt>
                <c:pt idx="4732">
                  <c:v>43511</c:v>
                </c:pt>
                <c:pt idx="4733">
                  <c:v>43512</c:v>
                </c:pt>
                <c:pt idx="4734">
                  <c:v>43513</c:v>
                </c:pt>
                <c:pt idx="4735">
                  <c:v>43514</c:v>
                </c:pt>
                <c:pt idx="4736">
                  <c:v>43515</c:v>
                </c:pt>
                <c:pt idx="4737">
                  <c:v>43516</c:v>
                </c:pt>
                <c:pt idx="4738">
                  <c:v>43517</c:v>
                </c:pt>
                <c:pt idx="4739">
                  <c:v>43518</c:v>
                </c:pt>
                <c:pt idx="4740">
                  <c:v>43519</c:v>
                </c:pt>
                <c:pt idx="4741">
                  <c:v>43520</c:v>
                </c:pt>
                <c:pt idx="4742">
                  <c:v>43521</c:v>
                </c:pt>
                <c:pt idx="4743">
                  <c:v>43522</c:v>
                </c:pt>
                <c:pt idx="4744">
                  <c:v>43523</c:v>
                </c:pt>
                <c:pt idx="4745">
                  <c:v>43524</c:v>
                </c:pt>
                <c:pt idx="4746">
                  <c:v>43525</c:v>
                </c:pt>
                <c:pt idx="4747">
                  <c:v>43526</c:v>
                </c:pt>
                <c:pt idx="4748">
                  <c:v>43527</c:v>
                </c:pt>
                <c:pt idx="4749">
                  <c:v>43528</c:v>
                </c:pt>
                <c:pt idx="4750">
                  <c:v>43529</c:v>
                </c:pt>
                <c:pt idx="4751">
                  <c:v>43530</c:v>
                </c:pt>
                <c:pt idx="4752">
                  <c:v>43531</c:v>
                </c:pt>
                <c:pt idx="4753">
                  <c:v>43532</c:v>
                </c:pt>
                <c:pt idx="4754">
                  <c:v>43533</c:v>
                </c:pt>
                <c:pt idx="4755">
                  <c:v>43534</c:v>
                </c:pt>
                <c:pt idx="4756">
                  <c:v>43535</c:v>
                </c:pt>
                <c:pt idx="4757">
                  <c:v>43536</c:v>
                </c:pt>
                <c:pt idx="4758">
                  <c:v>43537</c:v>
                </c:pt>
                <c:pt idx="4759">
                  <c:v>43538</c:v>
                </c:pt>
                <c:pt idx="4760">
                  <c:v>43539</c:v>
                </c:pt>
                <c:pt idx="4761">
                  <c:v>43540</c:v>
                </c:pt>
                <c:pt idx="4762">
                  <c:v>43541</c:v>
                </c:pt>
                <c:pt idx="4763">
                  <c:v>43542</c:v>
                </c:pt>
                <c:pt idx="4764">
                  <c:v>43543</c:v>
                </c:pt>
                <c:pt idx="4765">
                  <c:v>43544</c:v>
                </c:pt>
                <c:pt idx="4766">
                  <c:v>43545</c:v>
                </c:pt>
                <c:pt idx="4767">
                  <c:v>43546</c:v>
                </c:pt>
                <c:pt idx="4768">
                  <c:v>43547</c:v>
                </c:pt>
                <c:pt idx="4769">
                  <c:v>43548</c:v>
                </c:pt>
                <c:pt idx="4770">
                  <c:v>43549</c:v>
                </c:pt>
                <c:pt idx="4771">
                  <c:v>43550</c:v>
                </c:pt>
                <c:pt idx="4772">
                  <c:v>43551</c:v>
                </c:pt>
                <c:pt idx="4773">
                  <c:v>43552</c:v>
                </c:pt>
                <c:pt idx="4774">
                  <c:v>43553</c:v>
                </c:pt>
                <c:pt idx="4775">
                  <c:v>43554</c:v>
                </c:pt>
                <c:pt idx="4776">
                  <c:v>43555</c:v>
                </c:pt>
                <c:pt idx="4777">
                  <c:v>43556</c:v>
                </c:pt>
                <c:pt idx="4778">
                  <c:v>43557</c:v>
                </c:pt>
                <c:pt idx="4779">
                  <c:v>43558</c:v>
                </c:pt>
                <c:pt idx="4780">
                  <c:v>43559</c:v>
                </c:pt>
                <c:pt idx="4781">
                  <c:v>43560</c:v>
                </c:pt>
                <c:pt idx="4782">
                  <c:v>43561</c:v>
                </c:pt>
                <c:pt idx="4783">
                  <c:v>43562</c:v>
                </c:pt>
                <c:pt idx="4784">
                  <c:v>43563</c:v>
                </c:pt>
                <c:pt idx="4785">
                  <c:v>43564</c:v>
                </c:pt>
                <c:pt idx="4786">
                  <c:v>43565</c:v>
                </c:pt>
                <c:pt idx="4787">
                  <c:v>43566</c:v>
                </c:pt>
                <c:pt idx="4788">
                  <c:v>43567</c:v>
                </c:pt>
                <c:pt idx="4789">
                  <c:v>43568</c:v>
                </c:pt>
                <c:pt idx="4790">
                  <c:v>43569</c:v>
                </c:pt>
                <c:pt idx="4791">
                  <c:v>43570</c:v>
                </c:pt>
                <c:pt idx="4792">
                  <c:v>43571</c:v>
                </c:pt>
                <c:pt idx="4793">
                  <c:v>43572</c:v>
                </c:pt>
                <c:pt idx="4794">
                  <c:v>43573</c:v>
                </c:pt>
                <c:pt idx="4795">
                  <c:v>43574</c:v>
                </c:pt>
                <c:pt idx="4796">
                  <c:v>43575</c:v>
                </c:pt>
                <c:pt idx="4797">
                  <c:v>43576</c:v>
                </c:pt>
                <c:pt idx="4798">
                  <c:v>43577</c:v>
                </c:pt>
                <c:pt idx="4799">
                  <c:v>43578</c:v>
                </c:pt>
                <c:pt idx="4800">
                  <c:v>43579</c:v>
                </c:pt>
                <c:pt idx="4801">
                  <c:v>43580</c:v>
                </c:pt>
                <c:pt idx="4802">
                  <c:v>43581</c:v>
                </c:pt>
                <c:pt idx="4803">
                  <c:v>43582</c:v>
                </c:pt>
                <c:pt idx="4804">
                  <c:v>43583</c:v>
                </c:pt>
                <c:pt idx="4805">
                  <c:v>43584</c:v>
                </c:pt>
                <c:pt idx="4806">
                  <c:v>43585</c:v>
                </c:pt>
                <c:pt idx="4807">
                  <c:v>43586</c:v>
                </c:pt>
                <c:pt idx="4808">
                  <c:v>43587</c:v>
                </c:pt>
                <c:pt idx="4809">
                  <c:v>43588</c:v>
                </c:pt>
                <c:pt idx="4810">
                  <c:v>43589</c:v>
                </c:pt>
                <c:pt idx="4811">
                  <c:v>43590</c:v>
                </c:pt>
                <c:pt idx="4812">
                  <c:v>43591</c:v>
                </c:pt>
                <c:pt idx="4813">
                  <c:v>43592</c:v>
                </c:pt>
                <c:pt idx="4814">
                  <c:v>43593</c:v>
                </c:pt>
                <c:pt idx="4815">
                  <c:v>43594</c:v>
                </c:pt>
                <c:pt idx="4816">
                  <c:v>43595</c:v>
                </c:pt>
                <c:pt idx="4817">
                  <c:v>43596</c:v>
                </c:pt>
                <c:pt idx="4818">
                  <c:v>43597</c:v>
                </c:pt>
                <c:pt idx="4819">
                  <c:v>43598</c:v>
                </c:pt>
                <c:pt idx="4820">
                  <c:v>43599</c:v>
                </c:pt>
                <c:pt idx="4821">
                  <c:v>43600</c:v>
                </c:pt>
                <c:pt idx="4822">
                  <c:v>43601</c:v>
                </c:pt>
                <c:pt idx="4823">
                  <c:v>43602</c:v>
                </c:pt>
                <c:pt idx="4824">
                  <c:v>43603</c:v>
                </c:pt>
                <c:pt idx="4825">
                  <c:v>43604</c:v>
                </c:pt>
                <c:pt idx="4826">
                  <c:v>43605</c:v>
                </c:pt>
                <c:pt idx="4827">
                  <c:v>43606</c:v>
                </c:pt>
                <c:pt idx="4828">
                  <c:v>43607</c:v>
                </c:pt>
                <c:pt idx="4829">
                  <c:v>43608</c:v>
                </c:pt>
                <c:pt idx="4830">
                  <c:v>43609</c:v>
                </c:pt>
                <c:pt idx="4831">
                  <c:v>43610</c:v>
                </c:pt>
                <c:pt idx="4832">
                  <c:v>43611</c:v>
                </c:pt>
                <c:pt idx="4833">
                  <c:v>43612</c:v>
                </c:pt>
                <c:pt idx="4834">
                  <c:v>43613</c:v>
                </c:pt>
                <c:pt idx="4835">
                  <c:v>43614</c:v>
                </c:pt>
                <c:pt idx="4836">
                  <c:v>43615</c:v>
                </c:pt>
                <c:pt idx="4837">
                  <c:v>43616</c:v>
                </c:pt>
                <c:pt idx="4838">
                  <c:v>43617</c:v>
                </c:pt>
                <c:pt idx="4839">
                  <c:v>43618</c:v>
                </c:pt>
                <c:pt idx="4840">
                  <c:v>43619</c:v>
                </c:pt>
                <c:pt idx="4841">
                  <c:v>43620</c:v>
                </c:pt>
                <c:pt idx="4842">
                  <c:v>43621</c:v>
                </c:pt>
                <c:pt idx="4843">
                  <c:v>43622</c:v>
                </c:pt>
                <c:pt idx="4844">
                  <c:v>43623</c:v>
                </c:pt>
                <c:pt idx="4845">
                  <c:v>43624</c:v>
                </c:pt>
                <c:pt idx="4846">
                  <c:v>43625</c:v>
                </c:pt>
                <c:pt idx="4847">
                  <c:v>43626</c:v>
                </c:pt>
                <c:pt idx="4848">
                  <c:v>43627</c:v>
                </c:pt>
                <c:pt idx="4849">
                  <c:v>43628</c:v>
                </c:pt>
                <c:pt idx="4850">
                  <c:v>43629</c:v>
                </c:pt>
                <c:pt idx="4851">
                  <c:v>43630</c:v>
                </c:pt>
                <c:pt idx="4852">
                  <c:v>43631</c:v>
                </c:pt>
                <c:pt idx="4853">
                  <c:v>43632</c:v>
                </c:pt>
                <c:pt idx="4854">
                  <c:v>43633</c:v>
                </c:pt>
                <c:pt idx="4855">
                  <c:v>43634</c:v>
                </c:pt>
                <c:pt idx="4856">
                  <c:v>43635</c:v>
                </c:pt>
                <c:pt idx="4857">
                  <c:v>43636</c:v>
                </c:pt>
                <c:pt idx="4858">
                  <c:v>43637</c:v>
                </c:pt>
                <c:pt idx="4859">
                  <c:v>43638</c:v>
                </c:pt>
                <c:pt idx="4860">
                  <c:v>43639</c:v>
                </c:pt>
                <c:pt idx="4861">
                  <c:v>43640</c:v>
                </c:pt>
                <c:pt idx="4862">
                  <c:v>43641</c:v>
                </c:pt>
                <c:pt idx="4863">
                  <c:v>43642</c:v>
                </c:pt>
                <c:pt idx="4864">
                  <c:v>43643</c:v>
                </c:pt>
                <c:pt idx="4865">
                  <c:v>43644</c:v>
                </c:pt>
                <c:pt idx="4866">
                  <c:v>43645</c:v>
                </c:pt>
                <c:pt idx="4867">
                  <c:v>43646</c:v>
                </c:pt>
                <c:pt idx="4868">
                  <c:v>43647</c:v>
                </c:pt>
                <c:pt idx="4869">
                  <c:v>43648</c:v>
                </c:pt>
                <c:pt idx="4870">
                  <c:v>43649</c:v>
                </c:pt>
                <c:pt idx="4871">
                  <c:v>43650</c:v>
                </c:pt>
                <c:pt idx="4872">
                  <c:v>43651</c:v>
                </c:pt>
                <c:pt idx="4873">
                  <c:v>43652</c:v>
                </c:pt>
                <c:pt idx="4874">
                  <c:v>43653</c:v>
                </c:pt>
                <c:pt idx="4875">
                  <c:v>43654</c:v>
                </c:pt>
                <c:pt idx="4876">
                  <c:v>43655</c:v>
                </c:pt>
                <c:pt idx="4877">
                  <c:v>43656</c:v>
                </c:pt>
                <c:pt idx="4878">
                  <c:v>43657</c:v>
                </c:pt>
                <c:pt idx="4879">
                  <c:v>43658</c:v>
                </c:pt>
                <c:pt idx="4880">
                  <c:v>43659</c:v>
                </c:pt>
                <c:pt idx="4881">
                  <c:v>43660</c:v>
                </c:pt>
                <c:pt idx="4882">
                  <c:v>43661</c:v>
                </c:pt>
                <c:pt idx="4883">
                  <c:v>43662</c:v>
                </c:pt>
                <c:pt idx="4884">
                  <c:v>43663</c:v>
                </c:pt>
                <c:pt idx="4885">
                  <c:v>43664</c:v>
                </c:pt>
                <c:pt idx="4886">
                  <c:v>43665</c:v>
                </c:pt>
                <c:pt idx="4887">
                  <c:v>43666</c:v>
                </c:pt>
                <c:pt idx="4888">
                  <c:v>43667</c:v>
                </c:pt>
                <c:pt idx="4889">
                  <c:v>43668</c:v>
                </c:pt>
                <c:pt idx="4890">
                  <c:v>43669</c:v>
                </c:pt>
                <c:pt idx="4891">
                  <c:v>43670</c:v>
                </c:pt>
                <c:pt idx="4892">
                  <c:v>43671</c:v>
                </c:pt>
                <c:pt idx="4893">
                  <c:v>43672</c:v>
                </c:pt>
                <c:pt idx="4894">
                  <c:v>43673</c:v>
                </c:pt>
                <c:pt idx="4895">
                  <c:v>43674</c:v>
                </c:pt>
                <c:pt idx="4896">
                  <c:v>43675</c:v>
                </c:pt>
                <c:pt idx="4897">
                  <c:v>43676</c:v>
                </c:pt>
                <c:pt idx="4898">
                  <c:v>43677</c:v>
                </c:pt>
                <c:pt idx="4899">
                  <c:v>43678</c:v>
                </c:pt>
                <c:pt idx="4900">
                  <c:v>43679</c:v>
                </c:pt>
                <c:pt idx="4901">
                  <c:v>43680</c:v>
                </c:pt>
                <c:pt idx="4902">
                  <c:v>43681</c:v>
                </c:pt>
                <c:pt idx="4903">
                  <c:v>43682</c:v>
                </c:pt>
                <c:pt idx="4904">
                  <c:v>43683</c:v>
                </c:pt>
                <c:pt idx="4905">
                  <c:v>43684</c:v>
                </c:pt>
                <c:pt idx="4906">
                  <c:v>43685</c:v>
                </c:pt>
                <c:pt idx="4907">
                  <c:v>43686</c:v>
                </c:pt>
                <c:pt idx="4908">
                  <c:v>43687</c:v>
                </c:pt>
                <c:pt idx="4909">
                  <c:v>43688</c:v>
                </c:pt>
                <c:pt idx="4910">
                  <c:v>43689</c:v>
                </c:pt>
                <c:pt idx="4911">
                  <c:v>43690</c:v>
                </c:pt>
                <c:pt idx="4912">
                  <c:v>43691</c:v>
                </c:pt>
                <c:pt idx="4913">
                  <c:v>43692</c:v>
                </c:pt>
                <c:pt idx="4914">
                  <c:v>43693</c:v>
                </c:pt>
                <c:pt idx="4915">
                  <c:v>43694</c:v>
                </c:pt>
                <c:pt idx="4916">
                  <c:v>43695</c:v>
                </c:pt>
                <c:pt idx="4917">
                  <c:v>43696</c:v>
                </c:pt>
                <c:pt idx="4918">
                  <c:v>43697</c:v>
                </c:pt>
                <c:pt idx="4919">
                  <c:v>43698</c:v>
                </c:pt>
                <c:pt idx="4920">
                  <c:v>43699</c:v>
                </c:pt>
                <c:pt idx="4921">
                  <c:v>43700</c:v>
                </c:pt>
                <c:pt idx="4922">
                  <c:v>43701</c:v>
                </c:pt>
                <c:pt idx="4923">
                  <c:v>43702</c:v>
                </c:pt>
                <c:pt idx="4924">
                  <c:v>43703</c:v>
                </c:pt>
                <c:pt idx="4925">
                  <c:v>43704</c:v>
                </c:pt>
                <c:pt idx="4926">
                  <c:v>43705</c:v>
                </c:pt>
                <c:pt idx="4927">
                  <c:v>43706</c:v>
                </c:pt>
                <c:pt idx="4928">
                  <c:v>43707</c:v>
                </c:pt>
                <c:pt idx="4929">
                  <c:v>43708</c:v>
                </c:pt>
                <c:pt idx="4930">
                  <c:v>43709</c:v>
                </c:pt>
                <c:pt idx="4931">
                  <c:v>43710</c:v>
                </c:pt>
                <c:pt idx="4932">
                  <c:v>43711</c:v>
                </c:pt>
                <c:pt idx="4933">
                  <c:v>43712</c:v>
                </c:pt>
                <c:pt idx="4934">
                  <c:v>43713</c:v>
                </c:pt>
                <c:pt idx="4935">
                  <c:v>43714</c:v>
                </c:pt>
                <c:pt idx="4936">
                  <c:v>43715</c:v>
                </c:pt>
                <c:pt idx="4937">
                  <c:v>43716</c:v>
                </c:pt>
                <c:pt idx="4938">
                  <c:v>43717</c:v>
                </c:pt>
                <c:pt idx="4939">
                  <c:v>43718</c:v>
                </c:pt>
                <c:pt idx="4940">
                  <c:v>43719</c:v>
                </c:pt>
                <c:pt idx="4941">
                  <c:v>43720</c:v>
                </c:pt>
                <c:pt idx="4942">
                  <c:v>43721</c:v>
                </c:pt>
                <c:pt idx="4943">
                  <c:v>43722</c:v>
                </c:pt>
                <c:pt idx="4944">
                  <c:v>43723</c:v>
                </c:pt>
                <c:pt idx="4945">
                  <c:v>43724</c:v>
                </c:pt>
                <c:pt idx="4946">
                  <c:v>43725</c:v>
                </c:pt>
                <c:pt idx="4947">
                  <c:v>43726</c:v>
                </c:pt>
                <c:pt idx="4948">
                  <c:v>43727</c:v>
                </c:pt>
                <c:pt idx="4949">
                  <c:v>43728</c:v>
                </c:pt>
                <c:pt idx="4950">
                  <c:v>43729</c:v>
                </c:pt>
                <c:pt idx="4951">
                  <c:v>43730</c:v>
                </c:pt>
                <c:pt idx="4952">
                  <c:v>43731</c:v>
                </c:pt>
                <c:pt idx="4953">
                  <c:v>43732</c:v>
                </c:pt>
                <c:pt idx="4954">
                  <c:v>43733</c:v>
                </c:pt>
                <c:pt idx="4955">
                  <c:v>43734</c:v>
                </c:pt>
                <c:pt idx="4956">
                  <c:v>43735</c:v>
                </c:pt>
                <c:pt idx="4957">
                  <c:v>43736</c:v>
                </c:pt>
                <c:pt idx="4958">
                  <c:v>43737</c:v>
                </c:pt>
                <c:pt idx="4959">
                  <c:v>43738</c:v>
                </c:pt>
                <c:pt idx="4960">
                  <c:v>43739</c:v>
                </c:pt>
                <c:pt idx="4961">
                  <c:v>43740</c:v>
                </c:pt>
                <c:pt idx="4962">
                  <c:v>43741</c:v>
                </c:pt>
                <c:pt idx="4963">
                  <c:v>43742</c:v>
                </c:pt>
                <c:pt idx="4964">
                  <c:v>43743</c:v>
                </c:pt>
                <c:pt idx="4965">
                  <c:v>43744</c:v>
                </c:pt>
                <c:pt idx="4966">
                  <c:v>43745</c:v>
                </c:pt>
                <c:pt idx="4967">
                  <c:v>43746</c:v>
                </c:pt>
                <c:pt idx="4968">
                  <c:v>43747</c:v>
                </c:pt>
                <c:pt idx="4969">
                  <c:v>43748</c:v>
                </c:pt>
                <c:pt idx="4970">
                  <c:v>43749</c:v>
                </c:pt>
                <c:pt idx="4971">
                  <c:v>43750</c:v>
                </c:pt>
                <c:pt idx="4972">
                  <c:v>43751</c:v>
                </c:pt>
                <c:pt idx="4973">
                  <c:v>43752</c:v>
                </c:pt>
                <c:pt idx="4974">
                  <c:v>43753</c:v>
                </c:pt>
                <c:pt idx="4975">
                  <c:v>43754</c:v>
                </c:pt>
                <c:pt idx="4976">
                  <c:v>43755</c:v>
                </c:pt>
                <c:pt idx="4977">
                  <c:v>43756</c:v>
                </c:pt>
                <c:pt idx="4978">
                  <c:v>43757</c:v>
                </c:pt>
                <c:pt idx="4979">
                  <c:v>43758</c:v>
                </c:pt>
                <c:pt idx="4980">
                  <c:v>43759</c:v>
                </c:pt>
                <c:pt idx="4981">
                  <c:v>43760</c:v>
                </c:pt>
                <c:pt idx="4982">
                  <c:v>43761</c:v>
                </c:pt>
                <c:pt idx="4983">
                  <c:v>43762</c:v>
                </c:pt>
                <c:pt idx="4984">
                  <c:v>43763</c:v>
                </c:pt>
                <c:pt idx="4985">
                  <c:v>43764</c:v>
                </c:pt>
                <c:pt idx="4986">
                  <c:v>43765</c:v>
                </c:pt>
                <c:pt idx="4987">
                  <c:v>43766</c:v>
                </c:pt>
                <c:pt idx="4988">
                  <c:v>43767</c:v>
                </c:pt>
                <c:pt idx="4989">
                  <c:v>43768</c:v>
                </c:pt>
                <c:pt idx="4990">
                  <c:v>43769</c:v>
                </c:pt>
                <c:pt idx="4991">
                  <c:v>43770</c:v>
                </c:pt>
                <c:pt idx="4992">
                  <c:v>43771</c:v>
                </c:pt>
                <c:pt idx="4993">
                  <c:v>43772</c:v>
                </c:pt>
                <c:pt idx="4994">
                  <c:v>43773</c:v>
                </c:pt>
                <c:pt idx="4995">
                  <c:v>43774</c:v>
                </c:pt>
                <c:pt idx="4996">
                  <c:v>43775</c:v>
                </c:pt>
                <c:pt idx="4997">
                  <c:v>43776</c:v>
                </c:pt>
                <c:pt idx="4998">
                  <c:v>43777</c:v>
                </c:pt>
                <c:pt idx="4999">
                  <c:v>43778</c:v>
                </c:pt>
                <c:pt idx="5000">
                  <c:v>43779</c:v>
                </c:pt>
                <c:pt idx="5001">
                  <c:v>43780</c:v>
                </c:pt>
                <c:pt idx="5002">
                  <c:v>43781</c:v>
                </c:pt>
                <c:pt idx="5003">
                  <c:v>43782</c:v>
                </c:pt>
                <c:pt idx="5004">
                  <c:v>43783</c:v>
                </c:pt>
                <c:pt idx="5005">
                  <c:v>43784</c:v>
                </c:pt>
                <c:pt idx="5006">
                  <c:v>43785</c:v>
                </c:pt>
                <c:pt idx="5007">
                  <c:v>43786</c:v>
                </c:pt>
                <c:pt idx="5008">
                  <c:v>43787</c:v>
                </c:pt>
                <c:pt idx="5009">
                  <c:v>43788</c:v>
                </c:pt>
                <c:pt idx="5010">
                  <c:v>43789</c:v>
                </c:pt>
                <c:pt idx="5011">
                  <c:v>43790</c:v>
                </c:pt>
                <c:pt idx="5012">
                  <c:v>43791</c:v>
                </c:pt>
                <c:pt idx="5013">
                  <c:v>43792</c:v>
                </c:pt>
                <c:pt idx="5014">
                  <c:v>43793</c:v>
                </c:pt>
                <c:pt idx="5015">
                  <c:v>43794</c:v>
                </c:pt>
                <c:pt idx="5016">
                  <c:v>43795</c:v>
                </c:pt>
                <c:pt idx="5017">
                  <c:v>43796</c:v>
                </c:pt>
                <c:pt idx="5018">
                  <c:v>43797</c:v>
                </c:pt>
                <c:pt idx="5019">
                  <c:v>43798</c:v>
                </c:pt>
                <c:pt idx="5020">
                  <c:v>43799</c:v>
                </c:pt>
                <c:pt idx="5021">
                  <c:v>43800</c:v>
                </c:pt>
                <c:pt idx="5022">
                  <c:v>43801</c:v>
                </c:pt>
                <c:pt idx="5023">
                  <c:v>43802</c:v>
                </c:pt>
                <c:pt idx="5024">
                  <c:v>43803</c:v>
                </c:pt>
                <c:pt idx="5025">
                  <c:v>43804</c:v>
                </c:pt>
                <c:pt idx="5026">
                  <c:v>43805</c:v>
                </c:pt>
                <c:pt idx="5027">
                  <c:v>43806</c:v>
                </c:pt>
                <c:pt idx="5028">
                  <c:v>43807</c:v>
                </c:pt>
                <c:pt idx="5029">
                  <c:v>43808</c:v>
                </c:pt>
                <c:pt idx="5030">
                  <c:v>43809</c:v>
                </c:pt>
                <c:pt idx="5031">
                  <c:v>43810</c:v>
                </c:pt>
                <c:pt idx="5032">
                  <c:v>43811</c:v>
                </c:pt>
                <c:pt idx="5033">
                  <c:v>43812</c:v>
                </c:pt>
                <c:pt idx="5034">
                  <c:v>43813</c:v>
                </c:pt>
                <c:pt idx="5035">
                  <c:v>43814</c:v>
                </c:pt>
                <c:pt idx="5036">
                  <c:v>43815</c:v>
                </c:pt>
                <c:pt idx="5037">
                  <c:v>43816</c:v>
                </c:pt>
                <c:pt idx="5038">
                  <c:v>43817</c:v>
                </c:pt>
                <c:pt idx="5039">
                  <c:v>43818</c:v>
                </c:pt>
                <c:pt idx="5040">
                  <c:v>43819</c:v>
                </c:pt>
                <c:pt idx="5041">
                  <c:v>43820</c:v>
                </c:pt>
                <c:pt idx="5042">
                  <c:v>43821</c:v>
                </c:pt>
                <c:pt idx="5043">
                  <c:v>43822</c:v>
                </c:pt>
                <c:pt idx="5044">
                  <c:v>43823</c:v>
                </c:pt>
                <c:pt idx="5045">
                  <c:v>43824</c:v>
                </c:pt>
                <c:pt idx="5046">
                  <c:v>43825</c:v>
                </c:pt>
                <c:pt idx="5047">
                  <c:v>43826</c:v>
                </c:pt>
                <c:pt idx="5048">
                  <c:v>43827</c:v>
                </c:pt>
                <c:pt idx="5049">
                  <c:v>43828</c:v>
                </c:pt>
                <c:pt idx="5050">
                  <c:v>43829</c:v>
                </c:pt>
                <c:pt idx="5051">
                  <c:v>43830</c:v>
                </c:pt>
              </c:numCache>
            </c:numRef>
          </c:cat>
          <c:val>
            <c:numRef>
              <c:f>'שינוי ריבית'!$F$3:$F$6000</c:f>
              <c:numCache>
                <c:formatCode>General_)</c:formatCode>
                <c:ptCount val="5998"/>
                <c:pt idx="0">
                  <c:v>4.6949999999999994</c:v>
                </c:pt>
                <c:pt idx="1">
                  <c:v>4.6949999999999994</c:v>
                </c:pt>
                <c:pt idx="2">
                  <c:v>4.6949999999999994</c:v>
                </c:pt>
                <c:pt idx="3">
                  <c:v>4.6959999999999997</c:v>
                </c:pt>
                <c:pt idx="4">
                  <c:v>4.7089999999999996</c:v>
                </c:pt>
                <c:pt idx="5">
                  <c:v>4.7119999999999997</c:v>
                </c:pt>
                <c:pt idx="6">
                  <c:v>4.7109999999999994</c:v>
                </c:pt>
                <c:pt idx="7">
                  <c:v>4.7119999999999997</c:v>
                </c:pt>
                <c:pt idx="8">
                  <c:v>4.7119999999999997</c:v>
                </c:pt>
                <c:pt idx="9">
                  <c:v>4.7119999999999997</c:v>
                </c:pt>
                <c:pt idx="10">
                  <c:v>4.7169999999999996</c:v>
                </c:pt>
                <c:pt idx="11">
                  <c:v>4.7169999999999996</c:v>
                </c:pt>
                <c:pt idx="12">
                  <c:v>4.7169999999999996</c:v>
                </c:pt>
                <c:pt idx="13">
                  <c:v>4.694</c:v>
                </c:pt>
                <c:pt idx="14">
                  <c:v>4.6659999999999995</c:v>
                </c:pt>
                <c:pt idx="15">
                  <c:v>4.6659999999999995</c:v>
                </c:pt>
                <c:pt idx="16">
                  <c:v>4.6659999999999995</c:v>
                </c:pt>
                <c:pt idx="17">
                  <c:v>4.6579999999999995</c:v>
                </c:pt>
                <c:pt idx="18">
                  <c:v>4.6589999999999998</c:v>
                </c:pt>
                <c:pt idx="19">
                  <c:v>4.67</c:v>
                </c:pt>
                <c:pt idx="20">
                  <c:v>4.6709999999999994</c:v>
                </c:pt>
                <c:pt idx="21">
                  <c:v>4.6809999999999992</c:v>
                </c:pt>
                <c:pt idx="22">
                  <c:v>4.6809999999999992</c:v>
                </c:pt>
                <c:pt idx="23">
                  <c:v>4.6809999999999992</c:v>
                </c:pt>
                <c:pt idx="24">
                  <c:v>4.6849999999999996</c:v>
                </c:pt>
                <c:pt idx="25">
                  <c:v>4.6849999999999996</c:v>
                </c:pt>
                <c:pt idx="26">
                  <c:v>4.7029999999999994</c:v>
                </c:pt>
                <c:pt idx="27">
                  <c:v>4.6729999999999992</c:v>
                </c:pt>
                <c:pt idx="28">
                  <c:v>4.6649999999999991</c:v>
                </c:pt>
                <c:pt idx="29">
                  <c:v>4.6649999999999991</c:v>
                </c:pt>
                <c:pt idx="30">
                  <c:v>4.6649999999999991</c:v>
                </c:pt>
                <c:pt idx="31">
                  <c:v>4.6709999999999994</c:v>
                </c:pt>
                <c:pt idx="32">
                  <c:v>4.6399999999999997</c:v>
                </c:pt>
                <c:pt idx="33">
                  <c:v>4.6119999999999992</c:v>
                </c:pt>
                <c:pt idx="34">
                  <c:v>4.5969999999999995</c:v>
                </c:pt>
                <c:pt idx="35">
                  <c:v>4.6039999999999992</c:v>
                </c:pt>
                <c:pt idx="36">
                  <c:v>4.6039999999999992</c:v>
                </c:pt>
                <c:pt idx="37">
                  <c:v>4.6039999999999992</c:v>
                </c:pt>
                <c:pt idx="38">
                  <c:v>4.6119999999999992</c:v>
                </c:pt>
                <c:pt idx="39">
                  <c:v>4.5999999999999996</c:v>
                </c:pt>
                <c:pt idx="40">
                  <c:v>4.5999999999999996</c:v>
                </c:pt>
                <c:pt idx="41">
                  <c:v>4.5999999999999996</c:v>
                </c:pt>
                <c:pt idx="42">
                  <c:v>4.5999999999999996</c:v>
                </c:pt>
                <c:pt idx="43">
                  <c:v>4.5999999999999996</c:v>
                </c:pt>
                <c:pt idx="44">
                  <c:v>4.5999999999999996</c:v>
                </c:pt>
                <c:pt idx="45">
                  <c:v>4.5999999999999996</c:v>
                </c:pt>
                <c:pt idx="46">
                  <c:v>4.5869999999999997</c:v>
                </c:pt>
                <c:pt idx="47">
                  <c:v>4.5869999999999997</c:v>
                </c:pt>
                <c:pt idx="48">
                  <c:v>4.5629999999999997</c:v>
                </c:pt>
                <c:pt idx="49">
                  <c:v>4.5609999999999999</c:v>
                </c:pt>
                <c:pt idx="50">
                  <c:v>4.5609999999999999</c:v>
                </c:pt>
                <c:pt idx="51">
                  <c:v>4.5609999999999999</c:v>
                </c:pt>
                <c:pt idx="52">
                  <c:v>4.5449999999999999</c:v>
                </c:pt>
                <c:pt idx="53">
                  <c:v>4.5269999999999992</c:v>
                </c:pt>
                <c:pt idx="54">
                  <c:v>4.5419999999999998</c:v>
                </c:pt>
                <c:pt idx="55">
                  <c:v>4.5319999999999991</c:v>
                </c:pt>
                <c:pt idx="56">
                  <c:v>4.5029999999999992</c:v>
                </c:pt>
                <c:pt idx="57">
                  <c:v>4.5029999999999992</c:v>
                </c:pt>
                <c:pt idx="58">
                  <c:v>4.5029999999999992</c:v>
                </c:pt>
                <c:pt idx="59">
                  <c:v>4.484</c:v>
                </c:pt>
                <c:pt idx="60">
                  <c:v>4.4909999999999997</c:v>
                </c:pt>
                <c:pt idx="61">
                  <c:v>4.4909999999999997</c:v>
                </c:pt>
                <c:pt idx="62">
                  <c:v>4.4959999999999996</c:v>
                </c:pt>
                <c:pt idx="63">
                  <c:v>4.4709999999999992</c:v>
                </c:pt>
                <c:pt idx="64">
                  <c:v>4.4709999999999992</c:v>
                </c:pt>
                <c:pt idx="65">
                  <c:v>4.4709999999999992</c:v>
                </c:pt>
                <c:pt idx="66">
                  <c:v>4.4329999999999998</c:v>
                </c:pt>
                <c:pt idx="67">
                  <c:v>4.4479999999999995</c:v>
                </c:pt>
                <c:pt idx="68">
                  <c:v>4.4279999999999999</c:v>
                </c:pt>
                <c:pt idx="69">
                  <c:v>4.4449999999999994</c:v>
                </c:pt>
                <c:pt idx="70">
                  <c:v>4.43</c:v>
                </c:pt>
                <c:pt idx="71">
                  <c:v>4.43</c:v>
                </c:pt>
                <c:pt idx="72">
                  <c:v>4.43</c:v>
                </c:pt>
                <c:pt idx="73">
                  <c:v>4.4589999999999996</c:v>
                </c:pt>
                <c:pt idx="74">
                  <c:v>4.452</c:v>
                </c:pt>
                <c:pt idx="75">
                  <c:v>4.4329999999999998</c:v>
                </c:pt>
                <c:pt idx="76">
                  <c:v>4.4639999999999995</c:v>
                </c:pt>
                <c:pt idx="77">
                  <c:v>4.4589999999999996</c:v>
                </c:pt>
                <c:pt idx="78">
                  <c:v>4.4589999999999996</c:v>
                </c:pt>
                <c:pt idx="79">
                  <c:v>4.4589999999999996</c:v>
                </c:pt>
                <c:pt idx="80">
                  <c:v>4.4859999999999998</c:v>
                </c:pt>
                <c:pt idx="81">
                  <c:v>4.492</c:v>
                </c:pt>
                <c:pt idx="82">
                  <c:v>4.5129999999999999</c:v>
                </c:pt>
                <c:pt idx="83">
                  <c:v>4.5219999999999994</c:v>
                </c:pt>
                <c:pt idx="84">
                  <c:v>4.5129999999999999</c:v>
                </c:pt>
                <c:pt idx="85">
                  <c:v>4.5129999999999999</c:v>
                </c:pt>
                <c:pt idx="86">
                  <c:v>4.5129999999999999</c:v>
                </c:pt>
                <c:pt idx="87">
                  <c:v>4.5129999999999999</c:v>
                </c:pt>
                <c:pt idx="88">
                  <c:v>4.5169999999999995</c:v>
                </c:pt>
                <c:pt idx="89">
                  <c:v>4.5179999999999998</c:v>
                </c:pt>
                <c:pt idx="90">
                  <c:v>4.5239999999999991</c:v>
                </c:pt>
                <c:pt idx="91">
                  <c:v>4.5239999999999991</c:v>
                </c:pt>
                <c:pt idx="92">
                  <c:v>4.5239999999999991</c:v>
                </c:pt>
                <c:pt idx="93">
                  <c:v>4.5239999999999991</c:v>
                </c:pt>
                <c:pt idx="94">
                  <c:v>4.4779999999999998</c:v>
                </c:pt>
                <c:pt idx="95">
                  <c:v>4.4689999999999994</c:v>
                </c:pt>
                <c:pt idx="96">
                  <c:v>4.4769999999999994</c:v>
                </c:pt>
                <c:pt idx="97">
                  <c:v>4.468</c:v>
                </c:pt>
                <c:pt idx="98">
                  <c:v>4.4799999999999995</c:v>
                </c:pt>
                <c:pt idx="99">
                  <c:v>4.4799999999999995</c:v>
                </c:pt>
                <c:pt idx="100">
                  <c:v>4.4799999999999995</c:v>
                </c:pt>
                <c:pt idx="101">
                  <c:v>4.4779999999999998</c:v>
                </c:pt>
                <c:pt idx="102">
                  <c:v>4.5</c:v>
                </c:pt>
                <c:pt idx="103">
                  <c:v>4.4939999999999998</c:v>
                </c:pt>
                <c:pt idx="104">
                  <c:v>4.46</c:v>
                </c:pt>
                <c:pt idx="105">
                  <c:v>4.4359999999999999</c:v>
                </c:pt>
                <c:pt idx="106">
                  <c:v>4.4359999999999999</c:v>
                </c:pt>
                <c:pt idx="107">
                  <c:v>4.4359999999999999</c:v>
                </c:pt>
                <c:pt idx="108">
                  <c:v>4.4449999999999994</c:v>
                </c:pt>
                <c:pt idx="109">
                  <c:v>4.4579999999999993</c:v>
                </c:pt>
                <c:pt idx="110">
                  <c:v>4.4649999999999999</c:v>
                </c:pt>
                <c:pt idx="111">
                  <c:v>4.4609999999999994</c:v>
                </c:pt>
                <c:pt idx="112">
                  <c:v>4.4659999999999993</c:v>
                </c:pt>
                <c:pt idx="113">
                  <c:v>4.4659999999999993</c:v>
                </c:pt>
                <c:pt idx="114">
                  <c:v>4.4659999999999993</c:v>
                </c:pt>
                <c:pt idx="115">
                  <c:v>4.476</c:v>
                </c:pt>
                <c:pt idx="116">
                  <c:v>4.4899999999999993</c:v>
                </c:pt>
                <c:pt idx="117">
                  <c:v>4.4769999999999994</c:v>
                </c:pt>
                <c:pt idx="118">
                  <c:v>4.4769999999999994</c:v>
                </c:pt>
                <c:pt idx="119">
                  <c:v>4.4399999999999995</c:v>
                </c:pt>
                <c:pt idx="120">
                  <c:v>4.4399999999999995</c:v>
                </c:pt>
                <c:pt idx="121">
                  <c:v>4.4399999999999995</c:v>
                </c:pt>
                <c:pt idx="122">
                  <c:v>4.4189999999999996</c:v>
                </c:pt>
                <c:pt idx="123">
                  <c:v>4.3909999999999991</c:v>
                </c:pt>
                <c:pt idx="124">
                  <c:v>4.3779999999999992</c:v>
                </c:pt>
                <c:pt idx="125">
                  <c:v>4.4009999999999998</c:v>
                </c:pt>
                <c:pt idx="126">
                  <c:v>4.3839999999999995</c:v>
                </c:pt>
                <c:pt idx="127">
                  <c:v>4.3839999999999995</c:v>
                </c:pt>
                <c:pt idx="128">
                  <c:v>4.3839999999999995</c:v>
                </c:pt>
                <c:pt idx="129">
                  <c:v>4.3909999999999991</c:v>
                </c:pt>
                <c:pt idx="130">
                  <c:v>4.3869999999999996</c:v>
                </c:pt>
                <c:pt idx="131">
                  <c:v>4.4339999999999993</c:v>
                </c:pt>
                <c:pt idx="132">
                  <c:v>4.4959999999999996</c:v>
                </c:pt>
                <c:pt idx="133">
                  <c:v>4.5209999999999999</c:v>
                </c:pt>
                <c:pt idx="134">
                  <c:v>4.5209999999999999</c:v>
                </c:pt>
                <c:pt idx="135">
                  <c:v>4.5209999999999999</c:v>
                </c:pt>
                <c:pt idx="136">
                  <c:v>4.492</c:v>
                </c:pt>
                <c:pt idx="137">
                  <c:v>4.4549999999999992</c:v>
                </c:pt>
                <c:pt idx="138">
                  <c:v>4.4619999999999997</c:v>
                </c:pt>
                <c:pt idx="139">
                  <c:v>4.4459999999999997</c:v>
                </c:pt>
                <c:pt idx="140">
                  <c:v>4.4609999999999994</c:v>
                </c:pt>
                <c:pt idx="141">
                  <c:v>4.4609999999999994</c:v>
                </c:pt>
                <c:pt idx="142">
                  <c:v>4.4609999999999994</c:v>
                </c:pt>
                <c:pt idx="143">
                  <c:v>4.4619999999999997</c:v>
                </c:pt>
                <c:pt idx="144">
                  <c:v>4.4279999999999999</c:v>
                </c:pt>
                <c:pt idx="145">
                  <c:v>4.4369999999999994</c:v>
                </c:pt>
                <c:pt idx="146">
                  <c:v>4.4229999999999992</c:v>
                </c:pt>
                <c:pt idx="147">
                  <c:v>4.4279999999999999</c:v>
                </c:pt>
                <c:pt idx="148">
                  <c:v>4.4279999999999999</c:v>
                </c:pt>
                <c:pt idx="149">
                  <c:v>4.4279999999999999</c:v>
                </c:pt>
                <c:pt idx="150">
                  <c:v>4.3929999999999998</c:v>
                </c:pt>
                <c:pt idx="151">
                  <c:v>4.3999999999999995</c:v>
                </c:pt>
                <c:pt idx="152">
                  <c:v>4.4079999999999995</c:v>
                </c:pt>
                <c:pt idx="153">
                  <c:v>4.4079999999999995</c:v>
                </c:pt>
                <c:pt idx="154">
                  <c:v>4.4049999999999994</c:v>
                </c:pt>
                <c:pt idx="155">
                  <c:v>4.4049999999999994</c:v>
                </c:pt>
                <c:pt idx="156">
                  <c:v>4.4049999999999994</c:v>
                </c:pt>
                <c:pt idx="157">
                  <c:v>4.3959999999999999</c:v>
                </c:pt>
                <c:pt idx="158">
                  <c:v>4.3639999999999999</c:v>
                </c:pt>
                <c:pt idx="159">
                  <c:v>4.3629999999999995</c:v>
                </c:pt>
                <c:pt idx="160">
                  <c:v>4.3889999999999993</c:v>
                </c:pt>
                <c:pt idx="161">
                  <c:v>4.3879999999999999</c:v>
                </c:pt>
                <c:pt idx="162">
                  <c:v>4.3879999999999999</c:v>
                </c:pt>
                <c:pt idx="163">
                  <c:v>4.3879999999999999</c:v>
                </c:pt>
                <c:pt idx="164">
                  <c:v>4.3769999999999998</c:v>
                </c:pt>
                <c:pt idx="165">
                  <c:v>4.3709999999999996</c:v>
                </c:pt>
                <c:pt idx="166">
                  <c:v>4.3679999999999994</c:v>
                </c:pt>
                <c:pt idx="167">
                  <c:v>4.359</c:v>
                </c:pt>
                <c:pt idx="168">
                  <c:v>4.3659999999999997</c:v>
                </c:pt>
                <c:pt idx="169">
                  <c:v>4.3659999999999997</c:v>
                </c:pt>
                <c:pt idx="170">
                  <c:v>4.3659999999999997</c:v>
                </c:pt>
                <c:pt idx="171">
                  <c:v>4.3609999999999998</c:v>
                </c:pt>
                <c:pt idx="172">
                  <c:v>4.3569999999999993</c:v>
                </c:pt>
                <c:pt idx="173">
                  <c:v>4.3659999999999997</c:v>
                </c:pt>
                <c:pt idx="174">
                  <c:v>4.375</c:v>
                </c:pt>
                <c:pt idx="175">
                  <c:v>4.3919999999999995</c:v>
                </c:pt>
                <c:pt idx="176">
                  <c:v>4.3919999999999995</c:v>
                </c:pt>
                <c:pt idx="177">
                  <c:v>4.3919999999999995</c:v>
                </c:pt>
                <c:pt idx="178">
                  <c:v>4.3999999999999995</c:v>
                </c:pt>
                <c:pt idx="179">
                  <c:v>4.3959999999999999</c:v>
                </c:pt>
                <c:pt idx="180">
                  <c:v>4.38</c:v>
                </c:pt>
                <c:pt idx="181">
                  <c:v>4.3639999999999999</c:v>
                </c:pt>
                <c:pt idx="182">
                  <c:v>4.3729999999999993</c:v>
                </c:pt>
                <c:pt idx="183">
                  <c:v>4.3729999999999993</c:v>
                </c:pt>
                <c:pt idx="184">
                  <c:v>4.3729999999999993</c:v>
                </c:pt>
                <c:pt idx="185">
                  <c:v>4.3689999999999998</c:v>
                </c:pt>
                <c:pt idx="186">
                  <c:v>4.3599999999999994</c:v>
                </c:pt>
                <c:pt idx="187">
                  <c:v>4.3679999999999994</c:v>
                </c:pt>
                <c:pt idx="188">
                  <c:v>4.3869999999999996</c:v>
                </c:pt>
                <c:pt idx="189">
                  <c:v>4.3859999999999992</c:v>
                </c:pt>
                <c:pt idx="190">
                  <c:v>4.3859999999999992</c:v>
                </c:pt>
                <c:pt idx="191">
                  <c:v>4.3859999999999992</c:v>
                </c:pt>
                <c:pt idx="192">
                  <c:v>4.3939999999999992</c:v>
                </c:pt>
                <c:pt idx="193">
                  <c:v>4.3879999999999999</c:v>
                </c:pt>
                <c:pt idx="194">
                  <c:v>4.375</c:v>
                </c:pt>
                <c:pt idx="195">
                  <c:v>4.3769999999999998</c:v>
                </c:pt>
                <c:pt idx="196">
                  <c:v>4.3679999999999994</c:v>
                </c:pt>
                <c:pt idx="197">
                  <c:v>4.3679999999999994</c:v>
                </c:pt>
                <c:pt idx="198">
                  <c:v>4.3679999999999994</c:v>
                </c:pt>
                <c:pt idx="199">
                  <c:v>4.3539999999999992</c:v>
                </c:pt>
                <c:pt idx="200">
                  <c:v>4.3479999999999999</c:v>
                </c:pt>
                <c:pt idx="201">
                  <c:v>4.3389999999999995</c:v>
                </c:pt>
                <c:pt idx="202">
                  <c:v>4.3279999999999994</c:v>
                </c:pt>
                <c:pt idx="203">
                  <c:v>4.3279999999999994</c:v>
                </c:pt>
                <c:pt idx="204">
                  <c:v>4.3279999999999994</c:v>
                </c:pt>
                <c:pt idx="205">
                  <c:v>4.3279999999999994</c:v>
                </c:pt>
                <c:pt idx="206">
                  <c:v>4.3229999999999995</c:v>
                </c:pt>
                <c:pt idx="207">
                  <c:v>4.3159999999999998</c:v>
                </c:pt>
                <c:pt idx="208">
                  <c:v>4.3029999999999999</c:v>
                </c:pt>
                <c:pt idx="209">
                  <c:v>4.2969999999999997</c:v>
                </c:pt>
                <c:pt idx="210">
                  <c:v>4.3019999999999996</c:v>
                </c:pt>
                <c:pt idx="211">
                  <c:v>4.3019999999999996</c:v>
                </c:pt>
                <c:pt idx="212">
                  <c:v>4.3019999999999996</c:v>
                </c:pt>
                <c:pt idx="213">
                  <c:v>4.3019999999999996</c:v>
                </c:pt>
                <c:pt idx="214">
                  <c:v>4.2939999999999996</c:v>
                </c:pt>
                <c:pt idx="215">
                  <c:v>4.2829999999999995</c:v>
                </c:pt>
                <c:pt idx="216">
                  <c:v>4.2549999999999999</c:v>
                </c:pt>
                <c:pt idx="217">
                  <c:v>4.2379999999999995</c:v>
                </c:pt>
                <c:pt idx="218">
                  <c:v>4.2379999999999995</c:v>
                </c:pt>
                <c:pt idx="219">
                  <c:v>4.2379999999999995</c:v>
                </c:pt>
                <c:pt idx="220">
                  <c:v>4.2579999999999991</c:v>
                </c:pt>
                <c:pt idx="221">
                  <c:v>4.2559999999999993</c:v>
                </c:pt>
                <c:pt idx="222">
                  <c:v>4.2689999999999992</c:v>
                </c:pt>
                <c:pt idx="223">
                  <c:v>4.2689999999999992</c:v>
                </c:pt>
                <c:pt idx="224">
                  <c:v>4.2479999999999993</c:v>
                </c:pt>
                <c:pt idx="225">
                  <c:v>4.2479999999999993</c:v>
                </c:pt>
                <c:pt idx="226">
                  <c:v>4.2479999999999993</c:v>
                </c:pt>
                <c:pt idx="227">
                  <c:v>4.2649999999999997</c:v>
                </c:pt>
                <c:pt idx="228">
                  <c:v>4.2649999999999997</c:v>
                </c:pt>
                <c:pt idx="229">
                  <c:v>4.2729999999999997</c:v>
                </c:pt>
                <c:pt idx="230">
                  <c:v>4.2729999999999997</c:v>
                </c:pt>
                <c:pt idx="231">
                  <c:v>4.2779999999999996</c:v>
                </c:pt>
                <c:pt idx="232">
                  <c:v>4.2779999999999996</c:v>
                </c:pt>
                <c:pt idx="233">
                  <c:v>4.2779999999999996</c:v>
                </c:pt>
                <c:pt idx="234">
                  <c:v>4.2819999999999991</c:v>
                </c:pt>
                <c:pt idx="235">
                  <c:v>4.2829999999999995</c:v>
                </c:pt>
                <c:pt idx="236">
                  <c:v>4.2869999999999999</c:v>
                </c:pt>
                <c:pt idx="237">
                  <c:v>4.2849999999999993</c:v>
                </c:pt>
                <c:pt idx="238">
                  <c:v>4.2939999999999996</c:v>
                </c:pt>
                <c:pt idx="239">
                  <c:v>4.2939999999999996</c:v>
                </c:pt>
                <c:pt idx="240">
                  <c:v>4.2939999999999996</c:v>
                </c:pt>
                <c:pt idx="241">
                  <c:v>4.2879999999999994</c:v>
                </c:pt>
                <c:pt idx="242">
                  <c:v>4.2879999999999994</c:v>
                </c:pt>
                <c:pt idx="243">
                  <c:v>4.2609999999999992</c:v>
                </c:pt>
                <c:pt idx="244">
                  <c:v>4.2829999999999995</c:v>
                </c:pt>
                <c:pt idx="245">
                  <c:v>4.2899999999999991</c:v>
                </c:pt>
                <c:pt idx="246">
                  <c:v>4.2899999999999991</c:v>
                </c:pt>
                <c:pt idx="247">
                  <c:v>4.2899999999999991</c:v>
                </c:pt>
                <c:pt idx="248">
                  <c:v>4.3099999999999996</c:v>
                </c:pt>
                <c:pt idx="249">
                  <c:v>4.3309999999999995</c:v>
                </c:pt>
                <c:pt idx="250">
                  <c:v>4.3299999999999992</c:v>
                </c:pt>
                <c:pt idx="251">
                  <c:v>4.3239999999999998</c:v>
                </c:pt>
                <c:pt idx="252">
                  <c:v>4.2889999999999997</c:v>
                </c:pt>
                <c:pt idx="253">
                  <c:v>4.2889999999999997</c:v>
                </c:pt>
                <c:pt idx="254">
                  <c:v>4.2889999999999997</c:v>
                </c:pt>
                <c:pt idx="255">
                  <c:v>4.2889999999999997</c:v>
                </c:pt>
                <c:pt idx="256">
                  <c:v>4.2879999999999994</c:v>
                </c:pt>
                <c:pt idx="257">
                  <c:v>4.2919999999999998</c:v>
                </c:pt>
                <c:pt idx="258">
                  <c:v>4.319</c:v>
                </c:pt>
                <c:pt idx="259">
                  <c:v>4.3079999999999998</c:v>
                </c:pt>
                <c:pt idx="260">
                  <c:v>4.3079999999999998</c:v>
                </c:pt>
                <c:pt idx="261">
                  <c:v>4.3079999999999998</c:v>
                </c:pt>
                <c:pt idx="262">
                  <c:v>4.3119999999999994</c:v>
                </c:pt>
                <c:pt idx="263">
                  <c:v>4.3249999999999993</c:v>
                </c:pt>
                <c:pt idx="264">
                  <c:v>4.3209999999999997</c:v>
                </c:pt>
                <c:pt idx="265">
                  <c:v>4.3129999999999997</c:v>
                </c:pt>
                <c:pt idx="266">
                  <c:v>4.2959999999999994</c:v>
                </c:pt>
                <c:pt idx="267">
                  <c:v>4.2959999999999994</c:v>
                </c:pt>
                <c:pt idx="268">
                  <c:v>4.2959999999999994</c:v>
                </c:pt>
                <c:pt idx="269">
                  <c:v>4.3</c:v>
                </c:pt>
                <c:pt idx="270">
                  <c:v>4.2909999999999995</c:v>
                </c:pt>
                <c:pt idx="271">
                  <c:v>4.2909999999999995</c:v>
                </c:pt>
                <c:pt idx="272">
                  <c:v>4.2469999999999999</c:v>
                </c:pt>
                <c:pt idx="273">
                  <c:v>4.234</c:v>
                </c:pt>
                <c:pt idx="274">
                  <c:v>4.234</c:v>
                </c:pt>
                <c:pt idx="275">
                  <c:v>4.234</c:v>
                </c:pt>
                <c:pt idx="276">
                  <c:v>4.2299999999999995</c:v>
                </c:pt>
                <c:pt idx="277">
                  <c:v>4.2249999999999996</c:v>
                </c:pt>
                <c:pt idx="278">
                  <c:v>4.1999999999999993</c:v>
                </c:pt>
                <c:pt idx="279">
                  <c:v>4.1979999999999995</c:v>
                </c:pt>
                <c:pt idx="280">
                  <c:v>4.1949999999999994</c:v>
                </c:pt>
                <c:pt idx="281">
                  <c:v>4.1949999999999994</c:v>
                </c:pt>
                <c:pt idx="282">
                  <c:v>4.1949999999999994</c:v>
                </c:pt>
                <c:pt idx="283">
                  <c:v>4.202</c:v>
                </c:pt>
                <c:pt idx="284">
                  <c:v>4.202</c:v>
                </c:pt>
                <c:pt idx="285">
                  <c:v>4.1819999999999995</c:v>
                </c:pt>
                <c:pt idx="286">
                  <c:v>4.1759999999999993</c:v>
                </c:pt>
                <c:pt idx="287">
                  <c:v>4.1779999999999999</c:v>
                </c:pt>
                <c:pt idx="288">
                  <c:v>4.1779999999999999</c:v>
                </c:pt>
                <c:pt idx="289">
                  <c:v>4.1779999999999999</c:v>
                </c:pt>
                <c:pt idx="290">
                  <c:v>4.1929999999999996</c:v>
                </c:pt>
                <c:pt idx="291">
                  <c:v>4.1929999999999996</c:v>
                </c:pt>
                <c:pt idx="292">
                  <c:v>4.1779999999999999</c:v>
                </c:pt>
                <c:pt idx="293">
                  <c:v>4.1809999999999992</c:v>
                </c:pt>
                <c:pt idx="294">
                  <c:v>4.1859999999999999</c:v>
                </c:pt>
                <c:pt idx="295">
                  <c:v>4.1859999999999999</c:v>
                </c:pt>
                <c:pt idx="296">
                  <c:v>4.1859999999999999</c:v>
                </c:pt>
                <c:pt idx="297">
                  <c:v>4.1859999999999999</c:v>
                </c:pt>
                <c:pt idx="298">
                  <c:v>4.2219999999999995</c:v>
                </c:pt>
                <c:pt idx="299">
                  <c:v>4.2249999999999996</c:v>
                </c:pt>
                <c:pt idx="300">
                  <c:v>4.2069999999999999</c:v>
                </c:pt>
                <c:pt idx="301">
                  <c:v>4.2249999999999996</c:v>
                </c:pt>
                <c:pt idx="302">
                  <c:v>4.2249999999999996</c:v>
                </c:pt>
                <c:pt idx="303">
                  <c:v>4.2249999999999996</c:v>
                </c:pt>
                <c:pt idx="304">
                  <c:v>4.2249999999999996</c:v>
                </c:pt>
                <c:pt idx="305">
                  <c:v>4.2049999999999992</c:v>
                </c:pt>
                <c:pt idx="306">
                  <c:v>4.1869999999999994</c:v>
                </c:pt>
                <c:pt idx="307">
                  <c:v>4.2039999999999997</c:v>
                </c:pt>
                <c:pt idx="308">
                  <c:v>4.2349999999999994</c:v>
                </c:pt>
                <c:pt idx="309">
                  <c:v>4.2349999999999994</c:v>
                </c:pt>
                <c:pt idx="310">
                  <c:v>4.2349999999999994</c:v>
                </c:pt>
                <c:pt idx="311">
                  <c:v>4.2379999999999995</c:v>
                </c:pt>
                <c:pt idx="312">
                  <c:v>4.234</c:v>
                </c:pt>
                <c:pt idx="313">
                  <c:v>4.2489999999999997</c:v>
                </c:pt>
                <c:pt idx="314">
                  <c:v>4.2379999999999995</c:v>
                </c:pt>
                <c:pt idx="315">
                  <c:v>4.2249999999999996</c:v>
                </c:pt>
                <c:pt idx="316">
                  <c:v>4.2249999999999996</c:v>
                </c:pt>
                <c:pt idx="317">
                  <c:v>4.2249999999999996</c:v>
                </c:pt>
                <c:pt idx="318">
                  <c:v>4.2219999999999995</c:v>
                </c:pt>
                <c:pt idx="319">
                  <c:v>4.2189999999999994</c:v>
                </c:pt>
                <c:pt idx="320">
                  <c:v>4.2279999999999998</c:v>
                </c:pt>
                <c:pt idx="321">
                  <c:v>4.2219999999999995</c:v>
                </c:pt>
                <c:pt idx="322">
                  <c:v>4.2189999999999994</c:v>
                </c:pt>
                <c:pt idx="323">
                  <c:v>4.2189999999999994</c:v>
                </c:pt>
                <c:pt idx="324">
                  <c:v>4.2189999999999994</c:v>
                </c:pt>
                <c:pt idx="325">
                  <c:v>4.22</c:v>
                </c:pt>
                <c:pt idx="326">
                  <c:v>4.2209999999999992</c:v>
                </c:pt>
                <c:pt idx="327">
                  <c:v>4.226</c:v>
                </c:pt>
                <c:pt idx="328">
                  <c:v>4.2249999999999996</c:v>
                </c:pt>
                <c:pt idx="329">
                  <c:v>4.2429999999999994</c:v>
                </c:pt>
                <c:pt idx="330">
                  <c:v>4.2429999999999994</c:v>
                </c:pt>
                <c:pt idx="331">
                  <c:v>4.2429999999999994</c:v>
                </c:pt>
                <c:pt idx="332">
                  <c:v>4.2509999999999994</c:v>
                </c:pt>
                <c:pt idx="333">
                  <c:v>4.2509999999999994</c:v>
                </c:pt>
                <c:pt idx="334">
                  <c:v>4.26</c:v>
                </c:pt>
                <c:pt idx="335">
                  <c:v>4.242</c:v>
                </c:pt>
                <c:pt idx="336">
                  <c:v>4.2469999999999999</c:v>
                </c:pt>
                <c:pt idx="337">
                  <c:v>4.2469999999999999</c:v>
                </c:pt>
                <c:pt idx="338">
                  <c:v>4.2469999999999999</c:v>
                </c:pt>
                <c:pt idx="339">
                  <c:v>4.2539999999999996</c:v>
                </c:pt>
                <c:pt idx="340">
                  <c:v>4.2479999999999993</c:v>
                </c:pt>
                <c:pt idx="341">
                  <c:v>4.2369999999999992</c:v>
                </c:pt>
                <c:pt idx="342">
                  <c:v>4.2329999999999997</c:v>
                </c:pt>
                <c:pt idx="343">
                  <c:v>4.226</c:v>
                </c:pt>
                <c:pt idx="344">
                  <c:v>4.226</c:v>
                </c:pt>
                <c:pt idx="345">
                  <c:v>4.226</c:v>
                </c:pt>
                <c:pt idx="346">
                  <c:v>4.2379999999999995</c:v>
                </c:pt>
                <c:pt idx="347">
                  <c:v>4.2409999999999997</c:v>
                </c:pt>
                <c:pt idx="348">
                  <c:v>4.2289999999999992</c:v>
                </c:pt>
                <c:pt idx="349">
                  <c:v>4.22</c:v>
                </c:pt>
                <c:pt idx="350">
                  <c:v>4.2029999999999994</c:v>
                </c:pt>
                <c:pt idx="351">
                  <c:v>4.2029999999999994</c:v>
                </c:pt>
                <c:pt idx="352">
                  <c:v>4.2029999999999994</c:v>
                </c:pt>
                <c:pt idx="353">
                  <c:v>4.1829999999999998</c:v>
                </c:pt>
                <c:pt idx="354">
                  <c:v>4.1839999999999993</c:v>
                </c:pt>
                <c:pt idx="355">
                  <c:v>4.1879999999999997</c:v>
                </c:pt>
                <c:pt idx="356">
                  <c:v>4.1829999999999998</c:v>
                </c:pt>
                <c:pt idx="357">
                  <c:v>4.1899999999999995</c:v>
                </c:pt>
                <c:pt idx="358">
                  <c:v>4.1899999999999995</c:v>
                </c:pt>
                <c:pt idx="359">
                  <c:v>4.1899999999999995</c:v>
                </c:pt>
                <c:pt idx="360">
                  <c:v>4.1989999999999998</c:v>
                </c:pt>
                <c:pt idx="361">
                  <c:v>4.2039999999999997</c:v>
                </c:pt>
                <c:pt idx="362">
                  <c:v>4.2109999999999994</c:v>
                </c:pt>
                <c:pt idx="363">
                  <c:v>4.218</c:v>
                </c:pt>
                <c:pt idx="364">
                  <c:v>4.2089999999999996</c:v>
                </c:pt>
                <c:pt idx="365">
                  <c:v>4.2089999999999996</c:v>
                </c:pt>
                <c:pt idx="366">
                  <c:v>4.2089999999999996</c:v>
                </c:pt>
                <c:pt idx="367">
                  <c:v>4.2089999999999996</c:v>
                </c:pt>
                <c:pt idx="368">
                  <c:v>4.2219999999999995</c:v>
                </c:pt>
                <c:pt idx="369">
                  <c:v>4.2219999999999995</c:v>
                </c:pt>
                <c:pt idx="370">
                  <c:v>4.2109999999999994</c:v>
                </c:pt>
                <c:pt idx="371">
                  <c:v>4.1959999999999997</c:v>
                </c:pt>
                <c:pt idx="372">
                  <c:v>4.1959999999999997</c:v>
                </c:pt>
                <c:pt idx="373">
                  <c:v>4.1959999999999997</c:v>
                </c:pt>
                <c:pt idx="374">
                  <c:v>4.1999999999999993</c:v>
                </c:pt>
                <c:pt idx="375">
                  <c:v>4.2059999999999995</c:v>
                </c:pt>
                <c:pt idx="376">
                  <c:v>4.2119999999999997</c:v>
                </c:pt>
                <c:pt idx="377">
                  <c:v>4.2119999999999997</c:v>
                </c:pt>
                <c:pt idx="378">
                  <c:v>4.2089999999999996</c:v>
                </c:pt>
                <c:pt idx="379">
                  <c:v>4.2089999999999996</c:v>
                </c:pt>
                <c:pt idx="380">
                  <c:v>4.2089999999999996</c:v>
                </c:pt>
                <c:pt idx="381">
                  <c:v>4.2079999999999993</c:v>
                </c:pt>
                <c:pt idx="382">
                  <c:v>4.2109999999999994</c:v>
                </c:pt>
                <c:pt idx="383">
                  <c:v>4.1969999999999992</c:v>
                </c:pt>
                <c:pt idx="384">
                  <c:v>4.1899999999999995</c:v>
                </c:pt>
                <c:pt idx="385">
                  <c:v>4.1909999999999998</c:v>
                </c:pt>
                <c:pt idx="386">
                  <c:v>4.1909999999999998</c:v>
                </c:pt>
                <c:pt idx="387">
                  <c:v>4.1909999999999998</c:v>
                </c:pt>
                <c:pt idx="388">
                  <c:v>4.2029999999999994</c:v>
                </c:pt>
                <c:pt idx="389">
                  <c:v>4.1809999999999992</c:v>
                </c:pt>
                <c:pt idx="390">
                  <c:v>4.1789999999999994</c:v>
                </c:pt>
                <c:pt idx="391">
                  <c:v>4.17</c:v>
                </c:pt>
                <c:pt idx="392">
                  <c:v>4.1549999999999994</c:v>
                </c:pt>
                <c:pt idx="393">
                  <c:v>4.1549999999999994</c:v>
                </c:pt>
                <c:pt idx="394">
                  <c:v>4.1549999999999994</c:v>
                </c:pt>
                <c:pt idx="395">
                  <c:v>4.1549999999999994</c:v>
                </c:pt>
                <c:pt idx="396">
                  <c:v>4.1549999999999994</c:v>
                </c:pt>
                <c:pt idx="397">
                  <c:v>4.1349999999999998</c:v>
                </c:pt>
                <c:pt idx="398">
                  <c:v>4.1289999999999996</c:v>
                </c:pt>
                <c:pt idx="399">
                  <c:v>4.1289999999999996</c:v>
                </c:pt>
                <c:pt idx="400">
                  <c:v>4.1289999999999996</c:v>
                </c:pt>
                <c:pt idx="401">
                  <c:v>4.1289999999999996</c:v>
                </c:pt>
                <c:pt idx="402">
                  <c:v>4.1289999999999996</c:v>
                </c:pt>
                <c:pt idx="403">
                  <c:v>4.1239999999999997</c:v>
                </c:pt>
                <c:pt idx="404">
                  <c:v>4.1069999999999993</c:v>
                </c:pt>
                <c:pt idx="405">
                  <c:v>4.0659999999999998</c:v>
                </c:pt>
                <c:pt idx="406">
                  <c:v>4.069</c:v>
                </c:pt>
                <c:pt idx="407">
                  <c:v>4.069</c:v>
                </c:pt>
                <c:pt idx="408">
                  <c:v>4.069</c:v>
                </c:pt>
                <c:pt idx="409">
                  <c:v>4.0459999999999994</c:v>
                </c:pt>
                <c:pt idx="410">
                  <c:v>4.0639999999999992</c:v>
                </c:pt>
                <c:pt idx="411">
                  <c:v>4.069</c:v>
                </c:pt>
                <c:pt idx="412">
                  <c:v>4.0759999999999996</c:v>
                </c:pt>
                <c:pt idx="413">
                  <c:v>4.0699999999999994</c:v>
                </c:pt>
                <c:pt idx="414">
                  <c:v>4.0699999999999994</c:v>
                </c:pt>
                <c:pt idx="415">
                  <c:v>4.0699999999999994</c:v>
                </c:pt>
                <c:pt idx="416">
                  <c:v>4.0669999999999993</c:v>
                </c:pt>
                <c:pt idx="417">
                  <c:v>4.0669999999999993</c:v>
                </c:pt>
                <c:pt idx="418">
                  <c:v>4.0289999999999999</c:v>
                </c:pt>
                <c:pt idx="419">
                  <c:v>4.0139999999999993</c:v>
                </c:pt>
                <c:pt idx="420">
                  <c:v>4.0179999999999998</c:v>
                </c:pt>
                <c:pt idx="421">
                  <c:v>4.0179999999999998</c:v>
                </c:pt>
                <c:pt idx="422">
                  <c:v>4.0179999999999998</c:v>
                </c:pt>
                <c:pt idx="423">
                  <c:v>4.0239999999999991</c:v>
                </c:pt>
                <c:pt idx="424">
                  <c:v>4.0349999999999993</c:v>
                </c:pt>
                <c:pt idx="425">
                  <c:v>4.0649999999999995</c:v>
                </c:pt>
                <c:pt idx="426">
                  <c:v>4.0439999999999996</c:v>
                </c:pt>
                <c:pt idx="427">
                  <c:v>4.0419999999999998</c:v>
                </c:pt>
                <c:pt idx="428">
                  <c:v>4.0419999999999998</c:v>
                </c:pt>
                <c:pt idx="429">
                  <c:v>4.0419999999999998</c:v>
                </c:pt>
                <c:pt idx="430">
                  <c:v>3.9979999999999998</c:v>
                </c:pt>
                <c:pt idx="431">
                  <c:v>3.9899999999999998</c:v>
                </c:pt>
                <c:pt idx="432">
                  <c:v>3.9739999999999998</c:v>
                </c:pt>
                <c:pt idx="433">
                  <c:v>3.9539999999999997</c:v>
                </c:pt>
                <c:pt idx="434">
                  <c:v>3.9769999999999999</c:v>
                </c:pt>
                <c:pt idx="435">
                  <c:v>3.9769999999999999</c:v>
                </c:pt>
                <c:pt idx="436">
                  <c:v>3.9769999999999999</c:v>
                </c:pt>
                <c:pt idx="437">
                  <c:v>3.96</c:v>
                </c:pt>
                <c:pt idx="438">
                  <c:v>3.9729999999999999</c:v>
                </c:pt>
                <c:pt idx="439">
                  <c:v>3.9319999999999999</c:v>
                </c:pt>
                <c:pt idx="440">
                  <c:v>3.952</c:v>
                </c:pt>
                <c:pt idx="441">
                  <c:v>3.996</c:v>
                </c:pt>
                <c:pt idx="442">
                  <c:v>3.996</c:v>
                </c:pt>
                <c:pt idx="443">
                  <c:v>3.996</c:v>
                </c:pt>
                <c:pt idx="444">
                  <c:v>3.9979999999999998</c:v>
                </c:pt>
                <c:pt idx="445">
                  <c:v>3.9909999999999997</c:v>
                </c:pt>
                <c:pt idx="446">
                  <c:v>3.9909999999999997</c:v>
                </c:pt>
                <c:pt idx="447">
                  <c:v>3.9989999999999997</c:v>
                </c:pt>
                <c:pt idx="448">
                  <c:v>4.0319999999999991</c:v>
                </c:pt>
                <c:pt idx="449">
                  <c:v>4.0319999999999991</c:v>
                </c:pt>
                <c:pt idx="450">
                  <c:v>4.0319999999999991</c:v>
                </c:pt>
                <c:pt idx="451">
                  <c:v>4.0319999999999991</c:v>
                </c:pt>
                <c:pt idx="452">
                  <c:v>4.0229999999999997</c:v>
                </c:pt>
                <c:pt idx="453">
                  <c:v>4.0519999999999996</c:v>
                </c:pt>
                <c:pt idx="454">
                  <c:v>4.0329999999999995</c:v>
                </c:pt>
                <c:pt idx="455">
                  <c:v>4.0709999999999997</c:v>
                </c:pt>
                <c:pt idx="456">
                  <c:v>4.0709999999999997</c:v>
                </c:pt>
                <c:pt idx="457">
                  <c:v>4.0709999999999997</c:v>
                </c:pt>
                <c:pt idx="458">
                  <c:v>4.0619999999999994</c:v>
                </c:pt>
                <c:pt idx="459">
                  <c:v>4.0629999999999997</c:v>
                </c:pt>
                <c:pt idx="460">
                  <c:v>4.0979999999999999</c:v>
                </c:pt>
                <c:pt idx="461">
                  <c:v>4.1399999999999997</c:v>
                </c:pt>
                <c:pt idx="462">
                  <c:v>4.1969999999999992</c:v>
                </c:pt>
                <c:pt idx="463">
                  <c:v>4.1969999999999992</c:v>
                </c:pt>
                <c:pt idx="464">
                  <c:v>4.1969999999999992</c:v>
                </c:pt>
                <c:pt idx="465">
                  <c:v>4.1869999999999994</c:v>
                </c:pt>
                <c:pt idx="466">
                  <c:v>4.1869999999999994</c:v>
                </c:pt>
                <c:pt idx="467">
                  <c:v>4.2139999999999995</c:v>
                </c:pt>
                <c:pt idx="468">
                  <c:v>4.1829999999999998</c:v>
                </c:pt>
                <c:pt idx="469">
                  <c:v>4.1749999999999998</c:v>
                </c:pt>
                <c:pt idx="470">
                  <c:v>4.1749999999999998</c:v>
                </c:pt>
                <c:pt idx="471">
                  <c:v>4.1749999999999998</c:v>
                </c:pt>
                <c:pt idx="472">
                  <c:v>4.1419999999999995</c:v>
                </c:pt>
                <c:pt idx="473">
                  <c:v>4.1679999999999993</c:v>
                </c:pt>
                <c:pt idx="474">
                  <c:v>4.1869999999999994</c:v>
                </c:pt>
                <c:pt idx="475">
                  <c:v>4.2299999999999995</c:v>
                </c:pt>
                <c:pt idx="476">
                  <c:v>4.2219999999999995</c:v>
                </c:pt>
                <c:pt idx="477">
                  <c:v>4.2219999999999995</c:v>
                </c:pt>
                <c:pt idx="478">
                  <c:v>4.2219999999999995</c:v>
                </c:pt>
                <c:pt idx="479">
                  <c:v>4.2509999999999994</c:v>
                </c:pt>
                <c:pt idx="480">
                  <c:v>4.2619999999999996</c:v>
                </c:pt>
                <c:pt idx="481">
                  <c:v>4.2909999999999995</c:v>
                </c:pt>
                <c:pt idx="482">
                  <c:v>4.2569999999999997</c:v>
                </c:pt>
                <c:pt idx="483">
                  <c:v>4.2489999999999997</c:v>
                </c:pt>
                <c:pt idx="484">
                  <c:v>4.2489999999999997</c:v>
                </c:pt>
                <c:pt idx="485">
                  <c:v>4.2489999999999997</c:v>
                </c:pt>
                <c:pt idx="486">
                  <c:v>4.2369999999999992</c:v>
                </c:pt>
                <c:pt idx="487">
                  <c:v>4.1919999999999993</c:v>
                </c:pt>
                <c:pt idx="488">
                  <c:v>4.1829999999999998</c:v>
                </c:pt>
                <c:pt idx="489">
                  <c:v>4.2129999999999992</c:v>
                </c:pt>
                <c:pt idx="490">
                  <c:v>4.2359999999999998</c:v>
                </c:pt>
                <c:pt idx="491">
                  <c:v>4.2359999999999998</c:v>
                </c:pt>
                <c:pt idx="492">
                  <c:v>4.2359999999999998</c:v>
                </c:pt>
                <c:pt idx="493">
                  <c:v>4.226</c:v>
                </c:pt>
                <c:pt idx="494">
                  <c:v>4.2309999999999999</c:v>
                </c:pt>
                <c:pt idx="495">
                  <c:v>4.2559999999999993</c:v>
                </c:pt>
                <c:pt idx="496">
                  <c:v>4.2639999999999993</c:v>
                </c:pt>
                <c:pt idx="497">
                  <c:v>4.2719999999999994</c:v>
                </c:pt>
                <c:pt idx="498">
                  <c:v>4.2719999999999994</c:v>
                </c:pt>
                <c:pt idx="499">
                  <c:v>4.2719999999999994</c:v>
                </c:pt>
                <c:pt idx="500">
                  <c:v>4.2829999999999995</c:v>
                </c:pt>
                <c:pt idx="501">
                  <c:v>4.2879999999999994</c:v>
                </c:pt>
                <c:pt idx="502">
                  <c:v>4.2849999999999993</c:v>
                </c:pt>
                <c:pt idx="503">
                  <c:v>4.2429999999999994</c:v>
                </c:pt>
                <c:pt idx="504">
                  <c:v>4.2269999999999994</c:v>
                </c:pt>
                <c:pt idx="505">
                  <c:v>4.2269999999999994</c:v>
                </c:pt>
                <c:pt idx="506">
                  <c:v>4.2269999999999994</c:v>
                </c:pt>
                <c:pt idx="507">
                  <c:v>4.2409999999999997</c:v>
                </c:pt>
                <c:pt idx="508">
                  <c:v>4.2409999999999997</c:v>
                </c:pt>
                <c:pt idx="509">
                  <c:v>4.2209999999999992</c:v>
                </c:pt>
                <c:pt idx="510">
                  <c:v>4.2749999999999995</c:v>
                </c:pt>
                <c:pt idx="511">
                  <c:v>4.3209999999999997</c:v>
                </c:pt>
                <c:pt idx="512">
                  <c:v>4.3209999999999997</c:v>
                </c:pt>
                <c:pt idx="513">
                  <c:v>4.3209999999999997</c:v>
                </c:pt>
                <c:pt idx="514">
                  <c:v>4.3419999999999996</c:v>
                </c:pt>
                <c:pt idx="515">
                  <c:v>4.3049999999999997</c:v>
                </c:pt>
                <c:pt idx="516">
                  <c:v>4.3369999999999997</c:v>
                </c:pt>
                <c:pt idx="517">
                  <c:v>4.3369999999999997</c:v>
                </c:pt>
                <c:pt idx="518">
                  <c:v>4.3119999999999994</c:v>
                </c:pt>
                <c:pt idx="519">
                  <c:v>4.3119999999999994</c:v>
                </c:pt>
                <c:pt idx="520">
                  <c:v>4.3119999999999994</c:v>
                </c:pt>
                <c:pt idx="521">
                  <c:v>4.2959999999999994</c:v>
                </c:pt>
                <c:pt idx="522">
                  <c:v>4.2959999999999994</c:v>
                </c:pt>
                <c:pt idx="523">
                  <c:v>4.2779999999999996</c:v>
                </c:pt>
                <c:pt idx="524">
                  <c:v>4.2719999999999994</c:v>
                </c:pt>
                <c:pt idx="525">
                  <c:v>4.2919999999999998</c:v>
                </c:pt>
                <c:pt idx="526">
                  <c:v>4.2919999999999998</c:v>
                </c:pt>
                <c:pt idx="527">
                  <c:v>4.2919999999999998</c:v>
                </c:pt>
                <c:pt idx="528">
                  <c:v>4.2379999999999995</c:v>
                </c:pt>
                <c:pt idx="529">
                  <c:v>4.2219999999999995</c:v>
                </c:pt>
                <c:pt idx="530">
                  <c:v>4.2409999999999997</c:v>
                </c:pt>
                <c:pt idx="531">
                  <c:v>4.2509999999999994</c:v>
                </c:pt>
                <c:pt idx="532">
                  <c:v>4.2379999999999995</c:v>
                </c:pt>
                <c:pt idx="533">
                  <c:v>4.2379999999999995</c:v>
                </c:pt>
                <c:pt idx="534">
                  <c:v>4.2379999999999995</c:v>
                </c:pt>
                <c:pt idx="535">
                  <c:v>4.202</c:v>
                </c:pt>
                <c:pt idx="536">
                  <c:v>4.202</c:v>
                </c:pt>
                <c:pt idx="537">
                  <c:v>4.17</c:v>
                </c:pt>
                <c:pt idx="538">
                  <c:v>4.1569999999999991</c:v>
                </c:pt>
                <c:pt idx="539">
                  <c:v>4.1759999999999993</c:v>
                </c:pt>
                <c:pt idx="540">
                  <c:v>4.1759999999999993</c:v>
                </c:pt>
                <c:pt idx="541">
                  <c:v>4.1759999999999993</c:v>
                </c:pt>
                <c:pt idx="542">
                  <c:v>4.1549999999999994</c:v>
                </c:pt>
                <c:pt idx="543">
                  <c:v>4.125</c:v>
                </c:pt>
                <c:pt idx="544">
                  <c:v>4.1279999999999992</c:v>
                </c:pt>
                <c:pt idx="545">
                  <c:v>4.1129999999999995</c:v>
                </c:pt>
                <c:pt idx="546">
                  <c:v>4.1239999999999997</c:v>
                </c:pt>
                <c:pt idx="547">
                  <c:v>4.1239999999999997</c:v>
                </c:pt>
                <c:pt idx="548">
                  <c:v>4.1239999999999997</c:v>
                </c:pt>
                <c:pt idx="549">
                  <c:v>4.1309999999999993</c:v>
                </c:pt>
                <c:pt idx="550">
                  <c:v>4.1369999999999996</c:v>
                </c:pt>
                <c:pt idx="551">
                  <c:v>4.117</c:v>
                </c:pt>
                <c:pt idx="552">
                  <c:v>4.1339999999999995</c:v>
                </c:pt>
                <c:pt idx="553">
                  <c:v>4.1289999999999996</c:v>
                </c:pt>
                <c:pt idx="554">
                  <c:v>4.1289999999999996</c:v>
                </c:pt>
                <c:pt idx="555">
                  <c:v>4.1289999999999996</c:v>
                </c:pt>
                <c:pt idx="556">
                  <c:v>4.1319999999999997</c:v>
                </c:pt>
                <c:pt idx="557">
                  <c:v>4.1019999999999994</c:v>
                </c:pt>
                <c:pt idx="558">
                  <c:v>4.1019999999999994</c:v>
                </c:pt>
                <c:pt idx="559">
                  <c:v>4.1019999999999994</c:v>
                </c:pt>
                <c:pt idx="560">
                  <c:v>4.1019999999999994</c:v>
                </c:pt>
                <c:pt idx="561">
                  <c:v>4.1019999999999994</c:v>
                </c:pt>
                <c:pt idx="562">
                  <c:v>4.1019999999999994</c:v>
                </c:pt>
                <c:pt idx="563">
                  <c:v>4.093</c:v>
                </c:pt>
                <c:pt idx="564">
                  <c:v>4.1029999999999998</c:v>
                </c:pt>
                <c:pt idx="565">
                  <c:v>4.0579999999999998</c:v>
                </c:pt>
                <c:pt idx="566">
                  <c:v>4.0599999999999996</c:v>
                </c:pt>
                <c:pt idx="567">
                  <c:v>4.0599999999999996</c:v>
                </c:pt>
                <c:pt idx="568">
                  <c:v>4.0599999999999996</c:v>
                </c:pt>
                <c:pt idx="569">
                  <c:v>4.0599999999999996</c:v>
                </c:pt>
                <c:pt idx="570">
                  <c:v>4.0349999999999993</c:v>
                </c:pt>
                <c:pt idx="571">
                  <c:v>4.0339999999999998</c:v>
                </c:pt>
                <c:pt idx="572">
                  <c:v>4.0299999999999994</c:v>
                </c:pt>
                <c:pt idx="573">
                  <c:v>4.0299999999999994</c:v>
                </c:pt>
                <c:pt idx="574">
                  <c:v>4.0129999999999999</c:v>
                </c:pt>
                <c:pt idx="575">
                  <c:v>4.0129999999999999</c:v>
                </c:pt>
                <c:pt idx="576">
                  <c:v>4.0129999999999999</c:v>
                </c:pt>
                <c:pt idx="577">
                  <c:v>3.98</c:v>
                </c:pt>
                <c:pt idx="578">
                  <c:v>4.0019999999999998</c:v>
                </c:pt>
                <c:pt idx="579">
                  <c:v>4.01</c:v>
                </c:pt>
                <c:pt idx="580">
                  <c:v>4.01</c:v>
                </c:pt>
                <c:pt idx="581">
                  <c:v>4.0129999999999999</c:v>
                </c:pt>
                <c:pt idx="582">
                  <c:v>4.0129999999999999</c:v>
                </c:pt>
                <c:pt idx="583">
                  <c:v>4.0129999999999999</c:v>
                </c:pt>
                <c:pt idx="584">
                  <c:v>3.9989999999999997</c:v>
                </c:pt>
                <c:pt idx="585">
                  <c:v>4.0449999999999999</c:v>
                </c:pt>
                <c:pt idx="586">
                  <c:v>4.0219999999999994</c:v>
                </c:pt>
                <c:pt idx="587">
                  <c:v>4.0409999999999995</c:v>
                </c:pt>
                <c:pt idx="588">
                  <c:v>4.0269999999999992</c:v>
                </c:pt>
                <c:pt idx="589">
                  <c:v>4.0269999999999992</c:v>
                </c:pt>
                <c:pt idx="590">
                  <c:v>4.0269999999999992</c:v>
                </c:pt>
                <c:pt idx="591">
                  <c:v>4.0359999999999996</c:v>
                </c:pt>
                <c:pt idx="592">
                  <c:v>4.0469999999999997</c:v>
                </c:pt>
                <c:pt idx="593">
                  <c:v>4.0289999999999999</c:v>
                </c:pt>
                <c:pt idx="594">
                  <c:v>4.0129999999999999</c:v>
                </c:pt>
                <c:pt idx="595">
                  <c:v>4.0179999999999998</c:v>
                </c:pt>
                <c:pt idx="596">
                  <c:v>4.0179999999999998</c:v>
                </c:pt>
                <c:pt idx="597">
                  <c:v>4.0179999999999998</c:v>
                </c:pt>
                <c:pt idx="598">
                  <c:v>4.0339999999999998</c:v>
                </c:pt>
                <c:pt idx="599">
                  <c:v>4.0249999999999995</c:v>
                </c:pt>
                <c:pt idx="600">
                  <c:v>4.0299999999999994</c:v>
                </c:pt>
                <c:pt idx="601">
                  <c:v>4.0059999999999993</c:v>
                </c:pt>
                <c:pt idx="602">
                  <c:v>3.992</c:v>
                </c:pt>
                <c:pt idx="603">
                  <c:v>3.992</c:v>
                </c:pt>
                <c:pt idx="604">
                  <c:v>3.992</c:v>
                </c:pt>
                <c:pt idx="605">
                  <c:v>3.992</c:v>
                </c:pt>
                <c:pt idx="606">
                  <c:v>3.9779999999999998</c:v>
                </c:pt>
                <c:pt idx="607">
                  <c:v>3.9659999999999997</c:v>
                </c:pt>
                <c:pt idx="608">
                  <c:v>3.964</c:v>
                </c:pt>
                <c:pt idx="609">
                  <c:v>3.9689999999999999</c:v>
                </c:pt>
                <c:pt idx="610">
                  <c:v>3.9689999999999999</c:v>
                </c:pt>
                <c:pt idx="611">
                  <c:v>3.9689999999999999</c:v>
                </c:pt>
                <c:pt idx="612">
                  <c:v>3.9579999999999997</c:v>
                </c:pt>
                <c:pt idx="613">
                  <c:v>3.9409999999999998</c:v>
                </c:pt>
                <c:pt idx="614">
                  <c:v>3.9229999999999996</c:v>
                </c:pt>
                <c:pt idx="615">
                  <c:v>3.9269999999999996</c:v>
                </c:pt>
                <c:pt idx="616">
                  <c:v>3.9269999999999996</c:v>
                </c:pt>
                <c:pt idx="617">
                  <c:v>3.9269999999999996</c:v>
                </c:pt>
                <c:pt idx="618">
                  <c:v>3.9269999999999996</c:v>
                </c:pt>
                <c:pt idx="619">
                  <c:v>3.9619999999999997</c:v>
                </c:pt>
                <c:pt idx="620">
                  <c:v>3.956</c:v>
                </c:pt>
                <c:pt idx="621">
                  <c:v>3.9309999999999996</c:v>
                </c:pt>
                <c:pt idx="622">
                  <c:v>3.9339999999999997</c:v>
                </c:pt>
                <c:pt idx="623">
                  <c:v>3.9349999999999996</c:v>
                </c:pt>
                <c:pt idx="624">
                  <c:v>3.9349999999999996</c:v>
                </c:pt>
                <c:pt idx="625">
                  <c:v>3.9349999999999996</c:v>
                </c:pt>
                <c:pt idx="626">
                  <c:v>3.9319999999999999</c:v>
                </c:pt>
                <c:pt idx="627">
                  <c:v>3.8979999999999997</c:v>
                </c:pt>
                <c:pt idx="628">
                  <c:v>3.9029999999999996</c:v>
                </c:pt>
                <c:pt idx="629">
                  <c:v>3.8909999999999996</c:v>
                </c:pt>
                <c:pt idx="630">
                  <c:v>3.8619999999999997</c:v>
                </c:pt>
                <c:pt idx="631">
                  <c:v>3.8619999999999997</c:v>
                </c:pt>
                <c:pt idx="632">
                  <c:v>3.8619999999999997</c:v>
                </c:pt>
                <c:pt idx="633">
                  <c:v>3.8659999999999997</c:v>
                </c:pt>
                <c:pt idx="634">
                  <c:v>3.8609999999999998</c:v>
                </c:pt>
                <c:pt idx="635">
                  <c:v>3.875</c:v>
                </c:pt>
                <c:pt idx="636">
                  <c:v>3.8489999999999998</c:v>
                </c:pt>
                <c:pt idx="637">
                  <c:v>3.8299999999999996</c:v>
                </c:pt>
                <c:pt idx="638">
                  <c:v>3.8299999999999996</c:v>
                </c:pt>
                <c:pt idx="639">
                  <c:v>3.8299999999999996</c:v>
                </c:pt>
                <c:pt idx="640">
                  <c:v>3.8409999999999997</c:v>
                </c:pt>
                <c:pt idx="641">
                  <c:v>3.8409999999999997</c:v>
                </c:pt>
                <c:pt idx="642">
                  <c:v>3.8449999999999998</c:v>
                </c:pt>
                <c:pt idx="643">
                  <c:v>3.8809999999999998</c:v>
                </c:pt>
                <c:pt idx="644">
                  <c:v>3.875</c:v>
                </c:pt>
                <c:pt idx="645">
                  <c:v>3.875</c:v>
                </c:pt>
                <c:pt idx="646">
                  <c:v>3.875</c:v>
                </c:pt>
                <c:pt idx="647">
                  <c:v>3.8929999999999998</c:v>
                </c:pt>
                <c:pt idx="648">
                  <c:v>3.9209999999999998</c:v>
                </c:pt>
                <c:pt idx="649">
                  <c:v>3.9379999999999997</c:v>
                </c:pt>
                <c:pt idx="650">
                  <c:v>3.9269999999999996</c:v>
                </c:pt>
                <c:pt idx="651">
                  <c:v>3.9709999999999996</c:v>
                </c:pt>
                <c:pt idx="652">
                  <c:v>3.9709999999999996</c:v>
                </c:pt>
                <c:pt idx="653">
                  <c:v>3.9709999999999996</c:v>
                </c:pt>
                <c:pt idx="654">
                  <c:v>4.0079999999999991</c:v>
                </c:pt>
                <c:pt idx="655">
                  <c:v>3.9739999999999998</c:v>
                </c:pt>
                <c:pt idx="656">
                  <c:v>3.9419999999999997</c:v>
                </c:pt>
                <c:pt idx="657">
                  <c:v>3.9429999999999996</c:v>
                </c:pt>
                <c:pt idx="658">
                  <c:v>3.9139999999999997</c:v>
                </c:pt>
                <c:pt idx="659">
                  <c:v>3.9139999999999997</c:v>
                </c:pt>
                <c:pt idx="660">
                  <c:v>3.9139999999999997</c:v>
                </c:pt>
                <c:pt idx="661">
                  <c:v>3.8759999999999999</c:v>
                </c:pt>
                <c:pt idx="662">
                  <c:v>3.8759999999999999</c:v>
                </c:pt>
                <c:pt idx="663">
                  <c:v>3.92</c:v>
                </c:pt>
                <c:pt idx="664">
                  <c:v>3.871</c:v>
                </c:pt>
                <c:pt idx="665">
                  <c:v>3.8569999999999998</c:v>
                </c:pt>
                <c:pt idx="666">
                  <c:v>3.8569999999999998</c:v>
                </c:pt>
                <c:pt idx="667">
                  <c:v>3.8569999999999998</c:v>
                </c:pt>
                <c:pt idx="668">
                  <c:v>3.8459999999999996</c:v>
                </c:pt>
                <c:pt idx="669">
                  <c:v>3.8459999999999996</c:v>
                </c:pt>
                <c:pt idx="670">
                  <c:v>3.8609999999999998</c:v>
                </c:pt>
                <c:pt idx="671">
                  <c:v>3.8379999999999996</c:v>
                </c:pt>
                <c:pt idx="672">
                  <c:v>3.8069999999999999</c:v>
                </c:pt>
                <c:pt idx="673">
                  <c:v>3.8069999999999999</c:v>
                </c:pt>
                <c:pt idx="674">
                  <c:v>3.8069999999999999</c:v>
                </c:pt>
                <c:pt idx="675">
                  <c:v>3.8279999999999998</c:v>
                </c:pt>
                <c:pt idx="676">
                  <c:v>3.7989999999999999</c:v>
                </c:pt>
                <c:pt idx="677">
                  <c:v>3.7909999999999999</c:v>
                </c:pt>
                <c:pt idx="678">
                  <c:v>3.8049999999999997</c:v>
                </c:pt>
                <c:pt idx="679">
                  <c:v>3.7749999999999999</c:v>
                </c:pt>
                <c:pt idx="680">
                  <c:v>3.7749999999999999</c:v>
                </c:pt>
                <c:pt idx="681">
                  <c:v>3.7749999999999999</c:v>
                </c:pt>
                <c:pt idx="682">
                  <c:v>3.7249999999999996</c:v>
                </c:pt>
                <c:pt idx="683">
                  <c:v>3.7109999999999999</c:v>
                </c:pt>
                <c:pt idx="684">
                  <c:v>3.7369999999999997</c:v>
                </c:pt>
                <c:pt idx="685">
                  <c:v>3.7439999999999998</c:v>
                </c:pt>
                <c:pt idx="686">
                  <c:v>3.78</c:v>
                </c:pt>
                <c:pt idx="687">
                  <c:v>3.78</c:v>
                </c:pt>
                <c:pt idx="688">
                  <c:v>3.78</c:v>
                </c:pt>
                <c:pt idx="689">
                  <c:v>3.8009999999999997</c:v>
                </c:pt>
                <c:pt idx="690">
                  <c:v>3.7949999999999999</c:v>
                </c:pt>
                <c:pt idx="691">
                  <c:v>3.7119999999999997</c:v>
                </c:pt>
                <c:pt idx="692">
                  <c:v>3.6819999999999999</c:v>
                </c:pt>
                <c:pt idx="693">
                  <c:v>3.71</c:v>
                </c:pt>
                <c:pt idx="694">
                  <c:v>3.71</c:v>
                </c:pt>
                <c:pt idx="695">
                  <c:v>3.71</c:v>
                </c:pt>
                <c:pt idx="696">
                  <c:v>3.7089999999999996</c:v>
                </c:pt>
                <c:pt idx="697">
                  <c:v>3.6389999999999998</c:v>
                </c:pt>
                <c:pt idx="698">
                  <c:v>3.6459999999999999</c:v>
                </c:pt>
                <c:pt idx="699">
                  <c:v>3.625</c:v>
                </c:pt>
                <c:pt idx="700">
                  <c:v>3.5939999999999999</c:v>
                </c:pt>
                <c:pt idx="701">
                  <c:v>3.5939999999999999</c:v>
                </c:pt>
                <c:pt idx="702">
                  <c:v>3.5939999999999999</c:v>
                </c:pt>
                <c:pt idx="703">
                  <c:v>3.5779999999999998</c:v>
                </c:pt>
                <c:pt idx="704">
                  <c:v>3.6069999999999998</c:v>
                </c:pt>
                <c:pt idx="705">
                  <c:v>3.6259999999999999</c:v>
                </c:pt>
                <c:pt idx="706">
                  <c:v>3.6549999999999998</c:v>
                </c:pt>
                <c:pt idx="707">
                  <c:v>3.6109999999999998</c:v>
                </c:pt>
                <c:pt idx="708">
                  <c:v>3.6109999999999998</c:v>
                </c:pt>
                <c:pt idx="709">
                  <c:v>3.6109999999999998</c:v>
                </c:pt>
                <c:pt idx="710">
                  <c:v>3.6179999999999999</c:v>
                </c:pt>
                <c:pt idx="711">
                  <c:v>3.581</c:v>
                </c:pt>
                <c:pt idx="712">
                  <c:v>3.6079999999999997</c:v>
                </c:pt>
                <c:pt idx="713">
                  <c:v>3.6149999999999998</c:v>
                </c:pt>
                <c:pt idx="714">
                  <c:v>3.5909999999999997</c:v>
                </c:pt>
                <c:pt idx="715">
                  <c:v>3.5909999999999997</c:v>
                </c:pt>
                <c:pt idx="716">
                  <c:v>3.5909999999999997</c:v>
                </c:pt>
                <c:pt idx="717">
                  <c:v>3.6019999999999999</c:v>
                </c:pt>
                <c:pt idx="718">
                  <c:v>3.5909999999999997</c:v>
                </c:pt>
                <c:pt idx="719">
                  <c:v>3.6219999999999999</c:v>
                </c:pt>
                <c:pt idx="720">
                  <c:v>3.6139999999999999</c:v>
                </c:pt>
                <c:pt idx="721">
                  <c:v>3.5919999999999996</c:v>
                </c:pt>
                <c:pt idx="722">
                  <c:v>3.5919999999999996</c:v>
                </c:pt>
                <c:pt idx="723">
                  <c:v>3.5919999999999996</c:v>
                </c:pt>
                <c:pt idx="724">
                  <c:v>3.5799999999999996</c:v>
                </c:pt>
                <c:pt idx="725">
                  <c:v>3.6279999999999997</c:v>
                </c:pt>
                <c:pt idx="726">
                  <c:v>3.6079999999999997</c:v>
                </c:pt>
                <c:pt idx="727">
                  <c:v>3.621</c:v>
                </c:pt>
                <c:pt idx="728">
                  <c:v>3.6349999999999998</c:v>
                </c:pt>
                <c:pt idx="729">
                  <c:v>3.6349999999999998</c:v>
                </c:pt>
                <c:pt idx="730">
                  <c:v>3.6349999999999998</c:v>
                </c:pt>
                <c:pt idx="731">
                  <c:v>3.6559999999999997</c:v>
                </c:pt>
                <c:pt idx="732">
                  <c:v>3.6259999999999999</c:v>
                </c:pt>
                <c:pt idx="733">
                  <c:v>3.5909999999999997</c:v>
                </c:pt>
                <c:pt idx="734">
                  <c:v>3.5989999999999998</c:v>
                </c:pt>
                <c:pt idx="735">
                  <c:v>3.5999999999999996</c:v>
                </c:pt>
                <c:pt idx="736">
                  <c:v>3.5999999999999996</c:v>
                </c:pt>
                <c:pt idx="737">
                  <c:v>3.5999999999999996</c:v>
                </c:pt>
                <c:pt idx="738">
                  <c:v>3.577</c:v>
                </c:pt>
                <c:pt idx="739">
                  <c:v>3.5149999999999997</c:v>
                </c:pt>
                <c:pt idx="740">
                  <c:v>3.4819999999999998</c:v>
                </c:pt>
                <c:pt idx="741">
                  <c:v>3.4029999999999996</c:v>
                </c:pt>
                <c:pt idx="742">
                  <c:v>3.4739999999999998</c:v>
                </c:pt>
                <c:pt idx="743">
                  <c:v>3.4739999999999998</c:v>
                </c:pt>
                <c:pt idx="744">
                  <c:v>3.4739999999999998</c:v>
                </c:pt>
                <c:pt idx="745">
                  <c:v>3.4259999999999997</c:v>
                </c:pt>
                <c:pt idx="746">
                  <c:v>3.38</c:v>
                </c:pt>
                <c:pt idx="747">
                  <c:v>3.3769999999999998</c:v>
                </c:pt>
                <c:pt idx="748">
                  <c:v>3.3989999999999996</c:v>
                </c:pt>
                <c:pt idx="749">
                  <c:v>3.3989999999999996</c:v>
                </c:pt>
                <c:pt idx="750">
                  <c:v>3.3989999999999996</c:v>
                </c:pt>
                <c:pt idx="751">
                  <c:v>3.3989999999999996</c:v>
                </c:pt>
                <c:pt idx="752">
                  <c:v>3.5229999999999997</c:v>
                </c:pt>
                <c:pt idx="753">
                  <c:v>3.5129999999999999</c:v>
                </c:pt>
                <c:pt idx="754">
                  <c:v>3.5039999999999996</c:v>
                </c:pt>
                <c:pt idx="755">
                  <c:v>3.5</c:v>
                </c:pt>
                <c:pt idx="756">
                  <c:v>3.5189999999999997</c:v>
                </c:pt>
                <c:pt idx="757">
                  <c:v>3.5189999999999997</c:v>
                </c:pt>
                <c:pt idx="758">
                  <c:v>3.5189999999999997</c:v>
                </c:pt>
                <c:pt idx="759">
                  <c:v>3.5529999999999999</c:v>
                </c:pt>
                <c:pt idx="760">
                  <c:v>3.5439999999999996</c:v>
                </c:pt>
                <c:pt idx="761">
                  <c:v>3.5539999999999998</c:v>
                </c:pt>
                <c:pt idx="762">
                  <c:v>3.577</c:v>
                </c:pt>
                <c:pt idx="763">
                  <c:v>3.6139999999999999</c:v>
                </c:pt>
                <c:pt idx="764">
                  <c:v>3.6139999999999999</c:v>
                </c:pt>
                <c:pt idx="765">
                  <c:v>3.6139999999999999</c:v>
                </c:pt>
                <c:pt idx="766">
                  <c:v>3.6399999999999997</c:v>
                </c:pt>
                <c:pt idx="767">
                  <c:v>3.613</c:v>
                </c:pt>
                <c:pt idx="768">
                  <c:v>3.597</c:v>
                </c:pt>
                <c:pt idx="769">
                  <c:v>3.613</c:v>
                </c:pt>
                <c:pt idx="770">
                  <c:v>3.5999999999999996</c:v>
                </c:pt>
                <c:pt idx="771">
                  <c:v>3.5999999999999996</c:v>
                </c:pt>
                <c:pt idx="772">
                  <c:v>3.5999999999999996</c:v>
                </c:pt>
                <c:pt idx="773">
                  <c:v>3.5649999999999999</c:v>
                </c:pt>
                <c:pt idx="774">
                  <c:v>3.4889999999999999</c:v>
                </c:pt>
                <c:pt idx="775">
                  <c:v>3.4769999999999999</c:v>
                </c:pt>
                <c:pt idx="776">
                  <c:v>3.4649999999999999</c:v>
                </c:pt>
                <c:pt idx="777">
                  <c:v>3.4249999999999998</c:v>
                </c:pt>
                <c:pt idx="778">
                  <c:v>3.4249999999999998</c:v>
                </c:pt>
                <c:pt idx="779">
                  <c:v>3.4249999999999998</c:v>
                </c:pt>
                <c:pt idx="780">
                  <c:v>3.452</c:v>
                </c:pt>
                <c:pt idx="781">
                  <c:v>3.468</c:v>
                </c:pt>
                <c:pt idx="782">
                  <c:v>3.4419999999999997</c:v>
                </c:pt>
                <c:pt idx="783">
                  <c:v>3.4529999999999998</c:v>
                </c:pt>
                <c:pt idx="784">
                  <c:v>3.4859999999999998</c:v>
                </c:pt>
                <c:pt idx="785">
                  <c:v>3.4859999999999998</c:v>
                </c:pt>
                <c:pt idx="786">
                  <c:v>3.4859999999999998</c:v>
                </c:pt>
                <c:pt idx="787">
                  <c:v>3.4629999999999996</c:v>
                </c:pt>
                <c:pt idx="788">
                  <c:v>3.4669999999999996</c:v>
                </c:pt>
                <c:pt idx="789">
                  <c:v>3.4289999999999998</c:v>
                </c:pt>
                <c:pt idx="790">
                  <c:v>3.4239999999999999</c:v>
                </c:pt>
                <c:pt idx="791">
                  <c:v>3.4499999999999997</c:v>
                </c:pt>
                <c:pt idx="792">
                  <c:v>3.4499999999999997</c:v>
                </c:pt>
                <c:pt idx="793">
                  <c:v>3.4499999999999997</c:v>
                </c:pt>
                <c:pt idx="794">
                  <c:v>3.4369999999999998</c:v>
                </c:pt>
                <c:pt idx="795">
                  <c:v>3.4159999999999999</c:v>
                </c:pt>
                <c:pt idx="796">
                  <c:v>3.4429999999999996</c:v>
                </c:pt>
                <c:pt idx="797">
                  <c:v>3.4429999999999996</c:v>
                </c:pt>
                <c:pt idx="798">
                  <c:v>3.4609999999999999</c:v>
                </c:pt>
                <c:pt idx="799">
                  <c:v>3.4609999999999999</c:v>
                </c:pt>
                <c:pt idx="800">
                  <c:v>3.4609999999999999</c:v>
                </c:pt>
                <c:pt idx="801">
                  <c:v>3.4499999999999997</c:v>
                </c:pt>
                <c:pt idx="802">
                  <c:v>3.4339999999999997</c:v>
                </c:pt>
                <c:pt idx="803">
                  <c:v>3.4279999999999999</c:v>
                </c:pt>
                <c:pt idx="804">
                  <c:v>3.4239999999999999</c:v>
                </c:pt>
                <c:pt idx="805">
                  <c:v>3.3619999999999997</c:v>
                </c:pt>
                <c:pt idx="806">
                  <c:v>3.3619999999999997</c:v>
                </c:pt>
                <c:pt idx="807">
                  <c:v>3.3619999999999997</c:v>
                </c:pt>
                <c:pt idx="808">
                  <c:v>3.3679999999999999</c:v>
                </c:pt>
                <c:pt idx="809">
                  <c:v>3.3779999999999997</c:v>
                </c:pt>
                <c:pt idx="810">
                  <c:v>3.3619999999999997</c:v>
                </c:pt>
                <c:pt idx="811">
                  <c:v>3.3379999999999996</c:v>
                </c:pt>
                <c:pt idx="812">
                  <c:v>3.3329999999999997</c:v>
                </c:pt>
                <c:pt idx="813">
                  <c:v>3.3329999999999997</c:v>
                </c:pt>
                <c:pt idx="814">
                  <c:v>3.3329999999999997</c:v>
                </c:pt>
                <c:pt idx="815">
                  <c:v>3.3329999999999997</c:v>
                </c:pt>
                <c:pt idx="816">
                  <c:v>3.2849999999999997</c:v>
                </c:pt>
                <c:pt idx="817">
                  <c:v>3.2879999999999998</c:v>
                </c:pt>
                <c:pt idx="818">
                  <c:v>3.2619999999999996</c:v>
                </c:pt>
                <c:pt idx="819">
                  <c:v>3.2329999999999997</c:v>
                </c:pt>
                <c:pt idx="820">
                  <c:v>3.2329999999999997</c:v>
                </c:pt>
                <c:pt idx="821">
                  <c:v>3.2329999999999997</c:v>
                </c:pt>
                <c:pt idx="822">
                  <c:v>3.26</c:v>
                </c:pt>
                <c:pt idx="823">
                  <c:v>3.2679999999999998</c:v>
                </c:pt>
                <c:pt idx="824">
                  <c:v>3.3249999999999997</c:v>
                </c:pt>
                <c:pt idx="825">
                  <c:v>3.3759999999999999</c:v>
                </c:pt>
                <c:pt idx="826">
                  <c:v>3.3329999999999997</c:v>
                </c:pt>
                <c:pt idx="827">
                  <c:v>3.3329999999999997</c:v>
                </c:pt>
                <c:pt idx="828">
                  <c:v>3.3329999999999997</c:v>
                </c:pt>
                <c:pt idx="829">
                  <c:v>3.3329999999999997</c:v>
                </c:pt>
                <c:pt idx="830">
                  <c:v>3.375</c:v>
                </c:pt>
                <c:pt idx="831">
                  <c:v>3.3989999999999996</c:v>
                </c:pt>
                <c:pt idx="832">
                  <c:v>3.4259999999999997</c:v>
                </c:pt>
                <c:pt idx="833">
                  <c:v>3.4219999999999997</c:v>
                </c:pt>
                <c:pt idx="834">
                  <c:v>3.4219999999999997</c:v>
                </c:pt>
                <c:pt idx="835">
                  <c:v>3.4219999999999997</c:v>
                </c:pt>
                <c:pt idx="836">
                  <c:v>3.4179999999999997</c:v>
                </c:pt>
                <c:pt idx="837">
                  <c:v>3.34</c:v>
                </c:pt>
                <c:pt idx="838">
                  <c:v>3.3449999999999998</c:v>
                </c:pt>
                <c:pt idx="839">
                  <c:v>3.3659999999999997</c:v>
                </c:pt>
                <c:pt idx="840">
                  <c:v>3.3539999999999996</c:v>
                </c:pt>
                <c:pt idx="841">
                  <c:v>3.3539999999999996</c:v>
                </c:pt>
                <c:pt idx="842">
                  <c:v>3.3539999999999996</c:v>
                </c:pt>
                <c:pt idx="843">
                  <c:v>3.3729999999999998</c:v>
                </c:pt>
                <c:pt idx="844">
                  <c:v>3.3729999999999998</c:v>
                </c:pt>
                <c:pt idx="845">
                  <c:v>3.3879999999999999</c:v>
                </c:pt>
                <c:pt idx="846">
                  <c:v>3.375</c:v>
                </c:pt>
                <c:pt idx="847">
                  <c:v>3.3779999999999997</c:v>
                </c:pt>
                <c:pt idx="848">
                  <c:v>3.3779999999999997</c:v>
                </c:pt>
                <c:pt idx="849">
                  <c:v>3.3779999999999997</c:v>
                </c:pt>
                <c:pt idx="850">
                  <c:v>3.3519999999999999</c:v>
                </c:pt>
                <c:pt idx="851">
                  <c:v>3.3379999999999996</c:v>
                </c:pt>
                <c:pt idx="852">
                  <c:v>3.2839999999999998</c:v>
                </c:pt>
                <c:pt idx="853">
                  <c:v>3.2529999999999997</c:v>
                </c:pt>
                <c:pt idx="854">
                  <c:v>3.2729999999999997</c:v>
                </c:pt>
                <c:pt idx="855">
                  <c:v>3.2729999999999997</c:v>
                </c:pt>
                <c:pt idx="856">
                  <c:v>3.2729999999999997</c:v>
                </c:pt>
                <c:pt idx="857">
                  <c:v>3.246</c:v>
                </c:pt>
                <c:pt idx="858">
                  <c:v>3.2659999999999996</c:v>
                </c:pt>
                <c:pt idx="859">
                  <c:v>3.23</c:v>
                </c:pt>
                <c:pt idx="860">
                  <c:v>3.3139999999999996</c:v>
                </c:pt>
                <c:pt idx="861">
                  <c:v>3.38</c:v>
                </c:pt>
                <c:pt idx="862">
                  <c:v>3.38</c:v>
                </c:pt>
                <c:pt idx="863">
                  <c:v>3.38</c:v>
                </c:pt>
                <c:pt idx="864">
                  <c:v>3.3289999999999997</c:v>
                </c:pt>
                <c:pt idx="865">
                  <c:v>3.3019999999999996</c:v>
                </c:pt>
                <c:pt idx="866">
                  <c:v>3.3439999999999999</c:v>
                </c:pt>
                <c:pt idx="867">
                  <c:v>3.3729999999999998</c:v>
                </c:pt>
                <c:pt idx="868">
                  <c:v>3.3839999999999999</c:v>
                </c:pt>
                <c:pt idx="869">
                  <c:v>3.3839999999999999</c:v>
                </c:pt>
                <c:pt idx="870">
                  <c:v>3.3839999999999999</c:v>
                </c:pt>
                <c:pt idx="871">
                  <c:v>3.4269999999999996</c:v>
                </c:pt>
                <c:pt idx="872">
                  <c:v>3.4649999999999999</c:v>
                </c:pt>
                <c:pt idx="873">
                  <c:v>3.4729999999999999</c:v>
                </c:pt>
                <c:pt idx="874">
                  <c:v>3.4889999999999999</c:v>
                </c:pt>
                <c:pt idx="875">
                  <c:v>3.4859999999999998</c:v>
                </c:pt>
                <c:pt idx="876">
                  <c:v>3.4859999999999998</c:v>
                </c:pt>
                <c:pt idx="877">
                  <c:v>3.4859999999999998</c:v>
                </c:pt>
                <c:pt idx="878">
                  <c:v>3.4769999999999999</c:v>
                </c:pt>
                <c:pt idx="879">
                  <c:v>3.464</c:v>
                </c:pt>
                <c:pt idx="880">
                  <c:v>3.4689999999999999</c:v>
                </c:pt>
                <c:pt idx="881">
                  <c:v>3.4699999999999998</c:v>
                </c:pt>
                <c:pt idx="882">
                  <c:v>3.5149999999999997</c:v>
                </c:pt>
                <c:pt idx="883">
                  <c:v>3.5149999999999997</c:v>
                </c:pt>
                <c:pt idx="884">
                  <c:v>3.5149999999999997</c:v>
                </c:pt>
                <c:pt idx="885">
                  <c:v>3.5429999999999997</c:v>
                </c:pt>
                <c:pt idx="886">
                  <c:v>3.5559999999999996</c:v>
                </c:pt>
                <c:pt idx="887">
                  <c:v>3.55</c:v>
                </c:pt>
                <c:pt idx="888">
                  <c:v>3.5379999999999998</c:v>
                </c:pt>
                <c:pt idx="889">
                  <c:v>3.5879999999999996</c:v>
                </c:pt>
                <c:pt idx="890">
                  <c:v>3.5879999999999996</c:v>
                </c:pt>
                <c:pt idx="891">
                  <c:v>3.5879999999999996</c:v>
                </c:pt>
                <c:pt idx="892">
                  <c:v>3.5659999999999998</c:v>
                </c:pt>
                <c:pt idx="893">
                  <c:v>3.589</c:v>
                </c:pt>
                <c:pt idx="894">
                  <c:v>3.5939999999999999</c:v>
                </c:pt>
                <c:pt idx="895">
                  <c:v>3.585</c:v>
                </c:pt>
                <c:pt idx="896">
                  <c:v>3.59</c:v>
                </c:pt>
                <c:pt idx="897">
                  <c:v>3.59</c:v>
                </c:pt>
                <c:pt idx="898">
                  <c:v>3.59</c:v>
                </c:pt>
                <c:pt idx="899">
                  <c:v>3.569</c:v>
                </c:pt>
                <c:pt idx="900">
                  <c:v>3.5759999999999996</c:v>
                </c:pt>
                <c:pt idx="901">
                  <c:v>3.5759999999999996</c:v>
                </c:pt>
                <c:pt idx="902">
                  <c:v>3.5359999999999996</c:v>
                </c:pt>
                <c:pt idx="903">
                  <c:v>3.476</c:v>
                </c:pt>
                <c:pt idx="904">
                  <c:v>3.476</c:v>
                </c:pt>
                <c:pt idx="905">
                  <c:v>3.476</c:v>
                </c:pt>
                <c:pt idx="906">
                  <c:v>3.5139999999999998</c:v>
                </c:pt>
                <c:pt idx="907">
                  <c:v>3.5329999999999999</c:v>
                </c:pt>
                <c:pt idx="908">
                  <c:v>3.5659999999999998</c:v>
                </c:pt>
                <c:pt idx="909">
                  <c:v>3.581</c:v>
                </c:pt>
                <c:pt idx="910">
                  <c:v>3.5919999999999996</c:v>
                </c:pt>
                <c:pt idx="911">
                  <c:v>3.5919999999999996</c:v>
                </c:pt>
                <c:pt idx="912">
                  <c:v>3.5919999999999996</c:v>
                </c:pt>
                <c:pt idx="913">
                  <c:v>3.6179999999999999</c:v>
                </c:pt>
                <c:pt idx="914">
                  <c:v>3.6349999999999998</c:v>
                </c:pt>
                <c:pt idx="915">
                  <c:v>3.6019999999999999</c:v>
                </c:pt>
                <c:pt idx="916">
                  <c:v>3.5819999999999999</c:v>
                </c:pt>
                <c:pt idx="917">
                  <c:v>3.5859999999999999</c:v>
                </c:pt>
                <c:pt idx="918">
                  <c:v>3.5859999999999999</c:v>
                </c:pt>
                <c:pt idx="919">
                  <c:v>3.5859999999999999</c:v>
                </c:pt>
                <c:pt idx="920">
                  <c:v>3.5819999999999999</c:v>
                </c:pt>
                <c:pt idx="921">
                  <c:v>3.5919999999999996</c:v>
                </c:pt>
                <c:pt idx="922">
                  <c:v>3.5979999999999999</c:v>
                </c:pt>
                <c:pt idx="923">
                  <c:v>3.625</c:v>
                </c:pt>
                <c:pt idx="924">
                  <c:v>3.621</c:v>
                </c:pt>
                <c:pt idx="925">
                  <c:v>3.621</c:v>
                </c:pt>
                <c:pt idx="926">
                  <c:v>3.621</c:v>
                </c:pt>
                <c:pt idx="927">
                  <c:v>3.59</c:v>
                </c:pt>
                <c:pt idx="928">
                  <c:v>3.5539999999999998</c:v>
                </c:pt>
                <c:pt idx="929">
                  <c:v>3.5489999999999999</c:v>
                </c:pt>
                <c:pt idx="930">
                  <c:v>3.5209999999999999</c:v>
                </c:pt>
                <c:pt idx="931">
                  <c:v>3.5319999999999996</c:v>
                </c:pt>
                <c:pt idx="932">
                  <c:v>3.5319999999999996</c:v>
                </c:pt>
                <c:pt idx="933">
                  <c:v>3.5319999999999996</c:v>
                </c:pt>
                <c:pt idx="934">
                  <c:v>3.4859999999999998</c:v>
                </c:pt>
                <c:pt idx="935">
                  <c:v>3.4019999999999997</c:v>
                </c:pt>
                <c:pt idx="936">
                  <c:v>3.4209999999999998</c:v>
                </c:pt>
                <c:pt idx="937">
                  <c:v>3.3959999999999999</c:v>
                </c:pt>
                <c:pt idx="938">
                  <c:v>3.4209999999999998</c:v>
                </c:pt>
                <c:pt idx="939">
                  <c:v>3.4209999999999998</c:v>
                </c:pt>
                <c:pt idx="940">
                  <c:v>3.4209999999999998</c:v>
                </c:pt>
                <c:pt idx="941">
                  <c:v>3.4209999999999998</c:v>
                </c:pt>
                <c:pt idx="942">
                  <c:v>3.4209999999999998</c:v>
                </c:pt>
                <c:pt idx="943">
                  <c:v>3.4209999999999998</c:v>
                </c:pt>
                <c:pt idx="944">
                  <c:v>3.4939999999999998</c:v>
                </c:pt>
                <c:pt idx="945">
                  <c:v>3.4649999999999999</c:v>
                </c:pt>
                <c:pt idx="946">
                  <c:v>3.4649999999999999</c:v>
                </c:pt>
                <c:pt idx="947">
                  <c:v>3.4649999999999999</c:v>
                </c:pt>
                <c:pt idx="948">
                  <c:v>3.4649999999999999</c:v>
                </c:pt>
                <c:pt idx="949">
                  <c:v>3.5029999999999997</c:v>
                </c:pt>
                <c:pt idx="950">
                  <c:v>3.5029999999999997</c:v>
                </c:pt>
                <c:pt idx="951">
                  <c:v>3.5029999999999997</c:v>
                </c:pt>
                <c:pt idx="952">
                  <c:v>3.5949999999999998</c:v>
                </c:pt>
                <c:pt idx="953">
                  <c:v>3.5949999999999998</c:v>
                </c:pt>
                <c:pt idx="954">
                  <c:v>3.5949999999999998</c:v>
                </c:pt>
                <c:pt idx="955">
                  <c:v>3.6069999999999998</c:v>
                </c:pt>
                <c:pt idx="956">
                  <c:v>3.6069999999999998</c:v>
                </c:pt>
                <c:pt idx="957">
                  <c:v>3.6289999999999996</c:v>
                </c:pt>
                <c:pt idx="958">
                  <c:v>3.7049999999999996</c:v>
                </c:pt>
                <c:pt idx="959">
                  <c:v>3.7389999999999999</c:v>
                </c:pt>
                <c:pt idx="960">
                  <c:v>3.7389999999999999</c:v>
                </c:pt>
                <c:pt idx="961">
                  <c:v>3.7389999999999999</c:v>
                </c:pt>
                <c:pt idx="962">
                  <c:v>3.7489999999999997</c:v>
                </c:pt>
                <c:pt idx="963">
                  <c:v>3.7489999999999997</c:v>
                </c:pt>
                <c:pt idx="964">
                  <c:v>3.8339999999999996</c:v>
                </c:pt>
                <c:pt idx="965">
                  <c:v>3.8409999999999997</c:v>
                </c:pt>
                <c:pt idx="966">
                  <c:v>3.8789999999999996</c:v>
                </c:pt>
                <c:pt idx="967">
                  <c:v>3.8789999999999996</c:v>
                </c:pt>
                <c:pt idx="968">
                  <c:v>3.8789999999999996</c:v>
                </c:pt>
                <c:pt idx="969">
                  <c:v>3.8239999999999998</c:v>
                </c:pt>
                <c:pt idx="970">
                  <c:v>3.7769999999999997</c:v>
                </c:pt>
                <c:pt idx="971">
                  <c:v>3.7669999999999999</c:v>
                </c:pt>
                <c:pt idx="972">
                  <c:v>3.7129999999999996</c:v>
                </c:pt>
                <c:pt idx="973">
                  <c:v>3.7829999999999999</c:v>
                </c:pt>
                <c:pt idx="974">
                  <c:v>3.7829999999999999</c:v>
                </c:pt>
                <c:pt idx="975">
                  <c:v>3.7829999999999999</c:v>
                </c:pt>
                <c:pt idx="976">
                  <c:v>3.7519999999999998</c:v>
                </c:pt>
                <c:pt idx="977">
                  <c:v>3.7779999999999996</c:v>
                </c:pt>
                <c:pt idx="978">
                  <c:v>3.827</c:v>
                </c:pt>
                <c:pt idx="979">
                  <c:v>3.8369999999999997</c:v>
                </c:pt>
                <c:pt idx="980">
                  <c:v>3.8159999999999998</c:v>
                </c:pt>
                <c:pt idx="981">
                  <c:v>3.8159999999999998</c:v>
                </c:pt>
                <c:pt idx="982">
                  <c:v>3.8159999999999998</c:v>
                </c:pt>
                <c:pt idx="983">
                  <c:v>3.7759999999999998</c:v>
                </c:pt>
                <c:pt idx="984">
                  <c:v>3.7959999999999998</c:v>
                </c:pt>
                <c:pt idx="985">
                  <c:v>3.8759999999999999</c:v>
                </c:pt>
                <c:pt idx="986">
                  <c:v>3.9279999999999999</c:v>
                </c:pt>
                <c:pt idx="987">
                  <c:v>3.8829999999999996</c:v>
                </c:pt>
                <c:pt idx="988">
                  <c:v>3.8829999999999996</c:v>
                </c:pt>
                <c:pt idx="989">
                  <c:v>3.8829999999999996</c:v>
                </c:pt>
                <c:pt idx="990">
                  <c:v>3.9149999999999996</c:v>
                </c:pt>
                <c:pt idx="991">
                  <c:v>3.964</c:v>
                </c:pt>
                <c:pt idx="992">
                  <c:v>3.9689999999999999</c:v>
                </c:pt>
                <c:pt idx="993">
                  <c:v>3.9979999999999998</c:v>
                </c:pt>
                <c:pt idx="994">
                  <c:v>4.0219999999999994</c:v>
                </c:pt>
                <c:pt idx="995">
                  <c:v>4.0219999999999994</c:v>
                </c:pt>
                <c:pt idx="996">
                  <c:v>4.0219999999999994</c:v>
                </c:pt>
                <c:pt idx="997">
                  <c:v>3.9929999999999999</c:v>
                </c:pt>
                <c:pt idx="998">
                  <c:v>3.9689999999999999</c:v>
                </c:pt>
                <c:pt idx="999">
                  <c:v>3.8899999999999997</c:v>
                </c:pt>
                <c:pt idx="1000">
                  <c:v>3.8989999999999996</c:v>
                </c:pt>
                <c:pt idx="1001">
                  <c:v>3.92</c:v>
                </c:pt>
                <c:pt idx="1002">
                  <c:v>3.92</c:v>
                </c:pt>
                <c:pt idx="1003">
                  <c:v>3.92</c:v>
                </c:pt>
                <c:pt idx="1004">
                  <c:v>3.9899999999999998</c:v>
                </c:pt>
                <c:pt idx="1005">
                  <c:v>3.9549999999999996</c:v>
                </c:pt>
                <c:pt idx="1006">
                  <c:v>3.9779999999999998</c:v>
                </c:pt>
                <c:pt idx="1007">
                  <c:v>3.964</c:v>
                </c:pt>
                <c:pt idx="1008">
                  <c:v>3.9809999999999999</c:v>
                </c:pt>
                <c:pt idx="1009">
                  <c:v>3.9809999999999999</c:v>
                </c:pt>
                <c:pt idx="1010">
                  <c:v>3.9809999999999999</c:v>
                </c:pt>
                <c:pt idx="1011">
                  <c:v>3.9349999999999996</c:v>
                </c:pt>
                <c:pt idx="1012">
                  <c:v>3.9309999999999996</c:v>
                </c:pt>
                <c:pt idx="1013">
                  <c:v>3.9039999999999999</c:v>
                </c:pt>
                <c:pt idx="1014">
                  <c:v>3.9109999999999996</c:v>
                </c:pt>
                <c:pt idx="1015">
                  <c:v>3.8979999999999997</c:v>
                </c:pt>
                <c:pt idx="1016">
                  <c:v>3.8979999999999997</c:v>
                </c:pt>
                <c:pt idx="1017">
                  <c:v>3.8979999999999997</c:v>
                </c:pt>
                <c:pt idx="1018">
                  <c:v>3.863</c:v>
                </c:pt>
                <c:pt idx="1019">
                  <c:v>3.8329999999999997</c:v>
                </c:pt>
                <c:pt idx="1020">
                  <c:v>3.7549999999999999</c:v>
                </c:pt>
                <c:pt idx="1021">
                  <c:v>3.6769999999999996</c:v>
                </c:pt>
                <c:pt idx="1022">
                  <c:v>3.7359999999999998</c:v>
                </c:pt>
                <c:pt idx="1023">
                  <c:v>3.7359999999999998</c:v>
                </c:pt>
                <c:pt idx="1024">
                  <c:v>3.7359999999999998</c:v>
                </c:pt>
                <c:pt idx="1025">
                  <c:v>3.835</c:v>
                </c:pt>
                <c:pt idx="1026">
                  <c:v>3.835</c:v>
                </c:pt>
                <c:pt idx="1027">
                  <c:v>3.8729999999999998</c:v>
                </c:pt>
                <c:pt idx="1028">
                  <c:v>3.8729999999999998</c:v>
                </c:pt>
                <c:pt idx="1029">
                  <c:v>3.8729999999999998</c:v>
                </c:pt>
                <c:pt idx="1030">
                  <c:v>3.8729999999999998</c:v>
                </c:pt>
                <c:pt idx="1031">
                  <c:v>3.8729999999999998</c:v>
                </c:pt>
                <c:pt idx="1032">
                  <c:v>3.8479999999999999</c:v>
                </c:pt>
                <c:pt idx="1033">
                  <c:v>3.7649999999999997</c:v>
                </c:pt>
                <c:pt idx="1034">
                  <c:v>3.8019999999999996</c:v>
                </c:pt>
                <c:pt idx="1035">
                  <c:v>3.8019999999999996</c:v>
                </c:pt>
                <c:pt idx="1036">
                  <c:v>3.7829999999999999</c:v>
                </c:pt>
                <c:pt idx="1037">
                  <c:v>3.7829999999999999</c:v>
                </c:pt>
                <c:pt idx="1038">
                  <c:v>3.7829999999999999</c:v>
                </c:pt>
                <c:pt idx="1039">
                  <c:v>3.8529999999999998</c:v>
                </c:pt>
                <c:pt idx="1040">
                  <c:v>3.8609999999999998</c:v>
                </c:pt>
                <c:pt idx="1041">
                  <c:v>3.8569999999999998</c:v>
                </c:pt>
                <c:pt idx="1042">
                  <c:v>3.8879999999999999</c:v>
                </c:pt>
                <c:pt idx="1043">
                  <c:v>3.8609999999999998</c:v>
                </c:pt>
                <c:pt idx="1044">
                  <c:v>3.8609999999999998</c:v>
                </c:pt>
                <c:pt idx="1045">
                  <c:v>3.8609999999999998</c:v>
                </c:pt>
                <c:pt idx="1046">
                  <c:v>3.8949999999999996</c:v>
                </c:pt>
                <c:pt idx="1047">
                  <c:v>3.9149999999999996</c:v>
                </c:pt>
                <c:pt idx="1048">
                  <c:v>3.8889999999999998</c:v>
                </c:pt>
                <c:pt idx="1049">
                  <c:v>3.8849999999999998</c:v>
                </c:pt>
                <c:pt idx="1050">
                  <c:v>3.8609999999999998</c:v>
                </c:pt>
                <c:pt idx="1051">
                  <c:v>3.8609999999999998</c:v>
                </c:pt>
                <c:pt idx="1052">
                  <c:v>3.8609999999999998</c:v>
                </c:pt>
                <c:pt idx="1053">
                  <c:v>3.84</c:v>
                </c:pt>
                <c:pt idx="1054">
                  <c:v>3.8879999999999999</c:v>
                </c:pt>
                <c:pt idx="1055">
                  <c:v>3.9029999999999996</c:v>
                </c:pt>
                <c:pt idx="1056">
                  <c:v>3.9449999999999998</c:v>
                </c:pt>
                <c:pt idx="1057">
                  <c:v>3.9739999999999998</c:v>
                </c:pt>
                <c:pt idx="1058">
                  <c:v>3.9739999999999998</c:v>
                </c:pt>
                <c:pt idx="1059">
                  <c:v>3.9739999999999998</c:v>
                </c:pt>
                <c:pt idx="1060">
                  <c:v>3.9949999999999997</c:v>
                </c:pt>
                <c:pt idx="1061">
                  <c:v>3.98</c:v>
                </c:pt>
                <c:pt idx="1062">
                  <c:v>4.0249999999999995</c:v>
                </c:pt>
                <c:pt idx="1063">
                  <c:v>4.0169999999999995</c:v>
                </c:pt>
                <c:pt idx="1064">
                  <c:v>4.0649999999999995</c:v>
                </c:pt>
                <c:pt idx="1065">
                  <c:v>4.0649999999999995</c:v>
                </c:pt>
                <c:pt idx="1066">
                  <c:v>4.0649999999999995</c:v>
                </c:pt>
                <c:pt idx="1067">
                  <c:v>4.0649999999999995</c:v>
                </c:pt>
                <c:pt idx="1068">
                  <c:v>4.0739999999999998</c:v>
                </c:pt>
                <c:pt idx="1069">
                  <c:v>4.0739999999999998</c:v>
                </c:pt>
                <c:pt idx="1070">
                  <c:v>4.0669999999999993</c:v>
                </c:pt>
                <c:pt idx="1071">
                  <c:v>4.0119999999999996</c:v>
                </c:pt>
                <c:pt idx="1072">
                  <c:v>4.0119999999999996</c:v>
                </c:pt>
                <c:pt idx="1073">
                  <c:v>4.0119999999999996</c:v>
                </c:pt>
                <c:pt idx="1074">
                  <c:v>4.0369999999999999</c:v>
                </c:pt>
                <c:pt idx="1075">
                  <c:v>4.0369999999999999</c:v>
                </c:pt>
                <c:pt idx="1076">
                  <c:v>4.0609999999999999</c:v>
                </c:pt>
                <c:pt idx="1077">
                  <c:v>4.0539999999999994</c:v>
                </c:pt>
                <c:pt idx="1078">
                  <c:v>4.0449999999999999</c:v>
                </c:pt>
                <c:pt idx="1079">
                  <c:v>4.0449999999999999</c:v>
                </c:pt>
                <c:pt idx="1080">
                  <c:v>4.0449999999999999</c:v>
                </c:pt>
                <c:pt idx="1081">
                  <c:v>4.0739999999999998</c:v>
                </c:pt>
                <c:pt idx="1082">
                  <c:v>4.1349999999999998</c:v>
                </c:pt>
                <c:pt idx="1083">
                  <c:v>4.1419999999999995</c:v>
                </c:pt>
                <c:pt idx="1084">
                  <c:v>4.1229999999999993</c:v>
                </c:pt>
                <c:pt idx="1085">
                  <c:v>4.1599999999999993</c:v>
                </c:pt>
                <c:pt idx="1086">
                  <c:v>4.1599999999999993</c:v>
                </c:pt>
                <c:pt idx="1087">
                  <c:v>4.1599999999999993</c:v>
                </c:pt>
                <c:pt idx="1088">
                  <c:v>4.1479999999999997</c:v>
                </c:pt>
                <c:pt idx="1089">
                  <c:v>4.1609999999999996</c:v>
                </c:pt>
                <c:pt idx="1090">
                  <c:v>4.1909999999999998</c:v>
                </c:pt>
                <c:pt idx="1091">
                  <c:v>4.1729999999999992</c:v>
                </c:pt>
                <c:pt idx="1092">
                  <c:v>4.1619999999999999</c:v>
                </c:pt>
                <c:pt idx="1093">
                  <c:v>4.1619999999999999</c:v>
                </c:pt>
                <c:pt idx="1094">
                  <c:v>4.1619999999999999</c:v>
                </c:pt>
                <c:pt idx="1095">
                  <c:v>4.2089999999999996</c:v>
                </c:pt>
                <c:pt idx="1096">
                  <c:v>4.2059999999999995</c:v>
                </c:pt>
                <c:pt idx="1097">
                  <c:v>4.2109999999999994</c:v>
                </c:pt>
                <c:pt idx="1098">
                  <c:v>4.2349999999999994</c:v>
                </c:pt>
                <c:pt idx="1099">
                  <c:v>4.234</c:v>
                </c:pt>
                <c:pt idx="1100">
                  <c:v>4.234</c:v>
                </c:pt>
                <c:pt idx="1101">
                  <c:v>4.234</c:v>
                </c:pt>
                <c:pt idx="1102">
                  <c:v>4.2449999999999992</c:v>
                </c:pt>
                <c:pt idx="1103">
                  <c:v>4.2449999999999992</c:v>
                </c:pt>
                <c:pt idx="1104">
                  <c:v>4.2449999999999992</c:v>
                </c:pt>
                <c:pt idx="1105">
                  <c:v>4.2149999999999999</c:v>
                </c:pt>
                <c:pt idx="1106">
                  <c:v>4.1709999999999994</c:v>
                </c:pt>
                <c:pt idx="1107">
                  <c:v>4.1709999999999994</c:v>
                </c:pt>
                <c:pt idx="1108">
                  <c:v>4.1709999999999994</c:v>
                </c:pt>
                <c:pt idx="1109">
                  <c:v>4.1349999999999998</c:v>
                </c:pt>
                <c:pt idx="1110">
                  <c:v>4.1439999999999992</c:v>
                </c:pt>
                <c:pt idx="1111">
                  <c:v>4.1239999999999997</c:v>
                </c:pt>
                <c:pt idx="1112">
                  <c:v>4.05</c:v>
                </c:pt>
                <c:pt idx="1113">
                  <c:v>4.0239999999999991</c:v>
                </c:pt>
                <c:pt idx="1114">
                  <c:v>4.0239999999999991</c:v>
                </c:pt>
                <c:pt idx="1115">
                  <c:v>4.0239999999999991</c:v>
                </c:pt>
                <c:pt idx="1116">
                  <c:v>4.0519999999999996</c:v>
                </c:pt>
                <c:pt idx="1117">
                  <c:v>4.0659999999999998</c:v>
                </c:pt>
                <c:pt idx="1118">
                  <c:v>4.101</c:v>
                </c:pt>
                <c:pt idx="1119">
                  <c:v>4.1479999999999997</c:v>
                </c:pt>
                <c:pt idx="1120">
                  <c:v>4.1959999999999997</c:v>
                </c:pt>
                <c:pt idx="1121">
                  <c:v>4.1959999999999997</c:v>
                </c:pt>
                <c:pt idx="1122">
                  <c:v>4.1959999999999997</c:v>
                </c:pt>
                <c:pt idx="1123">
                  <c:v>4.226</c:v>
                </c:pt>
                <c:pt idx="1124">
                  <c:v>4.1879999999999997</c:v>
                </c:pt>
                <c:pt idx="1125">
                  <c:v>4.2089999999999996</c:v>
                </c:pt>
                <c:pt idx="1126">
                  <c:v>4.1749999999999998</c:v>
                </c:pt>
                <c:pt idx="1127">
                  <c:v>4.1649999999999991</c:v>
                </c:pt>
                <c:pt idx="1128">
                  <c:v>4.1649999999999991</c:v>
                </c:pt>
                <c:pt idx="1129">
                  <c:v>4.1649999999999991</c:v>
                </c:pt>
                <c:pt idx="1130">
                  <c:v>4.125</c:v>
                </c:pt>
                <c:pt idx="1131">
                  <c:v>4.1719999999999997</c:v>
                </c:pt>
                <c:pt idx="1132">
                  <c:v>4.1719999999999997</c:v>
                </c:pt>
                <c:pt idx="1133">
                  <c:v>4.1719999999999997</c:v>
                </c:pt>
                <c:pt idx="1134">
                  <c:v>4.1719999999999997</c:v>
                </c:pt>
                <c:pt idx="1135">
                  <c:v>4.1719999999999997</c:v>
                </c:pt>
                <c:pt idx="1136">
                  <c:v>4.1719999999999997</c:v>
                </c:pt>
                <c:pt idx="1137">
                  <c:v>4.1719999999999997</c:v>
                </c:pt>
                <c:pt idx="1138">
                  <c:v>4.1659999999999995</c:v>
                </c:pt>
                <c:pt idx="1139">
                  <c:v>4.1659999999999995</c:v>
                </c:pt>
                <c:pt idx="1140">
                  <c:v>4.1889999999999992</c:v>
                </c:pt>
                <c:pt idx="1141">
                  <c:v>4.1789999999999994</c:v>
                </c:pt>
                <c:pt idx="1142">
                  <c:v>4.1789999999999994</c:v>
                </c:pt>
                <c:pt idx="1143">
                  <c:v>4.1789999999999994</c:v>
                </c:pt>
                <c:pt idx="1144">
                  <c:v>4.2069999999999999</c:v>
                </c:pt>
                <c:pt idx="1145">
                  <c:v>4.2139999999999995</c:v>
                </c:pt>
                <c:pt idx="1146">
                  <c:v>4.2049999999999992</c:v>
                </c:pt>
                <c:pt idx="1147">
                  <c:v>4.2289999999999992</c:v>
                </c:pt>
                <c:pt idx="1148">
                  <c:v>4.2479999999999993</c:v>
                </c:pt>
                <c:pt idx="1149">
                  <c:v>4.2479999999999993</c:v>
                </c:pt>
                <c:pt idx="1150">
                  <c:v>4.2479999999999993</c:v>
                </c:pt>
                <c:pt idx="1151">
                  <c:v>4.2329999999999997</c:v>
                </c:pt>
                <c:pt idx="1152">
                  <c:v>4.2559999999999993</c:v>
                </c:pt>
                <c:pt idx="1153">
                  <c:v>4.2559999999999993</c:v>
                </c:pt>
                <c:pt idx="1154">
                  <c:v>4.1629999999999994</c:v>
                </c:pt>
                <c:pt idx="1155">
                  <c:v>4.1609999999999996</c:v>
                </c:pt>
                <c:pt idx="1156">
                  <c:v>4.1609999999999996</c:v>
                </c:pt>
                <c:pt idx="1157">
                  <c:v>4.1609999999999996</c:v>
                </c:pt>
                <c:pt idx="1158">
                  <c:v>4.1609999999999996</c:v>
                </c:pt>
                <c:pt idx="1159">
                  <c:v>4.125</c:v>
                </c:pt>
                <c:pt idx="1160">
                  <c:v>4.1409999999999991</c:v>
                </c:pt>
                <c:pt idx="1161">
                  <c:v>4.1339999999999995</c:v>
                </c:pt>
                <c:pt idx="1162">
                  <c:v>4.101</c:v>
                </c:pt>
                <c:pt idx="1163">
                  <c:v>4.101</c:v>
                </c:pt>
                <c:pt idx="1164">
                  <c:v>4.101</c:v>
                </c:pt>
                <c:pt idx="1165">
                  <c:v>4.0999999999999996</c:v>
                </c:pt>
                <c:pt idx="1166">
                  <c:v>4.1019999999999994</c:v>
                </c:pt>
                <c:pt idx="1167">
                  <c:v>4.109</c:v>
                </c:pt>
                <c:pt idx="1168">
                  <c:v>4.1539999999999999</c:v>
                </c:pt>
                <c:pt idx="1169">
                  <c:v>4.1449999999999996</c:v>
                </c:pt>
                <c:pt idx="1170">
                  <c:v>4.1449999999999996</c:v>
                </c:pt>
                <c:pt idx="1171">
                  <c:v>4.1449999999999996</c:v>
                </c:pt>
                <c:pt idx="1172">
                  <c:v>4.1689999999999996</c:v>
                </c:pt>
                <c:pt idx="1173">
                  <c:v>4.1209999999999996</c:v>
                </c:pt>
                <c:pt idx="1174">
                  <c:v>4.0909999999999993</c:v>
                </c:pt>
                <c:pt idx="1175">
                  <c:v>4.0169999999999995</c:v>
                </c:pt>
                <c:pt idx="1176">
                  <c:v>3.96</c:v>
                </c:pt>
                <c:pt idx="1177">
                  <c:v>3.96</c:v>
                </c:pt>
                <c:pt idx="1178">
                  <c:v>3.96</c:v>
                </c:pt>
                <c:pt idx="1179">
                  <c:v>3.96</c:v>
                </c:pt>
                <c:pt idx="1180">
                  <c:v>4</c:v>
                </c:pt>
                <c:pt idx="1181">
                  <c:v>3.992</c:v>
                </c:pt>
                <c:pt idx="1182">
                  <c:v>3.9579999999999997</c:v>
                </c:pt>
                <c:pt idx="1183">
                  <c:v>3.9579999999999997</c:v>
                </c:pt>
                <c:pt idx="1184">
                  <c:v>3.9579999999999997</c:v>
                </c:pt>
                <c:pt idx="1185">
                  <c:v>3.9579999999999997</c:v>
                </c:pt>
                <c:pt idx="1186">
                  <c:v>3.8869999999999996</c:v>
                </c:pt>
                <c:pt idx="1187">
                  <c:v>3.9109999999999996</c:v>
                </c:pt>
                <c:pt idx="1188">
                  <c:v>3.9319999999999999</c:v>
                </c:pt>
                <c:pt idx="1189">
                  <c:v>3.9669999999999996</c:v>
                </c:pt>
                <c:pt idx="1190">
                  <c:v>3.9309999999999996</c:v>
                </c:pt>
                <c:pt idx="1191">
                  <c:v>3.9309999999999996</c:v>
                </c:pt>
                <c:pt idx="1192">
                  <c:v>3.9309999999999996</c:v>
                </c:pt>
                <c:pt idx="1193">
                  <c:v>4.0049999999999999</c:v>
                </c:pt>
                <c:pt idx="1194">
                  <c:v>3.9669999999999996</c:v>
                </c:pt>
                <c:pt idx="1195">
                  <c:v>3.9139999999999997</c:v>
                </c:pt>
                <c:pt idx="1196">
                  <c:v>3.9209999999999998</c:v>
                </c:pt>
                <c:pt idx="1197">
                  <c:v>3.9159999999999999</c:v>
                </c:pt>
                <c:pt idx="1198">
                  <c:v>3.9159999999999999</c:v>
                </c:pt>
                <c:pt idx="1199">
                  <c:v>3.9159999999999999</c:v>
                </c:pt>
                <c:pt idx="1200">
                  <c:v>3.9649999999999999</c:v>
                </c:pt>
                <c:pt idx="1201">
                  <c:v>3.9319999999999999</c:v>
                </c:pt>
                <c:pt idx="1202">
                  <c:v>3.9499999999999997</c:v>
                </c:pt>
                <c:pt idx="1203">
                  <c:v>3.9579999999999997</c:v>
                </c:pt>
                <c:pt idx="1204">
                  <c:v>3.9579999999999997</c:v>
                </c:pt>
                <c:pt idx="1205">
                  <c:v>3.9579999999999997</c:v>
                </c:pt>
                <c:pt idx="1206">
                  <c:v>3.9579999999999997</c:v>
                </c:pt>
                <c:pt idx="1207">
                  <c:v>3.9549999999999996</c:v>
                </c:pt>
                <c:pt idx="1208">
                  <c:v>3.968</c:v>
                </c:pt>
                <c:pt idx="1209">
                  <c:v>3.9329999999999998</c:v>
                </c:pt>
                <c:pt idx="1210">
                  <c:v>3.9619999999999997</c:v>
                </c:pt>
                <c:pt idx="1211">
                  <c:v>3.9729999999999999</c:v>
                </c:pt>
                <c:pt idx="1212">
                  <c:v>3.9729999999999999</c:v>
                </c:pt>
                <c:pt idx="1213">
                  <c:v>3.9729999999999999</c:v>
                </c:pt>
                <c:pt idx="1214">
                  <c:v>3.9359999999999999</c:v>
                </c:pt>
                <c:pt idx="1215">
                  <c:v>3.9189999999999996</c:v>
                </c:pt>
                <c:pt idx="1216">
                  <c:v>3.8899999999999997</c:v>
                </c:pt>
                <c:pt idx="1217">
                  <c:v>3.8659999999999997</c:v>
                </c:pt>
                <c:pt idx="1218">
                  <c:v>3.8839999999999999</c:v>
                </c:pt>
                <c:pt idx="1219">
                  <c:v>3.8839999999999999</c:v>
                </c:pt>
                <c:pt idx="1220">
                  <c:v>3.8839999999999999</c:v>
                </c:pt>
                <c:pt idx="1221">
                  <c:v>3.9159999999999999</c:v>
                </c:pt>
                <c:pt idx="1222">
                  <c:v>3.9099999999999997</c:v>
                </c:pt>
                <c:pt idx="1223">
                  <c:v>3.964</c:v>
                </c:pt>
                <c:pt idx="1224">
                  <c:v>3.956</c:v>
                </c:pt>
                <c:pt idx="1225">
                  <c:v>3.9649999999999999</c:v>
                </c:pt>
                <c:pt idx="1226">
                  <c:v>3.9649999999999999</c:v>
                </c:pt>
                <c:pt idx="1227">
                  <c:v>3.9649999999999999</c:v>
                </c:pt>
                <c:pt idx="1228">
                  <c:v>3.9869999999999997</c:v>
                </c:pt>
                <c:pt idx="1229">
                  <c:v>3.96</c:v>
                </c:pt>
                <c:pt idx="1230">
                  <c:v>3.9189999999999996</c:v>
                </c:pt>
                <c:pt idx="1231">
                  <c:v>3.9019999999999997</c:v>
                </c:pt>
                <c:pt idx="1232">
                  <c:v>3.9039999999999999</c:v>
                </c:pt>
                <c:pt idx="1233">
                  <c:v>3.9039999999999999</c:v>
                </c:pt>
                <c:pt idx="1234">
                  <c:v>3.9039999999999999</c:v>
                </c:pt>
                <c:pt idx="1235">
                  <c:v>3.9019999999999997</c:v>
                </c:pt>
                <c:pt idx="1236">
                  <c:v>3.8879999999999999</c:v>
                </c:pt>
                <c:pt idx="1237">
                  <c:v>3.8859999999999997</c:v>
                </c:pt>
                <c:pt idx="1238">
                  <c:v>3.8809999999999998</c:v>
                </c:pt>
                <c:pt idx="1239">
                  <c:v>3.867</c:v>
                </c:pt>
                <c:pt idx="1240">
                  <c:v>3.867</c:v>
                </c:pt>
                <c:pt idx="1241">
                  <c:v>3.867</c:v>
                </c:pt>
                <c:pt idx="1242">
                  <c:v>3.8109999999999999</c:v>
                </c:pt>
                <c:pt idx="1243">
                  <c:v>3.7809999999999997</c:v>
                </c:pt>
                <c:pt idx="1244">
                  <c:v>3.8029999999999999</c:v>
                </c:pt>
                <c:pt idx="1245">
                  <c:v>3.8029999999999999</c:v>
                </c:pt>
                <c:pt idx="1246">
                  <c:v>3.7899999999999996</c:v>
                </c:pt>
                <c:pt idx="1247">
                  <c:v>3.7899999999999996</c:v>
                </c:pt>
                <c:pt idx="1248">
                  <c:v>3.7899999999999996</c:v>
                </c:pt>
                <c:pt idx="1249">
                  <c:v>3.7429999999999999</c:v>
                </c:pt>
                <c:pt idx="1250">
                  <c:v>3.8659999999999997</c:v>
                </c:pt>
                <c:pt idx="1251">
                  <c:v>3.8889999999999998</c:v>
                </c:pt>
                <c:pt idx="1252">
                  <c:v>3.9309999999999996</c:v>
                </c:pt>
                <c:pt idx="1253">
                  <c:v>3.9119999999999999</c:v>
                </c:pt>
                <c:pt idx="1254">
                  <c:v>3.9119999999999999</c:v>
                </c:pt>
                <c:pt idx="1255">
                  <c:v>3.9119999999999999</c:v>
                </c:pt>
                <c:pt idx="1256">
                  <c:v>3.8729999999999998</c:v>
                </c:pt>
                <c:pt idx="1257">
                  <c:v>3.8699999999999997</c:v>
                </c:pt>
                <c:pt idx="1258">
                  <c:v>3.8569999999999998</c:v>
                </c:pt>
                <c:pt idx="1259">
                  <c:v>3.8179999999999996</c:v>
                </c:pt>
                <c:pt idx="1260">
                  <c:v>3.7889999999999997</c:v>
                </c:pt>
                <c:pt idx="1261">
                  <c:v>3.7889999999999997</c:v>
                </c:pt>
                <c:pt idx="1262">
                  <c:v>3.7889999999999997</c:v>
                </c:pt>
                <c:pt idx="1263">
                  <c:v>3.8109999999999999</c:v>
                </c:pt>
                <c:pt idx="1264">
                  <c:v>3.8239999999999998</c:v>
                </c:pt>
                <c:pt idx="1265">
                  <c:v>3.8319999999999999</c:v>
                </c:pt>
                <c:pt idx="1266">
                  <c:v>3.8109999999999999</c:v>
                </c:pt>
                <c:pt idx="1267">
                  <c:v>3.8179999999999996</c:v>
                </c:pt>
                <c:pt idx="1268">
                  <c:v>3.8179999999999996</c:v>
                </c:pt>
                <c:pt idx="1269">
                  <c:v>3.8179999999999996</c:v>
                </c:pt>
                <c:pt idx="1270">
                  <c:v>3.8039999999999998</c:v>
                </c:pt>
                <c:pt idx="1271">
                  <c:v>3.7959999999999998</c:v>
                </c:pt>
                <c:pt idx="1272">
                  <c:v>3.7969999999999997</c:v>
                </c:pt>
                <c:pt idx="1273">
                  <c:v>3.7989999999999999</c:v>
                </c:pt>
                <c:pt idx="1274">
                  <c:v>3.8219999999999996</c:v>
                </c:pt>
                <c:pt idx="1275">
                  <c:v>3.8219999999999996</c:v>
                </c:pt>
                <c:pt idx="1276">
                  <c:v>3.8219999999999996</c:v>
                </c:pt>
                <c:pt idx="1277">
                  <c:v>3.8109999999999999</c:v>
                </c:pt>
                <c:pt idx="1278">
                  <c:v>3.7959999999999998</c:v>
                </c:pt>
                <c:pt idx="1279">
                  <c:v>3.8069999999999999</c:v>
                </c:pt>
                <c:pt idx="1280">
                  <c:v>3.7959999999999998</c:v>
                </c:pt>
                <c:pt idx="1281">
                  <c:v>3.7619999999999996</c:v>
                </c:pt>
                <c:pt idx="1282">
                  <c:v>3.7619999999999996</c:v>
                </c:pt>
                <c:pt idx="1283">
                  <c:v>3.7619999999999996</c:v>
                </c:pt>
                <c:pt idx="1284">
                  <c:v>3.7569999999999997</c:v>
                </c:pt>
                <c:pt idx="1285">
                  <c:v>3.78</c:v>
                </c:pt>
                <c:pt idx="1286">
                  <c:v>3.7809999999999997</c:v>
                </c:pt>
                <c:pt idx="1287">
                  <c:v>3.7879999999999998</c:v>
                </c:pt>
                <c:pt idx="1288">
                  <c:v>3.7819999999999996</c:v>
                </c:pt>
                <c:pt idx="1289">
                  <c:v>3.7819999999999996</c:v>
                </c:pt>
                <c:pt idx="1290">
                  <c:v>3.7819999999999996</c:v>
                </c:pt>
                <c:pt idx="1291">
                  <c:v>3.7789999999999999</c:v>
                </c:pt>
                <c:pt idx="1292">
                  <c:v>3.7609999999999997</c:v>
                </c:pt>
                <c:pt idx="1293">
                  <c:v>3.7399999999999998</c:v>
                </c:pt>
                <c:pt idx="1294">
                  <c:v>3.75</c:v>
                </c:pt>
                <c:pt idx="1295">
                  <c:v>3.75</c:v>
                </c:pt>
                <c:pt idx="1296">
                  <c:v>3.75</c:v>
                </c:pt>
                <c:pt idx="1297">
                  <c:v>3.75</c:v>
                </c:pt>
                <c:pt idx="1298">
                  <c:v>3.742</c:v>
                </c:pt>
                <c:pt idx="1299">
                  <c:v>3.7289999999999996</c:v>
                </c:pt>
                <c:pt idx="1300">
                  <c:v>3.7319999999999998</c:v>
                </c:pt>
                <c:pt idx="1301">
                  <c:v>3.7329999999999997</c:v>
                </c:pt>
                <c:pt idx="1302">
                  <c:v>3.7699999999999996</c:v>
                </c:pt>
                <c:pt idx="1303">
                  <c:v>3.7699999999999996</c:v>
                </c:pt>
                <c:pt idx="1304">
                  <c:v>3.7699999999999996</c:v>
                </c:pt>
                <c:pt idx="1305">
                  <c:v>3.7699999999999996</c:v>
                </c:pt>
                <c:pt idx="1306">
                  <c:v>3.7739999999999996</c:v>
                </c:pt>
                <c:pt idx="1307">
                  <c:v>3.7579999999999996</c:v>
                </c:pt>
                <c:pt idx="1308">
                  <c:v>3.78</c:v>
                </c:pt>
                <c:pt idx="1309">
                  <c:v>3.7659999999999996</c:v>
                </c:pt>
                <c:pt idx="1310">
                  <c:v>3.7659999999999996</c:v>
                </c:pt>
                <c:pt idx="1311">
                  <c:v>3.7659999999999996</c:v>
                </c:pt>
                <c:pt idx="1312">
                  <c:v>3.76</c:v>
                </c:pt>
                <c:pt idx="1313">
                  <c:v>3.7329999999999997</c:v>
                </c:pt>
                <c:pt idx="1314">
                  <c:v>3.734</c:v>
                </c:pt>
                <c:pt idx="1315">
                  <c:v>3.7319999999999998</c:v>
                </c:pt>
                <c:pt idx="1316">
                  <c:v>3.7369999999999997</c:v>
                </c:pt>
                <c:pt idx="1317">
                  <c:v>3.7369999999999997</c:v>
                </c:pt>
                <c:pt idx="1318">
                  <c:v>3.7369999999999997</c:v>
                </c:pt>
                <c:pt idx="1319">
                  <c:v>3.7279999999999998</c:v>
                </c:pt>
                <c:pt idx="1320">
                  <c:v>3.714</c:v>
                </c:pt>
                <c:pt idx="1321">
                  <c:v>3.7089999999999996</c:v>
                </c:pt>
                <c:pt idx="1322">
                  <c:v>3.718</c:v>
                </c:pt>
                <c:pt idx="1323">
                  <c:v>3.7089999999999996</c:v>
                </c:pt>
                <c:pt idx="1324">
                  <c:v>3.7089999999999996</c:v>
                </c:pt>
                <c:pt idx="1325">
                  <c:v>3.7089999999999996</c:v>
                </c:pt>
                <c:pt idx="1326">
                  <c:v>3.7079999999999997</c:v>
                </c:pt>
                <c:pt idx="1327">
                  <c:v>3.6999999999999997</c:v>
                </c:pt>
                <c:pt idx="1328">
                  <c:v>3.7039999999999997</c:v>
                </c:pt>
                <c:pt idx="1329">
                  <c:v>3.698</c:v>
                </c:pt>
                <c:pt idx="1330">
                  <c:v>3.6919999999999997</c:v>
                </c:pt>
                <c:pt idx="1331">
                  <c:v>3.6919999999999997</c:v>
                </c:pt>
                <c:pt idx="1332">
                  <c:v>3.6919999999999997</c:v>
                </c:pt>
                <c:pt idx="1333">
                  <c:v>3.69</c:v>
                </c:pt>
                <c:pt idx="1334">
                  <c:v>3.7089999999999996</c:v>
                </c:pt>
                <c:pt idx="1335">
                  <c:v>3.7449999999999997</c:v>
                </c:pt>
                <c:pt idx="1336">
                  <c:v>3.7639999999999998</c:v>
                </c:pt>
                <c:pt idx="1337">
                  <c:v>3.746</c:v>
                </c:pt>
                <c:pt idx="1338">
                  <c:v>3.746</c:v>
                </c:pt>
                <c:pt idx="1339">
                  <c:v>3.746</c:v>
                </c:pt>
                <c:pt idx="1340">
                  <c:v>3.7749999999999999</c:v>
                </c:pt>
                <c:pt idx="1341">
                  <c:v>3.8059999999999996</c:v>
                </c:pt>
                <c:pt idx="1342">
                  <c:v>3.7929999999999997</c:v>
                </c:pt>
                <c:pt idx="1343">
                  <c:v>3.7919999999999998</c:v>
                </c:pt>
                <c:pt idx="1344">
                  <c:v>3.7709999999999999</c:v>
                </c:pt>
                <c:pt idx="1345">
                  <c:v>3.7709999999999999</c:v>
                </c:pt>
                <c:pt idx="1346">
                  <c:v>3.7709999999999999</c:v>
                </c:pt>
                <c:pt idx="1347">
                  <c:v>3.7409999999999997</c:v>
                </c:pt>
                <c:pt idx="1348">
                  <c:v>3.7589999999999999</c:v>
                </c:pt>
                <c:pt idx="1349">
                  <c:v>3.7489999999999997</c:v>
                </c:pt>
                <c:pt idx="1350">
                  <c:v>3.7689999999999997</c:v>
                </c:pt>
                <c:pt idx="1351">
                  <c:v>3.7739999999999996</c:v>
                </c:pt>
                <c:pt idx="1352">
                  <c:v>3.7739999999999996</c:v>
                </c:pt>
                <c:pt idx="1353">
                  <c:v>3.7739999999999996</c:v>
                </c:pt>
                <c:pt idx="1354">
                  <c:v>3.7529999999999997</c:v>
                </c:pt>
                <c:pt idx="1355">
                  <c:v>3.7679999999999998</c:v>
                </c:pt>
                <c:pt idx="1356">
                  <c:v>3.7699999999999996</c:v>
                </c:pt>
                <c:pt idx="1357">
                  <c:v>3.7929999999999997</c:v>
                </c:pt>
                <c:pt idx="1358">
                  <c:v>3.8109999999999999</c:v>
                </c:pt>
                <c:pt idx="1359">
                  <c:v>3.8109999999999999</c:v>
                </c:pt>
                <c:pt idx="1360">
                  <c:v>3.8109999999999999</c:v>
                </c:pt>
                <c:pt idx="1361">
                  <c:v>3.8009999999999997</c:v>
                </c:pt>
                <c:pt idx="1362">
                  <c:v>3.7769999999999997</c:v>
                </c:pt>
                <c:pt idx="1363">
                  <c:v>3.7619999999999996</c:v>
                </c:pt>
                <c:pt idx="1364">
                  <c:v>3.7759999999999998</c:v>
                </c:pt>
                <c:pt idx="1365">
                  <c:v>3.8259999999999996</c:v>
                </c:pt>
                <c:pt idx="1366">
                  <c:v>3.8259999999999996</c:v>
                </c:pt>
                <c:pt idx="1367">
                  <c:v>3.8259999999999996</c:v>
                </c:pt>
                <c:pt idx="1368">
                  <c:v>3.7919999999999998</c:v>
                </c:pt>
                <c:pt idx="1369">
                  <c:v>3.7749999999999999</c:v>
                </c:pt>
                <c:pt idx="1370">
                  <c:v>3.7769999999999997</c:v>
                </c:pt>
                <c:pt idx="1371">
                  <c:v>3.7719999999999998</c:v>
                </c:pt>
                <c:pt idx="1372">
                  <c:v>3.7739999999999996</c:v>
                </c:pt>
                <c:pt idx="1373">
                  <c:v>3.7739999999999996</c:v>
                </c:pt>
                <c:pt idx="1374">
                  <c:v>3.7739999999999996</c:v>
                </c:pt>
                <c:pt idx="1375">
                  <c:v>3.8149999999999999</c:v>
                </c:pt>
                <c:pt idx="1376">
                  <c:v>3.7969999999999997</c:v>
                </c:pt>
                <c:pt idx="1377">
                  <c:v>3.8059999999999996</c:v>
                </c:pt>
                <c:pt idx="1378">
                  <c:v>3.7809999999999997</c:v>
                </c:pt>
                <c:pt idx="1379">
                  <c:v>3.7749999999999999</c:v>
                </c:pt>
                <c:pt idx="1380">
                  <c:v>3.7749999999999999</c:v>
                </c:pt>
                <c:pt idx="1381">
                  <c:v>3.7749999999999999</c:v>
                </c:pt>
                <c:pt idx="1382">
                  <c:v>3.78</c:v>
                </c:pt>
                <c:pt idx="1383">
                  <c:v>3.7869999999999999</c:v>
                </c:pt>
                <c:pt idx="1384">
                  <c:v>3.7829999999999999</c:v>
                </c:pt>
                <c:pt idx="1385">
                  <c:v>3.8029999999999999</c:v>
                </c:pt>
                <c:pt idx="1386">
                  <c:v>3.7929999999999997</c:v>
                </c:pt>
                <c:pt idx="1387">
                  <c:v>3.7929999999999997</c:v>
                </c:pt>
                <c:pt idx="1388">
                  <c:v>3.7929999999999997</c:v>
                </c:pt>
                <c:pt idx="1389">
                  <c:v>3.8009999999999997</c:v>
                </c:pt>
                <c:pt idx="1390">
                  <c:v>3.8009999999999997</c:v>
                </c:pt>
                <c:pt idx="1391">
                  <c:v>3.8079999999999998</c:v>
                </c:pt>
                <c:pt idx="1392">
                  <c:v>3.7969999999999997</c:v>
                </c:pt>
                <c:pt idx="1393">
                  <c:v>3.7969999999999997</c:v>
                </c:pt>
                <c:pt idx="1394">
                  <c:v>3.7969999999999997</c:v>
                </c:pt>
                <c:pt idx="1395">
                  <c:v>3.7969999999999997</c:v>
                </c:pt>
                <c:pt idx="1396">
                  <c:v>3.7929999999999997</c:v>
                </c:pt>
                <c:pt idx="1397">
                  <c:v>3.7899999999999996</c:v>
                </c:pt>
                <c:pt idx="1398">
                  <c:v>3.7889999999999997</c:v>
                </c:pt>
                <c:pt idx="1399">
                  <c:v>3.7749999999999999</c:v>
                </c:pt>
                <c:pt idx="1400">
                  <c:v>3.7749999999999999</c:v>
                </c:pt>
                <c:pt idx="1401">
                  <c:v>3.7749999999999999</c:v>
                </c:pt>
                <c:pt idx="1402">
                  <c:v>3.7749999999999999</c:v>
                </c:pt>
                <c:pt idx="1403">
                  <c:v>3.7649999999999997</c:v>
                </c:pt>
                <c:pt idx="1404">
                  <c:v>3.7359999999999998</c:v>
                </c:pt>
                <c:pt idx="1405">
                  <c:v>3.7399999999999998</c:v>
                </c:pt>
                <c:pt idx="1406">
                  <c:v>3.7269999999999999</c:v>
                </c:pt>
                <c:pt idx="1407">
                  <c:v>3.718</c:v>
                </c:pt>
                <c:pt idx="1408">
                  <c:v>3.718</c:v>
                </c:pt>
                <c:pt idx="1409">
                  <c:v>3.718</c:v>
                </c:pt>
                <c:pt idx="1410">
                  <c:v>3.6829999999999998</c:v>
                </c:pt>
                <c:pt idx="1411">
                  <c:v>3.6909999999999998</c:v>
                </c:pt>
                <c:pt idx="1412">
                  <c:v>3.6669999999999998</c:v>
                </c:pt>
                <c:pt idx="1413">
                  <c:v>3.6829999999999998</c:v>
                </c:pt>
                <c:pt idx="1414">
                  <c:v>3.6819999999999999</c:v>
                </c:pt>
                <c:pt idx="1415">
                  <c:v>3.6819999999999999</c:v>
                </c:pt>
                <c:pt idx="1416">
                  <c:v>3.6819999999999999</c:v>
                </c:pt>
                <c:pt idx="1417">
                  <c:v>3.6869999999999998</c:v>
                </c:pt>
                <c:pt idx="1418">
                  <c:v>3.69</c:v>
                </c:pt>
                <c:pt idx="1419">
                  <c:v>3.7039999999999997</c:v>
                </c:pt>
                <c:pt idx="1420">
                  <c:v>3.7149999999999999</c:v>
                </c:pt>
                <c:pt idx="1421">
                  <c:v>3.7269999999999999</c:v>
                </c:pt>
                <c:pt idx="1422">
                  <c:v>3.7269999999999999</c:v>
                </c:pt>
                <c:pt idx="1423">
                  <c:v>3.7269999999999999</c:v>
                </c:pt>
                <c:pt idx="1424">
                  <c:v>3.722</c:v>
                </c:pt>
                <c:pt idx="1425">
                  <c:v>3.7329999999999997</c:v>
                </c:pt>
                <c:pt idx="1426">
                  <c:v>3.7289999999999996</c:v>
                </c:pt>
                <c:pt idx="1427">
                  <c:v>3.7279999999999998</c:v>
                </c:pt>
                <c:pt idx="1428">
                  <c:v>3.7239999999999998</c:v>
                </c:pt>
                <c:pt idx="1429">
                  <c:v>3.7239999999999998</c:v>
                </c:pt>
                <c:pt idx="1430">
                  <c:v>3.7239999999999998</c:v>
                </c:pt>
                <c:pt idx="1431">
                  <c:v>3.7349999999999999</c:v>
                </c:pt>
                <c:pt idx="1432">
                  <c:v>3.7069999999999999</c:v>
                </c:pt>
                <c:pt idx="1433">
                  <c:v>3.7039999999999997</c:v>
                </c:pt>
                <c:pt idx="1434">
                  <c:v>3.722</c:v>
                </c:pt>
                <c:pt idx="1435">
                  <c:v>3.7469999999999999</c:v>
                </c:pt>
                <c:pt idx="1436">
                  <c:v>3.7469999999999999</c:v>
                </c:pt>
                <c:pt idx="1437">
                  <c:v>3.7469999999999999</c:v>
                </c:pt>
                <c:pt idx="1438">
                  <c:v>3.7319999999999998</c:v>
                </c:pt>
                <c:pt idx="1439">
                  <c:v>3.7279999999999998</c:v>
                </c:pt>
                <c:pt idx="1440">
                  <c:v>3.7489999999999997</c:v>
                </c:pt>
                <c:pt idx="1441">
                  <c:v>3.7389999999999999</c:v>
                </c:pt>
                <c:pt idx="1442">
                  <c:v>3.7389999999999999</c:v>
                </c:pt>
                <c:pt idx="1443">
                  <c:v>3.7389999999999999</c:v>
                </c:pt>
                <c:pt idx="1444">
                  <c:v>3.7389999999999999</c:v>
                </c:pt>
                <c:pt idx="1445">
                  <c:v>3.7519999999999998</c:v>
                </c:pt>
                <c:pt idx="1446">
                  <c:v>3.7439999999999998</c:v>
                </c:pt>
                <c:pt idx="1447">
                  <c:v>3.738</c:v>
                </c:pt>
                <c:pt idx="1448">
                  <c:v>3.7489999999999997</c:v>
                </c:pt>
                <c:pt idx="1449">
                  <c:v>3.76</c:v>
                </c:pt>
                <c:pt idx="1450">
                  <c:v>3.76</c:v>
                </c:pt>
                <c:pt idx="1451">
                  <c:v>3.76</c:v>
                </c:pt>
                <c:pt idx="1452">
                  <c:v>3.7659999999999996</c:v>
                </c:pt>
                <c:pt idx="1453">
                  <c:v>3.7669999999999999</c:v>
                </c:pt>
                <c:pt idx="1454">
                  <c:v>3.7719999999999998</c:v>
                </c:pt>
                <c:pt idx="1455">
                  <c:v>3.7849999999999997</c:v>
                </c:pt>
                <c:pt idx="1456">
                  <c:v>3.7959999999999998</c:v>
                </c:pt>
                <c:pt idx="1457">
                  <c:v>3.7959999999999998</c:v>
                </c:pt>
                <c:pt idx="1458">
                  <c:v>3.7959999999999998</c:v>
                </c:pt>
                <c:pt idx="1459">
                  <c:v>3.7959999999999998</c:v>
                </c:pt>
                <c:pt idx="1460">
                  <c:v>3.7869999999999999</c:v>
                </c:pt>
                <c:pt idx="1461">
                  <c:v>3.7689999999999997</c:v>
                </c:pt>
                <c:pt idx="1462">
                  <c:v>3.7779999999999996</c:v>
                </c:pt>
                <c:pt idx="1463">
                  <c:v>3.7709999999999999</c:v>
                </c:pt>
                <c:pt idx="1464">
                  <c:v>3.7709999999999999</c:v>
                </c:pt>
                <c:pt idx="1465">
                  <c:v>3.7709999999999999</c:v>
                </c:pt>
                <c:pt idx="1466">
                  <c:v>3.7629999999999999</c:v>
                </c:pt>
                <c:pt idx="1467">
                  <c:v>3.7659999999999996</c:v>
                </c:pt>
                <c:pt idx="1468">
                  <c:v>3.7479999999999998</c:v>
                </c:pt>
                <c:pt idx="1469">
                  <c:v>3.7309999999999999</c:v>
                </c:pt>
                <c:pt idx="1470">
                  <c:v>3.718</c:v>
                </c:pt>
                <c:pt idx="1471">
                  <c:v>3.718</c:v>
                </c:pt>
                <c:pt idx="1472">
                  <c:v>3.718</c:v>
                </c:pt>
                <c:pt idx="1473">
                  <c:v>3.7149999999999999</c:v>
                </c:pt>
                <c:pt idx="1474">
                  <c:v>3.722</c:v>
                </c:pt>
                <c:pt idx="1475">
                  <c:v>3.714</c:v>
                </c:pt>
                <c:pt idx="1476">
                  <c:v>3.7289999999999996</c:v>
                </c:pt>
                <c:pt idx="1477">
                  <c:v>3.7329999999999997</c:v>
                </c:pt>
                <c:pt idx="1478">
                  <c:v>3.7329999999999997</c:v>
                </c:pt>
                <c:pt idx="1479">
                  <c:v>3.7329999999999997</c:v>
                </c:pt>
                <c:pt idx="1480">
                  <c:v>3.7389999999999999</c:v>
                </c:pt>
                <c:pt idx="1481">
                  <c:v>3.7409999999999997</c:v>
                </c:pt>
                <c:pt idx="1482">
                  <c:v>3.742</c:v>
                </c:pt>
                <c:pt idx="1483">
                  <c:v>3.7489999999999997</c:v>
                </c:pt>
                <c:pt idx="1484">
                  <c:v>3.75</c:v>
                </c:pt>
                <c:pt idx="1485">
                  <c:v>3.75</c:v>
                </c:pt>
                <c:pt idx="1486">
                  <c:v>3.75</c:v>
                </c:pt>
                <c:pt idx="1487">
                  <c:v>3.75</c:v>
                </c:pt>
                <c:pt idx="1488">
                  <c:v>3.75</c:v>
                </c:pt>
                <c:pt idx="1489">
                  <c:v>3.7129999999999996</c:v>
                </c:pt>
                <c:pt idx="1490">
                  <c:v>3.6969999999999996</c:v>
                </c:pt>
                <c:pt idx="1491">
                  <c:v>3.6969999999999996</c:v>
                </c:pt>
                <c:pt idx="1492">
                  <c:v>3.6969999999999996</c:v>
                </c:pt>
                <c:pt idx="1493">
                  <c:v>3.6969999999999996</c:v>
                </c:pt>
                <c:pt idx="1494">
                  <c:v>3.6969999999999996</c:v>
                </c:pt>
                <c:pt idx="1495">
                  <c:v>3.6999999999999997</c:v>
                </c:pt>
                <c:pt idx="1496">
                  <c:v>3.7069999999999999</c:v>
                </c:pt>
                <c:pt idx="1497">
                  <c:v>3.6989999999999998</c:v>
                </c:pt>
                <c:pt idx="1498">
                  <c:v>3.6919999999999997</c:v>
                </c:pt>
                <c:pt idx="1499">
                  <c:v>3.6919999999999997</c:v>
                </c:pt>
                <c:pt idx="1500">
                  <c:v>3.6919999999999997</c:v>
                </c:pt>
                <c:pt idx="1501">
                  <c:v>3.6819999999999999</c:v>
                </c:pt>
                <c:pt idx="1502">
                  <c:v>3.6839999999999997</c:v>
                </c:pt>
                <c:pt idx="1503">
                  <c:v>3.7049999999999996</c:v>
                </c:pt>
                <c:pt idx="1504">
                  <c:v>3.7009999999999996</c:v>
                </c:pt>
                <c:pt idx="1505">
                  <c:v>3.7009999999999996</c:v>
                </c:pt>
                <c:pt idx="1506">
                  <c:v>3.7009999999999996</c:v>
                </c:pt>
                <c:pt idx="1507">
                  <c:v>3.7009999999999996</c:v>
                </c:pt>
                <c:pt idx="1508">
                  <c:v>3.7239999999999998</c:v>
                </c:pt>
                <c:pt idx="1509">
                  <c:v>3.7239999999999998</c:v>
                </c:pt>
                <c:pt idx="1510">
                  <c:v>3.7189999999999999</c:v>
                </c:pt>
                <c:pt idx="1511">
                  <c:v>3.738</c:v>
                </c:pt>
                <c:pt idx="1512">
                  <c:v>3.7429999999999999</c:v>
                </c:pt>
                <c:pt idx="1513">
                  <c:v>3.7429999999999999</c:v>
                </c:pt>
                <c:pt idx="1514">
                  <c:v>3.7429999999999999</c:v>
                </c:pt>
                <c:pt idx="1515">
                  <c:v>3.7189999999999999</c:v>
                </c:pt>
                <c:pt idx="1516">
                  <c:v>3.7349999999999999</c:v>
                </c:pt>
                <c:pt idx="1517">
                  <c:v>3.7489999999999997</c:v>
                </c:pt>
                <c:pt idx="1518">
                  <c:v>3.7279999999999998</c:v>
                </c:pt>
                <c:pt idx="1519">
                  <c:v>3.7159999999999997</c:v>
                </c:pt>
                <c:pt idx="1520">
                  <c:v>3.7159999999999997</c:v>
                </c:pt>
                <c:pt idx="1521">
                  <c:v>3.7159999999999997</c:v>
                </c:pt>
                <c:pt idx="1522">
                  <c:v>3.73</c:v>
                </c:pt>
                <c:pt idx="1523">
                  <c:v>3.7369999999999997</c:v>
                </c:pt>
                <c:pt idx="1524">
                  <c:v>3.75</c:v>
                </c:pt>
                <c:pt idx="1525">
                  <c:v>3.7719999999999998</c:v>
                </c:pt>
                <c:pt idx="1526">
                  <c:v>3.8029999999999999</c:v>
                </c:pt>
                <c:pt idx="1527">
                  <c:v>3.8029999999999999</c:v>
                </c:pt>
                <c:pt idx="1528">
                  <c:v>3.8029999999999999</c:v>
                </c:pt>
                <c:pt idx="1529">
                  <c:v>3.7479999999999998</c:v>
                </c:pt>
                <c:pt idx="1530">
                  <c:v>3.7569999999999997</c:v>
                </c:pt>
                <c:pt idx="1531">
                  <c:v>3.7479999999999998</c:v>
                </c:pt>
                <c:pt idx="1532">
                  <c:v>3.7529999999999997</c:v>
                </c:pt>
                <c:pt idx="1533">
                  <c:v>3.7589999999999999</c:v>
                </c:pt>
                <c:pt idx="1534">
                  <c:v>3.7589999999999999</c:v>
                </c:pt>
                <c:pt idx="1535">
                  <c:v>3.7589999999999999</c:v>
                </c:pt>
                <c:pt idx="1536">
                  <c:v>3.7779999999999996</c:v>
                </c:pt>
                <c:pt idx="1537">
                  <c:v>3.7589999999999999</c:v>
                </c:pt>
                <c:pt idx="1538">
                  <c:v>3.7589999999999999</c:v>
                </c:pt>
                <c:pt idx="1539">
                  <c:v>3.819</c:v>
                </c:pt>
                <c:pt idx="1540">
                  <c:v>3.8219999999999996</c:v>
                </c:pt>
                <c:pt idx="1541">
                  <c:v>3.8219999999999996</c:v>
                </c:pt>
                <c:pt idx="1542">
                  <c:v>3.8219999999999996</c:v>
                </c:pt>
                <c:pt idx="1543">
                  <c:v>3.8109999999999999</c:v>
                </c:pt>
                <c:pt idx="1544">
                  <c:v>3.8699999999999997</c:v>
                </c:pt>
                <c:pt idx="1545">
                  <c:v>3.8449999999999998</c:v>
                </c:pt>
                <c:pt idx="1546">
                  <c:v>3.8339999999999996</c:v>
                </c:pt>
                <c:pt idx="1547">
                  <c:v>3.8289999999999997</c:v>
                </c:pt>
                <c:pt idx="1548">
                  <c:v>3.8289999999999997</c:v>
                </c:pt>
                <c:pt idx="1549">
                  <c:v>3.8289999999999997</c:v>
                </c:pt>
                <c:pt idx="1550">
                  <c:v>3.8289999999999997</c:v>
                </c:pt>
                <c:pt idx="1551">
                  <c:v>3.8789999999999996</c:v>
                </c:pt>
                <c:pt idx="1552">
                  <c:v>3.8529999999999998</c:v>
                </c:pt>
                <c:pt idx="1553">
                  <c:v>3.8449999999999998</c:v>
                </c:pt>
                <c:pt idx="1554">
                  <c:v>3.8529999999999998</c:v>
                </c:pt>
                <c:pt idx="1555">
                  <c:v>3.8529999999999998</c:v>
                </c:pt>
                <c:pt idx="1556">
                  <c:v>3.8529999999999998</c:v>
                </c:pt>
                <c:pt idx="1557">
                  <c:v>3.875</c:v>
                </c:pt>
                <c:pt idx="1558">
                  <c:v>3.8729999999999998</c:v>
                </c:pt>
                <c:pt idx="1559">
                  <c:v>3.8839999999999999</c:v>
                </c:pt>
                <c:pt idx="1560">
                  <c:v>3.8489999999999998</c:v>
                </c:pt>
                <c:pt idx="1561">
                  <c:v>3.8479999999999999</c:v>
                </c:pt>
                <c:pt idx="1562">
                  <c:v>3.8479999999999999</c:v>
                </c:pt>
                <c:pt idx="1563">
                  <c:v>3.8479999999999999</c:v>
                </c:pt>
                <c:pt idx="1564">
                  <c:v>3.8249999999999997</c:v>
                </c:pt>
                <c:pt idx="1565">
                  <c:v>3.819</c:v>
                </c:pt>
                <c:pt idx="1566">
                  <c:v>3.819</c:v>
                </c:pt>
                <c:pt idx="1567">
                  <c:v>3.8179999999999996</c:v>
                </c:pt>
                <c:pt idx="1568">
                  <c:v>3.8139999999999996</c:v>
                </c:pt>
                <c:pt idx="1569">
                  <c:v>3.8139999999999996</c:v>
                </c:pt>
                <c:pt idx="1570">
                  <c:v>3.8139999999999996</c:v>
                </c:pt>
                <c:pt idx="1571">
                  <c:v>3.8139999999999996</c:v>
                </c:pt>
                <c:pt idx="1572">
                  <c:v>3.8409999999999997</c:v>
                </c:pt>
                <c:pt idx="1573">
                  <c:v>3.86</c:v>
                </c:pt>
                <c:pt idx="1574">
                  <c:v>3.867</c:v>
                </c:pt>
                <c:pt idx="1575">
                  <c:v>3.8639999999999999</c:v>
                </c:pt>
                <c:pt idx="1576">
                  <c:v>3.8639999999999999</c:v>
                </c:pt>
                <c:pt idx="1577">
                  <c:v>3.8639999999999999</c:v>
                </c:pt>
                <c:pt idx="1578">
                  <c:v>3.8879999999999999</c:v>
                </c:pt>
                <c:pt idx="1579">
                  <c:v>3.8879999999999999</c:v>
                </c:pt>
                <c:pt idx="1580">
                  <c:v>3.875</c:v>
                </c:pt>
                <c:pt idx="1581">
                  <c:v>3.8829999999999996</c:v>
                </c:pt>
                <c:pt idx="1582">
                  <c:v>3.8899999999999997</c:v>
                </c:pt>
                <c:pt idx="1583">
                  <c:v>3.8899999999999997</c:v>
                </c:pt>
                <c:pt idx="1584">
                  <c:v>3.8899999999999997</c:v>
                </c:pt>
                <c:pt idx="1585">
                  <c:v>3.8859999999999997</c:v>
                </c:pt>
                <c:pt idx="1586">
                  <c:v>3.8879999999999999</c:v>
                </c:pt>
                <c:pt idx="1587">
                  <c:v>3.8939999999999997</c:v>
                </c:pt>
                <c:pt idx="1588">
                  <c:v>3.8659999999999997</c:v>
                </c:pt>
                <c:pt idx="1589">
                  <c:v>3.8659999999999997</c:v>
                </c:pt>
                <c:pt idx="1590">
                  <c:v>3.8659999999999997</c:v>
                </c:pt>
                <c:pt idx="1591">
                  <c:v>3.8659999999999997</c:v>
                </c:pt>
                <c:pt idx="1592">
                  <c:v>3.8659999999999997</c:v>
                </c:pt>
                <c:pt idx="1593">
                  <c:v>3.86</c:v>
                </c:pt>
                <c:pt idx="1594">
                  <c:v>3.859</c:v>
                </c:pt>
                <c:pt idx="1595">
                  <c:v>3.859</c:v>
                </c:pt>
                <c:pt idx="1596">
                  <c:v>3.8579999999999997</c:v>
                </c:pt>
                <c:pt idx="1597">
                  <c:v>3.8579999999999997</c:v>
                </c:pt>
                <c:pt idx="1598">
                  <c:v>3.8579999999999997</c:v>
                </c:pt>
                <c:pt idx="1599">
                  <c:v>3.859</c:v>
                </c:pt>
                <c:pt idx="1600">
                  <c:v>3.859</c:v>
                </c:pt>
                <c:pt idx="1601">
                  <c:v>3.8619999999999997</c:v>
                </c:pt>
                <c:pt idx="1602">
                  <c:v>3.8639999999999999</c:v>
                </c:pt>
                <c:pt idx="1603">
                  <c:v>3.8489999999999998</c:v>
                </c:pt>
                <c:pt idx="1604">
                  <c:v>3.8489999999999998</c:v>
                </c:pt>
                <c:pt idx="1605">
                  <c:v>3.8489999999999998</c:v>
                </c:pt>
                <c:pt idx="1606">
                  <c:v>3.859</c:v>
                </c:pt>
                <c:pt idx="1607">
                  <c:v>3.8019999999999996</c:v>
                </c:pt>
                <c:pt idx="1608">
                  <c:v>3.8049999999999997</c:v>
                </c:pt>
                <c:pt idx="1609">
                  <c:v>3.7889999999999997</c:v>
                </c:pt>
                <c:pt idx="1610">
                  <c:v>3.7789999999999999</c:v>
                </c:pt>
                <c:pt idx="1611">
                  <c:v>3.7789999999999999</c:v>
                </c:pt>
                <c:pt idx="1612">
                  <c:v>3.7789999999999999</c:v>
                </c:pt>
                <c:pt idx="1613">
                  <c:v>3.7689999999999997</c:v>
                </c:pt>
                <c:pt idx="1614">
                  <c:v>3.7529999999999997</c:v>
                </c:pt>
                <c:pt idx="1615">
                  <c:v>3.7739999999999996</c:v>
                </c:pt>
                <c:pt idx="1616">
                  <c:v>3.7609999999999997</c:v>
                </c:pt>
                <c:pt idx="1617">
                  <c:v>3.7749999999999999</c:v>
                </c:pt>
                <c:pt idx="1618">
                  <c:v>3.7749999999999999</c:v>
                </c:pt>
                <c:pt idx="1619">
                  <c:v>3.7749999999999999</c:v>
                </c:pt>
                <c:pt idx="1620">
                  <c:v>3.7559999999999998</c:v>
                </c:pt>
                <c:pt idx="1621">
                  <c:v>3.7719999999999998</c:v>
                </c:pt>
                <c:pt idx="1622">
                  <c:v>3.7909999999999999</c:v>
                </c:pt>
                <c:pt idx="1623">
                  <c:v>3.8</c:v>
                </c:pt>
                <c:pt idx="1624">
                  <c:v>3.7899999999999996</c:v>
                </c:pt>
                <c:pt idx="1625">
                  <c:v>3.7899999999999996</c:v>
                </c:pt>
                <c:pt idx="1626">
                  <c:v>3.7899999999999996</c:v>
                </c:pt>
                <c:pt idx="1627">
                  <c:v>3.8029999999999999</c:v>
                </c:pt>
                <c:pt idx="1628">
                  <c:v>3.78</c:v>
                </c:pt>
                <c:pt idx="1629">
                  <c:v>3.7779999999999996</c:v>
                </c:pt>
                <c:pt idx="1630">
                  <c:v>3.7849999999999997</c:v>
                </c:pt>
                <c:pt idx="1631">
                  <c:v>3.7939999999999996</c:v>
                </c:pt>
                <c:pt idx="1632">
                  <c:v>3.7939999999999996</c:v>
                </c:pt>
                <c:pt idx="1633">
                  <c:v>3.7939999999999996</c:v>
                </c:pt>
                <c:pt idx="1634">
                  <c:v>3.8</c:v>
                </c:pt>
                <c:pt idx="1635">
                  <c:v>3.8169999999999997</c:v>
                </c:pt>
                <c:pt idx="1636">
                  <c:v>3.8209999999999997</c:v>
                </c:pt>
                <c:pt idx="1637">
                  <c:v>3.8149999999999999</c:v>
                </c:pt>
                <c:pt idx="1638">
                  <c:v>3.8289999999999997</c:v>
                </c:pt>
                <c:pt idx="1639">
                  <c:v>3.8289999999999997</c:v>
                </c:pt>
                <c:pt idx="1640">
                  <c:v>3.8289999999999997</c:v>
                </c:pt>
                <c:pt idx="1641">
                  <c:v>3.8179999999999996</c:v>
                </c:pt>
                <c:pt idx="1642">
                  <c:v>3.8169999999999997</c:v>
                </c:pt>
                <c:pt idx="1643">
                  <c:v>3.7979999999999996</c:v>
                </c:pt>
                <c:pt idx="1644">
                  <c:v>3.7879999999999998</c:v>
                </c:pt>
                <c:pt idx="1645">
                  <c:v>3.7789999999999999</c:v>
                </c:pt>
                <c:pt idx="1646">
                  <c:v>3.7789999999999999</c:v>
                </c:pt>
                <c:pt idx="1647">
                  <c:v>3.7789999999999999</c:v>
                </c:pt>
                <c:pt idx="1648">
                  <c:v>3.7719999999999998</c:v>
                </c:pt>
                <c:pt idx="1649">
                  <c:v>3.7819999999999996</c:v>
                </c:pt>
                <c:pt idx="1650">
                  <c:v>3.7819999999999996</c:v>
                </c:pt>
                <c:pt idx="1651">
                  <c:v>3.7819999999999996</c:v>
                </c:pt>
                <c:pt idx="1652">
                  <c:v>3.7819999999999996</c:v>
                </c:pt>
                <c:pt idx="1653">
                  <c:v>3.7819999999999996</c:v>
                </c:pt>
                <c:pt idx="1654">
                  <c:v>3.7819999999999996</c:v>
                </c:pt>
                <c:pt idx="1655">
                  <c:v>3.7699999999999996</c:v>
                </c:pt>
                <c:pt idx="1656">
                  <c:v>3.7719999999999998</c:v>
                </c:pt>
                <c:pt idx="1657">
                  <c:v>3.7539999999999996</c:v>
                </c:pt>
                <c:pt idx="1658">
                  <c:v>3.7329999999999997</c:v>
                </c:pt>
                <c:pt idx="1659">
                  <c:v>3.7329999999999997</c:v>
                </c:pt>
                <c:pt idx="1660">
                  <c:v>3.7329999999999997</c:v>
                </c:pt>
                <c:pt idx="1661">
                  <c:v>3.7329999999999997</c:v>
                </c:pt>
                <c:pt idx="1662">
                  <c:v>3.7279999999999998</c:v>
                </c:pt>
                <c:pt idx="1663">
                  <c:v>3.7159999999999997</c:v>
                </c:pt>
                <c:pt idx="1664">
                  <c:v>3.694</c:v>
                </c:pt>
                <c:pt idx="1665">
                  <c:v>3.694</c:v>
                </c:pt>
                <c:pt idx="1666">
                  <c:v>3.6929999999999996</c:v>
                </c:pt>
                <c:pt idx="1667">
                  <c:v>3.6929999999999996</c:v>
                </c:pt>
                <c:pt idx="1668">
                  <c:v>3.6929999999999996</c:v>
                </c:pt>
                <c:pt idx="1669">
                  <c:v>3.6809999999999996</c:v>
                </c:pt>
                <c:pt idx="1670">
                  <c:v>3.6769999999999996</c:v>
                </c:pt>
                <c:pt idx="1671">
                  <c:v>3.6649999999999996</c:v>
                </c:pt>
                <c:pt idx="1672">
                  <c:v>3.6649999999999996</c:v>
                </c:pt>
                <c:pt idx="1673">
                  <c:v>3.6449999999999996</c:v>
                </c:pt>
                <c:pt idx="1674">
                  <c:v>3.6449999999999996</c:v>
                </c:pt>
                <c:pt idx="1675">
                  <c:v>3.6449999999999996</c:v>
                </c:pt>
                <c:pt idx="1676">
                  <c:v>3.6279999999999997</c:v>
                </c:pt>
                <c:pt idx="1677">
                  <c:v>3.6179999999999999</c:v>
                </c:pt>
                <c:pt idx="1678">
                  <c:v>3.601</c:v>
                </c:pt>
                <c:pt idx="1679">
                  <c:v>3.5909999999999997</c:v>
                </c:pt>
                <c:pt idx="1680">
                  <c:v>3.601</c:v>
                </c:pt>
                <c:pt idx="1681">
                  <c:v>3.601</c:v>
                </c:pt>
                <c:pt idx="1682">
                  <c:v>3.601</c:v>
                </c:pt>
                <c:pt idx="1683">
                  <c:v>3.5989999999999998</c:v>
                </c:pt>
                <c:pt idx="1684">
                  <c:v>3.6199999999999997</c:v>
                </c:pt>
                <c:pt idx="1685">
                  <c:v>3.593</c:v>
                </c:pt>
                <c:pt idx="1686">
                  <c:v>3.5799999999999996</c:v>
                </c:pt>
                <c:pt idx="1687">
                  <c:v>3.569</c:v>
                </c:pt>
                <c:pt idx="1688">
                  <c:v>3.569</c:v>
                </c:pt>
                <c:pt idx="1689">
                  <c:v>3.569</c:v>
                </c:pt>
                <c:pt idx="1690">
                  <c:v>3.581</c:v>
                </c:pt>
                <c:pt idx="1691">
                  <c:v>3.589</c:v>
                </c:pt>
                <c:pt idx="1692">
                  <c:v>3.6189999999999998</c:v>
                </c:pt>
                <c:pt idx="1693">
                  <c:v>3.61</c:v>
                </c:pt>
                <c:pt idx="1694">
                  <c:v>3.6379999999999999</c:v>
                </c:pt>
                <c:pt idx="1695">
                  <c:v>3.6379999999999999</c:v>
                </c:pt>
                <c:pt idx="1696">
                  <c:v>3.6379999999999999</c:v>
                </c:pt>
                <c:pt idx="1697">
                  <c:v>3.5989999999999998</c:v>
                </c:pt>
                <c:pt idx="1698">
                  <c:v>3.6319999999999997</c:v>
                </c:pt>
                <c:pt idx="1699">
                  <c:v>3.6419999999999999</c:v>
                </c:pt>
                <c:pt idx="1700">
                  <c:v>3.6449999999999996</c:v>
                </c:pt>
                <c:pt idx="1701">
                  <c:v>3.6359999999999997</c:v>
                </c:pt>
                <c:pt idx="1702">
                  <c:v>3.6359999999999997</c:v>
                </c:pt>
                <c:pt idx="1703">
                  <c:v>3.6359999999999997</c:v>
                </c:pt>
                <c:pt idx="1704">
                  <c:v>3.6269999999999998</c:v>
                </c:pt>
                <c:pt idx="1705">
                  <c:v>3.6219999999999999</c:v>
                </c:pt>
                <c:pt idx="1706">
                  <c:v>3.613</c:v>
                </c:pt>
                <c:pt idx="1707">
                  <c:v>3.5799999999999996</c:v>
                </c:pt>
                <c:pt idx="1708">
                  <c:v>3.5819999999999999</c:v>
                </c:pt>
                <c:pt idx="1709">
                  <c:v>3.5819999999999999</c:v>
                </c:pt>
                <c:pt idx="1710">
                  <c:v>3.5819999999999999</c:v>
                </c:pt>
                <c:pt idx="1711">
                  <c:v>3.613</c:v>
                </c:pt>
                <c:pt idx="1712">
                  <c:v>3.6219999999999999</c:v>
                </c:pt>
                <c:pt idx="1713">
                  <c:v>3.6399999999999997</c:v>
                </c:pt>
                <c:pt idx="1714">
                  <c:v>3.6579999999999999</c:v>
                </c:pt>
                <c:pt idx="1715">
                  <c:v>3.6799999999999997</c:v>
                </c:pt>
                <c:pt idx="1716">
                  <c:v>3.6799999999999997</c:v>
                </c:pt>
                <c:pt idx="1717">
                  <c:v>3.6799999999999997</c:v>
                </c:pt>
                <c:pt idx="1718">
                  <c:v>3.6719999999999997</c:v>
                </c:pt>
                <c:pt idx="1719">
                  <c:v>3.6769999999999996</c:v>
                </c:pt>
                <c:pt idx="1720">
                  <c:v>3.6839999999999997</c:v>
                </c:pt>
                <c:pt idx="1721">
                  <c:v>3.6529999999999996</c:v>
                </c:pt>
                <c:pt idx="1722">
                  <c:v>3.6429999999999998</c:v>
                </c:pt>
                <c:pt idx="1723">
                  <c:v>3.6429999999999998</c:v>
                </c:pt>
                <c:pt idx="1724">
                  <c:v>3.6429999999999998</c:v>
                </c:pt>
                <c:pt idx="1725">
                  <c:v>3.6199999999999997</c:v>
                </c:pt>
                <c:pt idx="1726">
                  <c:v>3.6429999999999998</c:v>
                </c:pt>
                <c:pt idx="1727">
                  <c:v>3.6539999999999999</c:v>
                </c:pt>
                <c:pt idx="1728">
                  <c:v>3.6509999999999998</c:v>
                </c:pt>
                <c:pt idx="1729">
                  <c:v>3.6789999999999998</c:v>
                </c:pt>
                <c:pt idx="1730">
                  <c:v>3.6789999999999998</c:v>
                </c:pt>
                <c:pt idx="1731">
                  <c:v>3.6789999999999998</c:v>
                </c:pt>
                <c:pt idx="1732">
                  <c:v>3.6769999999999996</c:v>
                </c:pt>
                <c:pt idx="1733">
                  <c:v>3.6829999999999998</c:v>
                </c:pt>
                <c:pt idx="1734">
                  <c:v>3.6649999999999996</c:v>
                </c:pt>
                <c:pt idx="1735">
                  <c:v>3.6519999999999997</c:v>
                </c:pt>
                <c:pt idx="1736">
                  <c:v>3.6349999999999998</c:v>
                </c:pt>
                <c:pt idx="1737">
                  <c:v>3.6349999999999998</c:v>
                </c:pt>
                <c:pt idx="1738">
                  <c:v>3.6349999999999998</c:v>
                </c:pt>
                <c:pt idx="1739">
                  <c:v>3.6309999999999998</c:v>
                </c:pt>
                <c:pt idx="1740">
                  <c:v>3.6229999999999998</c:v>
                </c:pt>
                <c:pt idx="1741">
                  <c:v>3.6419999999999999</c:v>
                </c:pt>
                <c:pt idx="1742">
                  <c:v>3.6279999999999997</c:v>
                </c:pt>
                <c:pt idx="1743">
                  <c:v>3.6159999999999997</c:v>
                </c:pt>
                <c:pt idx="1744">
                  <c:v>3.6159999999999997</c:v>
                </c:pt>
                <c:pt idx="1745">
                  <c:v>3.6159999999999997</c:v>
                </c:pt>
                <c:pt idx="1746">
                  <c:v>3.6109999999999998</c:v>
                </c:pt>
                <c:pt idx="1747">
                  <c:v>3.5919999999999996</c:v>
                </c:pt>
                <c:pt idx="1748">
                  <c:v>3.5839999999999996</c:v>
                </c:pt>
                <c:pt idx="1749">
                  <c:v>3.5979999999999999</c:v>
                </c:pt>
                <c:pt idx="1750">
                  <c:v>3.5879999999999996</c:v>
                </c:pt>
                <c:pt idx="1751">
                  <c:v>3.5879999999999996</c:v>
                </c:pt>
                <c:pt idx="1752">
                  <c:v>3.5879999999999996</c:v>
                </c:pt>
                <c:pt idx="1753">
                  <c:v>3.6059999999999999</c:v>
                </c:pt>
                <c:pt idx="1754">
                  <c:v>3.5979999999999999</c:v>
                </c:pt>
                <c:pt idx="1755">
                  <c:v>3.5959999999999996</c:v>
                </c:pt>
                <c:pt idx="1756">
                  <c:v>3.5949999999999998</c:v>
                </c:pt>
                <c:pt idx="1757">
                  <c:v>3.5919999999999996</c:v>
                </c:pt>
                <c:pt idx="1758">
                  <c:v>3.5919999999999996</c:v>
                </c:pt>
                <c:pt idx="1759">
                  <c:v>3.5919999999999996</c:v>
                </c:pt>
                <c:pt idx="1760">
                  <c:v>3.5829999999999997</c:v>
                </c:pt>
                <c:pt idx="1761">
                  <c:v>3.57</c:v>
                </c:pt>
                <c:pt idx="1762">
                  <c:v>3.577</c:v>
                </c:pt>
                <c:pt idx="1763">
                  <c:v>3.5599999999999996</c:v>
                </c:pt>
                <c:pt idx="1764">
                  <c:v>3.5489999999999999</c:v>
                </c:pt>
                <c:pt idx="1765">
                  <c:v>3.5489999999999999</c:v>
                </c:pt>
                <c:pt idx="1766">
                  <c:v>3.5489999999999999</c:v>
                </c:pt>
                <c:pt idx="1767">
                  <c:v>3.5439999999999996</c:v>
                </c:pt>
                <c:pt idx="1768">
                  <c:v>3.5279999999999996</c:v>
                </c:pt>
                <c:pt idx="1769">
                  <c:v>3.5419999999999998</c:v>
                </c:pt>
                <c:pt idx="1770">
                  <c:v>3.5579999999999998</c:v>
                </c:pt>
                <c:pt idx="1771">
                  <c:v>3.5759999999999996</c:v>
                </c:pt>
                <c:pt idx="1772">
                  <c:v>3.5759999999999996</c:v>
                </c:pt>
                <c:pt idx="1773">
                  <c:v>3.5759999999999996</c:v>
                </c:pt>
                <c:pt idx="1774">
                  <c:v>3.577</c:v>
                </c:pt>
                <c:pt idx="1775">
                  <c:v>3.5519999999999996</c:v>
                </c:pt>
                <c:pt idx="1776">
                  <c:v>3.5359999999999996</c:v>
                </c:pt>
                <c:pt idx="1777">
                  <c:v>3.5659999999999998</c:v>
                </c:pt>
                <c:pt idx="1778">
                  <c:v>3.55</c:v>
                </c:pt>
                <c:pt idx="1779">
                  <c:v>3.55</c:v>
                </c:pt>
                <c:pt idx="1780">
                  <c:v>3.55</c:v>
                </c:pt>
                <c:pt idx="1781">
                  <c:v>3.5479999999999996</c:v>
                </c:pt>
                <c:pt idx="1782">
                  <c:v>3.5289999999999999</c:v>
                </c:pt>
                <c:pt idx="1783">
                  <c:v>3.5439999999999996</c:v>
                </c:pt>
                <c:pt idx="1784">
                  <c:v>3.5989999999999998</c:v>
                </c:pt>
                <c:pt idx="1785">
                  <c:v>3.6319999999999997</c:v>
                </c:pt>
                <c:pt idx="1786">
                  <c:v>3.6319999999999997</c:v>
                </c:pt>
                <c:pt idx="1787">
                  <c:v>3.6319999999999997</c:v>
                </c:pt>
                <c:pt idx="1788">
                  <c:v>3.625</c:v>
                </c:pt>
                <c:pt idx="1789">
                  <c:v>3.6179999999999999</c:v>
                </c:pt>
                <c:pt idx="1790">
                  <c:v>3.5999999999999996</c:v>
                </c:pt>
                <c:pt idx="1791">
                  <c:v>3.6559999999999997</c:v>
                </c:pt>
                <c:pt idx="1792">
                  <c:v>3.6799999999999997</c:v>
                </c:pt>
                <c:pt idx="1793">
                  <c:v>3.6799999999999997</c:v>
                </c:pt>
                <c:pt idx="1794">
                  <c:v>3.6799999999999997</c:v>
                </c:pt>
                <c:pt idx="1795">
                  <c:v>3.71</c:v>
                </c:pt>
                <c:pt idx="1796">
                  <c:v>3.6909999999999998</c:v>
                </c:pt>
                <c:pt idx="1797">
                  <c:v>3.6749999999999998</c:v>
                </c:pt>
                <c:pt idx="1798">
                  <c:v>3.6829999999999998</c:v>
                </c:pt>
                <c:pt idx="1799">
                  <c:v>3.7129999999999996</c:v>
                </c:pt>
                <c:pt idx="1800">
                  <c:v>3.7129999999999996</c:v>
                </c:pt>
                <c:pt idx="1801">
                  <c:v>3.7129999999999996</c:v>
                </c:pt>
                <c:pt idx="1802">
                  <c:v>3.6759999999999997</c:v>
                </c:pt>
                <c:pt idx="1803">
                  <c:v>3.6779999999999999</c:v>
                </c:pt>
                <c:pt idx="1804">
                  <c:v>3.6649999999999996</c:v>
                </c:pt>
                <c:pt idx="1805">
                  <c:v>3.6879999999999997</c:v>
                </c:pt>
                <c:pt idx="1806">
                  <c:v>3.6929999999999996</c:v>
                </c:pt>
                <c:pt idx="1807">
                  <c:v>3.6929999999999996</c:v>
                </c:pt>
                <c:pt idx="1808">
                  <c:v>3.6929999999999996</c:v>
                </c:pt>
                <c:pt idx="1809">
                  <c:v>3.6669999999999998</c:v>
                </c:pt>
                <c:pt idx="1810">
                  <c:v>3.65</c:v>
                </c:pt>
                <c:pt idx="1811">
                  <c:v>3.6109999999999998</c:v>
                </c:pt>
                <c:pt idx="1812">
                  <c:v>3.613</c:v>
                </c:pt>
                <c:pt idx="1813">
                  <c:v>3.6239999999999997</c:v>
                </c:pt>
                <c:pt idx="1814">
                  <c:v>3.6239999999999997</c:v>
                </c:pt>
                <c:pt idx="1815">
                  <c:v>3.6239999999999997</c:v>
                </c:pt>
                <c:pt idx="1816">
                  <c:v>3.6019999999999999</c:v>
                </c:pt>
                <c:pt idx="1817">
                  <c:v>3.6339999999999999</c:v>
                </c:pt>
                <c:pt idx="1818">
                  <c:v>3.6339999999999999</c:v>
                </c:pt>
                <c:pt idx="1819">
                  <c:v>3.6579999999999999</c:v>
                </c:pt>
                <c:pt idx="1820">
                  <c:v>3.6559999999999997</c:v>
                </c:pt>
                <c:pt idx="1821">
                  <c:v>3.6559999999999997</c:v>
                </c:pt>
                <c:pt idx="1822">
                  <c:v>3.6559999999999997</c:v>
                </c:pt>
                <c:pt idx="1823">
                  <c:v>3.6219999999999999</c:v>
                </c:pt>
                <c:pt idx="1824">
                  <c:v>3.6229999999999998</c:v>
                </c:pt>
                <c:pt idx="1825">
                  <c:v>3.6349999999999998</c:v>
                </c:pt>
                <c:pt idx="1826">
                  <c:v>3.6109999999999998</c:v>
                </c:pt>
                <c:pt idx="1827">
                  <c:v>3.6109999999999998</c:v>
                </c:pt>
                <c:pt idx="1828">
                  <c:v>3.6109999999999998</c:v>
                </c:pt>
                <c:pt idx="1829">
                  <c:v>3.6109999999999998</c:v>
                </c:pt>
                <c:pt idx="1830">
                  <c:v>3.5979999999999999</c:v>
                </c:pt>
                <c:pt idx="1831">
                  <c:v>3.5829999999999997</c:v>
                </c:pt>
                <c:pt idx="1832">
                  <c:v>3.5649999999999999</c:v>
                </c:pt>
                <c:pt idx="1833">
                  <c:v>3.5669999999999997</c:v>
                </c:pt>
                <c:pt idx="1834">
                  <c:v>3.5789999999999997</c:v>
                </c:pt>
                <c:pt idx="1835">
                  <c:v>3.5789999999999997</c:v>
                </c:pt>
                <c:pt idx="1836">
                  <c:v>3.5789999999999997</c:v>
                </c:pt>
                <c:pt idx="1837">
                  <c:v>3.5529999999999999</c:v>
                </c:pt>
                <c:pt idx="1838">
                  <c:v>3.5599999999999996</c:v>
                </c:pt>
                <c:pt idx="1839">
                  <c:v>3.5609999999999999</c:v>
                </c:pt>
                <c:pt idx="1840">
                  <c:v>3.5619999999999998</c:v>
                </c:pt>
                <c:pt idx="1841">
                  <c:v>3.5539999999999998</c:v>
                </c:pt>
                <c:pt idx="1842">
                  <c:v>3.5539999999999998</c:v>
                </c:pt>
                <c:pt idx="1843">
                  <c:v>3.5539999999999998</c:v>
                </c:pt>
                <c:pt idx="1844">
                  <c:v>3.5539999999999998</c:v>
                </c:pt>
                <c:pt idx="1845">
                  <c:v>3.5239999999999996</c:v>
                </c:pt>
                <c:pt idx="1846">
                  <c:v>3.5359999999999996</c:v>
                </c:pt>
                <c:pt idx="1847">
                  <c:v>3.5459999999999998</c:v>
                </c:pt>
                <c:pt idx="1848">
                  <c:v>3.5549999999999997</c:v>
                </c:pt>
                <c:pt idx="1849">
                  <c:v>3.5549999999999997</c:v>
                </c:pt>
                <c:pt idx="1850">
                  <c:v>3.5549999999999997</c:v>
                </c:pt>
                <c:pt idx="1851">
                  <c:v>3.5399999999999996</c:v>
                </c:pt>
                <c:pt idx="1852">
                  <c:v>3.5249999999999999</c:v>
                </c:pt>
                <c:pt idx="1853">
                  <c:v>3.5109999999999997</c:v>
                </c:pt>
                <c:pt idx="1854">
                  <c:v>3.4809999999999999</c:v>
                </c:pt>
                <c:pt idx="1855">
                  <c:v>3.4729999999999999</c:v>
                </c:pt>
                <c:pt idx="1856">
                  <c:v>3.4729999999999999</c:v>
                </c:pt>
                <c:pt idx="1857">
                  <c:v>3.4729999999999999</c:v>
                </c:pt>
                <c:pt idx="1858">
                  <c:v>3.4649999999999999</c:v>
                </c:pt>
                <c:pt idx="1859">
                  <c:v>3.468</c:v>
                </c:pt>
                <c:pt idx="1860">
                  <c:v>3.46</c:v>
                </c:pt>
                <c:pt idx="1861">
                  <c:v>3.4509999999999996</c:v>
                </c:pt>
                <c:pt idx="1862">
                  <c:v>3.4379999999999997</c:v>
                </c:pt>
                <c:pt idx="1863">
                  <c:v>3.4379999999999997</c:v>
                </c:pt>
                <c:pt idx="1864">
                  <c:v>3.4379999999999997</c:v>
                </c:pt>
                <c:pt idx="1865">
                  <c:v>3.4409999999999998</c:v>
                </c:pt>
                <c:pt idx="1866">
                  <c:v>3.4459999999999997</c:v>
                </c:pt>
                <c:pt idx="1867">
                  <c:v>3.4169999999999998</c:v>
                </c:pt>
                <c:pt idx="1868">
                  <c:v>3.4309999999999996</c:v>
                </c:pt>
                <c:pt idx="1869">
                  <c:v>3.4159999999999999</c:v>
                </c:pt>
                <c:pt idx="1870">
                  <c:v>3.4159999999999999</c:v>
                </c:pt>
                <c:pt idx="1871">
                  <c:v>3.4159999999999999</c:v>
                </c:pt>
                <c:pt idx="1872">
                  <c:v>3.4159999999999999</c:v>
                </c:pt>
                <c:pt idx="1873">
                  <c:v>3.4159999999999999</c:v>
                </c:pt>
                <c:pt idx="1874">
                  <c:v>3.4239999999999999</c:v>
                </c:pt>
                <c:pt idx="1875">
                  <c:v>3.4049999999999998</c:v>
                </c:pt>
                <c:pt idx="1876">
                  <c:v>3.4049999999999998</c:v>
                </c:pt>
                <c:pt idx="1877">
                  <c:v>3.4049999999999998</c:v>
                </c:pt>
                <c:pt idx="1878">
                  <c:v>3.4049999999999998</c:v>
                </c:pt>
                <c:pt idx="1879">
                  <c:v>3.4049999999999998</c:v>
                </c:pt>
                <c:pt idx="1880">
                  <c:v>3.4129999999999998</c:v>
                </c:pt>
                <c:pt idx="1881">
                  <c:v>3.42</c:v>
                </c:pt>
                <c:pt idx="1882">
                  <c:v>3.4109999999999996</c:v>
                </c:pt>
                <c:pt idx="1883">
                  <c:v>3.3949999999999996</c:v>
                </c:pt>
                <c:pt idx="1884">
                  <c:v>3.3949999999999996</c:v>
                </c:pt>
                <c:pt idx="1885">
                  <c:v>3.3949999999999996</c:v>
                </c:pt>
                <c:pt idx="1886">
                  <c:v>3.3769999999999998</c:v>
                </c:pt>
                <c:pt idx="1887">
                  <c:v>3.3969999999999998</c:v>
                </c:pt>
                <c:pt idx="1888">
                  <c:v>3.3919999999999999</c:v>
                </c:pt>
                <c:pt idx="1889">
                  <c:v>3.4069999999999996</c:v>
                </c:pt>
                <c:pt idx="1890">
                  <c:v>3.4469999999999996</c:v>
                </c:pt>
                <c:pt idx="1891">
                  <c:v>3.4469999999999996</c:v>
                </c:pt>
                <c:pt idx="1892">
                  <c:v>3.4469999999999996</c:v>
                </c:pt>
                <c:pt idx="1893">
                  <c:v>3.448</c:v>
                </c:pt>
                <c:pt idx="1894">
                  <c:v>3.448</c:v>
                </c:pt>
                <c:pt idx="1895">
                  <c:v>3.4649999999999999</c:v>
                </c:pt>
                <c:pt idx="1896">
                  <c:v>3.5039999999999996</c:v>
                </c:pt>
                <c:pt idx="1897">
                  <c:v>3.4849999999999999</c:v>
                </c:pt>
                <c:pt idx="1898">
                  <c:v>3.4849999999999999</c:v>
                </c:pt>
                <c:pt idx="1899">
                  <c:v>3.4849999999999999</c:v>
                </c:pt>
                <c:pt idx="1900">
                  <c:v>3.5379999999999998</c:v>
                </c:pt>
                <c:pt idx="1901">
                  <c:v>3.5199999999999996</c:v>
                </c:pt>
                <c:pt idx="1902">
                  <c:v>3.5289999999999999</c:v>
                </c:pt>
                <c:pt idx="1903">
                  <c:v>3.4899999999999998</c:v>
                </c:pt>
                <c:pt idx="1904">
                  <c:v>3.4739999999999998</c:v>
                </c:pt>
                <c:pt idx="1905">
                  <c:v>3.4739999999999998</c:v>
                </c:pt>
                <c:pt idx="1906">
                  <c:v>3.4739999999999998</c:v>
                </c:pt>
                <c:pt idx="1907">
                  <c:v>3.5159999999999996</c:v>
                </c:pt>
                <c:pt idx="1908">
                  <c:v>3.496</c:v>
                </c:pt>
                <c:pt idx="1909">
                  <c:v>3.4989999999999997</c:v>
                </c:pt>
                <c:pt idx="1910">
                  <c:v>3.4689999999999999</c:v>
                </c:pt>
                <c:pt idx="1911">
                  <c:v>3.472</c:v>
                </c:pt>
                <c:pt idx="1912">
                  <c:v>3.472</c:v>
                </c:pt>
                <c:pt idx="1913">
                  <c:v>3.472</c:v>
                </c:pt>
                <c:pt idx="1914">
                  <c:v>3.472</c:v>
                </c:pt>
                <c:pt idx="1915">
                  <c:v>3.4369999999999998</c:v>
                </c:pt>
                <c:pt idx="1916">
                  <c:v>3.42</c:v>
                </c:pt>
                <c:pt idx="1917">
                  <c:v>3.4059999999999997</c:v>
                </c:pt>
                <c:pt idx="1918">
                  <c:v>3.3869999999999996</c:v>
                </c:pt>
                <c:pt idx="1919">
                  <c:v>3.3869999999999996</c:v>
                </c:pt>
                <c:pt idx="1920">
                  <c:v>3.3869999999999996</c:v>
                </c:pt>
                <c:pt idx="1921">
                  <c:v>3.3829999999999996</c:v>
                </c:pt>
                <c:pt idx="1922">
                  <c:v>3.363</c:v>
                </c:pt>
                <c:pt idx="1923">
                  <c:v>3.363</c:v>
                </c:pt>
                <c:pt idx="1924">
                  <c:v>3.3769999999999998</c:v>
                </c:pt>
                <c:pt idx="1925">
                  <c:v>3.3929999999999998</c:v>
                </c:pt>
                <c:pt idx="1926">
                  <c:v>3.3929999999999998</c:v>
                </c:pt>
                <c:pt idx="1927">
                  <c:v>3.3929999999999998</c:v>
                </c:pt>
                <c:pt idx="1928">
                  <c:v>3.4339999999999997</c:v>
                </c:pt>
                <c:pt idx="1929">
                  <c:v>3.3949999999999996</c:v>
                </c:pt>
                <c:pt idx="1930">
                  <c:v>3.4179999999999997</c:v>
                </c:pt>
                <c:pt idx="1931">
                  <c:v>3.4849999999999999</c:v>
                </c:pt>
                <c:pt idx="1932">
                  <c:v>3.4629999999999996</c:v>
                </c:pt>
                <c:pt idx="1933">
                  <c:v>3.4629999999999996</c:v>
                </c:pt>
                <c:pt idx="1934">
                  <c:v>3.4629999999999996</c:v>
                </c:pt>
                <c:pt idx="1935">
                  <c:v>3.4589999999999996</c:v>
                </c:pt>
                <c:pt idx="1936">
                  <c:v>3.4159999999999999</c:v>
                </c:pt>
                <c:pt idx="1937">
                  <c:v>3.4209999999999998</c:v>
                </c:pt>
                <c:pt idx="1938">
                  <c:v>3.4499999999999997</c:v>
                </c:pt>
                <c:pt idx="1939">
                  <c:v>3.4449999999999998</c:v>
                </c:pt>
                <c:pt idx="1940">
                  <c:v>3.4449999999999998</c:v>
                </c:pt>
                <c:pt idx="1941">
                  <c:v>3.4449999999999998</c:v>
                </c:pt>
                <c:pt idx="1942">
                  <c:v>3.4509999999999996</c:v>
                </c:pt>
                <c:pt idx="1943">
                  <c:v>3.4629999999999996</c:v>
                </c:pt>
                <c:pt idx="1944">
                  <c:v>3.4259999999999997</c:v>
                </c:pt>
                <c:pt idx="1945">
                  <c:v>3.4149999999999996</c:v>
                </c:pt>
                <c:pt idx="1946">
                  <c:v>3.3989999999999996</c:v>
                </c:pt>
                <c:pt idx="1947">
                  <c:v>3.3989999999999996</c:v>
                </c:pt>
                <c:pt idx="1948">
                  <c:v>3.3989999999999996</c:v>
                </c:pt>
                <c:pt idx="1949">
                  <c:v>3.3889999999999998</c:v>
                </c:pt>
                <c:pt idx="1950">
                  <c:v>3.4109999999999996</c:v>
                </c:pt>
                <c:pt idx="1951">
                  <c:v>3.42</c:v>
                </c:pt>
                <c:pt idx="1952">
                  <c:v>3.4059999999999997</c:v>
                </c:pt>
                <c:pt idx="1953">
                  <c:v>3.3979999999999997</c:v>
                </c:pt>
                <c:pt idx="1954">
                  <c:v>3.3979999999999997</c:v>
                </c:pt>
                <c:pt idx="1955">
                  <c:v>3.3979999999999997</c:v>
                </c:pt>
                <c:pt idx="1956">
                  <c:v>3.4339999999999997</c:v>
                </c:pt>
                <c:pt idx="1957">
                  <c:v>3.4649999999999999</c:v>
                </c:pt>
                <c:pt idx="1958">
                  <c:v>3.4369999999999998</c:v>
                </c:pt>
                <c:pt idx="1959">
                  <c:v>3.4309999999999996</c:v>
                </c:pt>
                <c:pt idx="1960">
                  <c:v>3.4389999999999996</c:v>
                </c:pt>
                <c:pt idx="1961">
                  <c:v>3.4389999999999996</c:v>
                </c:pt>
                <c:pt idx="1962">
                  <c:v>3.4389999999999996</c:v>
                </c:pt>
                <c:pt idx="1963">
                  <c:v>3.452</c:v>
                </c:pt>
                <c:pt idx="1964">
                  <c:v>3.4389999999999996</c:v>
                </c:pt>
                <c:pt idx="1965">
                  <c:v>3.4189999999999996</c:v>
                </c:pt>
                <c:pt idx="1966">
                  <c:v>3.4279999999999999</c:v>
                </c:pt>
                <c:pt idx="1967">
                  <c:v>3.3909999999999996</c:v>
                </c:pt>
                <c:pt idx="1968">
                  <c:v>3.3909999999999996</c:v>
                </c:pt>
                <c:pt idx="1969">
                  <c:v>3.3909999999999996</c:v>
                </c:pt>
                <c:pt idx="1970">
                  <c:v>3.4079999999999999</c:v>
                </c:pt>
                <c:pt idx="1971">
                  <c:v>3.3979999999999997</c:v>
                </c:pt>
                <c:pt idx="1972">
                  <c:v>3.4</c:v>
                </c:pt>
                <c:pt idx="1973">
                  <c:v>3.4299999999999997</c:v>
                </c:pt>
                <c:pt idx="1974">
                  <c:v>3.4299999999999997</c:v>
                </c:pt>
                <c:pt idx="1975">
                  <c:v>3.4299999999999997</c:v>
                </c:pt>
                <c:pt idx="1976">
                  <c:v>3.4299999999999997</c:v>
                </c:pt>
                <c:pt idx="1977">
                  <c:v>3.4119999999999999</c:v>
                </c:pt>
                <c:pt idx="1978">
                  <c:v>3.4489999999999998</c:v>
                </c:pt>
                <c:pt idx="1979">
                  <c:v>3.464</c:v>
                </c:pt>
                <c:pt idx="1980">
                  <c:v>3.4889999999999999</c:v>
                </c:pt>
                <c:pt idx="1981">
                  <c:v>3.5199999999999996</c:v>
                </c:pt>
                <c:pt idx="1982">
                  <c:v>3.5199999999999996</c:v>
                </c:pt>
                <c:pt idx="1983">
                  <c:v>3.5199999999999996</c:v>
                </c:pt>
                <c:pt idx="1984">
                  <c:v>3.5519999999999996</c:v>
                </c:pt>
                <c:pt idx="1985">
                  <c:v>3.5519999999999996</c:v>
                </c:pt>
                <c:pt idx="1986">
                  <c:v>3.5149999999999997</c:v>
                </c:pt>
                <c:pt idx="1987">
                  <c:v>3.5479999999999996</c:v>
                </c:pt>
                <c:pt idx="1988">
                  <c:v>3.5479999999999996</c:v>
                </c:pt>
                <c:pt idx="1989">
                  <c:v>3.5479999999999996</c:v>
                </c:pt>
                <c:pt idx="1990">
                  <c:v>3.5479999999999996</c:v>
                </c:pt>
                <c:pt idx="1991">
                  <c:v>3.5199999999999996</c:v>
                </c:pt>
                <c:pt idx="1992">
                  <c:v>3.5379999999999998</c:v>
                </c:pt>
                <c:pt idx="1993">
                  <c:v>3.5189999999999997</c:v>
                </c:pt>
                <c:pt idx="1994">
                  <c:v>3.5569999999999999</c:v>
                </c:pt>
                <c:pt idx="1995">
                  <c:v>3.5859999999999999</c:v>
                </c:pt>
                <c:pt idx="1996">
                  <c:v>3.5859999999999999</c:v>
                </c:pt>
                <c:pt idx="1997">
                  <c:v>3.5859999999999999</c:v>
                </c:pt>
                <c:pt idx="1998">
                  <c:v>3.5779999999999998</c:v>
                </c:pt>
                <c:pt idx="1999">
                  <c:v>3.5779999999999998</c:v>
                </c:pt>
                <c:pt idx="2000">
                  <c:v>3.6079999999999997</c:v>
                </c:pt>
                <c:pt idx="2001">
                  <c:v>3.609</c:v>
                </c:pt>
                <c:pt idx="2002">
                  <c:v>3.6259999999999999</c:v>
                </c:pt>
                <c:pt idx="2003">
                  <c:v>3.6259999999999999</c:v>
                </c:pt>
                <c:pt idx="2004">
                  <c:v>3.6259999999999999</c:v>
                </c:pt>
                <c:pt idx="2005">
                  <c:v>3.6059999999999999</c:v>
                </c:pt>
                <c:pt idx="2006">
                  <c:v>3.5719999999999996</c:v>
                </c:pt>
                <c:pt idx="2007">
                  <c:v>3.5579999999999998</c:v>
                </c:pt>
                <c:pt idx="2008">
                  <c:v>3.5739999999999998</c:v>
                </c:pt>
                <c:pt idx="2009">
                  <c:v>3.5839999999999996</c:v>
                </c:pt>
                <c:pt idx="2010">
                  <c:v>3.5839999999999996</c:v>
                </c:pt>
                <c:pt idx="2011">
                  <c:v>3.5839999999999996</c:v>
                </c:pt>
                <c:pt idx="2012">
                  <c:v>3.6329999999999996</c:v>
                </c:pt>
                <c:pt idx="2013">
                  <c:v>3.6559999999999997</c:v>
                </c:pt>
                <c:pt idx="2014">
                  <c:v>3.6729999999999996</c:v>
                </c:pt>
                <c:pt idx="2015">
                  <c:v>3.6809999999999996</c:v>
                </c:pt>
                <c:pt idx="2016">
                  <c:v>3.6999999999999997</c:v>
                </c:pt>
                <c:pt idx="2017">
                  <c:v>3.6999999999999997</c:v>
                </c:pt>
                <c:pt idx="2018">
                  <c:v>3.6999999999999997</c:v>
                </c:pt>
                <c:pt idx="2019">
                  <c:v>3.7249999999999996</c:v>
                </c:pt>
                <c:pt idx="2020">
                  <c:v>3.7119999999999997</c:v>
                </c:pt>
                <c:pt idx="2021">
                  <c:v>3.714</c:v>
                </c:pt>
                <c:pt idx="2022">
                  <c:v>3.6859999999999999</c:v>
                </c:pt>
                <c:pt idx="2023">
                  <c:v>3.6539999999999999</c:v>
                </c:pt>
                <c:pt idx="2024">
                  <c:v>3.6539999999999999</c:v>
                </c:pt>
                <c:pt idx="2025">
                  <c:v>3.6539999999999999</c:v>
                </c:pt>
                <c:pt idx="2026">
                  <c:v>3.698</c:v>
                </c:pt>
                <c:pt idx="2027">
                  <c:v>3.6819999999999999</c:v>
                </c:pt>
                <c:pt idx="2028">
                  <c:v>3.6889999999999996</c:v>
                </c:pt>
                <c:pt idx="2029">
                  <c:v>3.7209999999999996</c:v>
                </c:pt>
                <c:pt idx="2030">
                  <c:v>3.7119999999999997</c:v>
                </c:pt>
                <c:pt idx="2031">
                  <c:v>3.7119999999999997</c:v>
                </c:pt>
                <c:pt idx="2032">
                  <c:v>3.7119999999999997</c:v>
                </c:pt>
                <c:pt idx="2033">
                  <c:v>3.7249999999999996</c:v>
                </c:pt>
                <c:pt idx="2034">
                  <c:v>3.7119999999999997</c:v>
                </c:pt>
                <c:pt idx="2035">
                  <c:v>3.7119999999999997</c:v>
                </c:pt>
                <c:pt idx="2036">
                  <c:v>3.7119999999999997</c:v>
                </c:pt>
                <c:pt idx="2037">
                  <c:v>3.7119999999999997</c:v>
                </c:pt>
                <c:pt idx="2038">
                  <c:v>3.7119999999999997</c:v>
                </c:pt>
                <c:pt idx="2039">
                  <c:v>3.7119999999999997</c:v>
                </c:pt>
                <c:pt idx="2040">
                  <c:v>3.7549999999999999</c:v>
                </c:pt>
                <c:pt idx="2041">
                  <c:v>3.7629999999999999</c:v>
                </c:pt>
                <c:pt idx="2042">
                  <c:v>3.734</c:v>
                </c:pt>
                <c:pt idx="2043">
                  <c:v>3.7249999999999996</c:v>
                </c:pt>
                <c:pt idx="2044">
                  <c:v>3.7249999999999996</c:v>
                </c:pt>
                <c:pt idx="2045">
                  <c:v>3.7249999999999996</c:v>
                </c:pt>
                <c:pt idx="2046">
                  <c:v>3.7249999999999996</c:v>
                </c:pt>
                <c:pt idx="2047">
                  <c:v>3.6749999999999998</c:v>
                </c:pt>
                <c:pt idx="2048">
                  <c:v>3.6879999999999997</c:v>
                </c:pt>
                <c:pt idx="2049">
                  <c:v>3.6599999999999997</c:v>
                </c:pt>
                <c:pt idx="2050">
                  <c:v>3.6599999999999997</c:v>
                </c:pt>
                <c:pt idx="2051">
                  <c:v>3.6599999999999997</c:v>
                </c:pt>
                <c:pt idx="2052">
                  <c:v>3.6599999999999997</c:v>
                </c:pt>
                <c:pt idx="2053">
                  <c:v>3.6599999999999997</c:v>
                </c:pt>
                <c:pt idx="2054">
                  <c:v>3.6349999999999998</c:v>
                </c:pt>
                <c:pt idx="2055">
                  <c:v>3.6509999999999998</c:v>
                </c:pt>
                <c:pt idx="2056">
                  <c:v>3.6339999999999999</c:v>
                </c:pt>
                <c:pt idx="2057">
                  <c:v>3.6339999999999999</c:v>
                </c:pt>
                <c:pt idx="2058">
                  <c:v>3.6459999999999999</c:v>
                </c:pt>
                <c:pt idx="2059">
                  <c:v>3.6459999999999999</c:v>
                </c:pt>
                <c:pt idx="2060">
                  <c:v>3.6459999999999999</c:v>
                </c:pt>
                <c:pt idx="2061">
                  <c:v>3.6439999999999997</c:v>
                </c:pt>
                <c:pt idx="2062">
                  <c:v>3.6429999999999998</c:v>
                </c:pt>
                <c:pt idx="2063">
                  <c:v>3.65</c:v>
                </c:pt>
                <c:pt idx="2064">
                  <c:v>3.6199999999999997</c:v>
                </c:pt>
                <c:pt idx="2065">
                  <c:v>3.6019999999999999</c:v>
                </c:pt>
                <c:pt idx="2066">
                  <c:v>3.6019999999999999</c:v>
                </c:pt>
                <c:pt idx="2067">
                  <c:v>3.6019999999999999</c:v>
                </c:pt>
                <c:pt idx="2068">
                  <c:v>3.6039999999999996</c:v>
                </c:pt>
                <c:pt idx="2069">
                  <c:v>3.65</c:v>
                </c:pt>
                <c:pt idx="2070">
                  <c:v>3.6509999999999998</c:v>
                </c:pt>
                <c:pt idx="2071">
                  <c:v>3.6649999999999996</c:v>
                </c:pt>
                <c:pt idx="2072">
                  <c:v>3.6649999999999996</c:v>
                </c:pt>
                <c:pt idx="2073">
                  <c:v>3.6649999999999996</c:v>
                </c:pt>
                <c:pt idx="2074">
                  <c:v>3.6649999999999996</c:v>
                </c:pt>
                <c:pt idx="2075">
                  <c:v>3.6819999999999999</c:v>
                </c:pt>
                <c:pt idx="2076">
                  <c:v>3.6739999999999999</c:v>
                </c:pt>
                <c:pt idx="2077">
                  <c:v>3.7119999999999997</c:v>
                </c:pt>
                <c:pt idx="2078">
                  <c:v>3.7229999999999999</c:v>
                </c:pt>
                <c:pt idx="2079">
                  <c:v>3.7209999999999996</c:v>
                </c:pt>
                <c:pt idx="2080">
                  <c:v>3.7209999999999996</c:v>
                </c:pt>
                <c:pt idx="2081">
                  <c:v>3.7209999999999996</c:v>
                </c:pt>
                <c:pt idx="2082">
                  <c:v>3.7229999999999999</c:v>
                </c:pt>
                <c:pt idx="2083">
                  <c:v>3.7319999999999998</c:v>
                </c:pt>
                <c:pt idx="2084">
                  <c:v>3.726</c:v>
                </c:pt>
                <c:pt idx="2085">
                  <c:v>3.7279999999999998</c:v>
                </c:pt>
                <c:pt idx="2086">
                  <c:v>3.7309999999999999</c:v>
                </c:pt>
                <c:pt idx="2087">
                  <c:v>3.7309999999999999</c:v>
                </c:pt>
                <c:pt idx="2088">
                  <c:v>3.7309999999999999</c:v>
                </c:pt>
                <c:pt idx="2089">
                  <c:v>3.7409999999999997</c:v>
                </c:pt>
                <c:pt idx="2090">
                  <c:v>3.7319999999999998</c:v>
                </c:pt>
                <c:pt idx="2091">
                  <c:v>3.7609999999999997</c:v>
                </c:pt>
                <c:pt idx="2092">
                  <c:v>3.7739999999999996</c:v>
                </c:pt>
                <c:pt idx="2093">
                  <c:v>3.7949999999999999</c:v>
                </c:pt>
                <c:pt idx="2094">
                  <c:v>3.7949999999999999</c:v>
                </c:pt>
                <c:pt idx="2095">
                  <c:v>3.7949999999999999</c:v>
                </c:pt>
                <c:pt idx="2096">
                  <c:v>3.8</c:v>
                </c:pt>
                <c:pt idx="2097">
                  <c:v>3.7809999999999997</c:v>
                </c:pt>
                <c:pt idx="2098">
                  <c:v>3.7929999999999997</c:v>
                </c:pt>
                <c:pt idx="2099">
                  <c:v>3.7409999999999997</c:v>
                </c:pt>
                <c:pt idx="2100">
                  <c:v>3.7319999999999998</c:v>
                </c:pt>
                <c:pt idx="2101">
                  <c:v>3.7319999999999998</c:v>
                </c:pt>
                <c:pt idx="2102">
                  <c:v>3.7319999999999998</c:v>
                </c:pt>
                <c:pt idx="2103">
                  <c:v>3.7269999999999999</c:v>
                </c:pt>
                <c:pt idx="2104">
                  <c:v>3.7359999999999998</c:v>
                </c:pt>
                <c:pt idx="2105">
                  <c:v>3.7399999999999998</c:v>
                </c:pt>
                <c:pt idx="2106">
                  <c:v>3.7409999999999997</c:v>
                </c:pt>
                <c:pt idx="2107">
                  <c:v>3.7709999999999999</c:v>
                </c:pt>
                <c:pt idx="2108">
                  <c:v>3.7709999999999999</c:v>
                </c:pt>
                <c:pt idx="2109">
                  <c:v>3.7709999999999999</c:v>
                </c:pt>
                <c:pt idx="2110">
                  <c:v>3.7619999999999996</c:v>
                </c:pt>
                <c:pt idx="2111">
                  <c:v>3.7739999999999996</c:v>
                </c:pt>
                <c:pt idx="2112">
                  <c:v>3.8049999999999997</c:v>
                </c:pt>
                <c:pt idx="2113">
                  <c:v>3.8</c:v>
                </c:pt>
                <c:pt idx="2114">
                  <c:v>3.7919999999999998</c:v>
                </c:pt>
                <c:pt idx="2115">
                  <c:v>3.7919999999999998</c:v>
                </c:pt>
                <c:pt idx="2116">
                  <c:v>3.7919999999999998</c:v>
                </c:pt>
                <c:pt idx="2117">
                  <c:v>3.7969999999999997</c:v>
                </c:pt>
                <c:pt idx="2118">
                  <c:v>3.7829999999999999</c:v>
                </c:pt>
                <c:pt idx="2119">
                  <c:v>3.7749999999999999</c:v>
                </c:pt>
                <c:pt idx="2120">
                  <c:v>3.7839999999999998</c:v>
                </c:pt>
                <c:pt idx="2121">
                  <c:v>3.7829999999999999</c:v>
                </c:pt>
                <c:pt idx="2122">
                  <c:v>3.7829999999999999</c:v>
                </c:pt>
                <c:pt idx="2123">
                  <c:v>3.7829999999999999</c:v>
                </c:pt>
                <c:pt idx="2124">
                  <c:v>3.7829999999999999</c:v>
                </c:pt>
                <c:pt idx="2125">
                  <c:v>3.7749999999999999</c:v>
                </c:pt>
                <c:pt idx="2126">
                  <c:v>3.7959999999999998</c:v>
                </c:pt>
                <c:pt idx="2127">
                  <c:v>3.8169999999999997</c:v>
                </c:pt>
                <c:pt idx="2128">
                  <c:v>3.8209999999999997</c:v>
                </c:pt>
                <c:pt idx="2129">
                  <c:v>3.8209999999999997</c:v>
                </c:pt>
                <c:pt idx="2130">
                  <c:v>3.8209999999999997</c:v>
                </c:pt>
                <c:pt idx="2131">
                  <c:v>3.8209999999999997</c:v>
                </c:pt>
                <c:pt idx="2132">
                  <c:v>3.8139999999999996</c:v>
                </c:pt>
                <c:pt idx="2133">
                  <c:v>3.847</c:v>
                </c:pt>
                <c:pt idx="2134">
                  <c:v>3.8539999999999996</c:v>
                </c:pt>
                <c:pt idx="2135">
                  <c:v>3.839</c:v>
                </c:pt>
                <c:pt idx="2136">
                  <c:v>3.839</c:v>
                </c:pt>
                <c:pt idx="2137">
                  <c:v>3.839</c:v>
                </c:pt>
                <c:pt idx="2138">
                  <c:v>3.839</c:v>
                </c:pt>
                <c:pt idx="2139">
                  <c:v>3.8329999999999997</c:v>
                </c:pt>
                <c:pt idx="2140">
                  <c:v>3.8489999999999998</c:v>
                </c:pt>
                <c:pt idx="2141">
                  <c:v>3.8359999999999999</c:v>
                </c:pt>
                <c:pt idx="2142">
                  <c:v>3.8299999999999996</c:v>
                </c:pt>
                <c:pt idx="2143">
                  <c:v>3.8299999999999996</c:v>
                </c:pt>
                <c:pt idx="2144">
                  <c:v>3.8299999999999996</c:v>
                </c:pt>
                <c:pt idx="2145">
                  <c:v>3.851</c:v>
                </c:pt>
                <c:pt idx="2146">
                  <c:v>3.8339999999999996</c:v>
                </c:pt>
                <c:pt idx="2147">
                  <c:v>3.8129999999999997</c:v>
                </c:pt>
                <c:pt idx="2148">
                  <c:v>3.7839999999999998</c:v>
                </c:pt>
                <c:pt idx="2149">
                  <c:v>3.7829999999999999</c:v>
                </c:pt>
                <c:pt idx="2150">
                  <c:v>3.7829999999999999</c:v>
                </c:pt>
                <c:pt idx="2151">
                  <c:v>3.7829999999999999</c:v>
                </c:pt>
                <c:pt idx="2152">
                  <c:v>3.7749999999999999</c:v>
                </c:pt>
                <c:pt idx="2153">
                  <c:v>3.7869999999999999</c:v>
                </c:pt>
                <c:pt idx="2154">
                  <c:v>3.7889999999999997</c:v>
                </c:pt>
                <c:pt idx="2155">
                  <c:v>3.7639999999999998</c:v>
                </c:pt>
                <c:pt idx="2156">
                  <c:v>3.7679999999999998</c:v>
                </c:pt>
                <c:pt idx="2157">
                  <c:v>3.7679999999999998</c:v>
                </c:pt>
                <c:pt idx="2158">
                  <c:v>3.7679999999999998</c:v>
                </c:pt>
                <c:pt idx="2159">
                  <c:v>3.7659999999999996</c:v>
                </c:pt>
                <c:pt idx="2160">
                  <c:v>3.7329999999999997</c:v>
                </c:pt>
                <c:pt idx="2161">
                  <c:v>3.7369999999999997</c:v>
                </c:pt>
                <c:pt idx="2162">
                  <c:v>3.7269999999999999</c:v>
                </c:pt>
                <c:pt idx="2163">
                  <c:v>3.7169999999999996</c:v>
                </c:pt>
                <c:pt idx="2164">
                  <c:v>3.7169999999999996</c:v>
                </c:pt>
                <c:pt idx="2165">
                  <c:v>3.7169999999999996</c:v>
                </c:pt>
                <c:pt idx="2166">
                  <c:v>3.7189999999999999</c:v>
                </c:pt>
                <c:pt idx="2167">
                  <c:v>3.7319999999999998</c:v>
                </c:pt>
                <c:pt idx="2168">
                  <c:v>3.6999999999999997</c:v>
                </c:pt>
                <c:pt idx="2169">
                  <c:v>3.7209999999999996</c:v>
                </c:pt>
                <c:pt idx="2170">
                  <c:v>3.7129999999999996</c:v>
                </c:pt>
                <c:pt idx="2171">
                  <c:v>3.7129999999999996</c:v>
                </c:pt>
                <c:pt idx="2172">
                  <c:v>3.7129999999999996</c:v>
                </c:pt>
                <c:pt idx="2173">
                  <c:v>3.7169999999999996</c:v>
                </c:pt>
                <c:pt idx="2174">
                  <c:v>3.7359999999999998</c:v>
                </c:pt>
                <c:pt idx="2175">
                  <c:v>3.734</c:v>
                </c:pt>
                <c:pt idx="2176">
                  <c:v>3.7709999999999999</c:v>
                </c:pt>
                <c:pt idx="2177">
                  <c:v>3.7529999999999997</c:v>
                </c:pt>
                <c:pt idx="2178">
                  <c:v>3.7529999999999997</c:v>
                </c:pt>
                <c:pt idx="2179">
                  <c:v>3.7529999999999997</c:v>
                </c:pt>
                <c:pt idx="2180">
                  <c:v>3.7249999999999996</c:v>
                </c:pt>
                <c:pt idx="2181">
                  <c:v>3.738</c:v>
                </c:pt>
                <c:pt idx="2182">
                  <c:v>3.7519999999999998</c:v>
                </c:pt>
                <c:pt idx="2183">
                  <c:v>3.7549999999999999</c:v>
                </c:pt>
                <c:pt idx="2184">
                  <c:v>3.7559999999999998</c:v>
                </c:pt>
                <c:pt idx="2185">
                  <c:v>3.7559999999999998</c:v>
                </c:pt>
                <c:pt idx="2186">
                  <c:v>3.7559999999999998</c:v>
                </c:pt>
                <c:pt idx="2187">
                  <c:v>3.8029999999999999</c:v>
                </c:pt>
                <c:pt idx="2188">
                  <c:v>3.7849999999999997</c:v>
                </c:pt>
                <c:pt idx="2189">
                  <c:v>3.7659999999999996</c:v>
                </c:pt>
                <c:pt idx="2190">
                  <c:v>3.7839999999999998</c:v>
                </c:pt>
                <c:pt idx="2191">
                  <c:v>3.7909999999999999</c:v>
                </c:pt>
                <c:pt idx="2192">
                  <c:v>3.7909999999999999</c:v>
                </c:pt>
                <c:pt idx="2193">
                  <c:v>3.7909999999999999</c:v>
                </c:pt>
                <c:pt idx="2194">
                  <c:v>3.8</c:v>
                </c:pt>
                <c:pt idx="2195">
                  <c:v>3.8139999999999996</c:v>
                </c:pt>
                <c:pt idx="2196">
                  <c:v>3.8079999999999998</c:v>
                </c:pt>
                <c:pt idx="2197">
                  <c:v>3.8079999999999998</c:v>
                </c:pt>
                <c:pt idx="2198">
                  <c:v>3.8079999999999998</c:v>
                </c:pt>
                <c:pt idx="2199">
                  <c:v>3.8079999999999998</c:v>
                </c:pt>
                <c:pt idx="2200">
                  <c:v>3.8079999999999998</c:v>
                </c:pt>
                <c:pt idx="2201">
                  <c:v>3.7859999999999996</c:v>
                </c:pt>
                <c:pt idx="2202">
                  <c:v>3.7749999999999999</c:v>
                </c:pt>
                <c:pt idx="2203">
                  <c:v>3.7869999999999999</c:v>
                </c:pt>
                <c:pt idx="2204">
                  <c:v>3.7839999999999998</c:v>
                </c:pt>
                <c:pt idx="2205">
                  <c:v>3.7689999999999997</c:v>
                </c:pt>
                <c:pt idx="2206">
                  <c:v>3.7689999999999997</c:v>
                </c:pt>
                <c:pt idx="2207">
                  <c:v>3.7689999999999997</c:v>
                </c:pt>
                <c:pt idx="2208">
                  <c:v>3.7619999999999996</c:v>
                </c:pt>
                <c:pt idx="2209">
                  <c:v>3.7489999999999997</c:v>
                </c:pt>
                <c:pt idx="2210">
                  <c:v>3.7429999999999999</c:v>
                </c:pt>
                <c:pt idx="2211">
                  <c:v>3.7549999999999999</c:v>
                </c:pt>
                <c:pt idx="2212">
                  <c:v>3.7349999999999999</c:v>
                </c:pt>
                <c:pt idx="2213">
                  <c:v>3.7349999999999999</c:v>
                </c:pt>
                <c:pt idx="2214">
                  <c:v>3.7349999999999999</c:v>
                </c:pt>
                <c:pt idx="2215">
                  <c:v>3.734</c:v>
                </c:pt>
                <c:pt idx="2216">
                  <c:v>3.7149999999999999</c:v>
                </c:pt>
                <c:pt idx="2217">
                  <c:v>3.7239999999999998</c:v>
                </c:pt>
                <c:pt idx="2218">
                  <c:v>3.734</c:v>
                </c:pt>
                <c:pt idx="2219">
                  <c:v>3.7149999999999999</c:v>
                </c:pt>
                <c:pt idx="2220">
                  <c:v>3.7149999999999999</c:v>
                </c:pt>
                <c:pt idx="2221">
                  <c:v>3.7149999999999999</c:v>
                </c:pt>
                <c:pt idx="2222">
                  <c:v>3.7229999999999999</c:v>
                </c:pt>
                <c:pt idx="2223">
                  <c:v>3.7229999999999999</c:v>
                </c:pt>
                <c:pt idx="2224">
                  <c:v>3.7449999999999997</c:v>
                </c:pt>
                <c:pt idx="2225">
                  <c:v>3.7439999999999998</c:v>
                </c:pt>
                <c:pt idx="2226">
                  <c:v>3.7439999999999998</c:v>
                </c:pt>
                <c:pt idx="2227">
                  <c:v>3.7439999999999998</c:v>
                </c:pt>
                <c:pt idx="2228">
                  <c:v>3.7439999999999998</c:v>
                </c:pt>
                <c:pt idx="2229">
                  <c:v>3.7439999999999998</c:v>
                </c:pt>
                <c:pt idx="2230">
                  <c:v>3.7439999999999998</c:v>
                </c:pt>
                <c:pt idx="2231">
                  <c:v>3.7579999999999996</c:v>
                </c:pt>
                <c:pt idx="2232">
                  <c:v>3.76</c:v>
                </c:pt>
                <c:pt idx="2233">
                  <c:v>3.76</c:v>
                </c:pt>
                <c:pt idx="2234">
                  <c:v>3.76</c:v>
                </c:pt>
                <c:pt idx="2235">
                  <c:v>3.76</c:v>
                </c:pt>
                <c:pt idx="2236">
                  <c:v>3.7539999999999996</c:v>
                </c:pt>
                <c:pt idx="2237">
                  <c:v>3.7539999999999996</c:v>
                </c:pt>
                <c:pt idx="2238">
                  <c:v>3.7689999999999997</c:v>
                </c:pt>
                <c:pt idx="2239">
                  <c:v>3.7619999999999996</c:v>
                </c:pt>
                <c:pt idx="2240">
                  <c:v>3.7569999999999997</c:v>
                </c:pt>
                <c:pt idx="2241">
                  <c:v>3.7569999999999997</c:v>
                </c:pt>
                <c:pt idx="2242">
                  <c:v>3.7569999999999997</c:v>
                </c:pt>
                <c:pt idx="2243">
                  <c:v>3.7639999999999998</c:v>
                </c:pt>
                <c:pt idx="2244">
                  <c:v>3.7579999999999996</c:v>
                </c:pt>
                <c:pt idx="2245">
                  <c:v>3.75</c:v>
                </c:pt>
                <c:pt idx="2246">
                  <c:v>3.75</c:v>
                </c:pt>
                <c:pt idx="2247">
                  <c:v>3.7569999999999997</c:v>
                </c:pt>
                <c:pt idx="2248">
                  <c:v>3.7569999999999997</c:v>
                </c:pt>
                <c:pt idx="2249">
                  <c:v>3.7569999999999997</c:v>
                </c:pt>
                <c:pt idx="2250">
                  <c:v>3.75</c:v>
                </c:pt>
                <c:pt idx="2251">
                  <c:v>3.7679999999999998</c:v>
                </c:pt>
                <c:pt idx="2252">
                  <c:v>3.7859999999999996</c:v>
                </c:pt>
                <c:pt idx="2253">
                  <c:v>3.7779999999999996</c:v>
                </c:pt>
                <c:pt idx="2254">
                  <c:v>3.7809999999999997</c:v>
                </c:pt>
                <c:pt idx="2255">
                  <c:v>3.7809999999999997</c:v>
                </c:pt>
                <c:pt idx="2256">
                  <c:v>3.7809999999999997</c:v>
                </c:pt>
                <c:pt idx="2257">
                  <c:v>3.8039999999999998</c:v>
                </c:pt>
                <c:pt idx="2258">
                  <c:v>3.8019999999999996</c:v>
                </c:pt>
                <c:pt idx="2259">
                  <c:v>3.8149999999999999</c:v>
                </c:pt>
                <c:pt idx="2260">
                  <c:v>3.8219999999999996</c:v>
                </c:pt>
                <c:pt idx="2261">
                  <c:v>3.823</c:v>
                </c:pt>
                <c:pt idx="2262">
                  <c:v>3.823</c:v>
                </c:pt>
                <c:pt idx="2263">
                  <c:v>3.823</c:v>
                </c:pt>
                <c:pt idx="2264">
                  <c:v>3.8299999999999996</c:v>
                </c:pt>
                <c:pt idx="2265">
                  <c:v>3.827</c:v>
                </c:pt>
                <c:pt idx="2266">
                  <c:v>3.835</c:v>
                </c:pt>
                <c:pt idx="2267">
                  <c:v>3.8279999999999998</c:v>
                </c:pt>
                <c:pt idx="2268">
                  <c:v>3.84</c:v>
                </c:pt>
                <c:pt idx="2269">
                  <c:v>3.84</c:v>
                </c:pt>
                <c:pt idx="2270">
                  <c:v>3.84</c:v>
                </c:pt>
                <c:pt idx="2271">
                  <c:v>3.8259999999999996</c:v>
                </c:pt>
                <c:pt idx="2272">
                  <c:v>3.8159999999999998</c:v>
                </c:pt>
                <c:pt idx="2273">
                  <c:v>3.859</c:v>
                </c:pt>
                <c:pt idx="2274">
                  <c:v>3.847</c:v>
                </c:pt>
                <c:pt idx="2275">
                  <c:v>3.8489999999999998</c:v>
                </c:pt>
                <c:pt idx="2276">
                  <c:v>3.8489999999999998</c:v>
                </c:pt>
                <c:pt idx="2277">
                  <c:v>3.8489999999999998</c:v>
                </c:pt>
                <c:pt idx="2278">
                  <c:v>3.8559999999999999</c:v>
                </c:pt>
                <c:pt idx="2279">
                  <c:v>3.8759999999999999</c:v>
                </c:pt>
                <c:pt idx="2280">
                  <c:v>3.88</c:v>
                </c:pt>
                <c:pt idx="2281">
                  <c:v>3.8809999999999998</c:v>
                </c:pt>
                <c:pt idx="2282">
                  <c:v>3.9149999999999996</c:v>
                </c:pt>
                <c:pt idx="2283">
                  <c:v>3.9149999999999996</c:v>
                </c:pt>
                <c:pt idx="2284">
                  <c:v>3.9149999999999996</c:v>
                </c:pt>
                <c:pt idx="2285">
                  <c:v>3.8919999999999999</c:v>
                </c:pt>
                <c:pt idx="2286">
                  <c:v>3.8959999999999999</c:v>
                </c:pt>
                <c:pt idx="2287">
                  <c:v>3.8869999999999996</c:v>
                </c:pt>
                <c:pt idx="2288">
                  <c:v>3.871</c:v>
                </c:pt>
                <c:pt idx="2289">
                  <c:v>3.8819999999999997</c:v>
                </c:pt>
                <c:pt idx="2290">
                  <c:v>3.8819999999999997</c:v>
                </c:pt>
                <c:pt idx="2291">
                  <c:v>3.8819999999999997</c:v>
                </c:pt>
                <c:pt idx="2292">
                  <c:v>3.8639999999999999</c:v>
                </c:pt>
                <c:pt idx="2293">
                  <c:v>3.8889999999999998</c:v>
                </c:pt>
                <c:pt idx="2294">
                  <c:v>3.8819999999999997</c:v>
                </c:pt>
                <c:pt idx="2295">
                  <c:v>3.8809999999999998</c:v>
                </c:pt>
                <c:pt idx="2296">
                  <c:v>3.867</c:v>
                </c:pt>
                <c:pt idx="2297">
                  <c:v>3.867</c:v>
                </c:pt>
                <c:pt idx="2298">
                  <c:v>3.867</c:v>
                </c:pt>
                <c:pt idx="2299">
                  <c:v>3.8559999999999999</c:v>
                </c:pt>
                <c:pt idx="2300">
                  <c:v>3.8559999999999999</c:v>
                </c:pt>
                <c:pt idx="2301">
                  <c:v>3.8649999999999998</c:v>
                </c:pt>
                <c:pt idx="2302">
                  <c:v>3.875</c:v>
                </c:pt>
                <c:pt idx="2303">
                  <c:v>3.9049999999999998</c:v>
                </c:pt>
                <c:pt idx="2304">
                  <c:v>3.9049999999999998</c:v>
                </c:pt>
                <c:pt idx="2305">
                  <c:v>3.9049999999999998</c:v>
                </c:pt>
                <c:pt idx="2306">
                  <c:v>3.9139999999999997</c:v>
                </c:pt>
                <c:pt idx="2307">
                  <c:v>3.9389999999999996</c:v>
                </c:pt>
                <c:pt idx="2308">
                  <c:v>3.9469999999999996</c:v>
                </c:pt>
                <c:pt idx="2309">
                  <c:v>3.9419999999999997</c:v>
                </c:pt>
                <c:pt idx="2310">
                  <c:v>3.9229999999999996</c:v>
                </c:pt>
                <c:pt idx="2311">
                  <c:v>3.9229999999999996</c:v>
                </c:pt>
                <c:pt idx="2312">
                  <c:v>3.9229999999999996</c:v>
                </c:pt>
                <c:pt idx="2313">
                  <c:v>3.92</c:v>
                </c:pt>
                <c:pt idx="2314">
                  <c:v>3.9259999999999997</c:v>
                </c:pt>
                <c:pt idx="2315">
                  <c:v>3.9179999999999997</c:v>
                </c:pt>
                <c:pt idx="2316">
                  <c:v>3.9129999999999998</c:v>
                </c:pt>
                <c:pt idx="2317">
                  <c:v>3.9299999999999997</c:v>
                </c:pt>
                <c:pt idx="2318">
                  <c:v>3.9299999999999997</c:v>
                </c:pt>
                <c:pt idx="2319">
                  <c:v>3.9299999999999997</c:v>
                </c:pt>
                <c:pt idx="2320">
                  <c:v>3.964</c:v>
                </c:pt>
                <c:pt idx="2321">
                  <c:v>3.956</c:v>
                </c:pt>
                <c:pt idx="2322">
                  <c:v>3.9629999999999996</c:v>
                </c:pt>
                <c:pt idx="2323">
                  <c:v>3.9779999999999998</c:v>
                </c:pt>
                <c:pt idx="2324">
                  <c:v>3.968</c:v>
                </c:pt>
                <c:pt idx="2325">
                  <c:v>3.968</c:v>
                </c:pt>
                <c:pt idx="2326">
                  <c:v>3.968</c:v>
                </c:pt>
                <c:pt idx="2327">
                  <c:v>3.984</c:v>
                </c:pt>
                <c:pt idx="2328">
                  <c:v>3.9819999999999998</c:v>
                </c:pt>
                <c:pt idx="2329">
                  <c:v>4.0079999999999991</c:v>
                </c:pt>
                <c:pt idx="2330">
                  <c:v>4.0349999999999993</c:v>
                </c:pt>
                <c:pt idx="2331">
                  <c:v>3.9969999999999999</c:v>
                </c:pt>
                <c:pt idx="2332">
                  <c:v>3.9969999999999999</c:v>
                </c:pt>
                <c:pt idx="2333">
                  <c:v>3.9969999999999999</c:v>
                </c:pt>
                <c:pt idx="2334">
                  <c:v>4.0409999999999995</c:v>
                </c:pt>
                <c:pt idx="2335">
                  <c:v>4.0639999999999992</c:v>
                </c:pt>
                <c:pt idx="2336">
                  <c:v>4.0619999999999994</c:v>
                </c:pt>
                <c:pt idx="2337">
                  <c:v>4.0789999999999997</c:v>
                </c:pt>
                <c:pt idx="2338">
                  <c:v>4.0839999999999996</c:v>
                </c:pt>
                <c:pt idx="2339">
                  <c:v>4.0839999999999996</c:v>
                </c:pt>
                <c:pt idx="2340">
                  <c:v>4.0839999999999996</c:v>
                </c:pt>
                <c:pt idx="2341">
                  <c:v>4.0349999999999993</c:v>
                </c:pt>
                <c:pt idx="2342">
                  <c:v>3.9969999999999999</c:v>
                </c:pt>
                <c:pt idx="2343">
                  <c:v>3.9699999999999998</c:v>
                </c:pt>
                <c:pt idx="2344">
                  <c:v>3.9769999999999999</c:v>
                </c:pt>
                <c:pt idx="2345">
                  <c:v>4.0069999999999997</c:v>
                </c:pt>
                <c:pt idx="2346">
                  <c:v>4.0069999999999997</c:v>
                </c:pt>
                <c:pt idx="2347">
                  <c:v>4.0069999999999997</c:v>
                </c:pt>
                <c:pt idx="2348">
                  <c:v>3.9789999999999996</c:v>
                </c:pt>
                <c:pt idx="2349">
                  <c:v>3.9979999999999998</c:v>
                </c:pt>
                <c:pt idx="2350">
                  <c:v>3.9969999999999999</c:v>
                </c:pt>
                <c:pt idx="2351">
                  <c:v>3.9869999999999997</c:v>
                </c:pt>
                <c:pt idx="2352">
                  <c:v>4.0039999999999996</c:v>
                </c:pt>
                <c:pt idx="2353">
                  <c:v>4.0039999999999996</c:v>
                </c:pt>
                <c:pt idx="2354">
                  <c:v>4.0039999999999996</c:v>
                </c:pt>
                <c:pt idx="2355">
                  <c:v>4.0409999999999995</c:v>
                </c:pt>
                <c:pt idx="2356">
                  <c:v>4.0349999999999993</c:v>
                </c:pt>
                <c:pt idx="2357">
                  <c:v>4.0329999999999995</c:v>
                </c:pt>
                <c:pt idx="2358">
                  <c:v>4.0429999999999993</c:v>
                </c:pt>
                <c:pt idx="2359">
                  <c:v>4.0279999999999996</c:v>
                </c:pt>
                <c:pt idx="2360">
                  <c:v>4.0279999999999996</c:v>
                </c:pt>
                <c:pt idx="2361">
                  <c:v>4.0279999999999996</c:v>
                </c:pt>
                <c:pt idx="2362">
                  <c:v>4.0339999999999998</c:v>
                </c:pt>
                <c:pt idx="2363">
                  <c:v>4.0239999999999991</c:v>
                </c:pt>
                <c:pt idx="2364">
                  <c:v>4.0299999999999994</c:v>
                </c:pt>
                <c:pt idx="2365">
                  <c:v>4.0029999999999992</c:v>
                </c:pt>
                <c:pt idx="2366">
                  <c:v>4.0249999999999995</c:v>
                </c:pt>
                <c:pt idx="2367">
                  <c:v>4.0249999999999995</c:v>
                </c:pt>
                <c:pt idx="2368">
                  <c:v>4.0249999999999995</c:v>
                </c:pt>
                <c:pt idx="2369">
                  <c:v>4.0249999999999995</c:v>
                </c:pt>
                <c:pt idx="2370">
                  <c:v>4.0129999999999999</c:v>
                </c:pt>
                <c:pt idx="2371">
                  <c:v>4.0289999999999999</c:v>
                </c:pt>
                <c:pt idx="2372">
                  <c:v>4.0429999999999993</c:v>
                </c:pt>
                <c:pt idx="2373">
                  <c:v>4.0279999999999996</c:v>
                </c:pt>
                <c:pt idx="2374">
                  <c:v>4.0279999999999996</c:v>
                </c:pt>
                <c:pt idx="2375">
                  <c:v>4.0279999999999996</c:v>
                </c:pt>
                <c:pt idx="2376">
                  <c:v>4.0199999999999996</c:v>
                </c:pt>
                <c:pt idx="2377">
                  <c:v>4.0179999999999998</c:v>
                </c:pt>
                <c:pt idx="2378">
                  <c:v>4.0289999999999999</c:v>
                </c:pt>
                <c:pt idx="2379">
                  <c:v>4.0249999999999995</c:v>
                </c:pt>
                <c:pt idx="2380">
                  <c:v>3.9979999999999998</c:v>
                </c:pt>
                <c:pt idx="2381">
                  <c:v>3.9979999999999998</c:v>
                </c:pt>
                <c:pt idx="2382">
                  <c:v>3.9979999999999998</c:v>
                </c:pt>
                <c:pt idx="2383">
                  <c:v>3.98</c:v>
                </c:pt>
                <c:pt idx="2384">
                  <c:v>3.9609999999999999</c:v>
                </c:pt>
                <c:pt idx="2385">
                  <c:v>3.9499999999999997</c:v>
                </c:pt>
                <c:pt idx="2386">
                  <c:v>3.9659999999999997</c:v>
                </c:pt>
                <c:pt idx="2387">
                  <c:v>3.9189999999999996</c:v>
                </c:pt>
                <c:pt idx="2388">
                  <c:v>3.9189999999999996</c:v>
                </c:pt>
                <c:pt idx="2389">
                  <c:v>3.9189999999999996</c:v>
                </c:pt>
                <c:pt idx="2390">
                  <c:v>3.9189999999999996</c:v>
                </c:pt>
                <c:pt idx="2391">
                  <c:v>3.9189999999999996</c:v>
                </c:pt>
                <c:pt idx="2392">
                  <c:v>3.9099999999999997</c:v>
                </c:pt>
                <c:pt idx="2393">
                  <c:v>3.92</c:v>
                </c:pt>
                <c:pt idx="2394">
                  <c:v>3.8869999999999996</c:v>
                </c:pt>
                <c:pt idx="2395">
                  <c:v>3.8869999999999996</c:v>
                </c:pt>
                <c:pt idx="2396">
                  <c:v>3.8869999999999996</c:v>
                </c:pt>
                <c:pt idx="2397">
                  <c:v>3.9179999999999997</c:v>
                </c:pt>
                <c:pt idx="2398">
                  <c:v>3.9179999999999997</c:v>
                </c:pt>
                <c:pt idx="2399">
                  <c:v>3.9179999999999997</c:v>
                </c:pt>
                <c:pt idx="2400">
                  <c:v>3.9249999999999998</c:v>
                </c:pt>
                <c:pt idx="2401">
                  <c:v>3.9119999999999999</c:v>
                </c:pt>
                <c:pt idx="2402">
                  <c:v>3.9119999999999999</c:v>
                </c:pt>
                <c:pt idx="2403">
                  <c:v>3.9119999999999999</c:v>
                </c:pt>
                <c:pt idx="2404">
                  <c:v>3.9119999999999999</c:v>
                </c:pt>
                <c:pt idx="2405">
                  <c:v>3.8879999999999999</c:v>
                </c:pt>
                <c:pt idx="2406">
                  <c:v>3.8839999999999999</c:v>
                </c:pt>
                <c:pt idx="2407">
                  <c:v>3.8789999999999996</c:v>
                </c:pt>
                <c:pt idx="2408">
                  <c:v>3.8559999999999999</c:v>
                </c:pt>
                <c:pt idx="2409">
                  <c:v>3.8559999999999999</c:v>
                </c:pt>
                <c:pt idx="2410">
                  <c:v>3.8559999999999999</c:v>
                </c:pt>
                <c:pt idx="2411">
                  <c:v>3.8559999999999999</c:v>
                </c:pt>
                <c:pt idx="2412">
                  <c:v>3.8619999999999997</c:v>
                </c:pt>
                <c:pt idx="2413">
                  <c:v>3.8649999999999998</c:v>
                </c:pt>
                <c:pt idx="2414">
                  <c:v>3.8519999999999999</c:v>
                </c:pt>
                <c:pt idx="2415">
                  <c:v>3.84</c:v>
                </c:pt>
                <c:pt idx="2416">
                  <c:v>3.84</c:v>
                </c:pt>
                <c:pt idx="2417">
                  <c:v>3.84</c:v>
                </c:pt>
                <c:pt idx="2418">
                  <c:v>3.8159999999999998</c:v>
                </c:pt>
                <c:pt idx="2419">
                  <c:v>3.8129999999999997</c:v>
                </c:pt>
                <c:pt idx="2420">
                  <c:v>3.7919999999999998</c:v>
                </c:pt>
                <c:pt idx="2421">
                  <c:v>3.8089999999999997</c:v>
                </c:pt>
                <c:pt idx="2422">
                  <c:v>3.823</c:v>
                </c:pt>
                <c:pt idx="2423">
                  <c:v>3.823</c:v>
                </c:pt>
                <c:pt idx="2424">
                  <c:v>3.823</c:v>
                </c:pt>
                <c:pt idx="2425">
                  <c:v>3.8159999999999998</c:v>
                </c:pt>
                <c:pt idx="2426">
                  <c:v>3.83</c:v>
                </c:pt>
                <c:pt idx="2427">
                  <c:v>3.855</c:v>
                </c:pt>
                <c:pt idx="2428">
                  <c:v>3.8580000000000001</c:v>
                </c:pt>
                <c:pt idx="2429">
                  <c:v>3.8740000000000001</c:v>
                </c:pt>
                <c:pt idx="2430">
                  <c:v>3.8740000000000001</c:v>
                </c:pt>
                <c:pt idx="2431">
                  <c:v>3.8740000000000001</c:v>
                </c:pt>
                <c:pt idx="2432">
                  <c:v>3.8890000000000002</c:v>
                </c:pt>
                <c:pt idx="2433">
                  <c:v>3.895</c:v>
                </c:pt>
                <c:pt idx="2434">
                  <c:v>3.8780000000000001</c:v>
                </c:pt>
                <c:pt idx="2435">
                  <c:v>3.8720000000000003</c:v>
                </c:pt>
                <c:pt idx="2436">
                  <c:v>3.8840000000000003</c:v>
                </c:pt>
                <c:pt idx="2437">
                  <c:v>3.8840000000000003</c:v>
                </c:pt>
                <c:pt idx="2438">
                  <c:v>3.8840000000000003</c:v>
                </c:pt>
                <c:pt idx="2439">
                  <c:v>3.9040000000000004</c:v>
                </c:pt>
                <c:pt idx="2440">
                  <c:v>3.8940000000000001</c:v>
                </c:pt>
                <c:pt idx="2441">
                  <c:v>3.879</c:v>
                </c:pt>
                <c:pt idx="2442">
                  <c:v>3.903</c:v>
                </c:pt>
                <c:pt idx="2443">
                  <c:v>3.8960000000000004</c:v>
                </c:pt>
                <c:pt idx="2444">
                  <c:v>3.8960000000000004</c:v>
                </c:pt>
                <c:pt idx="2445">
                  <c:v>3.8960000000000004</c:v>
                </c:pt>
                <c:pt idx="2446">
                  <c:v>3.927</c:v>
                </c:pt>
                <c:pt idx="2447">
                  <c:v>3.927</c:v>
                </c:pt>
                <c:pt idx="2448">
                  <c:v>3.9180000000000001</c:v>
                </c:pt>
                <c:pt idx="2449">
                  <c:v>3.9520000000000004</c:v>
                </c:pt>
                <c:pt idx="2450">
                  <c:v>3.9520000000000004</c:v>
                </c:pt>
                <c:pt idx="2451">
                  <c:v>3.9520000000000004</c:v>
                </c:pt>
                <c:pt idx="2452">
                  <c:v>3.9520000000000004</c:v>
                </c:pt>
                <c:pt idx="2453">
                  <c:v>3.94</c:v>
                </c:pt>
                <c:pt idx="2454">
                  <c:v>3.9240000000000004</c:v>
                </c:pt>
                <c:pt idx="2455">
                  <c:v>3.9160000000000004</c:v>
                </c:pt>
                <c:pt idx="2456">
                  <c:v>3.867</c:v>
                </c:pt>
                <c:pt idx="2457">
                  <c:v>3.8740000000000001</c:v>
                </c:pt>
                <c:pt idx="2458">
                  <c:v>3.8740000000000001</c:v>
                </c:pt>
                <c:pt idx="2459">
                  <c:v>3.8740000000000001</c:v>
                </c:pt>
                <c:pt idx="2460">
                  <c:v>3.8650000000000002</c:v>
                </c:pt>
                <c:pt idx="2461">
                  <c:v>3.8570000000000002</c:v>
                </c:pt>
                <c:pt idx="2462">
                  <c:v>3.8650000000000002</c:v>
                </c:pt>
                <c:pt idx="2463">
                  <c:v>3.83</c:v>
                </c:pt>
                <c:pt idx="2464">
                  <c:v>3.81</c:v>
                </c:pt>
                <c:pt idx="2465">
                  <c:v>3.81</c:v>
                </c:pt>
                <c:pt idx="2466">
                  <c:v>3.81</c:v>
                </c:pt>
                <c:pt idx="2467">
                  <c:v>3.8070000000000004</c:v>
                </c:pt>
                <c:pt idx="2468">
                  <c:v>3.8150000000000004</c:v>
                </c:pt>
                <c:pt idx="2469">
                  <c:v>3.8050000000000002</c:v>
                </c:pt>
                <c:pt idx="2470">
                  <c:v>3.8130000000000002</c:v>
                </c:pt>
                <c:pt idx="2471">
                  <c:v>3.835</c:v>
                </c:pt>
                <c:pt idx="2472">
                  <c:v>3.835</c:v>
                </c:pt>
                <c:pt idx="2473">
                  <c:v>3.835</c:v>
                </c:pt>
                <c:pt idx="2474">
                  <c:v>3.8280000000000003</c:v>
                </c:pt>
                <c:pt idx="2475">
                  <c:v>3.806</c:v>
                </c:pt>
                <c:pt idx="2476">
                  <c:v>3.7800000000000002</c:v>
                </c:pt>
                <c:pt idx="2477">
                  <c:v>3.7830000000000004</c:v>
                </c:pt>
                <c:pt idx="2478">
                  <c:v>3.7990000000000004</c:v>
                </c:pt>
                <c:pt idx="2479">
                  <c:v>3.7990000000000004</c:v>
                </c:pt>
                <c:pt idx="2480">
                  <c:v>3.7990000000000004</c:v>
                </c:pt>
                <c:pt idx="2481">
                  <c:v>3.7770000000000001</c:v>
                </c:pt>
                <c:pt idx="2482">
                  <c:v>3.7690000000000001</c:v>
                </c:pt>
                <c:pt idx="2483">
                  <c:v>3.75</c:v>
                </c:pt>
                <c:pt idx="2484">
                  <c:v>3.7470000000000003</c:v>
                </c:pt>
                <c:pt idx="2485">
                  <c:v>3.7470000000000003</c:v>
                </c:pt>
                <c:pt idx="2486">
                  <c:v>3.7470000000000003</c:v>
                </c:pt>
                <c:pt idx="2487">
                  <c:v>3.7470000000000003</c:v>
                </c:pt>
                <c:pt idx="2488">
                  <c:v>3.746</c:v>
                </c:pt>
                <c:pt idx="2489">
                  <c:v>3.746</c:v>
                </c:pt>
                <c:pt idx="2490">
                  <c:v>3.7470000000000003</c:v>
                </c:pt>
                <c:pt idx="2491">
                  <c:v>3.726</c:v>
                </c:pt>
                <c:pt idx="2492">
                  <c:v>3.7290000000000001</c:v>
                </c:pt>
                <c:pt idx="2493">
                  <c:v>3.7290000000000001</c:v>
                </c:pt>
                <c:pt idx="2494">
                  <c:v>3.7290000000000001</c:v>
                </c:pt>
                <c:pt idx="2495">
                  <c:v>3.7330000000000001</c:v>
                </c:pt>
                <c:pt idx="2496">
                  <c:v>3.7330000000000001</c:v>
                </c:pt>
                <c:pt idx="2497">
                  <c:v>3.714</c:v>
                </c:pt>
                <c:pt idx="2498">
                  <c:v>3.7350000000000003</c:v>
                </c:pt>
                <c:pt idx="2499">
                  <c:v>3.7750000000000004</c:v>
                </c:pt>
                <c:pt idx="2500">
                  <c:v>3.7750000000000004</c:v>
                </c:pt>
                <c:pt idx="2501">
                  <c:v>3.7750000000000004</c:v>
                </c:pt>
                <c:pt idx="2502">
                  <c:v>3.7910000000000004</c:v>
                </c:pt>
                <c:pt idx="2503">
                  <c:v>3.7640000000000002</c:v>
                </c:pt>
                <c:pt idx="2504">
                  <c:v>3.7830000000000004</c:v>
                </c:pt>
                <c:pt idx="2505">
                  <c:v>3.7770000000000001</c:v>
                </c:pt>
                <c:pt idx="2506">
                  <c:v>3.742</c:v>
                </c:pt>
                <c:pt idx="2507">
                  <c:v>3.742</c:v>
                </c:pt>
                <c:pt idx="2508">
                  <c:v>3.742</c:v>
                </c:pt>
                <c:pt idx="2509">
                  <c:v>3.7330000000000001</c:v>
                </c:pt>
                <c:pt idx="2510">
                  <c:v>3.734</c:v>
                </c:pt>
                <c:pt idx="2511">
                  <c:v>3.7330000000000001</c:v>
                </c:pt>
                <c:pt idx="2512">
                  <c:v>3.7230000000000003</c:v>
                </c:pt>
                <c:pt idx="2513">
                  <c:v>3.7170000000000001</c:v>
                </c:pt>
                <c:pt idx="2514">
                  <c:v>3.7170000000000001</c:v>
                </c:pt>
                <c:pt idx="2515">
                  <c:v>3.7170000000000001</c:v>
                </c:pt>
                <c:pt idx="2516">
                  <c:v>3.738</c:v>
                </c:pt>
                <c:pt idx="2517">
                  <c:v>3.738</c:v>
                </c:pt>
                <c:pt idx="2518">
                  <c:v>3.722</c:v>
                </c:pt>
                <c:pt idx="2519">
                  <c:v>3.7190000000000003</c:v>
                </c:pt>
                <c:pt idx="2520">
                  <c:v>3.714</c:v>
                </c:pt>
                <c:pt idx="2521">
                  <c:v>3.714</c:v>
                </c:pt>
                <c:pt idx="2522">
                  <c:v>3.714</c:v>
                </c:pt>
                <c:pt idx="2523">
                  <c:v>3.7320000000000002</c:v>
                </c:pt>
                <c:pt idx="2524">
                  <c:v>3.7290000000000001</c:v>
                </c:pt>
                <c:pt idx="2525">
                  <c:v>3.7250000000000001</c:v>
                </c:pt>
                <c:pt idx="2526">
                  <c:v>3.7280000000000002</c:v>
                </c:pt>
                <c:pt idx="2527">
                  <c:v>3.6820000000000004</c:v>
                </c:pt>
                <c:pt idx="2528">
                  <c:v>3.6820000000000004</c:v>
                </c:pt>
                <c:pt idx="2529">
                  <c:v>3.6820000000000004</c:v>
                </c:pt>
                <c:pt idx="2530">
                  <c:v>3.6850000000000001</c:v>
                </c:pt>
                <c:pt idx="2531">
                  <c:v>3.6910000000000003</c:v>
                </c:pt>
                <c:pt idx="2532">
                  <c:v>3.6960000000000002</c:v>
                </c:pt>
                <c:pt idx="2533">
                  <c:v>3.6870000000000003</c:v>
                </c:pt>
                <c:pt idx="2534">
                  <c:v>3.6950000000000003</c:v>
                </c:pt>
                <c:pt idx="2535">
                  <c:v>3.6950000000000003</c:v>
                </c:pt>
                <c:pt idx="2536">
                  <c:v>3.6950000000000003</c:v>
                </c:pt>
                <c:pt idx="2537">
                  <c:v>3.7010000000000001</c:v>
                </c:pt>
                <c:pt idx="2538">
                  <c:v>3.6970000000000001</c:v>
                </c:pt>
                <c:pt idx="2539">
                  <c:v>3.6870000000000003</c:v>
                </c:pt>
                <c:pt idx="2540">
                  <c:v>3.68</c:v>
                </c:pt>
                <c:pt idx="2541">
                  <c:v>3.6840000000000002</c:v>
                </c:pt>
                <c:pt idx="2542">
                  <c:v>3.6840000000000002</c:v>
                </c:pt>
                <c:pt idx="2543">
                  <c:v>3.6840000000000002</c:v>
                </c:pt>
                <c:pt idx="2544">
                  <c:v>3.6780000000000004</c:v>
                </c:pt>
                <c:pt idx="2545">
                  <c:v>3.6830000000000003</c:v>
                </c:pt>
                <c:pt idx="2546">
                  <c:v>3.6630000000000003</c:v>
                </c:pt>
                <c:pt idx="2547">
                  <c:v>3.673</c:v>
                </c:pt>
                <c:pt idx="2548">
                  <c:v>3.71</c:v>
                </c:pt>
                <c:pt idx="2549">
                  <c:v>3.71</c:v>
                </c:pt>
                <c:pt idx="2550">
                  <c:v>3.71</c:v>
                </c:pt>
                <c:pt idx="2551">
                  <c:v>3.71</c:v>
                </c:pt>
                <c:pt idx="2552">
                  <c:v>3.7330000000000001</c:v>
                </c:pt>
                <c:pt idx="2553">
                  <c:v>3.7280000000000002</c:v>
                </c:pt>
                <c:pt idx="2554">
                  <c:v>3.7080000000000002</c:v>
                </c:pt>
                <c:pt idx="2555">
                  <c:v>3.7230000000000003</c:v>
                </c:pt>
                <c:pt idx="2556">
                  <c:v>3.7230000000000003</c:v>
                </c:pt>
                <c:pt idx="2557">
                  <c:v>3.7230000000000003</c:v>
                </c:pt>
                <c:pt idx="2558">
                  <c:v>3.7330000000000001</c:v>
                </c:pt>
                <c:pt idx="2559">
                  <c:v>3.7320000000000002</c:v>
                </c:pt>
                <c:pt idx="2560">
                  <c:v>3.726</c:v>
                </c:pt>
                <c:pt idx="2561">
                  <c:v>3.7230000000000003</c:v>
                </c:pt>
                <c:pt idx="2562">
                  <c:v>3.6950000000000003</c:v>
                </c:pt>
                <c:pt idx="2563">
                  <c:v>3.6950000000000003</c:v>
                </c:pt>
                <c:pt idx="2564">
                  <c:v>3.6950000000000003</c:v>
                </c:pt>
                <c:pt idx="2565">
                  <c:v>3.69</c:v>
                </c:pt>
                <c:pt idx="2566">
                  <c:v>3.6820000000000004</c:v>
                </c:pt>
                <c:pt idx="2567">
                  <c:v>3.6930000000000001</c:v>
                </c:pt>
                <c:pt idx="2568">
                  <c:v>3.7</c:v>
                </c:pt>
                <c:pt idx="2569">
                  <c:v>3.681</c:v>
                </c:pt>
                <c:pt idx="2570">
                  <c:v>3.681</c:v>
                </c:pt>
                <c:pt idx="2571">
                  <c:v>3.681</c:v>
                </c:pt>
                <c:pt idx="2572">
                  <c:v>3.6930000000000001</c:v>
                </c:pt>
                <c:pt idx="2573">
                  <c:v>3.6820000000000004</c:v>
                </c:pt>
                <c:pt idx="2574">
                  <c:v>3.68</c:v>
                </c:pt>
                <c:pt idx="2575">
                  <c:v>3.6760000000000002</c:v>
                </c:pt>
                <c:pt idx="2576">
                  <c:v>3.6660000000000004</c:v>
                </c:pt>
                <c:pt idx="2577">
                  <c:v>3.6660000000000004</c:v>
                </c:pt>
                <c:pt idx="2578">
                  <c:v>3.6660000000000004</c:v>
                </c:pt>
                <c:pt idx="2579">
                  <c:v>3.6660000000000004</c:v>
                </c:pt>
                <c:pt idx="2580">
                  <c:v>3.6660000000000004</c:v>
                </c:pt>
                <c:pt idx="2581">
                  <c:v>3.637</c:v>
                </c:pt>
                <c:pt idx="2582">
                  <c:v>3.6480000000000001</c:v>
                </c:pt>
                <c:pt idx="2583">
                  <c:v>3.6480000000000001</c:v>
                </c:pt>
                <c:pt idx="2584">
                  <c:v>3.6480000000000001</c:v>
                </c:pt>
                <c:pt idx="2585">
                  <c:v>3.6480000000000001</c:v>
                </c:pt>
                <c:pt idx="2586">
                  <c:v>3.6480000000000001</c:v>
                </c:pt>
                <c:pt idx="2587">
                  <c:v>3.62</c:v>
                </c:pt>
                <c:pt idx="2588">
                  <c:v>3.6180000000000003</c:v>
                </c:pt>
                <c:pt idx="2589">
                  <c:v>3.6310000000000002</c:v>
                </c:pt>
                <c:pt idx="2590">
                  <c:v>3.6270000000000002</c:v>
                </c:pt>
                <c:pt idx="2591">
                  <c:v>3.6270000000000002</c:v>
                </c:pt>
                <c:pt idx="2592">
                  <c:v>3.6270000000000002</c:v>
                </c:pt>
                <c:pt idx="2593">
                  <c:v>3.6180000000000003</c:v>
                </c:pt>
                <c:pt idx="2594">
                  <c:v>3.629</c:v>
                </c:pt>
                <c:pt idx="2595">
                  <c:v>3.633</c:v>
                </c:pt>
                <c:pt idx="2596">
                  <c:v>3.6230000000000002</c:v>
                </c:pt>
                <c:pt idx="2597">
                  <c:v>3.6280000000000001</c:v>
                </c:pt>
                <c:pt idx="2598">
                  <c:v>3.6280000000000001</c:v>
                </c:pt>
                <c:pt idx="2599">
                  <c:v>3.6280000000000001</c:v>
                </c:pt>
                <c:pt idx="2600">
                  <c:v>3.6270000000000002</c:v>
                </c:pt>
                <c:pt idx="2601">
                  <c:v>3.6270000000000002</c:v>
                </c:pt>
                <c:pt idx="2602">
                  <c:v>3.6240000000000001</c:v>
                </c:pt>
                <c:pt idx="2603">
                  <c:v>3.6230000000000002</c:v>
                </c:pt>
                <c:pt idx="2604">
                  <c:v>3.629</c:v>
                </c:pt>
                <c:pt idx="2605">
                  <c:v>3.629</c:v>
                </c:pt>
                <c:pt idx="2606">
                  <c:v>3.629</c:v>
                </c:pt>
                <c:pt idx="2607">
                  <c:v>3.629</c:v>
                </c:pt>
                <c:pt idx="2608">
                  <c:v>3.625</c:v>
                </c:pt>
                <c:pt idx="2609">
                  <c:v>3.6190000000000002</c:v>
                </c:pt>
                <c:pt idx="2610">
                  <c:v>3.6060000000000003</c:v>
                </c:pt>
                <c:pt idx="2611">
                  <c:v>3.6040000000000001</c:v>
                </c:pt>
                <c:pt idx="2612">
                  <c:v>3.6040000000000001</c:v>
                </c:pt>
                <c:pt idx="2613">
                  <c:v>3.6040000000000001</c:v>
                </c:pt>
                <c:pt idx="2614">
                  <c:v>3.5920000000000001</c:v>
                </c:pt>
                <c:pt idx="2615">
                  <c:v>3.5940000000000003</c:v>
                </c:pt>
                <c:pt idx="2616">
                  <c:v>3.5870000000000002</c:v>
                </c:pt>
                <c:pt idx="2617">
                  <c:v>3.5740000000000003</c:v>
                </c:pt>
                <c:pt idx="2618">
                  <c:v>3.569</c:v>
                </c:pt>
                <c:pt idx="2619">
                  <c:v>3.569</c:v>
                </c:pt>
                <c:pt idx="2620">
                  <c:v>3.569</c:v>
                </c:pt>
                <c:pt idx="2621">
                  <c:v>3.5700000000000003</c:v>
                </c:pt>
                <c:pt idx="2622">
                  <c:v>3.56</c:v>
                </c:pt>
                <c:pt idx="2623">
                  <c:v>3.5640000000000001</c:v>
                </c:pt>
                <c:pt idx="2624">
                  <c:v>3.556</c:v>
                </c:pt>
                <c:pt idx="2625">
                  <c:v>3.5580000000000003</c:v>
                </c:pt>
                <c:pt idx="2626">
                  <c:v>3.5580000000000003</c:v>
                </c:pt>
                <c:pt idx="2627">
                  <c:v>3.5580000000000003</c:v>
                </c:pt>
                <c:pt idx="2628">
                  <c:v>3.5710000000000002</c:v>
                </c:pt>
                <c:pt idx="2629">
                  <c:v>3.6380000000000003</c:v>
                </c:pt>
                <c:pt idx="2630">
                  <c:v>3.6380000000000003</c:v>
                </c:pt>
                <c:pt idx="2631">
                  <c:v>3.6470000000000002</c:v>
                </c:pt>
                <c:pt idx="2632">
                  <c:v>3.6440000000000001</c:v>
                </c:pt>
                <c:pt idx="2633">
                  <c:v>3.6440000000000001</c:v>
                </c:pt>
                <c:pt idx="2634">
                  <c:v>3.6440000000000001</c:v>
                </c:pt>
                <c:pt idx="2635">
                  <c:v>3.66</c:v>
                </c:pt>
                <c:pt idx="2636">
                  <c:v>3.6750000000000003</c:v>
                </c:pt>
                <c:pt idx="2637">
                  <c:v>3.665</c:v>
                </c:pt>
                <c:pt idx="2638">
                  <c:v>3.702</c:v>
                </c:pt>
                <c:pt idx="2639">
                  <c:v>3.6960000000000002</c:v>
                </c:pt>
                <c:pt idx="2640">
                  <c:v>3.6960000000000002</c:v>
                </c:pt>
                <c:pt idx="2641">
                  <c:v>3.6960000000000002</c:v>
                </c:pt>
                <c:pt idx="2642">
                  <c:v>3.6960000000000002</c:v>
                </c:pt>
                <c:pt idx="2643">
                  <c:v>3.7070000000000003</c:v>
                </c:pt>
                <c:pt idx="2644">
                  <c:v>3.6940000000000004</c:v>
                </c:pt>
                <c:pt idx="2645">
                  <c:v>3.6820000000000004</c:v>
                </c:pt>
                <c:pt idx="2646">
                  <c:v>3.6830000000000003</c:v>
                </c:pt>
                <c:pt idx="2647">
                  <c:v>3.6830000000000003</c:v>
                </c:pt>
                <c:pt idx="2648">
                  <c:v>3.6830000000000003</c:v>
                </c:pt>
                <c:pt idx="2649">
                  <c:v>3.6870000000000003</c:v>
                </c:pt>
                <c:pt idx="2650">
                  <c:v>3.6760000000000002</c:v>
                </c:pt>
                <c:pt idx="2651">
                  <c:v>3.6710000000000003</c:v>
                </c:pt>
                <c:pt idx="2652">
                  <c:v>3.649</c:v>
                </c:pt>
                <c:pt idx="2653">
                  <c:v>3.629</c:v>
                </c:pt>
                <c:pt idx="2654">
                  <c:v>3.629</c:v>
                </c:pt>
                <c:pt idx="2655">
                  <c:v>3.629</c:v>
                </c:pt>
                <c:pt idx="2656">
                  <c:v>3.6320000000000001</c:v>
                </c:pt>
                <c:pt idx="2657">
                  <c:v>3.6420000000000003</c:v>
                </c:pt>
                <c:pt idx="2658">
                  <c:v>3.6270000000000002</c:v>
                </c:pt>
                <c:pt idx="2659">
                  <c:v>3.6150000000000002</c:v>
                </c:pt>
                <c:pt idx="2660">
                  <c:v>3.601</c:v>
                </c:pt>
                <c:pt idx="2661">
                  <c:v>3.601</c:v>
                </c:pt>
                <c:pt idx="2662">
                  <c:v>3.601</c:v>
                </c:pt>
                <c:pt idx="2663">
                  <c:v>3.6020000000000003</c:v>
                </c:pt>
                <c:pt idx="2664">
                  <c:v>3.5940000000000003</c:v>
                </c:pt>
                <c:pt idx="2665">
                  <c:v>3.5950000000000002</c:v>
                </c:pt>
                <c:pt idx="2666">
                  <c:v>3.63</c:v>
                </c:pt>
                <c:pt idx="2667">
                  <c:v>3.6280000000000001</c:v>
                </c:pt>
                <c:pt idx="2668">
                  <c:v>3.6280000000000001</c:v>
                </c:pt>
                <c:pt idx="2669">
                  <c:v>3.6280000000000001</c:v>
                </c:pt>
                <c:pt idx="2670">
                  <c:v>3.6340000000000003</c:v>
                </c:pt>
                <c:pt idx="2671">
                  <c:v>3.605</c:v>
                </c:pt>
                <c:pt idx="2672">
                  <c:v>3.6160000000000001</c:v>
                </c:pt>
                <c:pt idx="2673">
                  <c:v>3.6480000000000001</c:v>
                </c:pt>
                <c:pt idx="2674">
                  <c:v>3.6180000000000003</c:v>
                </c:pt>
                <c:pt idx="2675">
                  <c:v>3.6180000000000003</c:v>
                </c:pt>
                <c:pt idx="2676">
                  <c:v>3.6180000000000003</c:v>
                </c:pt>
                <c:pt idx="2677">
                  <c:v>3.637</c:v>
                </c:pt>
                <c:pt idx="2678">
                  <c:v>3.629</c:v>
                </c:pt>
                <c:pt idx="2679">
                  <c:v>3.6510000000000002</c:v>
                </c:pt>
                <c:pt idx="2680">
                  <c:v>3.633</c:v>
                </c:pt>
                <c:pt idx="2681">
                  <c:v>3.645</c:v>
                </c:pt>
                <c:pt idx="2682">
                  <c:v>3.645</c:v>
                </c:pt>
                <c:pt idx="2683">
                  <c:v>3.645</c:v>
                </c:pt>
                <c:pt idx="2684">
                  <c:v>3.661</c:v>
                </c:pt>
                <c:pt idx="2685">
                  <c:v>3.65</c:v>
                </c:pt>
                <c:pt idx="2686">
                  <c:v>3.6460000000000004</c:v>
                </c:pt>
                <c:pt idx="2687">
                  <c:v>3.6150000000000002</c:v>
                </c:pt>
                <c:pt idx="2688">
                  <c:v>3.6070000000000002</c:v>
                </c:pt>
                <c:pt idx="2689">
                  <c:v>3.6070000000000002</c:v>
                </c:pt>
                <c:pt idx="2690">
                  <c:v>3.6070000000000002</c:v>
                </c:pt>
                <c:pt idx="2691">
                  <c:v>3.597</c:v>
                </c:pt>
                <c:pt idx="2692">
                  <c:v>3.597</c:v>
                </c:pt>
                <c:pt idx="2693">
                  <c:v>3.5760000000000001</c:v>
                </c:pt>
                <c:pt idx="2694">
                  <c:v>3.601</c:v>
                </c:pt>
                <c:pt idx="2695">
                  <c:v>3.5820000000000003</c:v>
                </c:pt>
                <c:pt idx="2696">
                  <c:v>3.5820000000000003</c:v>
                </c:pt>
                <c:pt idx="2697">
                  <c:v>3.5820000000000003</c:v>
                </c:pt>
                <c:pt idx="2698">
                  <c:v>3.5710000000000002</c:v>
                </c:pt>
                <c:pt idx="2699">
                  <c:v>3.5710000000000002</c:v>
                </c:pt>
                <c:pt idx="2700">
                  <c:v>3.577</c:v>
                </c:pt>
                <c:pt idx="2701">
                  <c:v>3.5940000000000003</c:v>
                </c:pt>
                <c:pt idx="2702">
                  <c:v>3.577</c:v>
                </c:pt>
                <c:pt idx="2703">
                  <c:v>3.577</c:v>
                </c:pt>
                <c:pt idx="2704">
                  <c:v>3.577</c:v>
                </c:pt>
                <c:pt idx="2705">
                  <c:v>3.5940000000000003</c:v>
                </c:pt>
                <c:pt idx="2706">
                  <c:v>3.569</c:v>
                </c:pt>
                <c:pt idx="2707">
                  <c:v>3.5660000000000003</c:v>
                </c:pt>
                <c:pt idx="2708">
                  <c:v>3.5590000000000002</c:v>
                </c:pt>
                <c:pt idx="2709">
                  <c:v>3.577</c:v>
                </c:pt>
                <c:pt idx="2710">
                  <c:v>3.577</c:v>
                </c:pt>
                <c:pt idx="2711">
                  <c:v>3.577</c:v>
                </c:pt>
                <c:pt idx="2712">
                  <c:v>3.5610000000000004</c:v>
                </c:pt>
                <c:pt idx="2713">
                  <c:v>3.5530000000000004</c:v>
                </c:pt>
                <c:pt idx="2714">
                  <c:v>3.556</c:v>
                </c:pt>
                <c:pt idx="2715">
                  <c:v>3.5390000000000001</c:v>
                </c:pt>
                <c:pt idx="2716">
                  <c:v>3.5300000000000002</c:v>
                </c:pt>
                <c:pt idx="2717">
                  <c:v>3.5300000000000002</c:v>
                </c:pt>
                <c:pt idx="2718">
                  <c:v>3.5300000000000002</c:v>
                </c:pt>
                <c:pt idx="2719">
                  <c:v>3.5450000000000004</c:v>
                </c:pt>
                <c:pt idx="2720">
                  <c:v>3.5500000000000003</c:v>
                </c:pt>
                <c:pt idx="2721">
                  <c:v>3.573</c:v>
                </c:pt>
                <c:pt idx="2722">
                  <c:v>3.5720000000000001</c:v>
                </c:pt>
                <c:pt idx="2723">
                  <c:v>3.5620000000000003</c:v>
                </c:pt>
                <c:pt idx="2724">
                  <c:v>3.5620000000000003</c:v>
                </c:pt>
                <c:pt idx="2725">
                  <c:v>3.5620000000000003</c:v>
                </c:pt>
                <c:pt idx="2726">
                  <c:v>3.5720000000000001</c:v>
                </c:pt>
                <c:pt idx="2727">
                  <c:v>3.5680000000000001</c:v>
                </c:pt>
                <c:pt idx="2728">
                  <c:v>3.5670000000000002</c:v>
                </c:pt>
                <c:pt idx="2729">
                  <c:v>3.5870000000000002</c:v>
                </c:pt>
                <c:pt idx="2730">
                  <c:v>3.5880000000000001</c:v>
                </c:pt>
                <c:pt idx="2731">
                  <c:v>3.5880000000000001</c:v>
                </c:pt>
                <c:pt idx="2732">
                  <c:v>3.5880000000000001</c:v>
                </c:pt>
                <c:pt idx="2733">
                  <c:v>3.6030000000000002</c:v>
                </c:pt>
                <c:pt idx="2734">
                  <c:v>3.657</c:v>
                </c:pt>
                <c:pt idx="2735">
                  <c:v>3.6660000000000004</c:v>
                </c:pt>
                <c:pt idx="2736">
                  <c:v>3.63</c:v>
                </c:pt>
                <c:pt idx="2737">
                  <c:v>3.6140000000000003</c:v>
                </c:pt>
                <c:pt idx="2738">
                  <c:v>3.6140000000000003</c:v>
                </c:pt>
                <c:pt idx="2739">
                  <c:v>3.6140000000000003</c:v>
                </c:pt>
                <c:pt idx="2740">
                  <c:v>3.6160000000000001</c:v>
                </c:pt>
                <c:pt idx="2741">
                  <c:v>3.6320000000000001</c:v>
                </c:pt>
                <c:pt idx="2742">
                  <c:v>3.6320000000000001</c:v>
                </c:pt>
                <c:pt idx="2743">
                  <c:v>3.6320000000000001</c:v>
                </c:pt>
                <c:pt idx="2744">
                  <c:v>3.6320000000000001</c:v>
                </c:pt>
                <c:pt idx="2745">
                  <c:v>3.6320000000000001</c:v>
                </c:pt>
                <c:pt idx="2746">
                  <c:v>3.6320000000000001</c:v>
                </c:pt>
                <c:pt idx="2747">
                  <c:v>3.625</c:v>
                </c:pt>
                <c:pt idx="2748">
                  <c:v>3.6040000000000001</c:v>
                </c:pt>
                <c:pt idx="2749">
                  <c:v>3.5650000000000004</c:v>
                </c:pt>
                <c:pt idx="2750">
                  <c:v>3.5640000000000001</c:v>
                </c:pt>
                <c:pt idx="2751">
                  <c:v>3.5640000000000001</c:v>
                </c:pt>
                <c:pt idx="2752">
                  <c:v>3.5640000000000001</c:v>
                </c:pt>
                <c:pt idx="2753">
                  <c:v>3.5640000000000001</c:v>
                </c:pt>
                <c:pt idx="2754">
                  <c:v>3.5330000000000004</c:v>
                </c:pt>
                <c:pt idx="2755">
                  <c:v>3.5370000000000004</c:v>
                </c:pt>
                <c:pt idx="2756">
                  <c:v>3.5370000000000004</c:v>
                </c:pt>
                <c:pt idx="2757">
                  <c:v>3.5370000000000004</c:v>
                </c:pt>
                <c:pt idx="2758">
                  <c:v>3.504</c:v>
                </c:pt>
                <c:pt idx="2759">
                  <c:v>3.504</c:v>
                </c:pt>
                <c:pt idx="2760">
                  <c:v>3.504</c:v>
                </c:pt>
                <c:pt idx="2761">
                  <c:v>3.5150000000000001</c:v>
                </c:pt>
                <c:pt idx="2762">
                  <c:v>3.5260000000000002</c:v>
                </c:pt>
                <c:pt idx="2763">
                  <c:v>3.5590000000000002</c:v>
                </c:pt>
                <c:pt idx="2764">
                  <c:v>3.5590000000000002</c:v>
                </c:pt>
                <c:pt idx="2765">
                  <c:v>3.5710000000000002</c:v>
                </c:pt>
                <c:pt idx="2766">
                  <c:v>3.5710000000000002</c:v>
                </c:pt>
                <c:pt idx="2767">
                  <c:v>3.5710000000000002</c:v>
                </c:pt>
                <c:pt idx="2768">
                  <c:v>3.5370000000000004</c:v>
                </c:pt>
                <c:pt idx="2769">
                  <c:v>3.532</c:v>
                </c:pt>
                <c:pt idx="2770">
                  <c:v>3.5340000000000003</c:v>
                </c:pt>
                <c:pt idx="2771">
                  <c:v>3.5370000000000004</c:v>
                </c:pt>
                <c:pt idx="2772">
                  <c:v>3.5470000000000002</c:v>
                </c:pt>
                <c:pt idx="2773">
                  <c:v>3.5470000000000002</c:v>
                </c:pt>
                <c:pt idx="2774">
                  <c:v>3.5470000000000002</c:v>
                </c:pt>
                <c:pt idx="2775">
                  <c:v>3.5410000000000004</c:v>
                </c:pt>
                <c:pt idx="2776">
                  <c:v>3.5610000000000004</c:v>
                </c:pt>
                <c:pt idx="2777">
                  <c:v>3.5670000000000002</c:v>
                </c:pt>
                <c:pt idx="2778">
                  <c:v>3.5590000000000002</c:v>
                </c:pt>
                <c:pt idx="2779">
                  <c:v>3.5470000000000002</c:v>
                </c:pt>
                <c:pt idx="2780">
                  <c:v>3.5470000000000002</c:v>
                </c:pt>
                <c:pt idx="2781">
                  <c:v>3.5470000000000002</c:v>
                </c:pt>
                <c:pt idx="2782">
                  <c:v>3.5370000000000004</c:v>
                </c:pt>
                <c:pt idx="2783">
                  <c:v>3.5460000000000003</c:v>
                </c:pt>
                <c:pt idx="2784">
                  <c:v>3.5540000000000003</c:v>
                </c:pt>
                <c:pt idx="2785">
                  <c:v>3.5350000000000001</c:v>
                </c:pt>
                <c:pt idx="2786">
                  <c:v>3.5330000000000004</c:v>
                </c:pt>
                <c:pt idx="2787">
                  <c:v>3.5330000000000004</c:v>
                </c:pt>
                <c:pt idx="2788">
                  <c:v>3.5330000000000004</c:v>
                </c:pt>
                <c:pt idx="2789">
                  <c:v>3.5350000000000001</c:v>
                </c:pt>
                <c:pt idx="2790">
                  <c:v>3.528</c:v>
                </c:pt>
                <c:pt idx="2791">
                  <c:v>3.52</c:v>
                </c:pt>
                <c:pt idx="2792">
                  <c:v>3.532</c:v>
                </c:pt>
                <c:pt idx="2793">
                  <c:v>3.5260000000000002</c:v>
                </c:pt>
                <c:pt idx="2794">
                  <c:v>3.5260000000000002</c:v>
                </c:pt>
                <c:pt idx="2795">
                  <c:v>3.5260000000000002</c:v>
                </c:pt>
                <c:pt idx="2796">
                  <c:v>3.5290000000000004</c:v>
                </c:pt>
                <c:pt idx="2797">
                  <c:v>3.524</c:v>
                </c:pt>
                <c:pt idx="2798">
                  <c:v>3.5180000000000002</c:v>
                </c:pt>
                <c:pt idx="2799">
                  <c:v>3.5190000000000001</c:v>
                </c:pt>
                <c:pt idx="2800">
                  <c:v>3.5270000000000001</c:v>
                </c:pt>
                <c:pt idx="2801">
                  <c:v>3.5270000000000001</c:v>
                </c:pt>
                <c:pt idx="2802">
                  <c:v>3.5270000000000001</c:v>
                </c:pt>
                <c:pt idx="2803">
                  <c:v>3.5330000000000004</c:v>
                </c:pt>
                <c:pt idx="2804">
                  <c:v>3.532</c:v>
                </c:pt>
                <c:pt idx="2805">
                  <c:v>3.5310000000000001</c:v>
                </c:pt>
                <c:pt idx="2806">
                  <c:v>3.5370000000000004</c:v>
                </c:pt>
                <c:pt idx="2807">
                  <c:v>3.536</c:v>
                </c:pt>
                <c:pt idx="2808">
                  <c:v>3.536</c:v>
                </c:pt>
                <c:pt idx="2809">
                  <c:v>3.536</c:v>
                </c:pt>
                <c:pt idx="2810">
                  <c:v>3.5350000000000001</c:v>
                </c:pt>
                <c:pt idx="2811">
                  <c:v>3.5340000000000003</c:v>
                </c:pt>
                <c:pt idx="2812">
                  <c:v>3.5310000000000001</c:v>
                </c:pt>
                <c:pt idx="2813">
                  <c:v>3.532</c:v>
                </c:pt>
                <c:pt idx="2814">
                  <c:v>3.5190000000000001</c:v>
                </c:pt>
                <c:pt idx="2815">
                  <c:v>3.5190000000000001</c:v>
                </c:pt>
                <c:pt idx="2816">
                  <c:v>3.5190000000000001</c:v>
                </c:pt>
                <c:pt idx="2817">
                  <c:v>3.524</c:v>
                </c:pt>
                <c:pt idx="2818">
                  <c:v>3.5220000000000002</c:v>
                </c:pt>
                <c:pt idx="2819">
                  <c:v>3.544</c:v>
                </c:pt>
                <c:pt idx="2820">
                  <c:v>3.569</c:v>
                </c:pt>
                <c:pt idx="2821">
                  <c:v>3.5590000000000002</c:v>
                </c:pt>
                <c:pt idx="2822">
                  <c:v>3.5590000000000002</c:v>
                </c:pt>
                <c:pt idx="2823">
                  <c:v>3.5590000000000002</c:v>
                </c:pt>
                <c:pt idx="2824">
                  <c:v>3.5630000000000002</c:v>
                </c:pt>
                <c:pt idx="2825">
                  <c:v>3.5420000000000003</c:v>
                </c:pt>
                <c:pt idx="2826">
                  <c:v>3.5410000000000004</c:v>
                </c:pt>
                <c:pt idx="2827">
                  <c:v>3.5340000000000003</c:v>
                </c:pt>
                <c:pt idx="2828">
                  <c:v>3.5230000000000001</c:v>
                </c:pt>
                <c:pt idx="2829">
                  <c:v>3.5230000000000001</c:v>
                </c:pt>
                <c:pt idx="2830">
                  <c:v>3.5230000000000001</c:v>
                </c:pt>
                <c:pt idx="2831">
                  <c:v>3.5300000000000002</c:v>
                </c:pt>
                <c:pt idx="2832">
                  <c:v>3.5230000000000001</c:v>
                </c:pt>
                <c:pt idx="2833">
                  <c:v>3.5220000000000002</c:v>
                </c:pt>
                <c:pt idx="2834">
                  <c:v>3.524</c:v>
                </c:pt>
                <c:pt idx="2835">
                  <c:v>3.5170000000000003</c:v>
                </c:pt>
                <c:pt idx="2836">
                  <c:v>3.5170000000000003</c:v>
                </c:pt>
                <c:pt idx="2837">
                  <c:v>3.5170000000000003</c:v>
                </c:pt>
                <c:pt idx="2838">
                  <c:v>3.5030000000000001</c:v>
                </c:pt>
                <c:pt idx="2839">
                  <c:v>3.4950000000000001</c:v>
                </c:pt>
                <c:pt idx="2840">
                  <c:v>3.5030000000000001</c:v>
                </c:pt>
                <c:pt idx="2841">
                  <c:v>3.5070000000000001</c:v>
                </c:pt>
                <c:pt idx="2842">
                  <c:v>3.5030000000000001</c:v>
                </c:pt>
                <c:pt idx="2843">
                  <c:v>3.5030000000000001</c:v>
                </c:pt>
                <c:pt idx="2844">
                  <c:v>3.5030000000000001</c:v>
                </c:pt>
                <c:pt idx="2845">
                  <c:v>3.5070000000000001</c:v>
                </c:pt>
                <c:pt idx="2846">
                  <c:v>3.5110000000000001</c:v>
                </c:pt>
                <c:pt idx="2847">
                  <c:v>3.5050000000000003</c:v>
                </c:pt>
                <c:pt idx="2848">
                  <c:v>3.5140000000000002</c:v>
                </c:pt>
                <c:pt idx="2849">
                  <c:v>3.5180000000000002</c:v>
                </c:pt>
                <c:pt idx="2850">
                  <c:v>3.5180000000000002</c:v>
                </c:pt>
                <c:pt idx="2851">
                  <c:v>3.5180000000000002</c:v>
                </c:pt>
                <c:pt idx="2852">
                  <c:v>3.5030000000000001</c:v>
                </c:pt>
                <c:pt idx="2853">
                  <c:v>3.488</c:v>
                </c:pt>
                <c:pt idx="2854">
                  <c:v>3.488</c:v>
                </c:pt>
                <c:pt idx="2855">
                  <c:v>3.492</c:v>
                </c:pt>
                <c:pt idx="2856">
                  <c:v>3.492</c:v>
                </c:pt>
                <c:pt idx="2857">
                  <c:v>3.492</c:v>
                </c:pt>
                <c:pt idx="2858">
                  <c:v>3.492</c:v>
                </c:pt>
                <c:pt idx="2859">
                  <c:v>3.4780000000000002</c:v>
                </c:pt>
                <c:pt idx="2860">
                  <c:v>3.4710000000000001</c:v>
                </c:pt>
                <c:pt idx="2861">
                  <c:v>3.4710000000000001</c:v>
                </c:pt>
                <c:pt idx="2862">
                  <c:v>3.4860000000000002</c:v>
                </c:pt>
                <c:pt idx="2863">
                  <c:v>3.504</c:v>
                </c:pt>
                <c:pt idx="2864">
                  <c:v>3.504</c:v>
                </c:pt>
                <c:pt idx="2865">
                  <c:v>3.504</c:v>
                </c:pt>
                <c:pt idx="2866">
                  <c:v>3.5020000000000002</c:v>
                </c:pt>
                <c:pt idx="2867">
                  <c:v>3.5010000000000003</c:v>
                </c:pt>
                <c:pt idx="2868">
                  <c:v>3.5070000000000001</c:v>
                </c:pt>
                <c:pt idx="2869">
                  <c:v>3.5030000000000001</c:v>
                </c:pt>
                <c:pt idx="2870">
                  <c:v>3.4970000000000003</c:v>
                </c:pt>
                <c:pt idx="2871">
                  <c:v>3.4970000000000003</c:v>
                </c:pt>
                <c:pt idx="2872">
                  <c:v>3.4970000000000003</c:v>
                </c:pt>
                <c:pt idx="2873">
                  <c:v>3.488</c:v>
                </c:pt>
                <c:pt idx="2874">
                  <c:v>3.4890000000000003</c:v>
                </c:pt>
                <c:pt idx="2875">
                  <c:v>3.4830000000000001</c:v>
                </c:pt>
                <c:pt idx="2876">
                  <c:v>3.492</c:v>
                </c:pt>
                <c:pt idx="2877">
                  <c:v>3.4890000000000003</c:v>
                </c:pt>
                <c:pt idx="2878">
                  <c:v>3.4890000000000003</c:v>
                </c:pt>
                <c:pt idx="2879">
                  <c:v>3.4890000000000003</c:v>
                </c:pt>
                <c:pt idx="2880">
                  <c:v>3.4930000000000003</c:v>
                </c:pt>
                <c:pt idx="2881">
                  <c:v>3.4980000000000002</c:v>
                </c:pt>
                <c:pt idx="2882">
                  <c:v>3.49</c:v>
                </c:pt>
                <c:pt idx="2883">
                  <c:v>3.4860000000000002</c:v>
                </c:pt>
                <c:pt idx="2884">
                  <c:v>3.4830000000000001</c:v>
                </c:pt>
                <c:pt idx="2885">
                  <c:v>3.4830000000000001</c:v>
                </c:pt>
                <c:pt idx="2886">
                  <c:v>3.4830000000000001</c:v>
                </c:pt>
                <c:pt idx="2887">
                  <c:v>3.4890000000000003</c:v>
                </c:pt>
                <c:pt idx="2888">
                  <c:v>3.4940000000000002</c:v>
                </c:pt>
                <c:pt idx="2889">
                  <c:v>3.49</c:v>
                </c:pt>
                <c:pt idx="2890">
                  <c:v>3.492</c:v>
                </c:pt>
                <c:pt idx="2891">
                  <c:v>3.4980000000000002</c:v>
                </c:pt>
                <c:pt idx="2892">
                  <c:v>3.4980000000000002</c:v>
                </c:pt>
                <c:pt idx="2893">
                  <c:v>3.4980000000000002</c:v>
                </c:pt>
                <c:pt idx="2894">
                  <c:v>3.5210000000000004</c:v>
                </c:pt>
                <c:pt idx="2895">
                  <c:v>3.5310000000000001</c:v>
                </c:pt>
                <c:pt idx="2896">
                  <c:v>3.5390000000000001</c:v>
                </c:pt>
                <c:pt idx="2897">
                  <c:v>3.5490000000000004</c:v>
                </c:pt>
                <c:pt idx="2898">
                  <c:v>3.5330000000000004</c:v>
                </c:pt>
                <c:pt idx="2899">
                  <c:v>3.5330000000000004</c:v>
                </c:pt>
                <c:pt idx="2900">
                  <c:v>3.5330000000000004</c:v>
                </c:pt>
                <c:pt idx="2901">
                  <c:v>3.5250000000000004</c:v>
                </c:pt>
                <c:pt idx="2902">
                  <c:v>3.516</c:v>
                </c:pt>
                <c:pt idx="2903">
                  <c:v>3.5230000000000001</c:v>
                </c:pt>
                <c:pt idx="2904">
                  <c:v>3.5130000000000003</c:v>
                </c:pt>
                <c:pt idx="2905">
                  <c:v>3.5060000000000002</c:v>
                </c:pt>
                <c:pt idx="2906">
                  <c:v>3.5060000000000002</c:v>
                </c:pt>
                <c:pt idx="2907">
                  <c:v>3.5060000000000002</c:v>
                </c:pt>
                <c:pt idx="2908">
                  <c:v>3.5090000000000003</c:v>
                </c:pt>
                <c:pt idx="2909">
                  <c:v>3.512</c:v>
                </c:pt>
                <c:pt idx="2910">
                  <c:v>3.5110000000000001</c:v>
                </c:pt>
                <c:pt idx="2911">
                  <c:v>3.5170000000000003</c:v>
                </c:pt>
                <c:pt idx="2912">
                  <c:v>3.5100000000000002</c:v>
                </c:pt>
                <c:pt idx="2913">
                  <c:v>3.5100000000000002</c:v>
                </c:pt>
                <c:pt idx="2914">
                  <c:v>3.5100000000000002</c:v>
                </c:pt>
                <c:pt idx="2915">
                  <c:v>3.5050000000000003</c:v>
                </c:pt>
                <c:pt idx="2916">
                  <c:v>3.5170000000000003</c:v>
                </c:pt>
                <c:pt idx="2917">
                  <c:v>3.5210000000000004</c:v>
                </c:pt>
                <c:pt idx="2918">
                  <c:v>3.5170000000000003</c:v>
                </c:pt>
                <c:pt idx="2919">
                  <c:v>3.496</c:v>
                </c:pt>
                <c:pt idx="2920">
                  <c:v>3.496</c:v>
                </c:pt>
                <c:pt idx="2921">
                  <c:v>3.496</c:v>
                </c:pt>
                <c:pt idx="2922">
                  <c:v>3.492</c:v>
                </c:pt>
                <c:pt idx="2923">
                  <c:v>3.488</c:v>
                </c:pt>
                <c:pt idx="2924">
                  <c:v>3.4870000000000001</c:v>
                </c:pt>
                <c:pt idx="2925">
                  <c:v>3.4750000000000001</c:v>
                </c:pt>
                <c:pt idx="2926">
                  <c:v>3.4590000000000001</c:v>
                </c:pt>
                <c:pt idx="2927">
                  <c:v>3.4590000000000001</c:v>
                </c:pt>
                <c:pt idx="2928">
                  <c:v>3.4590000000000001</c:v>
                </c:pt>
                <c:pt idx="2929">
                  <c:v>3.4740000000000002</c:v>
                </c:pt>
                <c:pt idx="2930">
                  <c:v>3.4730000000000003</c:v>
                </c:pt>
                <c:pt idx="2931">
                  <c:v>3.4710000000000001</c:v>
                </c:pt>
                <c:pt idx="2932">
                  <c:v>3.4650000000000003</c:v>
                </c:pt>
                <c:pt idx="2933">
                  <c:v>3.4710000000000001</c:v>
                </c:pt>
                <c:pt idx="2934">
                  <c:v>3.4710000000000001</c:v>
                </c:pt>
                <c:pt idx="2935">
                  <c:v>3.4710000000000001</c:v>
                </c:pt>
                <c:pt idx="2936">
                  <c:v>3.4710000000000001</c:v>
                </c:pt>
                <c:pt idx="2937">
                  <c:v>3.4620000000000002</c:v>
                </c:pt>
                <c:pt idx="2938">
                  <c:v>3.4620000000000002</c:v>
                </c:pt>
                <c:pt idx="2939">
                  <c:v>3.484</c:v>
                </c:pt>
                <c:pt idx="2940">
                  <c:v>3.4790000000000001</c:v>
                </c:pt>
                <c:pt idx="2941">
                  <c:v>3.4790000000000001</c:v>
                </c:pt>
                <c:pt idx="2942">
                  <c:v>3.4790000000000001</c:v>
                </c:pt>
                <c:pt idx="2943">
                  <c:v>3.488</c:v>
                </c:pt>
                <c:pt idx="2944">
                  <c:v>3.49</c:v>
                </c:pt>
                <c:pt idx="2945">
                  <c:v>3.4890000000000003</c:v>
                </c:pt>
                <c:pt idx="2946">
                  <c:v>3.504</c:v>
                </c:pt>
                <c:pt idx="2947">
                  <c:v>3.4980000000000002</c:v>
                </c:pt>
                <c:pt idx="2948">
                  <c:v>3.4980000000000002</c:v>
                </c:pt>
                <c:pt idx="2949">
                  <c:v>3.4980000000000002</c:v>
                </c:pt>
                <c:pt idx="2950">
                  <c:v>3.4870000000000001</c:v>
                </c:pt>
                <c:pt idx="2951">
                  <c:v>3.476</c:v>
                </c:pt>
                <c:pt idx="2952">
                  <c:v>3.4750000000000001</c:v>
                </c:pt>
                <c:pt idx="2953">
                  <c:v>3.472</c:v>
                </c:pt>
                <c:pt idx="2954">
                  <c:v>3.476</c:v>
                </c:pt>
                <c:pt idx="2955">
                  <c:v>3.476</c:v>
                </c:pt>
                <c:pt idx="2956">
                  <c:v>3.476</c:v>
                </c:pt>
                <c:pt idx="2957">
                  <c:v>3.4930000000000003</c:v>
                </c:pt>
                <c:pt idx="2958">
                  <c:v>3.48</c:v>
                </c:pt>
                <c:pt idx="2959">
                  <c:v>3.4820000000000002</c:v>
                </c:pt>
                <c:pt idx="2960">
                  <c:v>3.4670000000000001</c:v>
                </c:pt>
                <c:pt idx="2961">
                  <c:v>3.4610000000000003</c:v>
                </c:pt>
                <c:pt idx="2962">
                  <c:v>3.4610000000000003</c:v>
                </c:pt>
                <c:pt idx="2963">
                  <c:v>3.4610000000000003</c:v>
                </c:pt>
                <c:pt idx="2964">
                  <c:v>3.4610000000000003</c:v>
                </c:pt>
                <c:pt idx="2965">
                  <c:v>3.4610000000000003</c:v>
                </c:pt>
                <c:pt idx="2966">
                  <c:v>3.47</c:v>
                </c:pt>
                <c:pt idx="2967">
                  <c:v>3.4740000000000002</c:v>
                </c:pt>
                <c:pt idx="2968">
                  <c:v>3.4740000000000002</c:v>
                </c:pt>
                <c:pt idx="2969">
                  <c:v>3.4740000000000002</c:v>
                </c:pt>
                <c:pt idx="2970">
                  <c:v>3.4740000000000002</c:v>
                </c:pt>
                <c:pt idx="2971">
                  <c:v>3.4740000000000002</c:v>
                </c:pt>
                <c:pt idx="2972">
                  <c:v>3.484</c:v>
                </c:pt>
                <c:pt idx="2973">
                  <c:v>3.4890000000000003</c:v>
                </c:pt>
                <c:pt idx="2974">
                  <c:v>3.4770000000000003</c:v>
                </c:pt>
                <c:pt idx="2975">
                  <c:v>3.47</c:v>
                </c:pt>
                <c:pt idx="2976">
                  <c:v>3.47</c:v>
                </c:pt>
                <c:pt idx="2977">
                  <c:v>3.47</c:v>
                </c:pt>
                <c:pt idx="2978">
                  <c:v>3.484</c:v>
                </c:pt>
                <c:pt idx="2979">
                  <c:v>3.468</c:v>
                </c:pt>
                <c:pt idx="2980">
                  <c:v>3.4660000000000002</c:v>
                </c:pt>
                <c:pt idx="2981">
                  <c:v>3.4540000000000002</c:v>
                </c:pt>
                <c:pt idx="2982">
                  <c:v>3.4580000000000002</c:v>
                </c:pt>
                <c:pt idx="2983">
                  <c:v>3.4580000000000002</c:v>
                </c:pt>
                <c:pt idx="2984">
                  <c:v>3.4580000000000002</c:v>
                </c:pt>
                <c:pt idx="2985">
                  <c:v>3.4580000000000002</c:v>
                </c:pt>
                <c:pt idx="2986">
                  <c:v>3.4580000000000002</c:v>
                </c:pt>
                <c:pt idx="2987">
                  <c:v>3.4490000000000003</c:v>
                </c:pt>
                <c:pt idx="2988">
                  <c:v>3.4470000000000001</c:v>
                </c:pt>
                <c:pt idx="2989">
                  <c:v>3.452</c:v>
                </c:pt>
                <c:pt idx="2990">
                  <c:v>3.452</c:v>
                </c:pt>
                <c:pt idx="2991">
                  <c:v>3.452</c:v>
                </c:pt>
                <c:pt idx="2992">
                  <c:v>3.456</c:v>
                </c:pt>
                <c:pt idx="2993">
                  <c:v>3.4570000000000003</c:v>
                </c:pt>
                <c:pt idx="2994">
                  <c:v>3.4570000000000003</c:v>
                </c:pt>
                <c:pt idx="2995">
                  <c:v>3.4550000000000001</c:v>
                </c:pt>
                <c:pt idx="2996">
                  <c:v>3.4610000000000003</c:v>
                </c:pt>
                <c:pt idx="2997">
                  <c:v>3.4610000000000003</c:v>
                </c:pt>
                <c:pt idx="2998">
                  <c:v>3.4610000000000003</c:v>
                </c:pt>
                <c:pt idx="2999">
                  <c:v>3.4540000000000002</c:v>
                </c:pt>
                <c:pt idx="3000">
                  <c:v>3.468</c:v>
                </c:pt>
                <c:pt idx="3001">
                  <c:v>3.488</c:v>
                </c:pt>
                <c:pt idx="3002">
                  <c:v>3.4870000000000001</c:v>
                </c:pt>
                <c:pt idx="3003">
                  <c:v>3.49</c:v>
                </c:pt>
                <c:pt idx="3004">
                  <c:v>3.49</c:v>
                </c:pt>
                <c:pt idx="3005">
                  <c:v>3.49</c:v>
                </c:pt>
                <c:pt idx="3006">
                  <c:v>3.49</c:v>
                </c:pt>
                <c:pt idx="3007">
                  <c:v>3.4780000000000002</c:v>
                </c:pt>
                <c:pt idx="3008">
                  <c:v>3.4870000000000001</c:v>
                </c:pt>
                <c:pt idx="3009">
                  <c:v>3.476</c:v>
                </c:pt>
                <c:pt idx="3010">
                  <c:v>3.4750000000000001</c:v>
                </c:pt>
                <c:pt idx="3011">
                  <c:v>3.4750000000000001</c:v>
                </c:pt>
                <c:pt idx="3012">
                  <c:v>3.4750000000000001</c:v>
                </c:pt>
                <c:pt idx="3013">
                  <c:v>3.476</c:v>
                </c:pt>
                <c:pt idx="3014">
                  <c:v>3.4730000000000003</c:v>
                </c:pt>
                <c:pt idx="3015">
                  <c:v>3.4730000000000003</c:v>
                </c:pt>
                <c:pt idx="3016">
                  <c:v>3.472</c:v>
                </c:pt>
                <c:pt idx="3017">
                  <c:v>3.464</c:v>
                </c:pt>
                <c:pt idx="3018">
                  <c:v>3.464</c:v>
                </c:pt>
                <c:pt idx="3019">
                  <c:v>3.464</c:v>
                </c:pt>
                <c:pt idx="3020">
                  <c:v>3.4610000000000003</c:v>
                </c:pt>
                <c:pt idx="3021">
                  <c:v>3.4620000000000002</c:v>
                </c:pt>
                <c:pt idx="3022">
                  <c:v>3.4610000000000003</c:v>
                </c:pt>
                <c:pt idx="3023">
                  <c:v>3.4610000000000003</c:v>
                </c:pt>
                <c:pt idx="3024">
                  <c:v>3.452</c:v>
                </c:pt>
                <c:pt idx="3025">
                  <c:v>3.452</c:v>
                </c:pt>
                <c:pt idx="3026">
                  <c:v>3.452</c:v>
                </c:pt>
                <c:pt idx="3027">
                  <c:v>3.4590000000000001</c:v>
                </c:pt>
                <c:pt idx="3028">
                  <c:v>3.4530000000000003</c:v>
                </c:pt>
                <c:pt idx="3029">
                  <c:v>3.4580000000000002</c:v>
                </c:pt>
                <c:pt idx="3030">
                  <c:v>3.4450000000000003</c:v>
                </c:pt>
                <c:pt idx="3031">
                  <c:v>3.4430000000000001</c:v>
                </c:pt>
                <c:pt idx="3032">
                  <c:v>3.4430000000000001</c:v>
                </c:pt>
                <c:pt idx="3033">
                  <c:v>3.4430000000000001</c:v>
                </c:pt>
                <c:pt idx="3034">
                  <c:v>3.4530000000000003</c:v>
                </c:pt>
                <c:pt idx="3035">
                  <c:v>3.4330000000000003</c:v>
                </c:pt>
                <c:pt idx="3036">
                  <c:v>3.4410000000000003</c:v>
                </c:pt>
                <c:pt idx="3037">
                  <c:v>3.4320000000000004</c:v>
                </c:pt>
                <c:pt idx="3038">
                  <c:v>3.4340000000000002</c:v>
                </c:pt>
                <c:pt idx="3039">
                  <c:v>3.4340000000000002</c:v>
                </c:pt>
                <c:pt idx="3040">
                  <c:v>3.4340000000000002</c:v>
                </c:pt>
                <c:pt idx="3041">
                  <c:v>3.4380000000000002</c:v>
                </c:pt>
                <c:pt idx="3042">
                  <c:v>3.4260000000000002</c:v>
                </c:pt>
                <c:pt idx="3043">
                  <c:v>3.4260000000000002</c:v>
                </c:pt>
                <c:pt idx="3044">
                  <c:v>3.4240000000000004</c:v>
                </c:pt>
                <c:pt idx="3045">
                  <c:v>3.419</c:v>
                </c:pt>
                <c:pt idx="3046">
                  <c:v>3.419</c:v>
                </c:pt>
                <c:pt idx="3047">
                  <c:v>3.419</c:v>
                </c:pt>
                <c:pt idx="3048">
                  <c:v>3.4220000000000002</c:v>
                </c:pt>
                <c:pt idx="3049">
                  <c:v>3.4290000000000003</c:v>
                </c:pt>
                <c:pt idx="3050">
                  <c:v>3.4359999999999999</c:v>
                </c:pt>
                <c:pt idx="3051">
                  <c:v>3.4290000000000003</c:v>
                </c:pt>
                <c:pt idx="3052">
                  <c:v>3.4280000000000004</c:v>
                </c:pt>
                <c:pt idx="3053">
                  <c:v>3.4280000000000004</c:v>
                </c:pt>
                <c:pt idx="3054">
                  <c:v>3.4280000000000004</c:v>
                </c:pt>
                <c:pt idx="3055">
                  <c:v>3.423</c:v>
                </c:pt>
                <c:pt idx="3056">
                  <c:v>3.4050000000000002</c:v>
                </c:pt>
                <c:pt idx="3057">
                  <c:v>3.4080000000000004</c:v>
                </c:pt>
                <c:pt idx="3058">
                  <c:v>3.41</c:v>
                </c:pt>
                <c:pt idx="3059">
                  <c:v>3.4210000000000003</c:v>
                </c:pt>
                <c:pt idx="3060">
                  <c:v>3.4210000000000003</c:v>
                </c:pt>
                <c:pt idx="3061">
                  <c:v>3.4210000000000003</c:v>
                </c:pt>
                <c:pt idx="3062">
                  <c:v>3.4210000000000003</c:v>
                </c:pt>
                <c:pt idx="3063">
                  <c:v>3.4180000000000001</c:v>
                </c:pt>
                <c:pt idx="3064">
                  <c:v>3.411</c:v>
                </c:pt>
                <c:pt idx="3065">
                  <c:v>3.4020000000000001</c:v>
                </c:pt>
                <c:pt idx="3066">
                  <c:v>3.4260000000000002</c:v>
                </c:pt>
                <c:pt idx="3067">
                  <c:v>3.4260000000000002</c:v>
                </c:pt>
                <c:pt idx="3068">
                  <c:v>3.4260000000000002</c:v>
                </c:pt>
                <c:pt idx="3069">
                  <c:v>3.427</c:v>
                </c:pt>
                <c:pt idx="3070">
                  <c:v>3.4260000000000002</c:v>
                </c:pt>
                <c:pt idx="3071">
                  <c:v>3.4290000000000003</c:v>
                </c:pt>
                <c:pt idx="3072">
                  <c:v>3.4290000000000003</c:v>
                </c:pt>
                <c:pt idx="3073">
                  <c:v>3.415</c:v>
                </c:pt>
                <c:pt idx="3074">
                  <c:v>3.415</c:v>
                </c:pt>
                <c:pt idx="3075">
                  <c:v>3.415</c:v>
                </c:pt>
                <c:pt idx="3076">
                  <c:v>3.419</c:v>
                </c:pt>
                <c:pt idx="3077">
                  <c:v>3.419</c:v>
                </c:pt>
                <c:pt idx="3078">
                  <c:v>3.427</c:v>
                </c:pt>
                <c:pt idx="3079">
                  <c:v>3.45</c:v>
                </c:pt>
                <c:pt idx="3080">
                  <c:v>3.476</c:v>
                </c:pt>
                <c:pt idx="3081">
                  <c:v>3.476</c:v>
                </c:pt>
                <c:pt idx="3082">
                  <c:v>3.476</c:v>
                </c:pt>
                <c:pt idx="3083">
                  <c:v>3.472</c:v>
                </c:pt>
                <c:pt idx="3084">
                  <c:v>3.4830000000000001</c:v>
                </c:pt>
                <c:pt idx="3085">
                  <c:v>3.4930000000000003</c:v>
                </c:pt>
                <c:pt idx="3086">
                  <c:v>3.47</c:v>
                </c:pt>
                <c:pt idx="3087">
                  <c:v>3.4670000000000001</c:v>
                </c:pt>
                <c:pt idx="3088">
                  <c:v>3.4670000000000001</c:v>
                </c:pt>
                <c:pt idx="3089">
                  <c:v>3.4670000000000001</c:v>
                </c:pt>
                <c:pt idx="3090">
                  <c:v>3.5030000000000001</c:v>
                </c:pt>
                <c:pt idx="3091">
                  <c:v>3.5230000000000001</c:v>
                </c:pt>
                <c:pt idx="3092">
                  <c:v>3.5330000000000004</c:v>
                </c:pt>
                <c:pt idx="3093">
                  <c:v>3.536</c:v>
                </c:pt>
                <c:pt idx="3094">
                  <c:v>3.5190000000000001</c:v>
                </c:pt>
                <c:pt idx="3095">
                  <c:v>3.5190000000000001</c:v>
                </c:pt>
                <c:pt idx="3096">
                  <c:v>3.5190000000000001</c:v>
                </c:pt>
                <c:pt idx="3097">
                  <c:v>3.5430000000000001</c:v>
                </c:pt>
                <c:pt idx="3098">
                  <c:v>3.5720000000000001</c:v>
                </c:pt>
                <c:pt idx="3099">
                  <c:v>3.5710000000000002</c:v>
                </c:pt>
                <c:pt idx="3100">
                  <c:v>3.56</c:v>
                </c:pt>
                <c:pt idx="3101">
                  <c:v>3.5680000000000001</c:v>
                </c:pt>
                <c:pt idx="3102">
                  <c:v>3.5680000000000001</c:v>
                </c:pt>
                <c:pt idx="3103">
                  <c:v>3.5680000000000001</c:v>
                </c:pt>
                <c:pt idx="3104">
                  <c:v>3.5790000000000002</c:v>
                </c:pt>
                <c:pt idx="3105">
                  <c:v>3.5780000000000003</c:v>
                </c:pt>
                <c:pt idx="3106">
                  <c:v>3.5790000000000002</c:v>
                </c:pt>
                <c:pt idx="3107">
                  <c:v>3.5820000000000003</c:v>
                </c:pt>
                <c:pt idx="3108">
                  <c:v>3.6060000000000003</c:v>
                </c:pt>
                <c:pt idx="3109">
                  <c:v>3.6060000000000003</c:v>
                </c:pt>
                <c:pt idx="3110">
                  <c:v>3.6060000000000003</c:v>
                </c:pt>
                <c:pt idx="3111">
                  <c:v>3.6</c:v>
                </c:pt>
                <c:pt idx="3112">
                  <c:v>3.609</c:v>
                </c:pt>
                <c:pt idx="3113">
                  <c:v>3.6140000000000003</c:v>
                </c:pt>
                <c:pt idx="3114">
                  <c:v>3.6280000000000001</c:v>
                </c:pt>
                <c:pt idx="3115">
                  <c:v>3.6360000000000001</c:v>
                </c:pt>
                <c:pt idx="3116">
                  <c:v>3.6360000000000001</c:v>
                </c:pt>
                <c:pt idx="3117">
                  <c:v>3.6360000000000001</c:v>
                </c:pt>
                <c:pt idx="3118">
                  <c:v>3.6260000000000003</c:v>
                </c:pt>
                <c:pt idx="3119">
                  <c:v>3.641</c:v>
                </c:pt>
                <c:pt idx="3120">
                  <c:v>3.649</c:v>
                </c:pt>
                <c:pt idx="3121">
                  <c:v>3.649</c:v>
                </c:pt>
                <c:pt idx="3122">
                  <c:v>3.6430000000000002</c:v>
                </c:pt>
                <c:pt idx="3123">
                  <c:v>3.6430000000000002</c:v>
                </c:pt>
                <c:pt idx="3124">
                  <c:v>3.6430000000000002</c:v>
                </c:pt>
                <c:pt idx="3125">
                  <c:v>3.6580000000000004</c:v>
                </c:pt>
                <c:pt idx="3126">
                  <c:v>3.6580000000000004</c:v>
                </c:pt>
                <c:pt idx="3127">
                  <c:v>3.6580000000000004</c:v>
                </c:pt>
                <c:pt idx="3128">
                  <c:v>3.6580000000000004</c:v>
                </c:pt>
                <c:pt idx="3129">
                  <c:v>3.6580000000000004</c:v>
                </c:pt>
                <c:pt idx="3130">
                  <c:v>3.6580000000000004</c:v>
                </c:pt>
                <c:pt idx="3131">
                  <c:v>3.6580000000000004</c:v>
                </c:pt>
                <c:pt idx="3132">
                  <c:v>3.6860000000000004</c:v>
                </c:pt>
                <c:pt idx="3133">
                  <c:v>3.6950000000000003</c:v>
                </c:pt>
                <c:pt idx="3134">
                  <c:v>3.6720000000000002</c:v>
                </c:pt>
                <c:pt idx="3135">
                  <c:v>3.6440000000000001</c:v>
                </c:pt>
                <c:pt idx="3136">
                  <c:v>3.6440000000000001</c:v>
                </c:pt>
                <c:pt idx="3137">
                  <c:v>3.6440000000000001</c:v>
                </c:pt>
                <c:pt idx="3138">
                  <c:v>3.6440000000000001</c:v>
                </c:pt>
                <c:pt idx="3139">
                  <c:v>3.67</c:v>
                </c:pt>
                <c:pt idx="3140">
                  <c:v>3.7080000000000002</c:v>
                </c:pt>
                <c:pt idx="3141">
                  <c:v>3.7370000000000001</c:v>
                </c:pt>
                <c:pt idx="3142">
                  <c:v>3.7370000000000001</c:v>
                </c:pt>
                <c:pt idx="3143">
                  <c:v>3.722</c:v>
                </c:pt>
                <c:pt idx="3144">
                  <c:v>3.722</c:v>
                </c:pt>
                <c:pt idx="3145">
                  <c:v>3.722</c:v>
                </c:pt>
                <c:pt idx="3146">
                  <c:v>3.7370000000000001</c:v>
                </c:pt>
                <c:pt idx="3147">
                  <c:v>3.7430000000000003</c:v>
                </c:pt>
                <c:pt idx="3148">
                  <c:v>3.7290000000000001</c:v>
                </c:pt>
                <c:pt idx="3149">
                  <c:v>3.7290000000000001</c:v>
                </c:pt>
                <c:pt idx="3150">
                  <c:v>3.71</c:v>
                </c:pt>
                <c:pt idx="3151">
                  <c:v>3.71</c:v>
                </c:pt>
                <c:pt idx="3152">
                  <c:v>3.71</c:v>
                </c:pt>
                <c:pt idx="3153">
                  <c:v>3.746</c:v>
                </c:pt>
                <c:pt idx="3154">
                  <c:v>3.7310000000000003</c:v>
                </c:pt>
                <c:pt idx="3155">
                  <c:v>3.742</c:v>
                </c:pt>
                <c:pt idx="3156">
                  <c:v>3.7670000000000003</c:v>
                </c:pt>
                <c:pt idx="3157">
                  <c:v>3.7930000000000001</c:v>
                </c:pt>
                <c:pt idx="3158">
                  <c:v>3.7930000000000001</c:v>
                </c:pt>
                <c:pt idx="3159">
                  <c:v>3.7930000000000001</c:v>
                </c:pt>
                <c:pt idx="3160">
                  <c:v>3.7880000000000003</c:v>
                </c:pt>
                <c:pt idx="3161">
                  <c:v>3.7650000000000001</c:v>
                </c:pt>
                <c:pt idx="3162">
                  <c:v>3.754</c:v>
                </c:pt>
                <c:pt idx="3163">
                  <c:v>3.7770000000000001</c:v>
                </c:pt>
                <c:pt idx="3164">
                  <c:v>3.7840000000000003</c:v>
                </c:pt>
                <c:pt idx="3165">
                  <c:v>3.7840000000000003</c:v>
                </c:pt>
                <c:pt idx="3166">
                  <c:v>3.7840000000000003</c:v>
                </c:pt>
                <c:pt idx="3167">
                  <c:v>3.7890000000000001</c:v>
                </c:pt>
                <c:pt idx="3168">
                  <c:v>3.7960000000000003</c:v>
                </c:pt>
                <c:pt idx="3169">
                  <c:v>3.8000000000000003</c:v>
                </c:pt>
                <c:pt idx="3170">
                  <c:v>3.7870000000000004</c:v>
                </c:pt>
                <c:pt idx="3171">
                  <c:v>3.81</c:v>
                </c:pt>
                <c:pt idx="3172">
                  <c:v>3.81</c:v>
                </c:pt>
                <c:pt idx="3173">
                  <c:v>3.81</c:v>
                </c:pt>
                <c:pt idx="3174">
                  <c:v>3.782</c:v>
                </c:pt>
                <c:pt idx="3175">
                  <c:v>3.8150000000000004</c:v>
                </c:pt>
                <c:pt idx="3176">
                  <c:v>3.8190000000000004</c:v>
                </c:pt>
                <c:pt idx="3177">
                  <c:v>3.8120000000000003</c:v>
                </c:pt>
                <c:pt idx="3178">
                  <c:v>3.8150000000000004</c:v>
                </c:pt>
                <c:pt idx="3179">
                  <c:v>3.8150000000000004</c:v>
                </c:pt>
                <c:pt idx="3180">
                  <c:v>3.8150000000000004</c:v>
                </c:pt>
                <c:pt idx="3181">
                  <c:v>3.8240000000000003</c:v>
                </c:pt>
                <c:pt idx="3182">
                  <c:v>3.8410000000000002</c:v>
                </c:pt>
                <c:pt idx="3183">
                  <c:v>3.8380000000000001</c:v>
                </c:pt>
                <c:pt idx="3184">
                  <c:v>3.8460000000000001</c:v>
                </c:pt>
                <c:pt idx="3185">
                  <c:v>3.8330000000000002</c:v>
                </c:pt>
                <c:pt idx="3186">
                  <c:v>3.8330000000000002</c:v>
                </c:pt>
                <c:pt idx="3187">
                  <c:v>3.8330000000000002</c:v>
                </c:pt>
                <c:pt idx="3188">
                  <c:v>3.8640000000000003</c:v>
                </c:pt>
                <c:pt idx="3189">
                  <c:v>3.863</c:v>
                </c:pt>
                <c:pt idx="3190">
                  <c:v>3.871</c:v>
                </c:pt>
                <c:pt idx="3191">
                  <c:v>3.8860000000000001</c:v>
                </c:pt>
                <c:pt idx="3192">
                  <c:v>3.8890000000000002</c:v>
                </c:pt>
                <c:pt idx="3193">
                  <c:v>3.8890000000000002</c:v>
                </c:pt>
                <c:pt idx="3194">
                  <c:v>3.8890000000000002</c:v>
                </c:pt>
                <c:pt idx="3195">
                  <c:v>3.9140000000000001</c:v>
                </c:pt>
                <c:pt idx="3196">
                  <c:v>3.9580000000000002</c:v>
                </c:pt>
                <c:pt idx="3197">
                  <c:v>3.9940000000000002</c:v>
                </c:pt>
                <c:pt idx="3198">
                  <c:v>3.9850000000000003</c:v>
                </c:pt>
                <c:pt idx="3199">
                  <c:v>3.96</c:v>
                </c:pt>
                <c:pt idx="3200">
                  <c:v>3.96</c:v>
                </c:pt>
                <c:pt idx="3201">
                  <c:v>3.96</c:v>
                </c:pt>
                <c:pt idx="3202">
                  <c:v>3.9910000000000001</c:v>
                </c:pt>
                <c:pt idx="3203">
                  <c:v>3.9440000000000004</c:v>
                </c:pt>
                <c:pt idx="3204">
                  <c:v>3.9480000000000004</c:v>
                </c:pt>
                <c:pt idx="3205">
                  <c:v>3.9180000000000001</c:v>
                </c:pt>
                <c:pt idx="3206">
                  <c:v>3.9040000000000004</c:v>
                </c:pt>
                <c:pt idx="3207">
                  <c:v>3.9040000000000004</c:v>
                </c:pt>
                <c:pt idx="3208">
                  <c:v>3.9040000000000004</c:v>
                </c:pt>
                <c:pt idx="3209">
                  <c:v>3.919</c:v>
                </c:pt>
                <c:pt idx="3210">
                  <c:v>3.9350000000000001</c:v>
                </c:pt>
                <c:pt idx="3211">
                  <c:v>3.9220000000000002</c:v>
                </c:pt>
                <c:pt idx="3212">
                  <c:v>3.9340000000000002</c:v>
                </c:pt>
                <c:pt idx="3213">
                  <c:v>3.93</c:v>
                </c:pt>
                <c:pt idx="3214">
                  <c:v>3.93</c:v>
                </c:pt>
                <c:pt idx="3215">
                  <c:v>3.93</c:v>
                </c:pt>
                <c:pt idx="3216">
                  <c:v>3.923</c:v>
                </c:pt>
                <c:pt idx="3217">
                  <c:v>3.9140000000000001</c:v>
                </c:pt>
                <c:pt idx="3218">
                  <c:v>3.9090000000000003</c:v>
                </c:pt>
                <c:pt idx="3219">
                  <c:v>3.9090000000000003</c:v>
                </c:pt>
                <c:pt idx="3220">
                  <c:v>3.9090000000000003</c:v>
                </c:pt>
                <c:pt idx="3221">
                  <c:v>3.9090000000000003</c:v>
                </c:pt>
                <c:pt idx="3222">
                  <c:v>3.9090000000000003</c:v>
                </c:pt>
                <c:pt idx="3223">
                  <c:v>3.9290000000000003</c:v>
                </c:pt>
                <c:pt idx="3224">
                  <c:v>3.9080000000000004</c:v>
                </c:pt>
                <c:pt idx="3225">
                  <c:v>3.8890000000000002</c:v>
                </c:pt>
                <c:pt idx="3226">
                  <c:v>3.8890000000000002</c:v>
                </c:pt>
                <c:pt idx="3227">
                  <c:v>3.9180000000000001</c:v>
                </c:pt>
                <c:pt idx="3228">
                  <c:v>3.9180000000000001</c:v>
                </c:pt>
                <c:pt idx="3229">
                  <c:v>3.9180000000000001</c:v>
                </c:pt>
                <c:pt idx="3230">
                  <c:v>3.9630000000000001</c:v>
                </c:pt>
                <c:pt idx="3231">
                  <c:v>3.9710000000000001</c:v>
                </c:pt>
                <c:pt idx="3232">
                  <c:v>3.96</c:v>
                </c:pt>
                <c:pt idx="3233">
                  <c:v>3.9740000000000002</c:v>
                </c:pt>
                <c:pt idx="3234">
                  <c:v>3.9580000000000002</c:v>
                </c:pt>
                <c:pt idx="3235">
                  <c:v>3.9580000000000002</c:v>
                </c:pt>
                <c:pt idx="3236">
                  <c:v>3.9580000000000002</c:v>
                </c:pt>
                <c:pt idx="3237">
                  <c:v>3.9560000000000004</c:v>
                </c:pt>
                <c:pt idx="3238">
                  <c:v>3.9450000000000003</c:v>
                </c:pt>
                <c:pt idx="3239">
                  <c:v>3.9390000000000001</c:v>
                </c:pt>
                <c:pt idx="3240">
                  <c:v>3.899</c:v>
                </c:pt>
                <c:pt idx="3241">
                  <c:v>3.9140000000000001</c:v>
                </c:pt>
                <c:pt idx="3242">
                  <c:v>3.9140000000000001</c:v>
                </c:pt>
                <c:pt idx="3243">
                  <c:v>3.9140000000000001</c:v>
                </c:pt>
                <c:pt idx="3244">
                  <c:v>3.93</c:v>
                </c:pt>
                <c:pt idx="3245">
                  <c:v>3.9280000000000004</c:v>
                </c:pt>
                <c:pt idx="3246">
                  <c:v>3.9330000000000003</c:v>
                </c:pt>
                <c:pt idx="3247">
                  <c:v>3.9350000000000001</c:v>
                </c:pt>
                <c:pt idx="3248">
                  <c:v>3.9630000000000001</c:v>
                </c:pt>
                <c:pt idx="3249">
                  <c:v>3.9630000000000001</c:v>
                </c:pt>
                <c:pt idx="3250">
                  <c:v>3.9630000000000001</c:v>
                </c:pt>
                <c:pt idx="3251">
                  <c:v>3.9980000000000002</c:v>
                </c:pt>
                <c:pt idx="3252">
                  <c:v>3.9950000000000001</c:v>
                </c:pt>
                <c:pt idx="3253">
                  <c:v>3.9450000000000003</c:v>
                </c:pt>
                <c:pt idx="3254">
                  <c:v>3.9260000000000002</c:v>
                </c:pt>
                <c:pt idx="3255">
                  <c:v>3.9240000000000004</c:v>
                </c:pt>
                <c:pt idx="3256">
                  <c:v>3.9240000000000004</c:v>
                </c:pt>
                <c:pt idx="3257">
                  <c:v>3.9240000000000004</c:v>
                </c:pt>
                <c:pt idx="3258">
                  <c:v>3.9370000000000003</c:v>
                </c:pt>
                <c:pt idx="3259">
                  <c:v>3.93</c:v>
                </c:pt>
                <c:pt idx="3260">
                  <c:v>3.8940000000000001</c:v>
                </c:pt>
                <c:pt idx="3261">
                  <c:v>3.875</c:v>
                </c:pt>
                <c:pt idx="3262">
                  <c:v>3.8690000000000002</c:v>
                </c:pt>
                <c:pt idx="3263">
                  <c:v>3.8690000000000002</c:v>
                </c:pt>
                <c:pt idx="3264">
                  <c:v>3.8690000000000002</c:v>
                </c:pt>
                <c:pt idx="3265">
                  <c:v>3.88</c:v>
                </c:pt>
                <c:pt idx="3266">
                  <c:v>3.875</c:v>
                </c:pt>
                <c:pt idx="3267">
                  <c:v>3.8640000000000003</c:v>
                </c:pt>
                <c:pt idx="3268">
                  <c:v>3.8930000000000002</c:v>
                </c:pt>
                <c:pt idx="3269">
                  <c:v>3.883</c:v>
                </c:pt>
                <c:pt idx="3270">
                  <c:v>3.883</c:v>
                </c:pt>
                <c:pt idx="3271">
                  <c:v>3.883</c:v>
                </c:pt>
                <c:pt idx="3272">
                  <c:v>3.89</c:v>
                </c:pt>
                <c:pt idx="3273">
                  <c:v>3.8650000000000002</c:v>
                </c:pt>
                <c:pt idx="3274">
                  <c:v>3.85</c:v>
                </c:pt>
                <c:pt idx="3275">
                  <c:v>3.8440000000000003</c:v>
                </c:pt>
                <c:pt idx="3276">
                  <c:v>3.8610000000000002</c:v>
                </c:pt>
                <c:pt idx="3277">
                  <c:v>3.8610000000000002</c:v>
                </c:pt>
                <c:pt idx="3278">
                  <c:v>3.8610000000000002</c:v>
                </c:pt>
                <c:pt idx="3279">
                  <c:v>3.8580000000000001</c:v>
                </c:pt>
                <c:pt idx="3280">
                  <c:v>3.9520000000000004</c:v>
                </c:pt>
                <c:pt idx="3281">
                  <c:v>3.9380000000000002</c:v>
                </c:pt>
                <c:pt idx="3282">
                  <c:v>3.9330000000000003</c:v>
                </c:pt>
                <c:pt idx="3283">
                  <c:v>3.9660000000000002</c:v>
                </c:pt>
                <c:pt idx="3284">
                  <c:v>3.9660000000000002</c:v>
                </c:pt>
                <c:pt idx="3285">
                  <c:v>3.9660000000000002</c:v>
                </c:pt>
                <c:pt idx="3286">
                  <c:v>3.9860000000000002</c:v>
                </c:pt>
                <c:pt idx="3287">
                  <c:v>3.9870000000000001</c:v>
                </c:pt>
                <c:pt idx="3288">
                  <c:v>3.984</c:v>
                </c:pt>
                <c:pt idx="3289">
                  <c:v>3.984</c:v>
                </c:pt>
                <c:pt idx="3290">
                  <c:v>3.984</c:v>
                </c:pt>
                <c:pt idx="3291">
                  <c:v>3.984</c:v>
                </c:pt>
                <c:pt idx="3292">
                  <c:v>3.984</c:v>
                </c:pt>
                <c:pt idx="3293">
                  <c:v>4.0170000000000003</c:v>
                </c:pt>
                <c:pt idx="3294">
                  <c:v>4.0410000000000004</c:v>
                </c:pt>
                <c:pt idx="3295">
                  <c:v>4.0490000000000004</c:v>
                </c:pt>
                <c:pt idx="3296">
                  <c:v>4.0220000000000002</c:v>
                </c:pt>
                <c:pt idx="3297">
                  <c:v>4.0150000000000006</c:v>
                </c:pt>
                <c:pt idx="3298">
                  <c:v>4.0150000000000006</c:v>
                </c:pt>
                <c:pt idx="3299">
                  <c:v>4.0150000000000006</c:v>
                </c:pt>
                <c:pt idx="3300">
                  <c:v>4.0190000000000001</c:v>
                </c:pt>
                <c:pt idx="3301">
                  <c:v>4.0190000000000001</c:v>
                </c:pt>
                <c:pt idx="3302">
                  <c:v>4.0200000000000005</c:v>
                </c:pt>
                <c:pt idx="3303">
                  <c:v>4.0060000000000002</c:v>
                </c:pt>
                <c:pt idx="3304">
                  <c:v>4.0529999999999999</c:v>
                </c:pt>
                <c:pt idx="3305">
                  <c:v>4.0529999999999999</c:v>
                </c:pt>
                <c:pt idx="3306">
                  <c:v>4.0529999999999999</c:v>
                </c:pt>
                <c:pt idx="3307">
                  <c:v>4.0179999999999998</c:v>
                </c:pt>
                <c:pt idx="3308">
                  <c:v>3.9260000000000002</c:v>
                </c:pt>
                <c:pt idx="3309">
                  <c:v>3.9480000000000004</c:v>
                </c:pt>
                <c:pt idx="3310">
                  <c:v>3.9440000000000004</c:v>
                </c:pt>
                <c:pt idx="3311">
                  <c:v>3.9730000000000003</c:v>
                </c:pt>
                <c:pt idx="3312">
                  <c:v>3.9730000000000003</c:v>
                </c:pt>
                <c:pt idx="3313">
                  <c:v>3.9730000000000003</c:v>
                </c:pt>
                <c:pt idx="3314">
                  <c:v>3.9710000000000001</c:v>
                </c:pt>
                <c:pt idx="3315">
                  <c:v>3.98</c:v>
                </c:pt>
                <c:pt idx="3316">
                  <c:v>3.9740000000000002</c:v>
                </c:pt>
                <c:pt idx="3317">
                  <c:v>3.9560000000000004</c:v>
                </c:pt>
                <c:pt idx="3318">
                  <c:v>3.9560000000000004</c:v>
                </c:pt>
                <c:pt idx="3319">
                  <c:v>3.9560000000000004</c:v>
                </c:pt>
                <c:pt idx="3320">
                  <c:v>3.9560000000000004</c:v>
                </c:pt>
                <c:pt idx="3321">
                  <c:v>3.9560000000000004</c:v>
                </c:pt>
                <c:pt idx="3322">
                  <c:v>3.9390000000000001</c:v>
                </c:pt>
                <c:pt idx="3323">
                  <c:v>3.9390000000000001</c:v>
                </c:pt>
                <c:pt idx="3324">
                  <c:v>3.9430000000000001</c:v>
                </c:pt>
                <c:pt idx="3325">
                  <c:v>3.9430000000000001</c:v>
                </c:pt>
                <c:pt idx="3326">
                  <c:v>3.9430000000000001</c:v>
                </c:pt>
                <c:pt idx="3327">
                  <c:v>3.9430000000000001</c:v>
                </c:pt>
                <c:pt idx="3328">
                  <c:v>4.0140000000000002</c:v>
                </c:pt>
                <c:pt idx="3329">
                  <c:v>3.984</c:v>
                </c:pt>
                <c:pt idx="3330">
                  <c:v>3.9750000000000001</c:v>
                </c:pt>
                <c:pt idx="3331">
                  <c:v>3.9350000000000001</c:v>
                </c:pt>
                <c:pt idx="3332">
                  <c:v>3.9290000000000003</c:v>
                </c:pt>
                <c:pt idx="3333">
                  <c:v>3.9290000000000003</c:v>
                </c:pt>
                <c:pt idx="3334">
                  <c:v>3.9290000000000003</c:v>
                </c:pt>
                <c:pt idx="3335">
                  <c:v>3.9250000000000003</c:v>
                </c:pt>
                <c:pt idx="3336">
                  <c:v>3.9460000000000002</c:v>
                </c:pt>
                <c:pt idx="3337">
                  <c:v>3.9510000000000001</c:v>
                </c:pt>
                <c:pt idx="3338">
                  <c:v>3.9510000000000001</c:v>
                </c:pt>
                <c:pt idx="3339">
                  <c:v>3.9240000000000004</c:v>
                </c:pt>
                <c:pt idx="3340">
                  <c:v>3.9240000000000004</c:v>
                </c:pt>
                <c:pt idx="3341">
                  <c:v>3.9240000000000004</c:v>
                </c:pt>
                <c:pt idx="3342">
                  <c:v>3.931</c:v>
                </c:pt>
                <c:pt idx="3343">
                  <c:v>3.8940000000000001</c:v>
                </c:pt>
                <c:pt idx="3344">
                  <c:v>3.8720000000000003</c:v>
                </c:pt>
                <c:pt idx="3345">
                  <c:v>3.8610000000000002</c:v>
                </c:pt>
                <c:pt idx="3346">
                  <c:v>3.8580000000000001</c:v>
                </c:pt>
                <c:pt idx="3347">
                  <c:v>3.8580000000000001</c:v>
                </c:pt>
                <c:pt idx="3348">
                  <c:v>3.8580000000000001</c:v>
                </c:pt>
                <c:pt idx="3349">
                  <c:v>3.89</c:v>
                </c:pt>
                <c:pt idx="3350">
                  <c:v>3.879</c:v>
                </c:pt>
                <c:pt idx="3351">
                  <c:v>3.867</c:v>
                </c:pt>
                <c:pt idx="3352">
                  <c:v>3.8650000000000002</c:v>
                </c:pt>
                <c:pt idx="3353">
                  <c:v>3.8680000000000003</c:v>
                </c:pt>
                <c:pt idx="3354">
                  <c:v>3.8680000000000003</c:v>
                </c:pt>
                <c:pt idx="3355">
                  <c:v>3.8680000000000003</c:v>
                </c:pt>
                <c:pt idx="3356">
                  <c:v>3.8720000000000003</c:v>
                </c:pt>
                <c:pt idx="3357">
                  <c:v>3.863</c:v>
                </c:pt>
                <c:pt idx="3358">
                  <c:v>3.855</c:v>
                </c:pt>
                <c:pt idx="3359">
                  <c:v>3.8190000000000004</c:v>
                </c:pt>
                <c:pt idx="3360">
                  <c:v>3.8250000000000002</c:v>
                </c:pt>
                <c:pt idx="3361">
                  <c:v>3.8250000000000002</c:v>
                </c:pt>
                <c:pt idx="3362">
                  <c:v>3.8250000000000002</c:v>
                </c:pt>
                <c:pt idx="3363">
                  <c:v>3.8190000000000004</c:v>
                </c:pt>
                <c:pt idx="3364">
                  <c:v>3.8520000000000003</c:v>
                </c:pt>
                <c:pt idx="3365">
                  <c:v>3.8740000000000001</c:v>
                </c:pt>
                <c:pt idx="3366">
                  <c:v>3.86</c:v>
                </c:pt>
                <c:pt idx="3367">
                  <c:v>3.8730000000000002</c:v>
                </c:pt>
                <c:pt idx="3368">
                  <c:v>3.8730000000000002</c:v>
                </c:pt>
                <c:pt idx="3369">
                  <c:v>3.8730000000000002</c:v>
                </c:pt>
                <c:pt idx="3370">
                  <c:v>3.8730000000000002</c:v>
                </c:pt>
                <c:pt idx="3371">
                  <c:v>3.875</c:v>
                </c:pt>
                <c:pt idx="3372">
                  <c:v>3.875</c:v>
                </c:pt>
                <c:pt idx="3373">
                  <c:v>3.88</c:v>
                </c:pt>
                <c:pt idx="3374">
                  <c:v>3.8760000000000003</c:v>
                </c:pt>
                <c:pt idx="3375">
                  <c:v>3.8760000000000003</c:v>
                </c:pt>
                <c:pt idx="3376">
                  <c:v>3.8760000000000003</c:v>
                </c:pt>
                <c:pt idx="3377">
                  <c:v>3.8720000000000003</c:v>
                </c:pt>
                <c:pt idx="3378">
                  <c:v>3.8620000000000001</c:v>
                </c:pt>
                <c:pt idx="3379">
                  <c:v>3.8640000000000003</c:v>
                </c:pt>
                <c:pt idx="3380">
                  <c:v>3.8360000000000003</c:v>
                </c:pt>
                <c:pt idx="3381">
                  <c:v>3.8410000000000002</c:v>
                </c:pt>
                <c:pt idx="3382">
                  <c:v>3.8410000000000002</c:v>
                </c:pt>
                <c:pt idx="3383">
                  <c:v>3.8410000000000002</c:v>
                </c:pt>
                <c:pt idx="3384">
                  <c:v>3.8680000000000003</c:v>
                </c:pt>
                <c:pt idx="3385">
                  <c:v>3.8330000000000002</c:v>
                </c:pt>
                <c:pt idx="3386">
                  <c:v>3.8270000000000004</c:v>
                </c:pt>
                <c:pt idx="3387">
                  <c:v>3.8280000000000003</c:v>
                </c:pt>
                <c:pt idx="3388">
                  <c:v>3.8380000000000001</c:v>
                </c:pt>
                <c:pt idx="3389">
                  <c:v>3.8380000000000001</c:v>
                </c:pt>
                <c:pt idx="3390">
                  <c:v>3.8380000000000001</c:v>
                </c:pt>
                <c:pt idx="3391">
                  <c:v>3.8420000000000001</c:v>
                </c:pt>
                <c:pt idx="3392">
                  <c:v>3.835</c:v>
                </c:pt>
                <c:pt idx="3393">
                  <c:v>3.8420000000000001</c:v>
                </c:pt>
                <c:pt idx="3394">
                  <c:v>3.8120000000000003</c:v>
                </c:pt>
                <c:pt idx="3395">
                  <c:v>3.8340000000000001</c:v>
                </c:pt>
                <c:pt idx="3396">
                  <c:v>3.8340000000000001</c:v>
                </c:pt>
                <c:pt idx="3397">
                  <c:v>3.8340000000000001</c:v>
                </c:pt>
                <c:pt idx="3398">
                  <c:v>3.8330000000000002</c:v>
                </c:pt>
                <c:pt idx="3399">
                  <c:v>3.7790000000000004</c:v>
                </c:pt>
                <c:pt idx="3400">
                  <c:v>3.7610000000000001</c:v>
                </c:pt>
                <c:pt idx="3401">
                  <c:v>3.77</c:v>
                </c:pt>
                <c:pt idx="3402">
                  <c:v>3.7920000000000003</c:v>
                </c:pt>
                <c:pt idx="3403">
                  <c:v>3.7920000000000003</c:v>
                </c:pt>
                <c:pt idx="3404">
                  <c:v>3.7920000000000003</c:v>
                </c:pt>
                <c:pt idx="3405">
                  <c:v>3.8000000000000003</c:v>
                </c:pt>
                <c:pt idx="3406">
                  <c:v>3.7690000000000001</c:v>
                </c:pt>
                <c:pt idx="3407">
                  <c:v>3.7770000000000001</c:v>
                </c:pt>
                <c:pt idx="3408">
                  <c:v>3.7800000000000002</c:v>
                </c:pt>
                <c:pt idx="3409">
                  <c:v>3.7690000000000001</c:v>
                </c:pt>
                <c:pt idx="3410">
                  <c:v>3.7690000000000001</c:v>
                </c:pt>
                <c:pt idx="3411">
                  <c:v>3.7690000000000001</c:v>
                </c:pt>
                <c:pt idx="3412">
                  <c:v>3.7760000000000002</c:v>
                </c:pt>
                <c:pt idx="3413">
                  <c:v>3.7800000000000002</c:v>
                </c:pt>
                <c:pt idx="3414">
                  <c:v>3.7970000000000002</c:v>
                </c:pt>
                <c:pt idx="3415">
                  <c:v>3.786</c:v>
                </c:pt>
                <c:pt idx="3416">
                  <c:v>3.7770000000000001</c:v>
                </c:pt>
                <c:pt idx="3417">
                  <c:v>3.7770000000000001</c:v>
                </c:pt>
                <c:pt idx="3418">
                  <c:v>3.7770000000000001</c:v>
                </c:pt>
                <c:pt idx="3419">
                  <c:v>3.7760000000000002</c:v>
                </c:pt>
                <c:pt idx="3420">
                  <c:v>3.7750000000000004</c:v>
                </c:pt>
                <c:pt idx="3421">
                  <c:v>3.7650000000000001</c:v>
                </c:pt>
                <c:pt idx="3422">
                  <c:v>3.7890000000000001</c:v>
                </c:pt>
                <c:pt idx="3423">
                  <c:v>3.7890000000000001</c:v>
                </c:pt>
                <c:pt idx="3424">
                  <c:v>3.7890000000000001</c:v>
                </c:pt>
                <c:pt idx="3425">
                  <c:v>3.7890000000000001</c:v>
                </c:pt>
                <c:pt idx="3426">
                  <c:v>3.8240000000000003</c:v>
                </c:pt>
                <c:pt idx="3427">
                  <c:v>3.8090000000000002</c:v>
                </c:pt>
                <c:pt idx="3428">
                  <c:v>3.8090000000000002</c:v>
                </c:pt>
                <c:pt idx="3429">
                  <c:v>3.8180000000000001</c:v>
                </c:pt>
                <c:pt idx="3430">
                  <c:v>3.8250000000000002</c:v>
                </c:pt>
                <c:pt idx="3431">
                  <c:v>3.8250000000000002</c:v>
                </c:pt>
                <c:pt idx="3432">
                  <c:v>3.8250000000000002</c:v>
                </c:pt>
                <c:pt idx="3433">
                  <c:v>3.806</c:v>
                </c:pt>
                <c:pt idx="3434">
                  <c:v>3.774</c:v>
                </c:pt>
                <c:pt idx="3435">
                  <c:v>3.782</c:v>
                </c:pt>
                <c:pt idx="3436">
                  <c:v>3.7810000000000001</c:v>
                </c:pt>
                <c:pt idx="3437">
                  <c:v>3.7830000000000004</c:v>
                </c:pt>
                <c:pt idx="3438">
                  <c:v>3.7830000000000004</c:v>
                </c:pt>
                <c:pt idx="3439">
                  <c:v>3.7830000000000004</c:v>
                </c:pt>
                <c:pt idx="3440">
                  <c:v>3.7720000000000002</c:v>
                </c:pt>
                <c:pt idx="3441">
                  <c:v>3.7830000000000004</c:v>
                </c:pt>
                <c:pt idx="3442">
                  <c:v>3.8070000000000004</c:v>
                </c:pt>
                <c:pt idx="3443">
                  <c:v>3.8130000000000002</c:v>
                </c:pt>
                <c:pt idx="3444">
                  <c:v>3.8080000000000003</c:v>
                </c:pt>
                <c:pt idx="3445">
                  <c:v>3.8080000000000003</c:v>
                </c:pt>
                <c:pt idx="3446">
                  <c:v>3.8080000000000003</c:v>
                </c:pt>
                <c:pt idx="3447">
                  <c:v>3.8130000000000002</c:v>
                </c:pt>
                <c:pt idx="3448">
                  <c:v>3.8180000000000001</c:v>
                </c:pt>
                <c:pt idx="3449">
                  <c:v>3.8150000000000004</c:v>
                </c:pt>
                <c:pt idx="3450">
                  <c:v>3.8070000000000004</c:v>
                </c:pt>
                <c:pt idx="3451">
                  <c:v>3.7890000000000001</c:v>
                </c:pt>
                <c:pt idx="3452">
                  <c:v>3.7890000000000001</c:v>
                </c:pt>
                <c:pt idx="3453">
                  <c:v>3.7890000000000001</c:v>
                </c:pt>
                <c:pt idx="3454">
                  <c:v>3.81</c:v>
                </c:pt>
                <c:pt idx="3455">
                  <c:v>3.8290000000000002</c:v>
                </c:pt>
                <c:pt idx="3456">
                  <c:v>3.8780000000000001</c:v>
                </c:pt>
                <c:pt idx="3457">
                  <c:v>3.883</c:v>
                </c:pt>
                <c:pt idx="3458">
                  <c:v>3.8740000000000001</c:v>
                </c:pt>
                <c:pt idx="3459">
                  <c:v>3.8740000000000001</c:v>
                </c:pt>
                <c:pt idx="3460">
                  <c:v>3.8740000000000001</c:v>
                </c:pt>
                <c:pt idx="3461">
                  <c:v>3.8780000000000001</c:v>
                </c:pt>
                <c:pt idx="3462">
                  <c:v>3.8640000000000003</c:v>
                </c:pt>
                <c:pt idx="3463">
                  <c:v>3.9210000000000003</c:v>
                </c:pt>
                <c:pt idx="3464">
                  <c:v>3.9280000000000004</c:v>
                </c:pt>
                <c:pt idx="3465">
                  <c:v>3.9220000000000002</c:v>
                </c:pt>
                <c:pt idx="3466">
                  <c:v>3.9220000000000002</c:v>
                </c:pt>
                <c:pt idx="3467">
                  <c:v>3.9220000000000002</c:v>
                </c:pt>
                <c:pt idx="3468">
                  <c:v>3.93</c:v>
                </c:pt>
                <c:pt idx="3469">
                  <c:v>3.923</c:v>
                </c:pt>
                <c:pt idx="3470">
                  <c:v>3.93</c:v>
                </c:pt>
                <c:pt idx="3471">
                  <c:v>3.9340000000000002</c:v>
                </c:pt>
                <c:pt idx="3472">
                  <c:v>3.927</c:v>
                </c:pt>
                <c:pt idx="3473">
                  <c:v>3.927</c:v>
                </c:pt>
                <c:pt idx="3474">
                  <c:v>3.927</c:v>
                </c:pt>
                <c:pt idx="3475">
                  <c:v>3.9330000000000003</c:v>
                </c:pt>
                <c:pt idx="3476">
                  <c:v>3.9220000000000002</c:v>
                </c:pt>
                <c:pt idx="3477">
                  <c:v>3.8810000000000002</c:v>
                </c:pt>
                <c:pt idx="3478">
                  <c:v>3.9060000000000001</c:v>
                </c:pt>
                <c:pt idx="3479">
                  <c:v>3.8660000000000001</c:v>
                </c:pt>
                <c:pt idx="3480">
                  <c:v>3.8660000000000001</c:v>
                </c:pt>
                <c:pt idx="3481">
                  <c:v>3.8660000000000001</c:v>
                </c:pt>
                <c:pt idx="3482">
                  <c:v>3.8660000000000001</c:v>
                </c:pt>
                <c:pt idx="3483">
                  <c:v>3.8660000000000001</c:v>
                </c:pt>
                <c:pt idx="3484">
                  <c:v>3.8890000000000002</c:v>
                </c:pt>
                <c:pt idx="3485">
                  <c:v>3.8740000000000001</c:v>
                </c:pt>
                <c:pt idx="3486">
                  <c:v>3.863</c:v>
                </c:pt>
                <c:pt idx="3487">
                  <c:v>3.863</c:v>
                </c:pt>
                <c:pt idx="3488">
                  <c:v>3.863</c:v>
                </c:pt>
                <c:pt idx="3489">
                  <c:v>3.923</c:v>
                </c:pt>
                <c:pt idx="3490">
                  <c:v>3.923</c:v>
                </c:pt>
                <c:pt idx="3491">
                  <c:v>3.923</c:v>
                </c:pt>
                <c:pt idx="3492">
                  <c:v>3.9410000000000003</c:v>
                </c:pt>
                <c:pt idx="3493">
                  <c:v>3.9490000000000003</c:v>
                </c:pt>
                <c:pt idx="3494">
                  <c:v>3.9490000000000003</c:v>
                </c:pt>
                <c:pt idx="3495">
                  <c:v>3.9490000000000003</c:v>
                </c:pt>
                <c:pt idx="3496">
                  <c:v>3.9490000000000003</c:v>
                </c:pt>
                <c:pt idx="3497">
                  <c:v>3.9360000000000004</c:v>
                </c:pt>
                <c:pt idx="3498">
                  <c:v>3.923</c:v>
                </c:pt>
                <c:pt idx="3499">
                  <c:v>3.9180000000000001</c:v>
                </c:pt>
                <c:pt idx="3500">
                  <c:v>3.923</c:v>
                </c:pt>
                <c:pt idx="3501">
                  <c:v>3.923</c:v>
                </c:pt>
                <c:pt idx="3502">
                  <c:v>3.923</c:v>
                </c:pt>
                <c:pt idx="3503">
                  <c:v>3.923</c:v>
                </c:pt>
                <c:pt idx="3504">
                  <c:v>3.8740000000000001</c:v>
                </c:pt>
                <c:pt idx="3505">
                  <c:v>3.85</c:v>
                </c:pt>
                <c:pt idx="3506">
                  <c:v>3.8480000000000003</c:v>
                </c:pt>
                <c:pt idx="3507">
                  <c:v>3.8420000000000001</c:v>
                </c:pt>
                <c:pt idx="3508">
                  <c:v>3.8420000000000001</c:v>
                </c:pt>
                <c:pt idx="3509">
                  <c:v>3.8420000000000001</c:v>
                </c:pt>
                <c:pt idx="3510">
                  <c:v>3.835</c:v>
                </c:pt>
                <c:pt idx="3511">
                  <c:v>3.8660000000000001</c:v>
                </c:pt>
                <c:pt idx="3512">
                  <c:v>3.85</c:v>
                </c:pt>
                <c:pt idx="3513">
                  <c:v>3.8210000000000002</c:v>
                </c:pt>
                <c:pt idx="3514">
                  <c:v>3.8160000000000003</c:v>
                </c:pt>
                <c:pt idx="3515">
                  <c:v>3.8160000000000003</c:v>
                </c:pt>
                <c:pt idx="3516">
                  <c:v>3.8160000000000003</c:v>
                </c:pt>
                <c:pt idx="3517">
                  <c:v>3.8420000000000001</c:v>
                </c:pt>
                <c:pt idx="3518">
                  <c:v>3.859</c:v>
                </c:pt>
                <c:pt idx="3519">
                  <c:v>3.8610000000000002</c:v>
                </c:pt>
                <c:pt idx="3520">
                  <c:v>3.855</c:v>
                </c:pt>
                <c:pt idx="3521">
                  <c:v>3.8810000000000002</c:v>
                </c:pt>
                <c:pt idx="3522">
                  <c:v>3.8810000000000002</c:v>
                </c:pt>
                <c:pt idx="3523">
                  <c:v>3.8810000000000002</c:v>
                </c:pt>
                <c:pt idx="3524">
                  <c:v>3.8940000000000001</c:v>
                </c:pt>
                <c:pt idx="3525">
                  <c:v>3.8660000000000001</c:v>
                </c:pt>
                <c:pt idx="3526">
                  <c:v>3.8720000000000003</c:v>
                </c:pt>
                <c:pt idx="3527">
                  <c:v>3.883</c:v>
                </c:pt>
                <c:pt idx="3528">
                  <c:v>3.867</c:v>
                </c:pt>
                <c:pt idx="3529">
                  <c:v>3.867</c:v>
                </c:pt>
                <c:pt idx="3530">
                  <c:v>3.867</c:v>
                </c:pt>
                <c:pt idx="3531">
                  <c:v>3.8680000000000003</c:v>
                </c:pt>
                <c:pt idx="3532">
                  <c:v>3.8780000000000001</c:v>
                </c:pt>
                <c:pt idx="3533">
                  <c:v>3.8770000000000002</c:v>
                </c:pt>
                <c:pt idx="3534">
                  <c:v>3.8880000000000003</c:v>
                </c:pt>
                <c:pt idx="3535">
                  <c:v>3.8860000000000001</c:v>
                </c:pt>
                <c:pt idx="3536">
                  <c:v>3.8860000000000001</c:v>
                </c:pt>
                <c:pt idx="3537">
                  <c:v>3.8860000000000001</c:v>
                </c:pt>
                <c:pt idx="3538">
                  <c:v>3.9130000000000003</c:v>
                </c:pt>
                <c:pt idx="3539">
                  <c:v>3.9210000000000003</c:v>
                </c:pt>
                <c:pt idx="3540">
                  <c:v>3.911</c:v>
                </c:pt>
                <c:pt idx="3541">
                  <c:v>3.891</c:v>
                </c:pt>
                <c:pt idx="3542">
                  <c:v>3.8890000000000002</c:v>
                </c:pt>
                <c:pt idx="3543">
                  <c:v>3.8890000000000002</c:v>
                </c:pt>
                <c:pt idx="3544">
                  <c:v>3.8890000000000002</c:v>
                </c:pt>
                <c:pt idx="3545">
                  <c:v>3.8920000000000003</c:v>
                </c:pt>
                <c:pt idx="3546">
                  <c:v>3.9050000000000002</c:v>
                </c:pt>
                <c:pt idx="3547">
                  <c:v>3.9040000000000004</c:v>
                </c:pt>
                <c:pt idx="3548">
                  <c:v>3.8850000000000002</c:v>
                </c:pt>
                <c:pt idx="3549">
                  <c:v>3.8780000000000001</c:v>
                </c:pt>
                <c:pt idx="3550">
                  <c:v>3.8780000000000001</c:v>
                </c:pt>
                <c:pt idx="3551">
                  <c:v>3.8780000000000001</c:v>
                </c:pt>
                <c:pt idx="3552">
                  <c:v>3.8940000000000001</c:v>
                </c:pt>
                <c:pt idx="3553">
                  <c:v>3.8730000000000002</c:v>
                </c:pt>
                <c:pt idx="3554">
                  <c:v>3.8770000000000002</c:v>
                </c:pt>
                <c:pt idx="3555">
                  <c:v>3.88</c:v>
                </c:pt>
                <c:pt idx="3556">
                  <c:v>3.8890000000000002</c:v>
                </c:pt>
                <c:pt idx="3557">
                  <c:v>3.8890000000000002</c:v>
                </c:pt>
                <c:pt idx="3558">
                  <c:v>3.8890000000000002</c:v>
                </c:pt>
                <c:pt idx="3559">
                  <c:v>3.8770000000000002</c:v>
                </c:pt>
                <c:pt idx="3560">
                  <c:v>3.879</c:v>
                </c:pt>
                <c:pt idx="3561">
                  <c:v>3.879</c:v>
                </c:pt>
                <c:pt idx="3562">
                  <c:v>3.887</c:v>
                </c:pt>
                <c:pt idx="3563">
                  <c:v>3.8570000000000002</c:v>
                </c:pt>
                <c:pt idx="3564">
                  <c:v>3.8570000000000002</c:v>
                </c:pt>
                <c:pt idx="3565">
                  <c:v>3.8570000000000002</c:v>
                </c:pt>
                <c:pt idx="3566">
                  <c:v>3.855</c:v>
                </c:pt>
                <c:pt idx="3567">
                  <c:v>3.8780000000000001</c:v>
                </c:pt>
                <c:pt idx="3568">
                  <c:v>3.8850000000000002</c:v>
                </c:pt>
                <c:pt idx="3569">
                  <c:v>3.867</c:v>
                </c:pt>
                <c:pt idx="3570">
                  <c:v>3.86</c:v>
                </c:pt>
                <c:pt idx="3571">
                  <c:v>3.86</c:v>
                </c:pt>
                <c:pt idx="3572">
                  <c:v>3.86</c:v>
                </c:pt>
                <c:pt idx="3573">
                  <c:v>3.8560000000000003</c:v>
                </c:pt>
                <c:pt idx="3574">
                  <c:v>3.859</c:v>
                </c:pt>
                <c:pt idx="3575">
                  <c:v>3.8780000000000001</c:v>
                </c:pt>
                <c:pt idx="3576">
                  <c:v>3.895</c:v>
                </c:pt>
                <c:pt idx="3577">
                  <c:v>3.8960000000000004</c:v>
                </c:pt>
                <c:pt idx="3578">
                  <c:v>3.8960000000000004</c:v>
                </c:pt>
                <c:pt idx="3579">
                  <c:v>3.8960000000000004</c:v>
                </c:pt>
                <c:pt idx="3580">
                  <c:v>3.9</c:v>
                </c:pt>
                <c:pt idx="3581">
                  <c:v>3.9050000000000002</c:v>
                </c:pt>
                <c:pt idx="3582">
                  <c:v>3.895</c:v>
                </c:pt>
                <c:pt idx="3583">
                  <c:v>3.8920000000000003</c:v>
                </c:pt>
                <c:pt idx="3584">
                  <c:v>3.8920000000000003</c:v>
                </c:pt>
                <c:pt idx="3585">
                  <c:v>3.8920000000000003</c:v>
                </c:pt>
                <c:pt idx="3586">
                  <c:v>3.8920000000000003</c:v>
                </c:pt>
                <c:pt idx="3587">
                  <c:v>3.8860000000000001</c:v>
                </c:pt>
                <c:pt idx="3588">
                  <c:v>3.883</c:v>
                </c:pt>
                <c:pt idx="3589">
                  <c:v>3.8960000000000004</c:v>
                </c:pt>
                <c:pt idx="3590">
                  <c:v>3.9020000000000001</c:v>
                </c:pt>
                <c:pt idx="3591">
                  <c:v>3.9020000000000001</c:v>
                </c:pt>
                <c:pt idx="3592">
                  <c:v>3.9020000000000001</c:v>
                </c:pt>
                <c:pt idx="3593">
                  <c:v>3.9020000000000001</c:v>
                </c:pt>
                <c:pt idx="3594">
                  <c:v>3.9130000000000003</c:v>
                </c:pt>
                <c:pt idx="3595">
                  <c:v>3.9280000000000004</c:v>
                </c:pt>
                <c:pt idx="3596">
                  <c:v>3.9410000000000003</c:v>
                </c:pt>
                <c:pt idx="3597">
                  <c:v>3.9370000000000003</c:v>
                </c:pt>
                <c:pt idx="3598">
                  <c:v>3.9220000000000002</c:v>
                </c:pt>
                <c:pt idx="3599">
                  <c:v>3.9220000000000002</c:v>
                </c:pt>
                <c:pt idx="3600">
                  <c:v>3.9220000000000002</c:v>
                </c:pt>
                <c:pt idx="3601">
                  <c:v>3.9290000000000003</c:v>
                </c:pt>
                <c:pt idx="3602">
                  <c:v>3.9420000000000002</c:v>
                </c:pt>
                <c:pt idx="3603">
                  <c:v>3.9430000000000001</c:v>
                </c:pt>
                <c:pt idx="3604">
                  <c:v>3.9440000000000004</c:v>
                </c:pt>
                <c:pt idx="3605">
                  <c:v>3.9430000000000001</c:v>
                </c:pt>
                <c:pt idx="3606">
                  <c:v>3.9430000000000001</c:v>
                </c:pt>
                <c:pt idx="3607">
                  <c:v>3.9430000000000001</c:v>
                </c:pt>
                <c:pt idx="3608">
                  <c:v>3.9550000000000001</c:v>
                </c:pt>
                <c:pt idx="3609">
                  <c:v>3.9530000000000003</c:v>
                </c:pt>
                <c:pt idx="3610">
                  <c:v>3.9830000000000001</c:v>
                </c:pt>
                <c:pt idx="3611">
                  <c:v>3.972</c:v>
                </c:pt>
                <c:pt idx="3612">
                  <c:v>3.9710000000000001</c:v>
                </c:pt>
                <c:pt idx="3613">
                  <c:v>3.9710000000000001</c:v>
                </c:pt>
                <c:pt idx="3614">
                  <c:v>3.9710000000000001</c:v>
                </c:pt>
                <c:pt idx="3615">
                  <c:v>3.9820000000000002</c:v>
                </c:pt>
                <c:pt idx="3616">
                  <c:v>3.976</c:v>
                </c:pt>
                <c:pt idx="3617">
                  <c:v>3.972</c:v>
                </c:pt>
                <c:pt idx="3618">
                  <c:v>3.9610000000000003</c:v>
                </c:pt>
                <c:pt idx="3619">
                  <c:v>3.9510000000000001</c:v>
                </c:pt>
                <c:pt idx="3620">
                  <c:v>3.9510000000000001</c:v>
                </c:pt>
                <c:pt idx="3621">
                  <c:v>3.9510000000000001</c:v>
                </c:pt>
                <c:pt idx="3622">
                  <c:v>3.9550000000000001</c:v>
                </c:pt>
                <c:pt idx="3623">
                  <c:v>3.9550000000000001</c:v>
                </c:pt>
                <c:pt idx="3624">
                  <c:v>3.964</c:v>
                </c:pt>
                <c:pt idx="3625">
                  <c:v>3.9090000000000003</c:v>
                </c:pt>
                <c:pt idx="3626">
                  <c:v>3.883</c:v>
                </c:pt>
                <c:pt idx="3627">
                  <c:v>3.883</c:v>
                </c:pt>
                <c:pt idx="3628">
                  <c:v>3.883</c:v>
                </c:pt>
                <c:pt idx="3629">
                  <c:v>3.89</c:v>
                </c:pt>
                <c:pt idx="3630">
                  <c:v>3.887</c:v>
                </c:pt>
                <c:pt idx="3631">
                  <c:v>3.871</c:v>
                </c:pt>
                <c:pt idx="3632">
                  <c:v>3.8880000000000003</c:v>
                </c:pt>
                <c:pt idx="3633">
                  <c:v>3.8820000000000001</c:v>
                </c:pt>
                <c:pt idx="3634">
                  <c:v>3.8820000000000001</c:v>
                </c:pt>
                <c:pt idx="3635">
                  <c:v>3.8820000000000001</c:v>
                </c:pt>
                <c:pt idx="3636">
                  <c:v>3.8890000000000002</c:v>
                </c:pt>
                <c:pt idx="3637">
                  <c:v>3.9130000000000003</c:v>
                </c:pt>
                <c:pt idx="3638">
                  <c:v>3.9060000000000001</c:v>
                </c:pt>
                <c:pt idx="3639">
                  <c:v>3.9020000000000001</c:v>
                </c:pt>
                <c:pt idx="3640">
                  <c:v>3.911</c:v>
                </c:pt>
                <c:pt idx="3641">
                  <c:v>3.911</c:v>
                </c:pt>
                <c:pt idx="3642">
                  <c:v>3.911</c:v>
                </c:pt>
                <c:pt idx="3643">
                  <c:v>3.907</c:v>
                </c:pt>
                <c:pt idx="3644">
                  <c:v>3.907</c:v>
                </c:pt>
                <c:pt idx="3645">
                  <c:v>3.927</c:v>
                </c:pt>
                <c:pt idx="3646">
                  <c:v>3.907</c:v>
                </c:pt>
                <c:pt idx="3647">
                  <c:v>3.9060000000000001</c:v>
                </c:pt>
                <c:pt idx="3648">
                  <c:v>3.9060000000000001</c:v>
                </c:pt>
                <c:pt idx="3649">
                  <c:v>3.9060000000000001</c:v>
                </c:pt>
                <c:pt idx="3650">
                  <c:v>3.91</c:v>
                </c:pt>
                <c:pt idx="3651">
                  <c:v>3.9020000000000001</c:v>
                </c:pt>
                <c:pt idx="3652">
                  <c:v>3.8860000000000001</c:v>
                </c:pt>
                <c:pt idx="3653">
                  <c:v>3.887</c:v>
                </c:pt>
                <c:pt idx="3654">
                  <c:v>3.8930000000000002</c:v>
                </c:pt>
                <c:pt idx="3655">
                  <c:v>3.8930000000000002</c:v>
                </c:pt>
                <c:pt idx="3656">
                  <c:v>3.8930000000000002</c:v>
                </c:pt>
                <c:pt idx="3657">
                  <c:v>3.9120000000000004</c:v>
                </c:pt>
                <c:pt idx="3658">
                  <c:v>3.911</c:v>
                </c:pt>
                <c:pt idx="3659">
                  <c:v>3.9060000000000001</c:v>
                </c:pt>
                <c:pt idx="3660">
                  <c:v>3.903</c:v>
                </c:pt>
                <c:pt idx="3661">
                  <c:v>3.875</c:v>
                </c:pt>
                <c:pt idx="3662">
                  <c:v>3.875</c:v>
                </c:pt>
                <c:pt idx="3663">
                  <c:v>3.875</c:v>
                </c:pt>
                <c:pt idx="3664">
                  <c:v>3.8780000000000001</c:v>
                </c:pt>
                <c:pt idx="3665">
                  <c:v>3.891</c:v>
                </c:pt>
                <c:pt idx="3666">
                  <c:v>3.9010000000000002</c:v>
                </c:pt>
                <c:pt idx="3667">
                  <c:v>3.8530000000000002</c:v>
                </c:pt>
                <c:pt idx="3668">
                  <c:v>3.8570000000000002</c:v>
                </c:pt>
                <c:pt idx="3669">
                  <c:v>3.8570000000000002</c:v>
                </c:pt>
                <c:pt idx="3670">
                  <c:v>3.8570000000000002</c:v>
                </c:pt>
                <c:pt idx="3671">
                  <c:v>3.855</c:v>
                </c:pt>
                <c:pt idx="3672">
                  <c:v>3.851</c:v>
                </c:pt>
                <c:pt idx="3673">
                  <c:v>3.8420000000000001</c:v>
                </c:pt>
                <c:pt idx="3674">
                  <c:v>3.8420000000000001</c:v>
                </c:pt>
                <c:pt idx="3675">
                  <c:v>3.8420000000000001</c:v>
                </c:pt>
                <c:pt idx="3676">
                  <c:v>3.8420000000000001</c:v>
                </c:pt>
                <c:pt idx="3677">
                  <c:v>3.8420000000000001</c:v>
                </c:pt>
                <c:pt idx="3678">
                  <c:v>3.8370000000000002</c:v>
                </c:pt>
                <c:pt idx="3679">
                  <c:v>3.8260000000000001</c:v>
                </c:pt>
                <c:pt idx="3680">
                  <c:v>3.7880000000000003</c:v>
                </c:pt>
                <c:pt idx="3681">
                  <c:v>3.766</c:v>
                </c:pt>
                <c:pt idx="3682">
                  <c:v>3.786</c:v>
                </c:pt>
                <c:pt idx="3683">
                  <c:v>3.786</c:v>
                </c:pt>
                <c:pt idx="3684">
                  <c:v>3.786</c:v>
                </c:pt>
                <c:pt idx="3685">
                  <c:v>3.7840000000000003</c:v>
                </c:pt>
                <c:pt idx="3686">
                  <c:v>3.802</c:v>
                </c:pt>
                <c:pt idx="3687">
                  <c:v>3.8190000000000004</c:v>
                </c:pt>
                <c:pt idx="3688">
                  <c:v>3.7950000000000004</c:v>
                </c:pt>
                <c:pt idx="3689">
                  <c:v>3.786</c:v>
                </c:pt>
                <c:pt idx="3690">
                  <c:v>3.786</c:v>
                </c:pt>
                <c:pt idx="3691">
                  <c:v>3.786</c:v>
                </c:pt>
                <c:pt idx="3692">
                  <c:v>3.782</c:v>
                </c:pt>
                <c:pt idx="3693">
                  <c:v>3.7650000000000001</c:v>
                </c:pt>
                <c:pt idx="3694">
                  <c:v>3.7730000000000001</c:v>
                </c:pt>
                <c:pt idx="3695">
                  <c:v>3.7890000000000001</c:v>
                </c:pt>
                <c:pt idx="3696">
                  <c:v>3.7850000000000001</c:v>
                </c:pt>
                <c:pt idx="3697">
                  <c:v>3.7850000000000001</c:v>
                </c:pt>
                <c:pt idx="3698">
                  <c:v>3.7850000000000001</c:v>
                </c:pt>
                <c:pt idx="3699">
                  <c:v>3.7730000000000001</c:v>
                </c:pt>
                <c:pt idx="3700">
                  <c:v>3.7630000000000003</c:v>
                </c:pt>
                <c:pt idx="3701">
                  <c:v>3.758</c:v>
                </c:pt>
                <c:pt idx="3702">
                  <c:v>3.7640000000000002</c:v>
                </c:pt>
                <c:pt idx="3703">
                  <c:v>3.7640000000000002</c:v>
                </c:pt>
                <c:pt idx="3704">
                  <c:v>3.7640000000000002</c:v>
                </c:pt>
                <c:pt idx="3705">
                  <c:v>3.7640000000000002</c:v>
                </c:pt>
                <c:pt idx="3706">
                  <c:v>3.774</c:v>
                </c:pt>
                <c:pt idx="3707">
                  <c:v>3.7630000000000003</c:v>
                </c:pt>
                <c:pt idx="3708">
                  <c:v>3.7680000000000002</c:v>
                </c:pt>
                <c:pt idx="3709">
                  <c:v>3.7610000000000001</c:v>
                </c:pt>
                <c:pt idx="3710">
                  <c:v>3.7610000000000001</c:v>
                </c:pt>
                <c:pt idx="3711">
                  <c:v>3.7610000000000001</c:v>
                </c:pt>
                <c:pt idx="3712">
                  <c:v>3.7610000000000001</c:v>
                </c:pt>
                <c:pt idx="3713">
                  <c:v>3.746</c:v>
                </c:pt>
                <c:pt idx="3714">
                  <c:v>3.7470000000000003</c:v>
                </c:pt>
                <c:pt idx="3715">
                  <c:v>3.7770000000000001</c:v>
                </c:pt>
                <c:pt idx="3716">
                  <c:v>3.7810000000000001</c:v>
                </c:pt>
                <c:pt idx="3717">
                  <c:v>3.7880000000000003</c:v>
                </c:pt>
                <c:pt idx="3718">
                  <c:v>3.7880000000000003</c:v>
                </c:pt>
                <c:pt idx="3719">
                  <c:v>3.7880000000000003</c:v>
                </c:pt>
                <c:pt idx="3720">
                  <c:v>3.7790000000000004</c:v>
                </c:pt>
                <c:pt idx="3721">
                  <c:v>3.7840000000000003</c:v>
                </c:pt>
                <c:pt idx="3722">
                  <c:v>3.7720000000000002</c:v>
                </c:pt>
                <c:pt idx="3723">
                  <c:v>3.7720000000000002</c:v>
                </c:pt>
                <c:pt idx="3724">
                  <c:v>3.77</c:v>
                </c:pt>
                <c:pt idx="3725">
                  <c:v>3.77</c:v>
                </c:pt>
                <c:pt idx="3726">
                  <c:v>3.77</c:v>
                </c:pt>
                <c:pt idx="3727">
                  <c:v>3.8120000000000003</c:v>
                </c:pt>
                <c:pt idx="3728">
                  <c:v>3.8180000000000001</c:v>
                </c:pt>
                <c:pt idx="3729">
                  <c:v>3.835</c:v>
                </c:pt>
                <c:pt idx="3730">
                  <c:v>3.8580000000000001</c:v>
                </c:pt>
                <c:pt idx="3731">
                  <c:v>3.871</c:v>
                </c:pt>
                <c:pt idx="3732">
                  <c:v>3.871</c:v>
                </c:pt>
                <c:pt idx="3733">
                  <c:v>3.871</c:v>
                </c:pt>
                <c:pt idx="3734">
                  <c:v>3.879</c:v>
                </c:pt>
                <c:pt idx="3735">
                  <c:v>3.8650000000000002</c:v>
                </c:pt>
                <c:pt idx="3736">
                  <c:v>3.855</c:v>
                </c:pt>
                <c:pt idx="3737">
                  <c:v>3.8370000000000002</c:v>
                </c:pt>
                <c:pt idx="3738">
                  <c:v>3.8450000000000002</c:v>
                </c:pt>
                <c:pt idx="3739">
                  <c:v>3.8450000000000002</c:v>
                </c:pt>
                <c:pt idx="3740">
                  <c:v>3.8450000000000002</c:v>
                </c:pt>
                <c:pt idx="3741">
                  <c:v>3.8450000000000002</c:v>
                </c:pt>
                <c:pt idx="3742">
                  <c:v>3.85</c:v>
                </c:pt>
                <c:pt idx="3743">
                  <c:v>3.8530000000000002</c:v>
                </c:pt>
                <c:pt idx="3744">
                  <c:v>3.8540000000000001</c:v>
                </c:pt>
                <c:pt idx="3745">
                  <c:v>3.87</c:v>
                </c:pt>
                <c:pt idx="3746">
                  <c:v>3.87</c:v>
                </c:pt>
                <c:pt idx="3747">
                  <c:v>3.87</c:v>
                </c:pt>
                <c:pt idx="3748">
                  <c:v>3.8310000000000004</c:v>
                </c:pt>
                <c:pt idx="3749">
                  <c:v>3.8180000000000001</c:v>
                </c:pt>
                <c:pt idx="3750">
                  <c:v>3.8260000000000001</c:v>
                </c:pt>
                <c:pt idx="3751">
                  <c:v>3.8460000000000001</c:v>
                </c:pt>
                <c:pt idx="3752">
                  <c:v>3.8490000000000002</c:v>
                </c:pt>
                <c:pt idx="3753">
                  <c:v>3.8490000000000002</c:v>
                </c:pt>
                <c:pt idx="3754">
                  <c:v>3.8490000000000002</c:v>
                </c:pt>
                <c:pt idx="3755">
                  <c:v>3.8740000000000001</c:v>
                </c:pt>
                <c:pt idx="3756">
                  <c:v>3.8640000000000003</c:v>
                </c:pt>
                <c:pt idx="3757">
                  <c:v>3.875</c:v>
                </c:pt>
                <c:pt idx="3758">
                  <c:v>3.871</c:v>
                </c:pt>
                <c:pt idx="3759">
                  <c:v>3.863</c:v>
                </c:pt>
                <c:pt idx="3760">
                  <c:v>3.863</c:v>
                </c:pt>
                <c:pt idx="3761">
                  <c:v>3.863</c:v>
                </c:pt>
                <c:pt idx="3762">
                  <c:v>3.851</c:v>
                </c:pt>
                <c:pt idx="3763">
                  <c:v>3.859</c:v>
                </c:pt>
                <c:pt idx="3764">
                  <c:v>3.8520000000000003</c:v>
                </c:pt>
                <c:pt idx="3765">
                  <c:v>3.8230000000000004</c:v>
                </c:pt>
                <c:pt idx="3766">
                  <c:v>3.8850000000000002</c:v>
                </c:pt>
                <c:pt idx="3767">
                  <c:v>3.8850000000000002</c:v>
                </c:pt>
                <c:pt idx="3768">
                  <c:v>3.8850000000000002</c:v>
                </c:pt>
                <c:pt idx="3769">
                  <c:v>3.9</c:v>
                </c:pt>
                <c:pt idx="3770">
                  <c:v>3.8780000000000001</c:v>
                </c:pt>
                <c:pt idx="3771">
                  <c:v>3.8580000000000001</c:v>
                </c:pt>
                <c:pt idx="3772">
                  <c:v>3.8460000000000001</c:v>
                </c:pt>
                <c:pt idx="3773">
                  <c:v>3.8440000000000003</c:v>
                </c:pt>
                <c:pt idx="3774">
                  <c:v>3.8440000000000003</c:v>
                </c:pt>
                <c:pt idx="3775">
                  <c:v>3.8440000000000003</c:v>
                </c:pt>
                <c:pt idx="3776">
                  <c:v>3.8560000000000003</c:v>
                </c:pt>
                <c:pt idx="3777">
                  <c:v>3.8690000000000002</c:v>
                </c:pt>
                <c:pt idx="3778">
                  <c:v>3.895</c:v>
                </c:pt>
                <c:pt idx="3779">
                  <c:v>3.8780000000000001</c:v>
                </c:pt>
                <c:pt idx="3780">
                  <c:v>3.8820000000000001</c:v>
                </c:pt>
                <c:pt idx="3781">
                  <c:v>3.8820000000000001</c:v>
                </c:pt>
                <c:pt idx="3782">
                  <c:v>3.8820000000000001</c:v>
                </c:pt>
                <c:pt idx="3783">
                  <c:v>3.883</c:v>
                </c:pt>
                <c:pt idx="3784">
                  <c:v>3.8740000000000001</c:v>
                </c:pt>
                <c:pt idx="3785">
                  <c:v>3.871</c:v>
                </c:pt>
                <c:pt idx="3786">
                  <c:v>3.8520000000000003</c:v>
                </c:pt>
                <c:pt idx="3787">
                  <c:v>3.8440000000000003</c:v>
                </c:pt>
                <c:pt idx="3788">
                  <c:v>3.8440000000000003</c:v>
                </c:pt>
                <c:pt idx="3789">
                  <c:v>3.8440000000000003</c:v>
                </c:pt>
                <c:pt idx="3790">
                  <c:v>3.86</c:v>
                </c:pt>
                <c:pt idx="3791">
                  <c:v>3.8560000000000003</c:v>
                </c:pt>
                <c:pt idx="3792">
                  <c:v>3.859</c:v>
                </c:pt>
                <c:pt idx="3793">
                  <c:v>3.8580000000000001</c:v>
                </c:pt>
                <c:pt idx="3794">
                  <c:v>3.839</c:v>
                </c:pt>
                <c:pt idx="3795">
                  <c:v>3.839</c:v>
                </c:pt>
                <c:pt idx="3796">
                  <c:v>3.839</c:v>
                </c:pt>
                <c:pt idx="3797">
                  <c:v>3.8460000000000001</c:v>
                </c:pt>
                <c:pt idx="3798">
                  <c:v>3.8440000000000003</c:v>
                </c:pt>
                <c:pt idx="3799">
                  <c:v>3.84</c:v>
                </c:pt>
                <c:pt idx="3800">
                  <c:v>3.8280000000000003</c:v>
                </c:pt>
                <c:pt idx="3801">
                  <c:v>3.8280000000000003</c:v>
                </c:pt>
                <c:pt idx="3802">
                  <c:v>3.8280000000000003</c:v>
                </c:pt>
                <c:pt idx="3803">
                  <c:v>3.8280000000000003</c:v>
                </c:pt>
                <c:pt idx="3804">
                  <c:v>3.806</c:v>
                </c:pt>
                <c:pt idx="3805">
                  <c:v>3.8150000000000004</c:v>
                </c:pt>
                <c:pt idx="3806">
                  <c:v>3.8220000000000001</c:v>
                </c:pt>
                <c:pt idx="3807">
                  <c:v>3.8260000000000001</c:v>
                </c:pt>
                <c:pt idx="3808">
                  <c:v>3.8210000000000002</c:v>
                </c:pt>
                <c:pt idx="3809">
                  <c:v>3.8210000000000002</c:v>
                </c:pt>
                <c:pt idx="3810">
                  <c:v>3.8210000000000002</c:v>
                </c:pt>
                <c:pt idx="3811">
                  <c:v>3.8290000000000002</c:v>
                </c:pt>
                <c:pt idx="3812">
                  <c:v>3.8200000000000003</c:v>
                </c:pt>
                <c:pt idx="3813">
                  <c:v>3.8110000000000004</c:v>
                </c:pt>
                <c:pt idx="3814">
                  <c:v>3.8110000000000004</c:v>
                </c:pt>
                <c:pt idx="3815">
                  <c:v>3.8110000000000004</c:v>
                </c:pt>
                <c:pt idx="3816">
                  <c:v>3.8110000000000004</c:v>
                </c:pt>
                <c:pt idx="3817">
                  <c:v>3.8110000000000004</c:v>
                </c:pt>
                <c:pt idx="3818">
                  <c:v>3.8080000000000003</c:v>
                </c:pt>
                <c:pt idx="3819">
                  <c:v>3.7750000000000004</c:v>
                </c:pt>
                <c:pt idx="3820">
                  <c:v>3.7910000000000004</c:v>
                </c:pt>
                <c:pt idx="3821">
                  <c:v>3.7760000000000002</c:v>
                </c:pt>
                <c:pt idx="3822">
                  <c:v>3.7710000000000004</c:v>
                </c:pt>
                <c:pt idx="3823">
                  <c:v>3.7710000000000004</c:v>
                </c:pt>
                <c:pt idx="3824">
                  <c:v>3.7710000000000004</c:v>
                </c:pt>
                <c:pt idx="3825">
                  <c:v>3.7810000000000001</c:v>
                </c:pt>
                <c:pt idx="3826">
                  <c:v>3.7680000000000002</c:v>
                </c:pt>
                <c:pt idx="3827">
                  <c:v>3.774</c:v>
                </c:pt>
                <c:pt idx="3828">
                  <c:v>3.7680000000000002</c:v>
                </c:pt>
                <c:pt idx="3829">
                  <c:v>3.754</c:v>
                </c:pt>
                <c:pt idx="3830">
                  <c:v>3.754</c:v>
                </c:pt>
                <c:pt idx="3831">
                  <c:v>3.754</c:v>
                </c:pt>
                <c:pt idx="3832">
                  <c:v>3.7880000000000003</c:v>
                </c:pt>
                <c:pt idx="3833">
                  <c:v>3.782</c:v>
                </c:pt>
                <c:pt idx="3834">
                  <c:v>3.786</c:v>
                </c:pt>
                <c:pt idx="3835">
                  <c:v>3.7750000000000004</c:v>
                </c:pt>
                <c:pt idx="3836">
                  <c:v>3.7680000000000002</c:v>
                </c:pt>
                <c:pt idx="3837">
                  <c:v>3.7680000000000002</c:v>
                </c:pt>
                <c:pt idx="3838">
                  <c:v>3.7680000000000002</c:v>
                </c:pt>
                <c:pt idx="3839">
                  <c:v>3.7680000000000002</c:v>
                </c:pt>
                <c:pt idx="3840">
                  <c:v>3.766</c:v>
                </c:pt>
                <c:pt idx="3841">
                  <c:v>3.766</c:v>
                </c:pt>
                <c:pt idx="3842">
                  <c:v>3.7490000000000001</c:v>
                </c:pt>
                <c:pt idx="3843">
                  <c:v>3.754</c:v>
                </c:pt>
                <c:pt idx="3844">
                  <c:v>3.754</c:v>
                </c:pt>
                <c:pt idx="3845">
                  <c:v>3.754</c:v>
                </c:pt>
                <c:pt idx="3846">
                  <c:v>3.7710000000000004</c:v>
                </c:pt>
                <c:pt idx="3847">
                  <c:v>3.7720000000000002</c:v>
                </c:pt>
                <c:pt idx="3848">
                  <c:v>3.786</c:v>
                </c:pt>
                <c:pt idx="3849">
                  <c:v>3.7790000000000004</c:v>
                </c:pt>
                <c:pt idx="3850">
                  <c:v>3.762</c:v>
                </c:pt>
                <c:pt idx="3851">
                  <c:v>3.762</c:v>
                </c:pt>
                <c:pt idx="3852">
                  <c:v>3.762</c:v>
                </c:pt>
                <c:pt idx="3853">
                  <c:v>3.7750000000000004</c:v>
                </c:pt>
                <c:pt idx="3854">
                  <c:v>3.7760000000000002</c:v>
                </c:pt>
                <c:pt idx="3855">
                  <c:v>3.778</c:v>
                </c:pt>
                <c:pt idx="3856">
                  <c:v>3.7590000000000003</c:v>
                </c:pt>
                <c:pt idx="3857">
                  <c:v>3.7600000000000002</c:v>
                </c:pt>
                <c:pt idx="3858">
                  <c:v>3.7600000000000002</c:v>
                </c:pt>
                <c:pt idx="3859">
                  <c:v>3.7600000000000002</c:v>
                </c:pt>
                <c:pt idx="3860">
                  <c:v>3.7650000000000001</c:v>
                </c:pt>
                <c:pt idx="3861">
                  <c:v>3.746</c:v>
                </c:pt>
                <c:pt idx="3862">
                  <c:v>3.758</c:v>
                </c:pt>
                <c:pt idx="3863">
                  <c:v>3.7550000000000003</c:v>
                </c:pt>
                <c:pt idx="3864">
                  <c:v>3.758</c:v>
                </c:pt>
                <c:pt idx="3865">
                  <c:v>3.758</c:v>
                </c:pt>
                <c:pt idx="3866">
                  <c:v>3.758</c:v>
                </c:pt>
                <c:pt idx="3867">
                  <c:v>3.758</c:v>
                </c:pt>
                <c:pt idx="3868">
                  <c:v>3.758</c:v>
                </c:pt>
                <c:pt idx="3869">
                  <c:v>3.778</c:v>
                </c:pt>
                <c:pt idx="3870">
                  <c:v>3.778</c:v>
                </c:pt>
                <c:pt idx="3871">
                  <c:v>3.794</c:v>
                </c:pt>
                <c:pt idx="3872">
                  <c:v>3.794</c:v>
                </c:pt>
                <c:pt idx="3873">
                  <c:v>3.794</c:v>
                </c:pt>
                <c:pt idx="3874">
                  <c:v>3.7910000000000004</c:v>
                </c:pt>
                <c:pt idx="3875">
                  <c:v>3.7910000000000004</c:v>
                </c:pt>
                <c:pt idx="3876">
                  <c:v>3.7910000000000004</c:v>
                </c:pt>
                <c:pt idx="3877">
                  <c:v>3.8140000000000001</c:v>
                </c:pt>
                <c:pt idx="3878">
                  <c:v>3.8150000000000004</c:v>
                </c:pt>
                <c:pt idx="3879">
                  <c:v>3.8150000000000004</c:v>
                </c:pt>
                <c:pt idx="3880">
                  <c:v>3.8150000000000004</c:v>
                </c:pt>
                <c:pt idx="3881">
                  <c:v>3.8150000000000004</c:v>
                </c:pt>
                <c:pt idx="3882">
                  <c:v>3.8170000000000002</c:v>
                </c:pt>
                <c:pt idx="3883">
                  <c:v>3.8190000000000004</c:v>
                </c:pt>
                <c:pt idx="3884">
                  <c:v>3.835</c:v>
                </c:pt>
                <c:pt idx="3885">
                  <c:v>3.8480000000000003</c:v>
                </c:pt>
                <c:pt idx="3886">
                  <c:v>3.8480000000000003</c:v>
                </c:pt>
                <c:pt idx="3887">
                  <c:v>3.8480000000000003</c:v>
                </c:pt>
                <c:pt idx="3888">
                  <c:v>3.8480000000000003</c:v>
                </c:pt>
                <c:pt idx="3889">
                  <c:v>3.85</c:v>
                </c:pt>
                <c:pt idx="3890">
                  <c:v>3.8410000000000002</c:v>
                </c:pt>
                <c:pt idx="3891">
                  <c:v>3.8410000000000002</c:v>
                </c:pt>
                <c:pt idx="3892">
                  <c:v>3.8560000000000003</c:v>
                </c:pt>
                <c:pt idx="3893">
                  <c:v>3.8560000000000003</c:v>
                </c:pt>
                <c:pt idx="3894">
                  <c:v>3.8560000000000003</c:v>
                </c:pt>
                <c:pt idx="3895">
                  <c:v>3.8490000000000002</c:v>
                </c:pt>
                <c:pt idx="3896">
                  <c:v>3.8270000000000004</c:v>
                </c:pt>
                <c:pt idx="3897">
                  <c:v>3.8110000000000004</c:v>
                </c:pt>
                <c:pt idx="3898">
                  <c:v>3.8150000000000004</c:v>
                </c:pt>
                <c:pt idx="3899">
                  <c:v>3.8070000000000004</c:v>
                </c:pt>
                <c:pt idx="3900">
                  <c:v>3.8070000000000004</c:v>
                </c:pt>
                <c:pt idx="3901">
                  <c:v>3.8070000000000004</c:v>
                </c:pt>
                <c:pt idx="3902">
                  <c:v>3.8120000000000003</c:v>
                </c:pt>
                <c:pt idx="3903">
                  <c:v>3.8140000000000001</c:v>
                </c:pt>
                <c:pt idx="3904">
                  <c:v>3.7990000000000004</c:v>
                </c:pt>
                <c:pt idx="3905">
                  <c:v>3.8420000000000001</c:v>
                </c:pt>
                <c:pt idx="3906">
                  <c:v>3.8440000000000003</c:v>
                </c:pt>
                <c:pt idx="3907">
                  <c:v>3.8440000000000003</c:v>
                </c:pt>
                <c:pt idx="3908">
                  <c:v>3.8440000000000003</c:v>
                </c:pt>
                <c:pt idx="3909">
                  <c:v>3.8520000000000003</c:v>
                </c:pt>
                <c:pt idx="3910">
                  <c:v>3.8440000000000003</c:v>
                </c:pt>
                <c:pt idx="3911">
                  <c:v>3.8580000000000001</c:v>
                </c:pt>
                <c:pt idx="3912">
                  <c:v>3.8530000000000002</c:v>
                </c:pt>
                <c:pt idx="3913">
                  <c:v>3.8730000000000002</c:v>
                </c:pt>
                <c:pt idx="3914">
                  <c:v>3.8730000000000002</c:v>
                </c:pt>
                <c:pt idx="3915">
                  <c:v>3.8730000000000002</c:v>
                </c:pt>
                <c:pt idx="3916">
                  <c:v>3.867</c:v>
                </c:pt>
                <c:pt idx="3917">
                  <c:v>3.8660000000000001</c:v>
                </c:pt>
                <c:pt idx="3918">
                  <c:v>3.8680000000000003</c:v>
                </c:pt>
                <c:pt idx="3919">
                  <c:v>3.8760000000000003</c:v>
                </c:pt>
                <c:pt idx="3920">
                  <c:v>3.871</c:v>
                </c:pt>
                <c:pt idx="3921">
                  <c:v>3.871</c:v>
                </c:pt>
                <c:pt idx="3922">
                  <c:v>3.871</c:v>
                </c:pt>
                <c:pt idx="3923">
                  <c:v>3.8570000000000002</c:v>
                </c:pt>
                <c:pt idx="3924">
                  <c:v>3.8480000000000003</c:v>
                </c:pt>
                <c:pt idx="3925">
                  <c:v>3.839</c:v>
                </c:pt>
                <c:pt idx="3926">
                  <c:v>3.8330000000000002</c:v>
                </c:pt>
                <c:pt idx="3927">
                  <c:v>3.8270000000000004</c:v>
                </c:pt>
                <c:pt idx="3928">
                  <c:v>3.8270000000000004</c:v>
                </c:pt>
                <c:pt idx="3929">
                  <c:v>3.8270000000000004</c:v>
                </c:pt>
                <c:pt idx="3930">
                  <c:v>3.8170000000000002</c:v>
                </c:pt>
                <c:pt idx="3931">
                  <c:v>3.8090000000000002</c:v>
                </c:pt>
                <c:pt idx="3932">
                  <c:v>3.802</c:v>
                </c:pt>
                <c:pt idx="3933">
                  <c:v>3.7870000000000004</c:v>
                </c:pt>
                <c:pt idx="3934">
                  <c:v>3.8180000000000001</c:v>
                </c:pt>
                <c:pt idx="3935">
                  <c:v>3.8180000000000001</c:v>
                </c:pt>
                <c:pt idx="3936">
                  <c:v>3.8180000000000001</c:v>
                </c:pt>
                <c:pt idx="3937">
                  <c:v>3.8220000000000001</c:v>
                </c:pt>
                <c:pt idx="3938">
                  <c:v>3.81</c:v>
                </c:pt>
                <c:pt idx="3939">
                  <c:v>3.802</c:v>
                </c:pt>
                <c:pt idx="3940">
                  <c:v>3.843</c:v>
                </c:pt>
                <c:pt idx="3941">
                  <c:v>3.85</c:v>
                </c:pt>
                <c:pt idx="3942">
                  <c:v>3.85</c:v>
                </c:pt>
                <c:pt idx="3943">
                  <c:v>3.85</c:v>
                </c:pt>
                <c:pt idx="3944">
                  <c:v>3.867</c:v>
                </c:pt>
                <c:pt idx="3945">
                  <c:v>3.8560000000000003</c:v>
                </c:pt>
                <c:pt idx="3946">
                  <c:v>3.83</c:v>
                </c:pt>
                <c:pt idx="3947">
                  <c:v>3.8170000000000002</c:v>
                </c:pt>
                <c:pt idx="3948">
                  <c:v>3.8190000000000004</c:v>
                </c:pt>
                <c:pt idx="3949">
                  <c:v>3.8190000000000004</c:v>
                </c:pt>
                <c:pt idx="3950">
                  <c:v>3.8190000000000004</c:v>
                </c:pt>
                <c:pt idx="3951">
                  <c:v>3.8190000000000004</c:v>
                </c:pt>
                <c:pt idx="3952">
                  <c:v>3.85</c:v>
                </c:pt>
                <c:pt idx="3953">
                  <c:v>3.855</c:v>
                </c:pt>
                <c:pt idx="3954">
                  <c:v>3.8440000000000003</c:v>
                </c:pt>
                <c:pt idx="3955">
                  <c:v>3.8450000000000002</c:v>
                </c:pt>
                <c:pt idx="3956">
                  <c:v>3.8450000000000002</c:v>
                </c:pt>
                <c:pt idx="3957">
                  <c:v>3.8450000000000002</c:v>
                </c:pt>
                <c:pt idx="3958">
                  <c:v>3.8450000000000002</c:v>
                </c:pt>
                <c:pt idx="3959">
                  <c:v>3.86</c:v>
                </c:pt>
                <c:pt idx="3960">
                  <c:v>3.8570000000000002</c:v>
                </c:pt>
                <c:pt idx="3961">
                  <c:v>3.8530000000000002</c:v>
                </c:pt>
                <c:pt idx="3962">
                  <c:v>3.843</c:v>
                </c:pt>
                <c:pt idx="3963">
                  <c:v>3.843</c:v>
                </c:pt>
                <c:pt idx="3964">
                  <c:v>3.843</c:v>
                </c:pt>
                <c:pt idx="3965">
                  <c:v>3.8490000000000002</c:v>
                </c:pt>
                <c:pt idx="3966">
                  <c:v>3.8450000000000002</c:v>
                </c:pt>
                <c:pt idx="3967">
                  <c:v>3.8520000000000003</c:v>
                </c:pt>
                <c:pt idx="3968">
                  <c:v>3.8250000000000002</c:v>
                </c:pt>
                <c:pt idx="3969">
                  <c:v>3.8180000000000001</c:v>
                </c:pt>
                <c:pt idx="3970">
                  <c:v>3.8180000000000001</c:v>
                </c:pt>
                <c:pt idx="3971">
                  <c:v>3.8180000000000001</c:v>
                </c:pt>
                <c:pt idx="3972">
                  <c:v>3.8260000000000001</c:v>
                </c:pt>
                <c:pt idx="3973">
                  <c:v>3.8170000000000002</c:v>
                </c:pt>
                <c:pt idx="3974">
                  <c:v>3.81</c:v>
                </c:pt>
                <c:pt idx="3975">
                  <c:v>3.81</c:v>
                </c:pt>
                <c:pt idx="3976">
                  <c:v>3.8110000000000004</c:v>
                </c:pt>
                <c:pt idx="3977">
                  <c:v>3.8110000000000004</c:v>
                </c:pt>
                <c:pt idx="3978">
                  <c:v>3.8110000000000004</c:v>
                </c:pt>
                <c:pt idx="3979">
                  <c:v>3.798</c:v>
                </c:pt>
                <c:pt idx="3980">
                  <c:v>3.7870000000000004</c:v>
                </c:pt>
                <c:pt idx="3981">
                  <c:v>3.786</c:v>
                </c:pt>
                <c:pt idx="3982">
                  <c:v>3.7830000000000004</c:v>
                </c:pt>
                <c:pt idx="3983">
                  <c:v>3.798</c:v>
                </c:pt>
                <c:pt idx="3984">
                  <c:v>3.798</c:v>
                </c:pt>
                <c:pt idx="3985">
                  <c:v>3.798</c:v>
                </c:pt>
                <c:pt idx="3986">
                  <c:v>3.7850000000000001</c:v>
                </c:pt>
                <c:pt idx="3987">
                  <c:v>3.7690000000000001</c:v>
                </c:pt>
                <c:pt idx="3988">
                  <c:v>3.7680000000000002</c:v>
                </c:pt>
                <c:pt idx="3989">
                  <c:v>3.762</c:v>
                </c:pt>
                <c:pt idx="3990">
                  <c:v>3.7600000000000002</c:v>
                </c:pt>
                <c:pt idx="3991">
                  <c:v>3.7600000000000002</c:v>
                </c:pt>
                <c:pt idx="3992">
                  <c:v>3.7600000000000002</c:v>
                </c:pt>
                <c:pt idx="3993">
                  <c:v>3.7470000000000003</c:v>
                </c:pt>
                <c:pt idx="3994">
                  <c:v>3.7530000000000001</c:v>
                </c:pt>
                <c:pt idx="3995">
                  <c:v>3.754</c:v>
                </c:pt>
                <c:pt idx="3996">
                  <c:v>3.7490000000000001</c:v>
                </c:pt>
                <c:pt idx="3997">
                  <c:v>3.7470000000000003</c:v>
                </c:pt>
                <c:pt idx="3998">
                  <c:v>3.7470000000000003</c:v>
                </c:pt>
                <c:pt idx="3999">
                  <c:v>3.7470000000000003</c:v>
                </c:pt>
                <c:pt idx="4000">
                  <c:v>3.7480000000000002</c:v>
                </c:pt>
                <c:pt idx="4001">
                  <c:v>3.746</c:v>
                </c:pt>
                <c:pt idx="4002">
                  <c:v>3.7470000000000003</c:v>
                </c:pt>
                <c:pt idx="4003">
                  <c:v>3.7160000000000002</c:v>
                </c:pt>
                <c:pt idx="4004">
                  <c:v>3.7160000000000002</c:v>
                </c:pt>
                <c:pt idx="4005">
                  <c:v>3.7160000000000002</c:v>
                </c:pt>
                <c:pt idx="4006">
                  <c:v>3.7160000000000002</c:v>
                </c:pt>
                <c:pt idx="4007">
                  <c:v>3.7070000000000003</c:v>
                </c:pt>
                <c:pt idx="4008">
                  <c:v>3.7070000000000003</c:v>
                </c:pt>
                <c:pt idx="4009">
                  <c:v>3.71</c:v>
                </c:pt>
                <c:pt idx="4010">
                  <c:v>3.7080000000000002</c:v>
                </c:pt>
                <c:pt idx="4011">
                  <c:v>3.6980000000000004</c:v>
                </c:pt>
                <c:pt idx="4012">
                  <c:v>3.6980000000000004</c:v>
                </c:pt>
                <c:pt idx="4013">
                  <c:v>3.6980000000000004</c:v>
                </c:pt>
                <c:pt idx="4014">
                  <c:v>3.6790000000000003</c:v>
                </c:pt>
                <c:pt idx="4015">
                  <c:v>3.6590000000000003</c:v>
                </c:pt>
                <c:pt idx="4016">
                  <c:v>3.6320000000000001</c:v>
                </c:pt>
                <c:pt idx="4017">
                  <c:v>3.6880000000000002</c:v>
                </c:pt>
                <c:pt idx="4018">
                  <c:v>3.6930000000000001</c:v>
                </c:pt>
                <c:pt idx="4019">
                  <c:v>3.6930000000000001</c:v>
                </c:pt>
                <c:pt idx="4020">
                  <c:v>3.6930000000000001</c:v>
                </c:pt>
                <c:pt idx="4021">
                  <c:v>3.6790000000000003</c:v>
                </c:pt>
                <c:pt idx="4022">
                  <c:v>3.677</c:v>
                </c:pt>
                <c:pt idx="4023">
                  <c:v>3.6840000000000002</c:v>
                </c:pt>
                <c:pt idx="4024">
                  <c:v>3.6880000000000002</c:v>
                </c:pt>
                <c:pt idx="4025">
                  <c:v>3.6780000000000004</c:v>
                </c:pt>
                <c:pt idx="4026">
                  <c:v>3.6780000000000004</c:v>
                </c:pt>
                <c:pt idx="4027">
                  <c:v>3.6780000000000004</c:v>
                </c:pt>
                <c:pt idx="4028">
                  <c:v>3.6780000000000004</c:v>
                </c:pt>
                <c:pt idx="4029">
                  <c:v>3.661</c:v>
                </c:pt>
                <c:pt idx="4030">
                  <c:v>3.6580000000000004</c:v>
                </c:pt>
                <c:pt idx="4031">
                  <c:v>3.6310000000000002</c:v>
                </c:pt>
                <c:pt idx="4032">
                  <c:v>3.63</c:v>
                </c:pt>
                <c:pt idx="4033">
                  <c:v>3.63</c:v>
                </c:pt>
                <c:pt idx="4034">
                  <c:v>3.63</c:v>
                </c:pt>
                <c:pt idx="4035">
                  <c:v>3.6190000000000002</c:v>
                </c:pt>
                <c:pt idx="4036">
                  <c:v>3.6140000000000003</c:v>
                </c:pt>
                <c:pt idx="4037">
                  <c:v>3.6560000000000001</c:v>
                </c:pt>
                <c:pt idx="4038">
                  <c:v>3.645</c:v>
                </c:pt>
                <c:pt idx="4039">
                  <c:v>3.6460000000000004</c:v>
                </c:pt>
                <c:pt idx="4040">
                  <c:v>3.6460000000000004</c:v>
                </c:pt>
                <c:pt idx="4041">
                  <c:v>3.6460000000000004</c:v>
                </c:pt>
                <c:pt idx="4042">
                  <c:v>3.6180000000000003</c:v>
                </c:pt>
                <c:pt idx="4043">
                  <c:v>3.6160000000000001</c:v>
                </c:pt>
                <c:pt idx="4044">
                  <c:v>3.625</c:v>
                </c:pt>
                <c:pt idx="4045">
                  <c:v>3.6150000000000002</c:v>
                </c:pt>
                <c:pt idx="4046">
                  <c:v>3.6320000000000001</c:v>
                </c:pt>
                <c:pt idx="4047">
                  <c:v>3.6320000000000001</c:v>
                </c:pt>
                <c:pt idx="4048">
                  <c:v>3.6320000000000001</c:v>
                </c:pt>
                <c:pt idx="4049">
                  <c:v>3.6280000000000001</c:v>
                </c:pt>
                <c:pt idx="4050">
                  <c:v>3.6460000000000004</c:v>
                </c:pt>
                <c:pt idx="4051">
                  <c:v>3.653</c:v>
                </c:pt>
                <c:pt idx="4052">
                  <c:v>3.6480000000000001</c:v>
                </c:pt>
                <c:pt idx="4053">
                  <c:v>3.649</c:v>
                </c:pt>
                <c:pt idx="4054">
                  <c:v>3.649</c:v>
                </c:pt>
                <c:pt idx="4055">
                  <c:v>3.649</c:v>
                </c:pt>
                <c:pt idx="4056">
                  <c:v>3.649</c:v>
                </c:pt>
                <c:pt idx="4057">
                  <c:v>3.649</c:v>
                </c:pt>
                <c:pt idx="4058">
                  <c:v>3.6540000000000004</c:v>
                </c:pt>
                <c:pt idx="4059">
                  <c:v>3.6470000000000002</c:v>
                </c:pt>
                <c:pt idx="4060">
                  <c:v>3.6470000000000002</c:v>
                </c:pt>
                <c:pt idx="4061">
                  <c:v>3.6470000000000002</c:v>
                </c:pt>
                <c:pt idx="4062">
                  <c:v>3.6470000000000002</c:v>
                </c:pt>
                <c:pt idx="4063">
                  <c:v>3.6470000000000002</c:v>
                </c:pt>
                <c:pt idx="4064">
                  <c:v>3.665</c:v>
                </c:pt>
                <c:pt idx="4065">
                  <c:v>3.6670000000000003</c:v>
                </c:pt>
                <c:pt idx="4066">
                  <c:v>3.6640000000000001</c:v>
                </c:pt>
                <c:pt idx="4067">
                  <c:v>3.681</c:v>
                </c:pt>
                <c:pt idx="4068">
                  <c:v>3.681</c:v>
                </c:pt>
                <c:pt idx="4069">
                  <c:v>3.681</c:v>
                </c:pt>
                <c:pt idx="4070">
                  <c:v>3.649</c:v>
                </c:pt>
                <c:pt idx="4071">
                  <c:v>3.6480000000000001</c:v>
                </c:pt>
                <c:pt idx="4072">
                  <c:v>3.6340000000000003</c:v>
                </c:pt>
                <c:pt idx="4073">
                  <c:v>3.6430000000000002</c:v>
                </c:pt>
                <c:pt idx="4074">
                  <c:v>3.6190000000000002</c:v>
                </c:pt>
                <c:pt idx="4075">
                  <c:v>3.6190000000000002</c:v>
                </c:pt>
                <c:pt idx="4076">
                  <c:v>3.6190000000000002</c:v>
                </c:pt>
                <c:pt idx="4077">
                  <c:v>3.6190000000000002</c:v>
                </c:pt>
                <c:pt idx="4078">
                  <c:v>3.6190000000000002</c:v>
                </c:pt>
                <c:pt idx="4079">
                  <c:v>3.613</c:v>
                </c:pt>
                <c:pt idx="4080">
                  <c:v>3.6160000000000001</c:v>
                </c:pt>
                <c:pt idx="4081">
                  <c:v>3.61</c:v>
                </c:pt>
                <c:pt idx="4082">
                  <c:v>3.61</c:v>
                </c:pt>
                <c:pt idx="4083">
                  <c:v>3.61</c:v>
                </c:pt>
                <c:pt idx="4084">
                  <c:v>3.6040000000000001</c:v>
                </c:pt>
                <c:pt idx="4085">
                  <c:v>3.6030000000000002</c:v>
                </c:pt>
                <c:pt idx="4086">
                  <c:v>3.605</c:v>
                </c:pt>
                <c:pt idx="4087">
                  <c:v>3.61</c:v>
                </c:pt>
                <c:pt idx="4088">
                  <c:v>3.61</c:v>
                </c:pt>
                <c:pt idx="4089">
                  <c:v>3.61</c:v>
                </c:pt>
                <c:pt idx="4090">
                  <c:v>3.61</c:v>
                </c:pt>
                <c:pt idx="4091">
                  <c:v>3.5980000000000003</c:v>
                </c:pt>
                <c:pt idx="4092">
                  <c:v>3.6060000000000003</c:v>
                </c:pt>
                <c:pt idx="4093">
                  <c:v>3.6030000000000002</c:v>
                </c:pt>
                <c:pt idx="4094">
                  <c:v>3.605</c:v>
                </c:pt>
                <c:pt idx="4095">
                  <c:v>3.593</c:v>
                </c:pt>
                <c:pt idx="4096">
                  <c:v>3.593</c:v>
                </c:pt>
                <c:pt idx="4097">
                  <c:v>3.593</c:v>
                </c:pt>
                <c:pt idx="4098">
                  <c:v>3.5820000000000003</c:v>
                </c:pt>
                <c:pt idx="4099">
                  <c:v>3.589</c:v>
                </c:pt>
                <c:pt idx="4100">
                  <c:v>3.593</c:v>
                </c:pt>
                <c:pt idx="4101">
                  <c:v>3.5760000000000001</c:v>
                </c:pt>
                <c:pt idx="4102">
                  <c:v>3.5740000000000003</c:v>
                </c:pt>
                <c:pt idx="4103">
                  <c:v>3.5740000000000003</c:v>
                </c:pt>
                <c:pt idx="4104">
                  <c:v>3.5740000000000003</c:v>
                </c:pt>
                <c:pt idx="4105">
                  <c:v>3.5740000000000003</c:v>
                </c:pt>
                <c:pt idx="4106">
                  <c:v>3.5610000000000004</c:v>
                </c:pt>
                <c:pt idx="4107">
                  <c:v>3.5610000000000004</c:v>
                </c:pt>
                <c:pt idx="4108">
                  <c:v>3.5490000000000004</c:v>
                </c:pt>
                <c:pt idx="4109">
                  <c:v>3.5580000000000003</c:v>
                </c:pt>
                <c:pt idx="4110">
                  <c:v>3.5580000000000003</c:v>
                </c:pt>
                <c:pt idx="4111">
                  <c:v>3.5580000000000003</c:v>
                </c:pt>
                <c:pt idx="4112">
                  <c:v>3.548</c:v>
                </c:pt>
                <c:pt idx="4113">
                  <c:v>3.5450000000000004</c:v>
                </c:pt>
                <c:pt idx="4114">
                  <c:v>3.5460000000000003</c:v>
                </c:pt>
                <c:pt idx="4115">
                  <c:v>3.5390000000000001</c:v>
                </c:pt>
                <c:pt idx="4116">
                  <c:v>3.532</c:v>
                </c:pt>
                <c:pt idx="4117">
                  <c:v>3.532</c:v>
                </c:pt>
                <c:pt idx="4118">
                  <c:v>3.532</c:v>
                </c:pt>
                <c:pt idx="4119">
                  <c:v>3.5330000000000004</c:v>
                </c:pt>
                <c:pt idx="4120">
                  <c:v>3.5330000000000004</c:v>
                </c:pt>
                <c:pt idx="4121">
                  <c:v>3.5290000000000004</c:v>
                </c:pt>
                <c:pt idx="4122">
                  <c:v>3.5210000000000004</c:v>
                </c:pt>
                <c:pt idx="4123">
                  <c:v>3.5270000000000001</c:v>
                </c:pt>
                <c:pt idx="4124">
                  <c:v>3.5270000000000001</c:v>
                </c:pt>
                <c:pt idx="4125">
                  <c:v>3.5270000000000001</c:v>
                </c:pt>
                <c:pt idx="4126">
                  <c:v>3.52</c:v>
                </c:pt>
                <c:pt idx="4127">
                  <c:v>3.5330000000000004</c:v>
                </c:pt>
                <c:pt idx="4128">
                  <c:v>3.5430000000000001</c:v>
                </c:pt>
                <c:pt idx="4129">
                  <c:v>3.5430000000000001</c:v>
                </c:pt>
                <c:pt idx="4130">
                  <c:v>3.5410000000000004</c:v>
                </c:pt>
                <c:pt idx="4131">
                  <c:v>3.5410000000000004</c:v>
                </c:pt>
                <c:pt idx="4132">
                  <c:v>3.5410000000000004</c:v>
                </c:pt>
                <c:pt idx="4133">
                  <c:v>3.536</c:v>
                </c:pt>
                <c:pt idx="4134">
                  <c:v>3.5180000000000002</c:v>
                </c:pt>
                <c:pt idx="4135">
                  <c:v>3.5210000000000004</c:v>
                </c:pt>
                <c:pt idx="4136">
                  <c:v>3.49</c:v>
                </c:pt>
                <c:pt idx="4137">
                  <c:v>3.496</c:v>
                </c:pt>
                <c:pt idx="4138">
                  <c:v>3.496</c:v>
                </c:pt>
                <c:pt idx="4139">
                  <c:v>3.496</c:v>
                </c:pt>
                <c:pt idx="4140">
                  <c:v>3.4930000000000003</c:v>
                </c:pt>
                <c:pt idx="4141">
                  <c:v>3.5140000000000002</c:v>
                </c:pt>
                <c:pt idx="4142">
                  <c:v>3.5220000000000002</c:v>
                </c:pt>
                <c:pt idx="4143">
                  <c:v>3.5300000000000002</c:v>
                </c:pt>
                <c:pt idx="4144">
                  <c:v>3.528</c:v>
                </c:pt>
                <c:pt idx="4145">
                  <c:v>3.528</c:v>
                </c:pt>
                <c:pt idx="4146">
                  <c:v>3.528</c:v>
                </c:pt>
                <c:pt idx="4147">
                  <c:v>3.5470000000000002</c:v>
                </c:pt>
                <c:pt idx="4148">
                  <c:v>3.5760000000000001</c:v>
                </c:pt>
                <c:pt idx="4149">
                  <c:v>3.5540000000000003</c:v>
                </c:pt>
                <c:pt idx="4150">
                  <c:v>3.5340000000000003</c:v>
                </c:pt>
                <c:pt idx="4151">
                  <c:v>3.5380000000000003</c:v>
                </c:pt>
                <c:pt idx="4152">
                  <c:v>3.5380000000000003</c:v>
                </c:pt>
                <c:pt idx="4153">
                  <c:v>3.5380000000000003</c:v>
                </c:pt>
                <c:pt idx="4154">
                  <c:v>3.5450000000000004</c:v>
                </c:pt>
                <c:pt idx="4155">
                  <c:v>3.5650000000000004</c:v>
                </c:pt>
                <c:pt idx="4156">
                  <c:v>3.5880000000000001</c:v>
                </c:pt>
                <c:pt idx="4157">
                  <c:v>3.5740000000000003</c:v>
                </c:pt>
                <c:pt idx="4158">
                  <c:v>3.5570000000000004</c:v>
                </c:pt>
                <c:pt idx="4159">
                  <c:v>3.5570000000000004</c:v>
                </c:pt>
                <c:pt idx="4160">
                  <c:v>3.5570000000000004</c:v>
                </c:pt>
                <c:pt idx="4161">
                  <c:v>3.59</c:v>
                </c:pt>
                <c:pt idx="4162">
                  <c:v>3.569</c:v>
                </c:pt>
                <c:pt idx="4163">
                  <c:v>3.5700000000000003</c:v>
                </c:pt>
                <c:pt idx="4164">
                  <c:v>3.5570000000000004</c:v>
                </c:pt>
                <c:pt idx="4165">
                  <c:v>3.56</c:v>
                </c:pt>
                <c:pt idx="4166">
                  <c:v>3.56</c:v>
                </c:pt>
                <c:pt idx="4167">
                  <c:v>3.56</c:v>
                </c:pt>
                <c:pt idx="4168">
                  <c:v>3.5580000000000003</c:v>
                </c:pt>
                <c:pt idx="4169">
                  <c:v>3.5580000000000003</c:v>
                </c:pt>
                <c:pt idx="4170">
                  <c:v>3.5790000000000002</c:v>
                </c:pt>
                <c:pt idx="4171">
                  <c:v>3.589</c:v>
                </c:pt>
                <c:pt idx="4172">
                  <c:v>3.6070000000000002</c:v>
                </c:pt>
                <c:pt idx="4173">
                  <c:v>3.6070000000000002</c:v>
                </c:pt>
                <c:pt idx="4174">
                  <c:v>3.6070000000000002</c:v>
                </c:pt>
                <c:pt idx="4175">
                  <c:v>3.621</c:v>
                </c:pt>
                <c:pt idx="4176">
                  <c:v>3.605</c:v>
                </c:pt>
                <c:pt idx="4177">
                  <c:v>3.601</c:v>
                </c:pt>
                <c:pt idx="4178">
                  <c:v>3.6</c:v>
                </c:pt>
                <c:pt idx="4179">
                  <c:v>3.5860000000000003</c:v>
                </c:pt>
                <c:pt idx="4180">
                  <c:v>3.5860000000000003</c:v>
                </c:pt>
                <c:pt idx="4181">
                  <c:v>3.5860000000000003</c:v>
                </c:pt>
                <c:pt idx="4182">
                  <c:v>3.5830000000000002</c:v>
                </c:pt>
                <c:pt idx="4183">
                  <c:v>3.589</c:v>
                </c:pt>
                <c:pt idx="4184">
                  <c:v>3.6280000000000001</c:v>
                </c:pt>
                <c:pt idx="4185">
                  <c:v>3.6270000000000002</c:v>
                </c:pt>
                <c:pt idx="4186">
                  <c:v>3.6240000000000001</c:v>
                </c:pt>
                <c:pt idx="4187">
                  <c:v>3.6240000000000001</c:v>
                </c:pt>
                <c:pt idx="4188">
                  <c:v>3.6240000000000001</c:v>
                </c:pt>
                <c:pt idx="4189">
                  <c:v>3.6220000000000003</c:v>
                </c:pt>
                <c:pt idx="4190">
                  <c:v>3.6230000000000002</c:v>
                </c:pt>
                <c:pt idx="4191">
                  <c:v>3.6180000000000003</c:v>
                </c:pt>
                <c:pt idx="4192">
                  <c:v>3.5990000000000002</c:v>
                </c:pt>
                <c:pt idx="4193">
                  <c:v>3.5960000000000001</c:v>
                </c:pt>
                <c:pt idx="4194">
                  <c:v>3.5960000000000001</c:v>
                </c:pt>
                <c:pt idx="4195">
                  <c:v>3.5960000000000001</c:v>
                </c:pt>
                <c:pt idx="4196">
                  <c:v>3.581</c:v>
                </c:pt>
                <c:pt idx="4197">
                  <c:v>3.577</c:v>
                </c:pt>
                <c:pt idx="4198">
                  <c:v>3.5740000000000003</c:v>
                </c:pt>
                <c:pt idx="4199">
                  <c:v>3.5960000000000001</c:v>
                </c:pt>
                <c:pt idx="4200">
                  <c:v>3.5840000000000001</c:v>
                </c:pt>
                <c:pt idx="4201">
                  <c:v>3.5840000000000001</c:v>
                </c:pt>
                <c:pt idx="4202">
                  <c:v>3.5840000000000001</c:v>
                </c:pt>
                <c:pt idx="4203">
                  <c:v>3.5830000000000002</c:v>
                </c:pt>
                <c:pt idx="4204">
                  <c:v>3.5680000000000001</c:v>
                </c:pt>
                <c:pt idx="4205">
                  <c:v>3.5620000000000003</c:v>
                </c:pt>
                <c:pt idx="4206">
                  <c:v>3.528</c:v>
                </c:pt>
                <c:pt idx="4207">
                  <c:v>3.504</c:v>
                </c:pt>
                <c:pt idx="4208">
                  <c:v>3.504</c:v>
                </c:pt>
                <c:pt idx="4209">
                  <c:v>3.504</c:v>
                </c:pt>
                <c:pt idx="4210">
                  <c:v>3.5210000000000004</c:v>
                </c:pt>
                <c:pt idx="4211">
                  <c:v>3.536</c:v>
                </c:pt>
                <c:pt idx="4212">
                  <c:v>3.5370000000000004</c:v>
                </c:pt>
                <c:pt idx="4213">
                  <c:v>3.5380000000000003</c:v>
                </c:pt>
                <c:pt idx="4214">
                  <c:v>3.5230000000000001</c:v>
                </c:pt>
                <c:pt idx="4215">
                  <c:v>3.5230000000000001</c:v>
                </c:pt>
                <c:pt idx="4216">
                  <c:v>3.5230000000000001</c:v>
                </c:pt>
                <c:pt idx="4217">
                  <c:v>3.5220000000000002</c:v>
                </c:pt>
                <c:pt idx="4218">
                  <c:v>3.5150000000000001</c:v>
                </c:pt>
                <c:pt idx="4219">
                  <c:v>3.5150000000000001</c:v>
                </c:pt>
                <c:pt idx="4220">
                  <c:v>3.5150000000000001</c:v>
                </c:pt>
                <c:pt idx="4221">
                  <c:v>3.5150000000000001</c:v>
                </c:pt>
                <c:pt idx="4222">
                  <c:v>3.5150000000000001</c:v>
                </c:pt>
                <c:pt idx="4223">
                  <c:v>3.5150000000000001</c:v>
                </c:pt>
                <c:pt idx="4224">
                  <c:v>3.512</c:v>
                </c:pt>
                <c:pt idx="4225">
                  <c:v>3.5270000000000001</c:v>
                </c:pt>
                <c:pt idx="4226">
                  <c:v>3.5460000000000003</c:v>
                </c:pt>
                <c:pt idx="4227">
                  <c:v>3.5290000000000004</c:v>
                </c:pt>
                <c:pt idx="4228">
                  <c:v>3.5290000000000004</c:v>
                </c:pt>
                <c:pt idx="4229">
                  <c:v>3.5290000000000004</c:v>
                </c:pt>
                <c:pt idx="4230">
                  <c:v>3.5290000000000004</c:v>
                </c:pt>
                <c:pt idx="4231">
                  <c:v>3.5420000000000003</c:v>
                </c:pt>
                <c:pt idx="4232">
                  <c:v>3.5310000000000001</c:v>
                </c:pt>
                <c:pt idx="4233">
                  <c:v>3.5220000000000002</c:v>
                </c:pt>
                <c:pt idx="4234">
                  <c:v>3.5220000000000002</c:v>
                </c:pt>
                <c:pt idx="4235">
                  <c:v>3.52</c:v>
                </c:pt>
                <c:pt idx="4236">
                  <c:v>3.52</c:v>
                </c:pt>
                <c:pt idx="4237">
                  <c:v>3.52</c:v>
                </c:pt>
                <c:pt idx="4238">
                  <c:v>3.5100000000000002</c:v>
                </c:pt>
                <c:pt idx="4239">
                  <c:v>3.5050000000000003</c:v>
                </c:pt>
                <c:pt idx="4240">
                  <c:v>3.5060000000000002</c:v>
                </c:pt>
                <c:pt idx="4241">
                  <c:v>3.5060000000000002</c:v>
                </c:pt>
                <c:pt idx="4242">
                  <c:v>3.5010000000000003</c:v>
                </c:pt>
                <c:pt idx="4243">
                  <c:v>3.5010000000000003</c:v>
                </c:pt>
                <c:pt idx="4244">
                  <c:v>3.5010000000000003</c:v>
                </c:pt>
                <c:pt idx="4245">
                  <c:v>3.496</c:v>
                </c:pt>
                <c:pt idx="4246">
                  <c:v>3.5090000000000003</c:v>
                </c:pt>
                <c:pt idx="4247">
                  <c:v>3.5140000000000002</c:v>
                </c:pt>
                <c:pt idx="4248">
                  <c:v>3.5010000000000003</c:v>
                </c:pt>
                <c:pt idx="4249">
                  <c:v>3.4930000000000003</c:v>
                </c:pt>
                <c:pt idx="4250">
                  <c:v>3.4930000000000003</c:v>
                </c:pt>
                <c:pt idx="4251">
                  <c:v>3.4930000000000003</c:v>
                </c:pt>
                <c:pt idx="4252">
                  <c:v>3.4910000000000001</c:v>
                </c:pt>
                <c:pt idx="4253">
                  <c:v>3.5010000000000003</c:v>
                </c:pt>
                <c:pt idx="4254">
                  <c:v>3.512</c:v>
                </c:pt>
                <c:pt idx="4255">
                  <c:v>3.5100000000000002</c:v>
                </c:pt>
                <c:pt idx="4256">
                  <c:v>3.5350000000000001</c:v>
                </c:pt>
                <c:pt idx="4257">
                  <c:v>3.5350000000000001</c:v>
                </c:pt>
                <c:pt idx="4258">
                  <c:v>3.5350000000000001</c:v>
                </c:pt>
                <c:pt idx="4259">
                  <c:v>3.528</c:v>
                </c:pt>
                <c:pt idx="4260">
                  <c:v>3.5210000000000004</c:v>
                </c:pt>
                <c:pt idx="4261">
                  <c:v>3.5130000000000003</c:v>
                </c:pt>
                <c:pt idx="4262">
                  <c:v>3.5060000000000002</c:v>
                </c:pt>
                <c:pt idx="4263">
                  <c:v>3.5130000000000003</c:v>
                </c:pt>
                <c:pt idx="4264">
                  <c:v>3.5130000000000003</c:v>
                </c:pt>
                <c:pt idx="4265">
                  <c:v>3.5130000000000003</c:v>
                </c:pt>
                <c:pt idx="4266">
                  <c:v>3.5130000000000003</c:v>
                </c:pt>
                <c:pt idx="4267">
                  <c:v>3.516</c:v>
                </c:pt>
                <c:pt idx="4268">
                  <c:v>3.5130000000000003</c:v>
                </c:pt>
                <c:pt idx="4269">
                  <c:v>3.5130000000000003</c:v>
                </c:pt>
                <c:pt idx="4270">
                  <c:v>3.5290000000000004</c:v>
                </c:pt>
                <c:pt idx="4271">
                  <c:v>3.5290000000000004</c:v>
                </c:pt>
                <c:pt idx="4272">
                  <c:v>3.5290000000000004</c:v>
                </c:pt>
                <c:pt idx="4273">
                  <c:v>3.5430000000000001</c:v>
                </c:pt>
                <c:pt idx="4274">
                  <c:v>3.544</c:v>
                </c:pt>
                <c:pt idx="4275">
                  <c:v>3.532</c:v>
                </c:pt>
                <c:pt idx="4276">
                  <c:v>3.5230000000000001</c:v>
                </c:pt>
                <c:pt idx="4277">
                  <c:v>3.5190000000000001</c:v>
                </c:pt>
                <c:pt idx="4278">
                  <c:v>3.5190000000000001</c:v>
                </c:pt>
                <c:pt idx="4279">
                  <c:v>3.5190000000000001</c:v>
                </c:pt>
                <c:pt idx="4280">
                  <c:v>3.516</c:v>
                </c:pt>
                <c:pt idx="4281">
                  <c:v>3.5290000000000004</c:v>
                </c:pt>
                <c:pt idx="4282">
                  <c:v>3.5250000000000004</c:v>
                </c:pt>
                <c:pt idx="4283">
                  <c:v>3.512</c:v>
                </c:pt>
                <c:pt idx="4284">
                  <c:v>3.5130000000000003</c:v>
                </c:pt>
                <c:pt idx="4285">
                  <c:v>3.5130000000000003</c:v>
                </c:pt>
                <c:pt idx="4286">
                  <c:v>3.5130000000000003</c:v>
                </c:pt>
                <c:pt idx="4287">
                  <c:v>3.5010000000000003</c:v>
                </c:pt>
                <c:pt idx="4288">
                  <c:v>3.5030000000000001</c:v>
                </c:pt>
                <c:pt idx="4289">
                  <c:v>3.504</c:v>
                </c:pt>
                <c:pt idx="4290">
                  <c:v>3.4990000000000001</c:v>
                </c:pt>
                <c:pt idx="4291">
                  <c:v>3.488</c:v>
                </c:pt>
                <c:pt idx="4292">
                  <c:v>3.488</c:v>
                </c:pt>
                <c:pt idx="4293">
                  <c:v>3.488</c:v>
                </c:pt>
                <c:pt idx="4294">
                  <c:v>3.49</c:v>
                </c:pt>
                <c:pt idx="4295">
                  <c:v>3.492</c:v>
                </c:pt>
                <c:pt idx="4296">
                  <c:v>3.5130000000000003</c:v>
                </c:pt>
                <c:pt idx="4297">
                  <c:v>3.516</c:v>
                </c:pt>
                <c:pt idx="4298">
                  <c:v>3.5210000000000004</c:v>
                </c:pt>
                <c:pt idx="4299">
                  <c:v>3.5210000000000004</c:v>
                </c:pt>
                <c:pt idx="4300">
                  <c:v>3.5210000000000004</c:v>
                </c:pt>
                <c:pt idx="4301">
                  <c:v>3.5190000000000001</c:v>
                </c:pt>
                <c:pt idx="4302">
                  <c:v>3.5390000000000001</c:v>
                </c:pt>
                <c:pt idx="4303">
                  <c:v>3.5500000000000003</c:v>
                </c:pt>
                <c:pt idx="4304">
                  <c:v>3.528</c:v>
                </c:pt>
                <c:pt idx="4305">
                  <c:v>3.5230000000000001</c:v>
                </c:pt>
                <c:pt idx="4306">
                  <c:v>3.5230000000000001</c:v>
                </c:pt>
                <c:pt idx="4307">
                  <c:v>3.5230000000000001</c:v>
                </c:pt>
                <c:pt idx="4308">
                  <c:v>3.5130000000000003</c:v>
                </c:pt>
                <c:pt idx="4309">
                  <c:v>3.4980000000000002</c:v>
                </c:pt>
                <c:pt idx="4310">
                  <c:v>3.4990000000000001</c:v>
                </c:pt>
                <c:pt idx="4311">
                  <c:v>3.4890000000000003</c:v>
                </c:pt>
                <c:pt idx="4312">
                  <c:v>3.4850000000000003</c:v>
                </c:pt>
                <c:pt idx="4313">
                  <c:v>3.4850000000000003</c:v>
                </c:pt>
                <c:pt idx="4314">
                  <c:v>3.4850000000000003</c:v>
                </c:pt>
                <c:pt idx="4315">
                  <c:v>3.4850000000000003</c:v>
                </c:pt>
                <c:pt idx="4316">
                  <c:v>3.488</c:v>
                </c:pt>
                <c:pt idx="4317">
                  <c:v>3.4790000000000001</c:v>
                </c:pt>
                <c:pt idx="4318">
                  <c:v>3.472</c:v>
                </c:pt>
                <c:pt idx="4319">
                  <c:v>3.4670000000000001</c:v>
                </c:pt>
                <c:pt idx="4320">
                  <c:v>3.4670000000000001</c:v>
                </c:pt>
                <c:pt idx="4321">
                  <c:v>3.4670000000000001</c:v>
                </c:pt>
                <c:pt idx="4322">
                  <c:v>3.4670000000000001</c:v>
                </c:pt>
                <c:pt idx="4323">
                  <c:v>3.4570000000000003</c:v>
                </c:pt>
                <c:pt idx="4324">
                  <c:v>3.46</c:v>
                </c:pt>
                <c:pt idx="4325">
                  <c:v>3.448</c:v>
                </c:pt>
                <c:pt idx="4326">
                  <c:v>3.4460000000000002</c:v>
                </c:pt>
                <c:pt idx="4327">
                  <c:v>3.4460000000000002</c:v>
                </c:pt>
                <c:pt idx="4328">
                  <c:v>3.4460000000000002</c:v>
                </c:pt>
                <c:pt idx="4329">
                  <c:v>3.4410000000000003</c:v>
                </c:pt>
                <c:pt idx="4330">
                  <c:v>3.444</c:v>
                </c:pt>
                <c:pt idx="4331">
                  <c:v>3.4290000000000003</c:v>
                </c:pt>
                <c:pt idx="4332">
                  <c:v>3.423</c:v>
                </c:pt>
                <c:pt idx="4333">
                  <c:v>3.415</c:v>
                </c:pt>
                <c:pt idx="4334">
                  <c:v>3.415</c:v>
                </c:pt>
                <c:pt idx="4335">
                  <c:v>3.415</c:v>
                </c:pt>
                <c:pt idx="4336">
                  <c:v>3.4</c:v>
                </c:pt>
                <c:pt idx="4337">
                  <c:v>3.41</c:v>
                </c:pt>
                <c:pt idx="4338">
                  <c:v>3.452</c:v>
                </c:pt>
                <c:pt idx="4339">
                  <c:v>3.427</c:v>
                </c:pt>
                <c:pt idx="4340">
                  <c:v>3.4060000000000001</c:v>
                </c:pt>
                <c:pt idx="4341">
                  <c:v>3.4060000000000001</c:v>
                </c:pt>
                <c:pt idx="4342">
                  <c:v>3.4060000000000001</c:v>
                </c:pt>
                <c:pt idx="4343">
                  <c:v>3.4210000000000003</c:v>
                </c:pt>
                <c:pt idx="4344">
                  <c:v>3.4220000000000002</c:v>
                </c:pt>
                <c:pt idx="4345">
                  <c:v>3.4060000000000001</c:v>
                </c:pt>
                <c:pt idx="4346">
                  <c:v>3.403</c:v>
                </c:pt>
                <c:pt idx="4347">
                  <c:v>3.3880000000000003</c:v>
                </c:pt>
                <c:pt idx="4348">
                  <c:v>3.3880000000000003</c:v>
                </c:pt>
                <c:pt idx="4349">
                  <c:v>3.3880000000000003</c:v>
                </c:pt>
                <c:pt idx="4350">
                  <c:v>3.4090000000000003</c:v>
                </c:pt>
                <c:pt idx="4351">
                  <c:v>3.399</c:v>
                </c:pt>
                <c:pt idx="4352">
                  <c:v>3.4050000000000002</c:v>
                </c:pt>
                <c:pt idx="4353">
                  <c:v>3.427</c:v>
                </c:pt>
                <c:pt idx="4354">
                  <c:v>3.43</c:v>
                </c:pt>
                <c:pt idx="4355">
                  <c:v>3.43</c:v>
                </c:pt>
                <c:pt idx="4356">
                  <c:v>3.43</c:v>
                </c:pt>
                <c:pt idx="4357">
                  <c:v>3.4420000000000002</c:v>
                </c:pt>
                <c:pt idx="4358">
                  <c:v>3.4850000000000003</c:v>
                </c:pt>
                <c:pt idx="4359">
                  <c:v>3.4860000000000002</c:v>
                </c:pt>
                <c:pt idx="4360">
                  <c:v>3.4990000000000001</c:v>
                </c:pt>
                <c:pt idx="4361">
                  <c:v>3.516</c:v>
                </c:pt>
                <c:pt idx="4362">
                  <c:v>3.516</c:v>
                </c:pt>
                <c:pt idx="4363">
                  <c:v>3.516</c:v>
                </c:pt>
                <c:pt idx="4364">
                  <c:v>3.524</c:v>
                </c:pt>
                <c:pt idx="4365">
                  <c:v>3.5270000000000001</c:v>
                </c:pt>
                <c:pt idx="4366">
                  <c:v>3.5330000000000004</c:v>
                </c:pt>
                <c:pt idx="4367">
                  <c:v>3.5250000000000004</c:v>
                </c:pt>
                <c:pt idx="4368">
                  <c:v>3.5350000000000001</c:v>
                </c:pt>
                <c:pt idx="4369">
                  <c:v>3.5350000000000001</c:v>
                </c:pt>
                <c:pt idx="4370">
                  <c:v>3.5350000000000001</c:v>
                </c:pt>
                <c:pt idx="4371">
                  <c:v>3.5210000000000004</c:v>
                </c:pt>
                <c:pt idx="4372">
                  <c:v>3.4980000000000002</c:v>
                </c:pt>
                <c:pt idx="4373">
                  <c:v>3.5010000000000003</c:v>
                </c:pt>
                <c:pt idx="4374">
                  <c:v>3.4970000000000003</c:v>
                </c:pt>
                <c:pt idx="4375">
                  <c:v>3.4850000000000003</c:v>
                </c:pt>
                <c:pt idx="4376">
                  <c:v>3.4850000000000003</c:v>
                </c:pt>
                <c:pt idx="4377">
                  <c:v>3.4850000000000003</c:v>
                </c:pt>
                <c:pt idx="4378">
                  <c:v>3.4940000000000002</c:v>
                </c:pt>
                <c:pt idx="4379">
                  <c:v>3.4780000000000002</c:v>
                </c:pt>
                <c:pt idx="4380">
                  <c:v>3.4850000000000003</c:v>
                </c:pt>
                <c:pt idx="4381">
                  <c:v>3.4850000000000003</c:v>
                </c:pt>
                <c:pt idx="4382">
                  <c:v>3.4850000000000003</c:v>
                </c:pt>
                <c:pt idx="4383">
                  <c:v>3.4850000000000003</c:v>
                </c:pt>
                <c:pt idx="4384">
                  <c:v>3.4850000000000003</c:v>
                </c:pt>
                <c:pt idx="4385">
                  <c:v>3.456</c:v>
                </c:pt>
                <c:pt idx="4386">
                  <c:v>3.4690000000000003</c:v>
                </c:pt>
                <c:pt idx="4387">
                  <c:v>3.4660000000000002</c:v>
                </c:pt>
                <c:pt idx="4388">
                  <c:v>3.4590000000000001</c:v>
                </c:pt>
                <c:pt idx="4389">
                  <c:v>3.4530000000000003</c:v>
                </c:pt>
                <c:pt idx="4390">
                  <c:v>3.4530000000000003</c:v>
                </c:pt>
                <c:pt idx="4391">
                  <c:v>3.4530000000000003</c:v>
                </c:pt>
                <c:pt idx="4392">
                  <c:v>3.44</c:v>
                </c:pt>
                <c:pt idx="4393">
                  <c:v>3.444</c:v>
                </c:pt>
                <c:pt idx="4394">
                  <c:v>3.431</c:v>
                </c:pt>
                <c:pt idx="4395">
                  <c:v>3.4340000000000002</c:v>
                </c:pt>
                <c:pt idx="4396">
                  <c:v>3.452</c:v>
                </c:pt>
                <c:pt idx="4397">
                  <c:v>3.452</c:v>
                </c:pt>
                <c:pt idx="4398">
                  <c:v>3.452</c:v>
                </c:pt>
                <c:pt idx="4399">
                  <c:v>3.468</c:v>
                </c:pt>
                <c:pt idx="4400">
                  <c:v>3.4790000000000001</c:v>
                </c:pt>
                <c:pt idx="4401">
                  <c:v>3.4950000000000001</c:v>
                </c:pt>
                <c:pt idx="4402">
                  <c:v>3.48</c:v>
                </c:pt>
                <c:pt idx="4403">
                  <c:v>3.4910000000000001</c:v>
                </c:pt>
                <c:pt idx="4404">
                  <c:v>3.4910000000000001</c:v>
                </c:pt>
                <c:pt idx="4405">
                  <c:v>3.4910000000000001</c:v>
                </c:pt>
                <c:pt idx="4406">
                  <c:v>3.4910000000000001</c:v>
                </c:pt>
                <c:pt idx="4407">
                  <c:v>3.4870000000000001</c:v>
                </c:pt>
                <c:pt idx="4408">
                  <c:v>3.4990000000000001</c:v>
                </c:pt>
                <c:pt idx="4409">
                  <c:v>3.5140000000000002</c:v>
                </c:pt>
                <c:pt idx="4410">
                  <c:v>3.5140000000000002</c:v>
                </c:pt>
                <c:pt idx="4411">
                  <c:v>3.5140000000000002</c:v>
                </c:pt>
                <c:pt idx="4412">
                  <c:v>3.5140000000000002</c:v>
                </c:pt>
                <c:pt idx="4413">
                  <c:v>3.5140000000000002</c:v>
                </c:pt>
                <c:pt idx="4414">
                  <c:v>3.5180000000000002</c:v>
                </c:pt>
                <c:pt idx="4415">
                  <c:v>3.528</c:v>
                </c:pt>
                <c:pt idx="4416">
                  <c:v>3.5370000000000004</c:v>
                </c:pt>
                <c:pt idx="4417">
                  <c:v>3.5370000000000004</c:v>
                </c:pt>
                <c:pt idx="4418">
                  <c:v>3.5370000000000004</c:v>
                </c:pt>
                <c:pt idx="4419">
                  <c:v>3.5370000000000004</c:v>
                </c:pt>
                <c:pt idx="4420">
                  <c:v>3.532</c:v>
                </c:pt>
                <c:pt idx="4421">
                  <c:v>3.5060000000000002</c:v>
                </c:pt>
                <c:pt idx="4422">
                  <c:v>3.5180000000000002</c:v>
                </c:pt>
                <c:pt idx="4423">
                  <c:v>3.5180000000000002</c:v>
                </c:pt>
                <c:pt idx="4424">
                  <c:v>3.5060000000000002</c:v>
                </c:pt>
                <c:pt idx="4425">
                  <c:v>3.5060000000000002</c:v>
                </c:pt>
                <c:pt idx="4426">
                  <c:v>3.5060000000000002</c:v>
                </c:pt>
                <c:pt idx="4427">
                  <c:v>3.5030000000000001</c:v>
                </c:pt>
                <c:pt idx="4428">
                  <c:v>3.5270000000000001</c:v>
                </c:pt>
                <c:pt idx="4429">
                  <c:v>3.5190000000000001</c:v>
                </c:pt>
                <c:pt idx="4430">
                  <c:v>3.5190000000000001</c:v>
                </c:pt>
                <c:pt idx="4431">
                  <c:v>3.5230000000000001</c:v>
                </c:pt>
                <c:pt idx="4432">
                  <c:v>3.5230000000000001</c:v>
                </c:pt>
                <c:pt idx="4433">
                  <c:v>3.5230000000000001</c:v>
                </c:pt>
                <c:pt idx="4434">
                  <c:v>3.544</c:v>
                </c:pt>
                <c:pt idx="4435">
                  <c:v>3.5610000000000004</c:v>
                </c:pt>
                <c:pt idx="4436">
                  <c:v>3.59</c:v>
                </c:pt>
                <c:pt idx="4437">
                  <c:v>3.5790000000000002</c:v>
                </c:pt>
                <c:pt idx="4438">
                  <c:v>3.597</c:v>
                </c:pt>
                <c:pt idx="4439">
                  <c:v>3.597</c:v>
                </c:pt>
                <c:pt idx="4440">
                  <c:v>3.597</c:v>
                </c:pt>
                <c:pt idx="4441">
                  <c:v>3.5880000000000001</c:v>
                </c:pt>
                <c:pt idx="4442">
                  <c:v>3.6160000000000001</c:v>
                </c:pt>
                <c:pt idx="4443">
                  <c:v>3.61</c:v>
                </c:pt>
                <c:pt idx="4444">
                  <c:v>3.6320000000000001</c:v>
                </c:pt>
                <c:pt idx="4445">
                  <c:v>3.6220000000000003</c:v>
                </c:pt>
                <c:pt idx="4446">
                  <c:v>3.6220000000000003</c:v>
                </c:pt>
                <c:pt idx="4447">
                  <c:v>3.6220000000000003</c:v>
                </c:pt>
                <c:pt idx="4448">
                  <c:v>3.625</c:v>
                </c:pt>
                <c:pt idx="4449">
                  <c:v>3.6020000000000003</c:v>
                </c:pt>
                <c:pt idx="4450">
                  <c:v>3.6</c:v>
                </c:pt>
                <c:pt idx="4451">
                  <c:v>3.5830000000000002</c:v>
                </c:pt>
                <c:pt idx="4452">
                  <c:v>3.569</c:v>
                </c:pt>
                <c:pt idx="4453">
                  <c:v>3.569</c:v>
                </c:pt>
                <c:pt idx="4454">
                  <c:v>3.569</c:v>
                </c:pt>
                <c:pt idx="4455">
                  <c:v>3.5740000000000003</c:v>
                </c:pt>
                <c:pt idx="4456">
                  <c:v>3.5990000000000002</c:v>
                </c:pt>
                <c:pt idx="4457">
                  <c:v>3.593</c:v>
                </c:pt>
                <c:pt idx="4458">
                  <c:v>3.5870000000000002</c:v>
                </c:pt>
                <c:pt idx="4459">
                  <c:v>3.589</c:v>
                </c:pt>
                <c:pt idx="4460">
                  <c:v>3.589</c:v>
                </c:pt>
                <c:pt idx="4461">
                  <c:v>3.589</c:v>
                </c:pt>
                <c:pt idx="4462">
                  <c:v>3.5840000000000001</c:v>
                </c:pt>
                <c:pt idx="4463">
                  <c:v>3.5640000000000001</c:v>
                </c:pt>
                <c:pt idx="4464">
                  <c:v>3.58</c:v>
                </c:pt>
                <c:pt idx="4465">
                  <c:v>3.569</c:v>
                </c:pt>
                <c:pt idx="4466">
                  <c:v>3.5680000000000001</c:v>
                </c:pt>
                <c:pt idx="4467">
                  <c:v>3.5680000000000001</c:v>
                </c:pt>
                <c:pt idx="4468">
                  <c:v>3.5680000000000001</c:v>
                </c:pt>
                <c:pt idx="4469">
                  <c:v>3.5680000000000001</c:v>
                </c:pt>
                <c:pt idx="4470">
                  <c:v>3.5940000000000003</c:v>
                </c:pt>
                <c:pt idx="4471">
                  <c:v>3.577</c:v>
                </c:pt>
                <c:pt idx="4472">
                  <c:v>3.5660000000000003</c:v>
                </c:pt>
                <c:pt idx="4473">
                  <c:v>3.5650000000000004</c:v>
                </c:pt>
                <c:pt idx="4474">
                  <c:v>3.5650000000000004</c:v>
                </c:pt>
                <c:pt idx="4475">
                  <c:v>3.5650000000000004</c:v>
                </c:pt>
                <c:pt idx="4476">
                  <c:v>3.5660000000000003</c:v>
                </c:pt>
                <c:pt idx="4477">
                  <c:v>3.5750000000000002</c:v>
                </c:pt>
                <c:pt idx="4478">
                  <c:v>3.5660000000000003</c:v>
                </c:pt>
                <c:pt idx="4479">
                  <c:v>3.5700000000000003</c:v>
                </c:pt>
                <c:pt idx="4480">
                  <c:v>3.5740000000000003</c:v>
                </c:pt>
                <c:pt idx="4481">
                  <c:v>3.5740000000000003</c:v>
                </c:pt>
                <c:pt idx="4482">
                  <c:v>3.5740000000000003</c:v>
                </c:pt>
                <c:pt idx="4483">
                  <c:v>3.5720000000000001</c:v>
                </c:pt>
                <c:pt idx="4484">
                  <c:v>3.5780000000000003</c:v>
                </c:pt>
                <c:pt idx="4485">
                  <c:v>3.5870000000000002</c:v>
                </c:pt>
                <c:pt idx="4486">
                  <c:v>3.5960000000000001</c:v>
                </c:pt>
                <c:pt idx="4487">
                  <c:v>3.605</c:v>
                </c:pt>
                <c:pt idx="4488">
                  <c:v>3.605</c:v>
                </c:pt>
                <c:pt idx="4489">
                  <c:v>3.605</c:v>
                </c:pt>
                <c:pt idx="4490">
                  <c:v>3.6260000000000003</c:v>
                </c:pt>
                <c:pt idx="4491">
                  <c:v>3.6440000000000001</c:v>
                </c:pt>
                <c:pt idx="4492">
                  <c:v>3.6390000000000002</c:v>
                </c:pt>
                <c:pt idx="4493">
                  <c:v>3.6230000000000002</c:v>
                </c:pt>
                <c:pt idx="4494">
                  <c:v>3.617</c:v>
                </c:pt>
                <c:pt idx="4495">
                  <c:v>3.617</c:v>
                </c:pt>
                <c:pt idx="4496">
                  <c:v>3.617</c:v>
                </c:pt>
                <c:pt idx="4497">
                  <c:v>3.6160000000000001</c:v>
                </c:pt>
                <c:pt idx="4498">
                  <c:v>3.6310000000000002</c:v>
                </c:pt>
                <c:pt idx="4499">
                  <c:v>3.6460000000000004</c:v>
                </c:pt>
                <c:pt idx="4500">
                  <c:v>3.649</c:v>
                </c:pt>
                <c:pt idx="4501">
                  <c:v>3.65</c:v>
                </c:pt>
                <c:pt idx="4502">
                  <c:v>3.65</c:v>
                </c:pt>
                <c:pt idx="4503">
                  <c:v>3.65</c:v>
                </c:pt>
                <c:pt idx="4504">
                  <c:v>3.661</c:v>
                </c:pt>
                <c:pt idx="4505">
                  <c:v>3.6550000000000002</c:v>
                </c:pt>
                <c:pt idx="4506">
                  <c:v>3.657</c:v>
                </c:pt>
                <c:pt idx="4507">
                  <c:v>3.6260000000000003</c:v>
                </c:pt>
                <c:pt idx="4508">
                  <c:v>3.6360000000000001</c:v>
                </c:pt>
                <c:pt idx="4509">
                  <c:v>3.6360000000000001</c:v>
                </c:pt>
                <c:pt idx="4510">
                  <c:v>3.6360000000000001</c:v>
                </c:pt>
                <c:pt idx="4511">
                  <c:v>3.6180000000000003</c:v>
                </c:pt>
                <c:pt idx="4512">
                  <c:v>3.6420000000000003</c:v>
                </c:pt>
                <c:pt idx="4513">
                  <c:v>3.6380000000000003</c:v>
                </c:pt>
                <c:pt idx="4514">
                  <c:v>3.6520000000000001</c:v>
                </c:pt>
                <c:pt idx="4515">
                  <c:v>3.6430000000000002</c:v>
                </c:pt>
                <c:pt idx="4516">
                  <c:v>3.6430000000000002</c:v>
                </c:pt>
                <c:pt idx="4517">
                  <c:v>3.6430000000000002</c:v>
                </c:pt>
                <c:pt idx="4518">
                  <c:v>3.641</c:v>
                </c:pt>
                <c:pt idx="4519">
                  <c:v>3.6310000000000002</c:v>
                </c:pt>
                <c:pt idx="4520">
                  <c:v>3.6420000000000003</c:v>
                </c:pt>
                <c:pt idx="4521">
                  <c:v>3.649</c:v>
                </c:pt>
                <c:pt idx="4522">
                  <c:v>3.6470000000000002</c:v>
                </c:pt>
                <c:pt idx="4523">
                  <c:v>3.6470000000000002</c:v>
                </c:pt>
                <c:pt idx="4524">
                  <c:v>3.6470000000000002</c:v>
                </c:pt>
                <c:pt idx="4525">
                  <c:v>3.633</c:v>
                </c:pt>
                <c:pt idx="4526">
                  <c:v>3.649</c:v>
                </c:pt>
                <c:pt idx="4527">
                  <c:v>3.641</c:v>
                </c:pt>
                <c:pt idx="4528">
                  <c:v>3.6380000000000003</c:v>
                </c:pt>
                <c:pt idx="4529">
                  <c:v>3.6670000000000003</c:v>
                </c:pt>
                <c:pt idx="4530">
                  <c:v>3.6670000000000003</c:v>
                </c:pt>
                <c:pt idx="4531">
                  <c:v>3.6670000000000003</c:v>
                </c:pt>
                <c:pt idx="4532">
                  <c:v>3.6670000000000003</c:v>
                </c:pt>
                <c:pt idx="4533">
                  <c:v>3.6640000000000001</c:v>
                </c:pt>
                <c:pt idx="4534">
                  <c:v>3.677</c:v>
                </c:pt>
                <c:pt idx="4535">
                  <c:v>3.6890000000000001</c:v>
                </c:pt>
                <c:pt idx="4536">
                  <c:v>3.7</c:v>
                </c:pt>
                <c:pt idx="4537">
                  <c:v>3.7</c:v>
                </c:pt>
                <c:pt idx="4538">
                  <c:v>3.7</c:v>
                </c:pt>
                <c:pt idx="4539">
                  <c:v>3.71</c:v>
                </c:pt>
                <c:pt idx="4540">
                  <c:v>3.6950000000000003</c:v>
                </c:pt>
                <c:pt idx="4541">
                  <c:v>3.6840000000000002</c:v>
                </c:pt>
                <c:pt idx="4542">
                  <c:v>3.6830000000000003</c:v>
                </c:pt>
                <c:pt idx="4543">
                  <c:v>3.6940000000000004</c:v>
                </c:pt>
                <c:pt idx="4544">
                  <c:v>3.6940000000000004</c:v>
                </c:pt>
                <c:pt idx="4545">
                  <c:v>3.6940000000000004</c:v>
                </c:pt>
                <c:pt idx="4546">
                  <c:v>3.7090000000000001</c:v>
                </c:pt>
                <c:pt idx="4547">
                  <c:v>3.6910000000000003</c:v>
                </c:pt>
                <c:pt idx="4548">
                  <c:v>3.6930000000000001</c:v>
                </c:pt>
                <c:pt idx="4549">
                  <c:v>3.6880000000000002</c:v>
                </c:pt>
                <c:pt idx="4550">
                  <c:v>3.669</c:v>
                </c:pt>
                <c:pt idx="4551">
                  <c:v>3.669</c:v>
                </c:pt>
                <c:pt idx="4552">
                  <c:v>3.669</c:v>
                </c:pt>
                <c:pt idx="4553">
                  <c:v>3.6620000000000004</c:v>
                </c:pt>
                <c:pt idx="4554">
                  <c:v>3.6550000000000002</c:v>
                </c:pt>
                <c:pt idx="4555">
                  <c:v>3.6350000000000002</c:v>
                </c:pt>
                <c:pt idx="4556">
                  <c:v>3.6350000000000002</c:v>
                </c:pt>
                <c:pt idx="4557">
                  <c:v>3.6390000000000002</c:v>
                </c:pt>
                <c:pt idx="4558">
                  <c:v>3.6390000000000002</c:v>
                </c:pt>
                <c:pt idx="4559">
                  <c:v>3.6390000000000002</c:v>
                </c:pt>
                <c:pt idx="4560">
                  <c:v>3.6390000000000002</c:v>
                </c:pt>
                <c:pt idx="4561">
                  <c:v>3.6240000000000001</c:v>
                </c:pt>
                <c:pt idx="4562">
                  <c:v>3.6430000000000002</c:v>
                </c:pt>
                <c:pt idx="4563">
                  <c:v>3.61</c:v>
                </c:pt>
                <c:pt idx="4564">
                  <c:v>3.6040000000000001</c:v>
                </c:pt>
                <c:pt idx="4565">
                  <c:v>3.6040000000000001</c:v>
                </c:pt>
                <c:pt idx="4566">
                  <c:v>3.6040000000000001</c:v>
                </c:pt>
                <c:pt idx="4567">
                  <c:v>3.6150000000000002</c:v>
                </c:pt>
                <c:pt idx="4568">
                  <c:v>3.625</c:v>
                </c:pt>
                <c:pt idx="4569">
                  <c:v>3.6190000000000002</c:v>
                </c:pt>
                <c:pt idx="4570">
                  <c:v>3.5950000000000002</c:v>
                </c:pt>
                <c:pt idx="4571">
                  <c:v>3.581</c:v>
                </c:pt>
                <c:pt idx="4572">
                  <c:v>3.581</c:v>
                </c:pt>
                <c:pt idx="4573">
                  <c:v>3.581</c:v>
                </c:pt>
                <c:pt idx="4574">
                  <c:v>3.581</c:v>
                </c:pt>
                <c:pt idx="4575">
                  <c:v>3.581</c:v>
                </c:pt>
                <c:pt idx="4576">
                  <c:v>3.5880000000000001</c:v>
                </c:pt>
                <c:pt idx="4577">
                  <c:v>3.5750000000000002</c:v>
                </c:pt>
                <c:pt idx="4578">
                  <c:v>3.5640000000000001</c:v>
                </c:pt>
                <c:pt idx="4579">
                  <c:v>3.5640000000000001</c:v>
                </c:pt>
                <c:pt idx="4580">
                  <c:v>3.5640000000000001</c:v>
                </c:pt>
                <c:pt idx="4581">
                  <c:v>3.5830000000000002</c:v>
                </c:pt>
                <c:pt idx="4582">
                  <c:v>3.5830000000000002</c:v>
                </c:pt>
                <c:pt idx="4583">
                  <c:v>3.5830000000000002</c:v>
                </c:pt>
                <c:pt idx="4584">
                  <c:v>3.5830000000000002</c:v>
                </c:pt>
                <c:pt idx="4585">
                  <c:v>3.573</c:v>
                </c:pt>
                <c:pt idx="4586">
                  <c:v>3.573</c:v>
                </c:pt>
                <c:pt idx="4587">
                  <c:v>3.573</c:v>
                </c:pt>
                <c:pt idx="4588">
                  <c:v>3.573</c:v>
                </c:pt>
                <c:pt idx="4589">
                  <c:v>3.5820000000000003</c:v>
                </c:pt>
                <c:pt idx="4590">
                  <c:v>3.5790000000000002</c:v>
                </c:pt>
                <c:pt idx="4591">
                  <c:v>3.5990000000000002</c:v>
                </c:pt>
                <c:pt idx="4592">
                  <c:v>3.6270000000000002</c:v>
                </c:pt>
                <c:pt idx="4593">
                  <c:v>3.6270000000000002</c:v>
                </c:pt>
                <c:pt idx="4594">
                  <c:v>3.6270000000000002</c:v>
                </c:pt>
                <c:pt idx="4595">
                  <c:v>3.6270000000000002</c:v>
                </c:pt>
                <c:pt idx="4596">
                  <c:v>3.65</c:v>
                </c:pt>
                <c:pt idx="4597">
                  <c:v>3.64</c:v>
                </c:pt>
                <c:pt idx="4598">
                  <c:v>3.64</c:v>
                </c:pt>
                <c:pt idx="4599">
                  <c:v>3.633</c:v>
                </c:pt>
                <c:pt idx="4600">
                  <c:v>3.633</c:v>
                </c:pt>
                <c:pt idx="4601">
                  <c:v>3.633</c:v>
                </c:pt>
                <c:pt idx="4602">
                  <c:v>3.62</c:v>
                </c:pt>
                <c:pt idx="4603">
                  <c:v>3.6420000000000003</c:v>
                </c:pt>
                <c:pt idx="4604">
                  <c:v>3.6260000000000003</c:v>
                </c:pt>
                <c:pt idx="4605">
                  <c:v>3.6350000000000002</c:v>
                </c:pt>
                <c:pt idx="4606">
                  <c:v>3.6280000000000001</c:v>
                </c:pt>
                <c:pt idx="4607">
                  <c:v>3.6280000000000001</c:v>
                </c:pt>
                <c:pt idx="4608">
                  <c:v>3.6280000000000001</c:v>
                </c:pt>
                <c:pt idx="4609">
                  <c:v>3.6280000000000001</c:v>
                </c:pt>
                <c:pt idx="4610">
                  <c:v>3.645</c:v>
                </c:pt>
                <c:pt idx="4611">
                  <c:v>3.649</c:v>
                </c:pt>
                <c:pt idx="4612">
                  <c:v>3.6520000000000001</c:v>
                </c:pt>
                <c:pt idx="4613">
                  <c:v>3.6670000000000003</c:v>
                </c:pt>
                <c:pt idx="4614">
                  <c:v>3.6670000000000003</c:v>
                </c:pt>
                <c:pt idx="4615">
                  <c:v>3.6670000000000003</c:v>
                </c:pt>
                <c:pt idx="4616">
                  <c:v>3.6510000000000002</c:v>
                </c:pt>
                <c:pt idx="4617">
                  <c:v>3.67</c:v>
                </c:pt>
                <c:pt idx="4618">
                  <c:v>3.68</c:v>
                </c:pt>
                <c:pt idx="4619">
                  <c:v>3.6930000000000001</c:v>
                </c:pt>
                <c:pt idx="4620">
                  <c:v>3.7010000000000001</c:v>
                </c:pt>
                <c:pt idx="4621">
                  <c:v>3.7010000000000001</c:v>
                </c:pt>
                <c:pt idx="4622">
                  <c:v>3.7010000000000001</c:v>
                </c:pt>
                <c:pt idx="4623">
                  <c:v>3.7040000000000002</c:v>
                </c:pt>
                <c:pt idx="4624">
                  <c:v>3.7040000000000002</c:v>
                </c:pt>
                <c:pt idx="4625">
                  <c:v>3.7210000000000001</c:v>
                </c:pt>
                <c:pt idx="4626">
                  <c:v>3.706</c:v>
                </c:pt>
                <c:pt idx="4627">
                  <c:v>3.6910000000000003</c:v>
                </c:pt>
                <c:pt idx="4628">
                  <c:v>3.6910000000000003</c:v>
                </c:pt>
                <c:pt idx="4629">
                  <c:v>3.6910000000000003</c:v>
                </c:pt>
                <c:pt idx="4630">
                  <c:v>3.7</c:v>
                </c:pt>
                <c:pt idx="4631">
                  <c:v>3.6910000000000003</c:v>
                </c:pt>
                <c:pt idx="4632">
                  <c:v>3.6680000000000001</c:v>
                </c:pt>
                <c:pt idx="4633">
                  <c:v>3.673</c:v>
                </c:pt>
                <c:pt idx="4634">
                  <c:v>3.6830000000000003</c:v>
                </c:pt>
                <c:pt idx="4635">
                  <c:v>3.6830000000000003</c:v>
                </c:pt>
                <c:pt idx="4636">
                  <c:v>3.6830000000000003</c:v>
                </c:pt>
                <c:pt idx="4637">
                  <c:v>3.6760000000000002</c:v>
                </c:pt>
                <c:pt idx="4638">
                  <c:v>3.6890000000000001</c:v>
                </c:pt>
                <c:pt idx="4639">
                  <c:v>3.6980000000000004</c:v>
                </c:pt>
                <c:pt idx="4640">
                  <c:v>3.6950000000000003</c:v>
                </c:pt>
                <c:pt idx="4641">
                  <c:v>3.7170000000000001</c:v>
                </c:pt>
                <c:pt idx="4642">
                  <c:v>3.7170000000000001</c:v>
                </c:pt>
                <c:pt idx="4643">
                  <c:v>3.7170000000000001</c:v>
                </c:pt>
                <c:pt idx="4644">
                  <c:v>3.7080000000000002</c:v>
                </c:pt>
                <c:pt idx="4645">
                  <c:v>3.7160000000000002</c:v>
                </c:pt>
                <c:pt idx="4646">
                  <c:v>3.7430000000000003</c:v>
                </c:pt>
                <c:pt idx="4647">
                  <c:v>3.7280000000000002</c:v>
                </c:pt>
                <c:pt idx="4648">
                  <c:v>3.7370000000000001</c:v>
                </c:pt>
                <c:pt idx="4649">
                  <c:v>3.7370000000000001</c:v>
                </c:pt>
                <c:pt idx="4650">
                  <c:v>3.7370000000000001</c:v>
                </c:pt>
                <c:pt idx="4651">
                  <c:v>3.7290000000000001</c:v>
                </c:pt>
                <c:pt idx="4652">
                  <c:v>3.7280000000000002</c:v>
                </c:pt>
                <c:pt idx="4653">
                  <c:v>3.7330000000000001</c:v>
                </c:pt>
                <c:pt idx="4654">
                  <c:v>3.71</c:v>
                </c:pt>
                <c:pt idx="4655">
                  <c:v>3.7010000000000001</c:v>
                </c:pt>
                <c:pt idx="4656">
                  <c:v>3.7010000000000001</c:v>
                </c:pt>
                <c:pt idx="4657">
                  <c:v>3.7010000000000001</c:v>
                </c:pt>
                <c:pt idx="4658">
                  <c:v>3.718</c:v>
                </c:pt>
                <c:pt idx="4659">
                  <c:v>3.7270000000000003</c:v>
                </c:pt>
                <c:pt idx="4660">
                  <c:v>3.7240000000000002</c:v>
                </c:pt>
                <c:pt idx="4661">
                  <c:v>3.7310000000000003</c:v>
                </c:pt>
                <c:pt idx="4662">
                  <c:v>3.738</c:v>
                </c:pt>
                <c:pt idx="4663">
                  <c:v>3.738</c:v>
                </c:pt>
                <c:pt idx="4664">
                  <c:v>3.738</c:v>
                </c:pt>
                <c:pt idx="4665">
                  <c:v>3.7270000000000003</c:v>
                </c:pt>
                <c:pt idx="4666">
                  <c:v>3.7480000000000002</c:v>
                </c:pt>
                <c:pt idx="4667">
                  <c:v>3.746</c:v>
                </c:pt>
                <c:pt idx="4668">
                  <c:v>3.7530000000000001</c:v>
                </c:pt>
                <c:pt idx="4669">
                  <c:v>3.7710000000000004</c:v>
                </c:pt>
                <c:pt idx="4670">
                  <c:v>3.7710000000000004</c:v>
                </c:pt>
                <c:pt idx="4671">
                  <c:v>3.7710000000000004</c:v>
                </c:pt>
                <c:pt idx="4672">
                  <c:v>3.778</c:v>
                </c:pt>
                <c:pt idx="4673">
                  <c:v>3.7630000000000003</c:v>
                </c:pt>
                <c:pt idx="4674">
                  <c:v>3.7560000000000002</c:v>
                </c:pt>
                <c:pt idx="4675">
                  <c:v>3.7570000000000001</c:v>
                </c:pt>
                <c:pt idx="4676">
                  <c:v>3.7730000000000001</c:v>
                </c:pt>
                <c:pt idx="4677">
                  <c:v>3.7730000000000001</c:v>
                </c:pt>
                <c:pt idx="4678">
                  <c:v>3.7730000000000001</c:v>
                </c:pt>
                <c:pt idx="4679">
                  <c:v>3.774</c:v>
                </c:pt>
                <c:pt idx="4680">
                  <c:v>3.774</c:v>
                </c:pt>
                <c:pt idx="4681">
                  <c:v>3.774</c:v>
                </c:pt>
                <c:pt idx="4682">
                  <c:v>3.7810000000000001</c:v>
                </c:pt>
                <c:pt idx="4683">
                  <c:v>3.7710000000000004</c:v>
                </c:pt>
                <c:pt idx="4684">
                  <c:v>3.7710000000000004</c:v>
                </c:pt>
                <c:pt idx="4685">
                  <c:v>3.7710000000000004</c:v>
                </c:pt>
                <c:pt idx="4686">
                  <c:v>3.7480000000000002</c:v>
                </c:pt>
                <c:pt idx="4687">
                  <c:v>3.7480000000000002</c:v>
                </c:pt>
                <c:pt idx="4688">
                  <c:v>3.746</c:v>
                </c:pt>
                <c:pt idx="4689">
                  <c:v>3.742</c:v>
                </c:pt>
                <c:pt idx="4690">
                  <c:v>3.72</c:v>
                </c:pt>
                <c:pt idx="4691">
                  <c:v>3.72</c:v>
                </c:pt>
                <c:pt idx="4692">
                  <c:v>3.72</c:v>
                </c:pt>
                <c:pt idx="4693">
                  <c:v>3.6940000000000004</c:v>
                </c:pt>
                <c:pt idx="4694">
                  <c:v>3.6990000000000003</c:v>
                </c:pt>
                <c:pt idx="4695">
                  <c:v>3.6820000000000004</c:v>
                </c:pt>
                <c:pt idx="4696">
                  <c:v>3.6640000000000001</c:v>
                </c:pt>
                <c:pt idx="4697">
                  <c:v>3.673</c:v>
                </c:pt>
                <c:pt idx="4698">
                  <c:v>3.673</c:v>
                </c:pt>
                <c:pt idx="4699">
                  <c:v>3.673</c:v>
                </c:pt>
                <c:pt idx="4700">
                  <c:v>3.657</c:v>
                </c:pt>
                <c:pt idx="4701">
                  <c:v>3.67</c:v>
                </c:pt>
                <c:pt idx="4702">
                  <c:v>3.6780000000000004</c:v>
                </c:pt>
                <c:pt idx="4703">
                  <c:v>3.6880000000000002</c:v>
                </c:pt>
                <c:pt idx="4704">
                  <c:v>3.6920000000000002</c:v>
                </c:pt>
                <c:pt idx="4705">
                  <c:v>3.6920000000000002</c:v>
                </c:pt>
                <c:pt idx="4706">
                  <c:v>3.6920000000000002</c:v>
                </c:pt>
                <c:pt idx="4707">
                  <c:v>3.6980000000000004</c:v>
                </c:pt>
                <c:pt idx="4708">
                  <c:v>3.69</c:v>
                </c:pt>
                <c:pt idx="4709">
                  <c:v>3.6830000000000003</c:v>
                </c:pt>
                <c:pt idx="4710">
                  <c:v>3.6830000000000003</c:v>
                </c:pt>
                <c:pt idx="4711">
                  <c:v>3.6850000000000001</c:v>
                </c:pt>
                <c:pt idx="4712">
                  <c:v>3.6850000000000001</c:v>
                </c:pt>
                <c:pt idx="4713">
                  <c:v>3.6850000000000001</c:v>
                </c:pt>
                <c:pt idx="4714">
                  <c:v>3.68</c:v>
                </c:pt>
                <c:pt idx="4715">
                  <c:v>3.6780000000000004</c:v>
                </c:pt>
                <c:pt idx="4716">
                  <c:v>3.6710000000000003</c:v>
                </c:pt>
                <c:pt idx="4717">
                  <c:v>3.6420000000000003</c:v>
                </c:pt>
                <c:pt idx="4718">
                  <c:v>3.633</c:v>
                </c:pt>
                <c:pt idx="4719">
                  <c:v>3.633</c:v>
                </c:pt>
                <c:pt idx="4720">
                  <c:v>3.633</c:v>
                </c:pt>
                <c:pt idx="4721">
                  <c:v>3.6270000000000002</c:v>
                </c:pt>
                <c:pt idx="4722">
                  <c:v>3.61</c:v>
                </c:pt>
                <c:pt idx="4723">
                  <c:v>3.6190000000000002</c:v>
                </c:pt>
                <c:pt idx="4724">
                  <c:v>3.6270000000000002</c:v>
                </c:pt>
                <c:pt idx="4725">
                  <c:v>3.6340000000000003</c:v>
                </c:pt>
                <c:pt idx="4726">
                  <c:v>3.6340000000000003</c:v>
                </c:pt>
                <c:pt idx="4727">
                  <c:v>3.6340000000000003</c:v>
                </c:pt>
                <c:pt idx="4728">
                  <c:v>3.6430000000000002</c:v>
                </c:pt>
                <c:pt idx="4729">
                  <c:v>3.6430000000000002</c:v>
                </c:pt>
                <c:pt idx="4730">
                  <c:v>3.637</c:v>
                </c:pt>
                <c:pt idx="4731">
                  <c:v>3.6620000000000004</c:v>
                </c:pt>
                <c:pt idx="4732">
                  <c:v>3.641</c:v>
                </c:pt>
                <c:pt idx="4733">
                  <c:v>3.641</c:v>
                </c:pt>
                <c:pt idx="4734">
                  <c:v>3.641</c:v>
                </c:pt>
                <c:pt idx="4735">
                  <c:v>3.62</c:v>
                </c:pt>
                <c:pt idx="4736">
                  <c:v>3.6310000000000002</c:v>
                </c:pt>
                <c:pt idx="4737">
                  <c:v>3.617</c:v>
                </c:pt>
                <c:pt idx="4738">
                  <c:v>3.617</c:v>
                </c:pt>
                <c:pt idx="4739">
                  <c:v>3.613</c:v>
                </c:pt>
                <c:pt idx="4740">
                  <c:v>3.613</c:v>
                </c:pt>
                <c:pt idx="4741">
                  <c:v>3.613</c:v>
                </c:pt>
                <c:pt idx="4742">
                  <c:v>3.605</c:v>
                </c:pt>
                <c:pt idx="4743">
                  <c:v>3.6240000000000001</c:v>
                </c:pt>
                <c:pt idx="4744">
                  <c:v>3.6190000000000002</c:v>
                </c:pt>
                <c:pt idx="4745">
                  <c:v>3.6040000000000001</c:v>
                </c:pt>
                <c:pt idx="4746">
                  <c:v>3.6240000000000001</c:v>
                </c:pt>
                <c:pt idx="4747">
                  <c:v>3.6240000000000001</c:v>
                </c:pt>
                <c:pt idx="4748">
                  <c:v>3.6240000000000001</c:v>
                </c:pt>
                <c:pt idx="4749">
                  <c:v>3.625</c:v>
                </c:pt>
                <c:pt idx="4750">
                  <c:v>3.6190000000000002</c:v>
                </c:pt>
                <c:pt idx="4751">
                  <c:v>3.6160000000000001</c:v>
                </c:pt>
                <c:pt idx="4752">
                  <c:v>3.6160000000000001</c:v>
                </c:pt>
                <c:pt idx="4753">
                  <c:v>3.6310000000000002</c:v>
                </c:pt>
                <c:pt idx="4754">
                  <c:v>3.6310000000000002</c:v>
                </c:pt>
                <c:pt idx="4755">
                  <c:v>3.6310000000000002</c:v>
                </c:pt>
                <c:pt idx="4756">
                  <c:v>3.621</c:v>
                </c:pt>
                <c:pt idx="4757">
                  <c:v>3.6230000000000002</c:v>
                </c:pt>
                <c:pt idx="4758">
                  <c:v>3.617</c:v>
                </c:pt>
                <c:pt idx="4759">
                  <c:v>3.6</c:v>
                </c:pt>
                <c:pt idx="4760">
                  <c:v>3.6040000000000001</c:v>
                </c:pt>
                <c:pt idx="4761">
                  <c:v>3.6040000000000001</c:v>
                </c:pt>
                <c:pt idx="4762">
                  <c:v>3.6040000000000001</c:v>
                </c:pt>
                <c:pt idx="4763">
                  <c:v>3.601</c:v>
                </c:pt>
                <c:pt idx="4764">
                  <c:v>3.6060000000000003</c:v>
                </c:pt>
                <c:pt idx="4765">
                  <c:v>3.6080000000000001</c:v>
                </c:pt>
                <c:pt idx="4766">
                  <c:v>3.6080000000000001</c:v>
                </c:pt>
                <c:pt idx="4767">
                  <c:v>3.6080000000000001</c:v>
                </c:pt>
                <c:pt idx="4768">
                  <c:v>3.6080000000000001</c:v>
                </c:pt>
                <c:pt idx="4769">
                  <c:v>3.6080000000000001</c:v>
                </c:pt>
                <c:pt idx="4770">
                  <c:v>3.6230000000000002</c:v>
                </c:pt>
                <c:pt idx="4771">
                  <c:v>3.617</c:v>
                </c:pt>
                <c:pt idx="4772">
                  <c:v>3.6350000000000002</c:v>
                </c:pt>
                <c:pt idx="4773">
                  <c:v>3.6360000000000001</c:v>
                </c:pt>
                <c:pt idx="4774">
                  <c:v>3.6320000000000001</c:v>
                </c:pt>
                <c:pt idx="4775">
                  <c:v>3.6320000000000001</c:v>
                </c:pt>
                <c:pt idx="4776">
                  <c:v>3.6320000000000001</c:v>
                </c:pt>
                <c:pt idx="4777">
                  <c:v>3.6260000000000003</c:v>
                </c:pt>
                <c:pt idx="4778">
                  <c:v>3.6240000000000001</c:v>
                </c:pt>
                <c:pt idx="4779">
                  <c:v>3.6</c:v>
                </c:pt>
                <c:pt idx="4780">
                  <c:v>3.6030000000000002</c:v>
                </c:pt>
                <c:pt idx="4781">
                  <c:v>3.5870000000000002</c:v>
                </c:pt>
                <c:pt idx="4782">
                  <c:v>3.5870000000000002</c:v>
                </c:pt>
                <c:pt idx="4783">
                  <c:v>3.5870000000000002</c:v>
                </c:pt>
                <c:pt idx="4784">
                  <c:v>3.58</c:v>
                </c:pt>
                <c:pt idx="4785">
                  <c:v>3.58</c:v>
                </c:pt>
                <c:pt idx="4786">
                  <c:v>3.5780000000000003</c:v>
                </c:pt>
                <c:pt idx="4787">
                  <c:v>3.5830000000000002</c:v>
                </c:pt>
                <c:pt idx="4788">
                  <c:v>3.5780000000000003</c:v>
                </c:pt>
                <c:pt idx="4789">
                  <c:v>3.5780000000000003</c:v>
                </c:pt>
                <c:pt idx="4790">
                  <c:v>3.5780000000000003</c:v>
                </c:pt>
                <c:pt idx="4791">
                  <c:v>3.5610000000000004</c:v>
                </c:pt>
                <c:pt idx="4792">
                  <c:v>3.5580000000000003</c:v>
                </c:pt>
                <c:pt idx="4793">
                  <c:v>3.5750000000000002</c:v>
                </c:pt>
                <c:pt idx="4794">
                  <c:v>3.589</c:v>
                </c:pt>
                <c:pt idx="4795">
                  <c:v>3.589</c:v>
                </c:pt>
                <c:pt idx="4796">
                  <c:v>3.589</c:v>
                </c:pt>
                <c:pt idx="4797">
                  <c:v>3.589</c:v>
                </c:pt>
                <c:pt idx="4798">
                  <c:v>3.589</c:v>
                </c:pt>
                <c:pt idx="4799">
                  <c:v>3.593</c:v>
                </c:pt>
                <c:pt idx="4800">
                  <c:v>3.6140000000000003</c:v>
                </c:pt>
                <c:pt idx="4801">
                  <c:v>3.6280000000000001</c:v>
                </c:pt>
                <c:pt idx="4802">
                  <c:v>3.6280000000000001</c:v>
                </c:pt>
                <c:pt idx="4803">
                  <c:v>3.6280000000000001</c:v>
                </c:pt>
                <c:pt idx="4804">
                  <c:v>3.6280000000000001</c:v>
                </c:pt>
                <c:pt idx="4805">
                  <c:v>3.6180000000000003</c:v>
                </c:pt>
                <c:pt idx="4806">
                  <c:v>3.6080000000000001</c:v>
                </c:pt>
                <c:pt idx="4807">
                  <c:v>3.5860000000000003</c:v>
                </c:pt>
                <c:pt idx="4808">
                  <c:v>3.5980000000000003</c:v>
                </c:pt>
                <c:pt idx="4809">
                  <c:v>3.601</c:v>
                </c:pt>
                <c:pt idx="4810">
                  <c:v>3.601</c:v>
                </c:pt>
                <c:pt idx="4811">
                  <c:v>3.601</c:v>
                </c:pt>
                <c:pt idx="4812">
                  <c:v>3.5910000000000002</c:v>
                </c:pt>
                <c:pt idx="4813">
                  <c:v>3.585</c:v>
                </c:pt>
                <c:pt idx="4814">
                  <c:v>3.5840000000000001</c:v>
                </c:pt>
                <c:pt idx="4815">
                  <c:v>3.5840000000000001</c:v>
                </c:pt>
                <c:pt idx="4816">
                  <c:v>3.5670000000000002</c:v>
                </c:pt>
                <c:pt idx="4817">
                  <c:v>3.5670000000000002</c:v>
                </c:pt>
                <c:pt idx="4818">
                  <c:v>3.5670000000000002</c:v>
                </c:pt>
                <c:pt idx="4819">
                  <c:v>3.5680000000000001</c:v>
                </c:pt>
                <c:pt idx="4820">
                  <c:v>3.577</c:v>
                </c:pt>
                <c:pt idx="4821">
                  <c:v>3.5710000000000002</c:v>
                </c:pt>
                <c:pt idx="4822">
                  <c:v>3.5680000000000001</c:v>
                </c:pt>
                <c:pt idx="4823">
                  <c:v>3.5750000000000002</c:v>
                </c:pt>
                <c:pt idx="4824">
                  <c:v>3.5750000000000002</c:v>
                </c:pt>
                <c:pt idx="4825">
                  <c:v>3.5750000000000002</c:v>
                </c:pt>
                <c:pt idx="4826">
                  <c:v>3.573</c:v>
                </c:pt>
                <c:pt idx="4827">
                  <c:v>3.5980000000000003</c:v>
                </c:pt>
                <c:pt idx="4828">
                  <c:v>3.6110000000000002</c:v>
                </c:pt>
                <c:pt idx="4829">
                  <c:v>3.6150000000000002</c:v>
                </c:pt>
                <c:pt idx="4830">
                  <c:v>3.605</c:v>
                </c:pt>
                <c:pt idx="4831">
                  <c:v>3.605</c:v>
                </c:pt>
                <c:pt idx="4832">
                  <c:v>3.605</c:v>
                </c:pt>
                <c:pt idx="4833">
                  <c:v>3.605</c:v>
                </c:pt>
                <c:pt idx="4834">
                  <c:v>3.6140000000000003</c:v>
                </c:pt>
                <c:pt idx="4835">
                  <c:v>3.617</c:v>
                </c:pt>
                <c:pt idx="4836">
                  <c:v>3.62</c:v>
                </c:pt>
                <c:pt idx="4837">
                  <c:v>3.6340000000000003</c:v>
                </c:pt>
                <c:pt idx="4838">
                  <c:v>3.6340000000000003</c:v>
                </c:pt>
                <c:pt idx="4839">
                  <c:v>3.6340000000000003</c:v>
                </c:pt>
                <c:pt idx="4840">
                  <c:v>3.633</c:v>
                </c:pt>
                <c:pt idx="4841">
                  <c:v>3.6120000000000001</c:v>
                </c:pt>
                <c:pt idx="4842">
                  <c:v>3.61</c:v>
                </c:pt>
                <c:pt idx="4843">
                  <c:v>3.601</c:v>
                </c:pt>
                <c:pt idx="4844">
                  <c:v>3.601</c:v>
                </c:pt>
                <c:pt idx="4845">
                  <c:v>3.601</c:v>
                </c:pt>
                <c:pt idx="4846">
                  <c:v>3.601</c:v>
                </c:pt>
                <c:pt idx="4847">
                  <c:v>3.585</c:v>
                </c:pt>
                <c:pt idx="4848">
                  <c:v>3.581</c:v>
                </c:pt>
                <c:pt idx="4849">
                  <c:v>3.5820000000000003</c:v>
                </c:pt>
                <c:pt idx="4850">
                  <c:v>3.5920000000000001</c:v>
                </c:pt>
                <c:pt idx="4851">
                  <c:v>3.6</c:v>
                </c:pt>
                <c:pt idx="4852">
                  <c:v>3.6</c:v>
                </c:pt>
                <c:pt idx="4853">
                  <c:v>3.6</c:v>
                </c:pt>
                <c:pt idx="4854">
                  <c:v>3.61</c:v>
                </c:pt>
                <c:pt idx="4855">
                  <c:v>3.6120000000000001</c:v>
                </c:pt>
                <c:pt idx="4856">
                  <c:v>3.609</c:v>
                </c:pt>
                <c:pt idx="4857">
                  <c:v>3.5790000000000002</c:v>
                </c:pt>
                <c:pt idx="4858">
                  <c:v>3.5940000000000003</c:v>
                </c:pt>
                <c:pt idx="4859">
                  <c:v>3.5940000000000003</c:v>
                </c:pt>
                <c:pt idx="4860">
                  <c:v>3.5940000000000003</c:v>
                </c:pt>
                <c:pt idx="4861">
                  <c:v>3.6040000000000001</c:v>
                </c:pt>
                <c:pt idx="4862">
                  <c:v>3.6020000000000003</c:v>
                </c:pt>
                <c:pt idx="4863">
                  <c:v>3.5910000000000002</c:v>
                </c:pt>
                <c:pt idx="4864">
                  <c:v>3.5820000000000003</c:v>
                </c:pt>
                <c:pt idx="4865">
                  <c:v>3.5660000000000003</c:v>
                </c:pt>
                <c:pt idx="4866">
                  <c:v>3.5660000000000003</c:v>
                </c:pt>
                <c:pt idx="4867">
                  <c:v>3.5660000000000003</c:v>
                </c:pt>
                <c:pt idx="4868">
                  <c:v>3.5740000000000003</c:v>
                </c:pt>
                <c:pt idx="4869">
                  <c:v>3.5750000000000002</c:v>
                </c:pt>
                <c:pt idx="4870">
                  <c:v>3.5720000000000001</c:v>
                </c:pt>
                <c:pt idx="4871">
                  <c:v>3.5670000000000002</c:v>
                </c:pt>
                <c:pt idx="4872">
                  <c:v>3.5620000000000003</c:v>
                </c:pt>
                <c:pt idx="4873">
                  <c:v>3.5620000000000003</c:v>
                </c:pt>
                <c:pt idx="4874">
                  <c:v>3.5620000000000003</c:v>
                </c:pt>
                <c:pt idx="4875">
                  <c:v>3.573</c:v>
                </c:pt>
                <c:pt idx="4876">
                  <c:v>3.5680000000000001</c:v>
                </c:pt>
                <c:pt idx="4877">
                  <c:v>3.573</c:v>
                </c:pt>
                <c:pt idx="4878">
                  <c:v>3.5470000000000002</c:v>
                </c:pt>
                <c:pt idx="4879">
                  <c:v>3.5510000000000002</c:v>
                </c:pt>
                <c:pt idx="4880">
                  <c:v>3.5510000000000002</c:v>
                </c:pt>
                <c:pt idx="4881">
                  <c:v>3.5510000000000002</c:v>
                </c:pt>
                <c:pt idx="4882">
                  <c:v>3.5390000000000001</c:v>
                </c:pt>
                <c:pt idx="4883">
                  <c:v>3.5420000000000003</c:v>
                </c:pt>
                <c:pt idx="4884">
                  <c:v>3.5410000000000004</c:v>
                </c:pt>
                <c:pt idx="4885">
                  <c:v>3.5430000000000001</c:v>
                </c:pt>
                <c:pt idx="4886">
                  <c:v>3.5350000000000001</c:v>
                </c:pt>
                <c:pt idx="4887">
                  <c:v>3.5350000000000001</c:v>
                </c:pt>
                <c:pt idx="4888">
                  <c:v>3.5350000000000001</c:v>
                </c:pt>
                <c:pt idx="4889">
                  <c:v>3.5340000000000003</c:v>
                </c:pt>
                <c:pt idx="4890">
                  <c:v>3.5370000000000004</c:v>
                </c:pt>
                <c:pt idx="4891">
                  <c:v>3.5210000000000004</c:v>
                </c:pt>
                <c:pt idx="4892">
                  <c:v>3.5230000000000001</c:v>
                </c:pt>
                <c:pt idx="4893">
                  <c:v>3.5260000000000002</c:v>
                </c:pt>
                <c:pt idx="4894">
                  <c:v>3.5260000000000002</c:v>
                </c:pt>
                <c:pt idx="4895">
                  <c:v>3.5260000000000002</c:v>
                </c:pt>
                <c:pt idx="4896">
                  <c:v>3.5250000000000004</c:v>
                </c:pt>
                <c:pt idx="4897">
                  <c:v>3.5</c:v>
                </c:pt>
                <c:pt idx="4898">
                  <c:v>3.4990000000000001</c:v>
                </c:pt>
                <c:pt idx="4899">
                  <c:v>3.524</c:v>
                </c:pt>
                <c:pt idx="4900">
                  <c:v>3.5090000000000003</c:v>
                </c:pt>
                <c:pt idx="4901">
                  <c:v>3.5090000000000003</c:v>
                </c:pt>
                <c:pt idx="4902">
                  <c:v>3.5090000000000003</c:v>
                </c:pt>
                <c:pt idx="4903">
                  <c:v>3.4940000000000002</c:v>
                </c:pt>
                <c:pt idx="4904">
                  <c:v>3.4940000000000002</c:v>
                </c:pt>
                <c:pt idx="4905">
                  <c:v>3.4870000000000001</c:v>
                </c:pt>
                <c:pt idx="4906">
                  <c:v>3.4830000000000001</c:v>
                </c:pt>
                <c:pt idx="4907">
                  <c:v>3.4790000000000001</c:v>
                </c:pt>
                <c:pt idx="4908">
                  <c:v>3.4790000000000001</c:v>
                </c:pt>
                <c:pt idx="4909">
                  <c:v>3.4790000000000001</c:v>
                </c:pt>
                <c:pt idx="4910">
                  <c:v>3.484</c:v>
                </c:pt>
                <c:pt idx="4911">
                  <c:v>3.4930000000000003</c:v>
                </c:pt>
                <c:pt idx="4912">
                  <c:v>3.4890000000000003</c:v>
                </c:pt>
                <c:pt idx="4913">
                  <c:v>3.5190000000000001</c:v>
                </c:pt>
                <c:pt idx="4914">
                  <c:v>3.5410000000000004</c:v>
                </c:pt>
                <c:pt idx="4915">
                  <c:v>3.5410000000000004</c:v>
                </c:pt>
                <c:pt idx="4916">
                  <c:v>3.5410000000000004</c:v>
                </c:pt>
                <c:pt idx="4917">
                  <c:v>3.5450000000000004</c:v>
                </c:pt>
                <c:pt idx="4918">
                  <c:v>3.524</c:v>
                </c:pt>
                <c:pt idx="4919">
                  <c:v>3.5270000000000001</c:v>
                </c:pt>
                <c:pt idx="4920">
                  <c:v>3.5250000000000004</c:v>
                </c:pt>
                <c:pt idx="4921">
                  <c:v>3.5110000000000001</c:v>
                </c:pt>
                <c:pt idx="4922">
                  <c:v>3.5110000000000001</c:v>
                </c:pt>
                <c:pt idx="4923">
                  <c:v>3.5110000000000001</c:v>
                </c:pt>
                <c:pt idx="4924">
                  <c:v>3.5190000000000001</c:v>
                </c:pt>
                <c:pt idx="4925">
                  <c:v>3.52</c:v>
                </c:pt>
                <c:pt idx="4926">
                  <c:v>3.524</c:v>
                </c:pt>
                <c:pt idx="4927">
                  <c:v>3.5210000000000004</c:v>
                </c:pt>
                <c:pt idx="4928">
                  <c:v>3.5350000000000001</c:v>
                </c:pt>
                <c:pt idx="4929">
                  <c:v>3.5350000000000001</c:v>
                </c:pt>
                <c:pt idx="4930">
                  <c:v>3.5350000000000001</c:v>
                </c:pt>
                <c:pt idx="4931">
                  <c:v>3.5380000000000003</c:v>
                </c:pt>
                <c:pt idx="4932">
                  <c:v>3.5490000000000004</c:v>
                </c:pt>
                <c:pt idx="4933">
                  <c:v>3.5270000000000001</c:v>
                </c:pt>
                <c:pt idx="4934">
                  <c:v>3.512</c:v>
                </c:pt>
                <c:pt idx="4935">
                  <c:v>3.5170000000000003</c:v>
                </c:pt>
                <c:pt idx="4936">
                  <c:v>3.5170000000000003</c:v>
                </c:pt>
                <c:pt idx="4937">
                  <c:v>3.5170000000000003</c:v>
                </c:pt>
                <c:pt idx="4938">
                  <c:v>3.5270000000000001</c:v>
                </c:pt>
                <c:pt idx="4939">
                  <c:v>3.5380000000000003</c:v>
                </c:pt>
                <c:pt idx="4940">
                  <c:v>3.544</c:v>
                </c:pt>
                <c:pt idx="4941">
                  <c:v>3.5410000000000004</c:v>
                </c:pt>
                <c:pt idx="4942">
                  <c:v>3.5270000000000001</c:v>
                </c:pt>
                <c:pt idx="4943">
                  <c:v>3.5270000000000001</c:v>
                </c:pt>
                <c:pt idx="4944">
                  <c:v>3.5270000000000001</c:v>
                </c:pt>
                <c:pt idx="4945">
                  <c:v>3.5380000000000003</c:v>
                </c:pt>
                <c:pt idx="4946">
                  <c:v>3.5380000000000003</c:v>
                </c:pt>
                <c:pt idx="4947">
                  <c:v>3.5410000000000004</c:v>
                </c:pt>
                <c:pt idx="4948">
                  <c:v>3.5210000000000004</c:v>
                </c:pt>
                <c:pt idx="4949">
                  <c:v>3.5130000000000003</c:v>
                </c:pt>
                <c:pt idx="4950">
                  <c:v>3.5130000000000003</c:v>
                </c:pt>
                <c:pt idx="4951">
                  <c:v>3.5130000000000003</c:v>
                </c:pt>
                <c:pt idx="4952">
                  <c:v>3.5170000000000003</c:v>
                </c:pt>
                <c:pt idx="4953">
                  <c:v>3.5070000000000001</c:v>
                </c:pt>
                <c:pt idx="4954">
                  <c:v>3.5010000000000003</c:v>
                </c:pt>
                <c:pt idx="4955">
                  <c:v>3.5170000000000003</c:v>
                </c:pt>
                <c:pt idx="4956">
                  <c:v>3.4820000000000002</c:v>
                </c:pt>
                <c:pt idx="4957">
                  <c:v>3.4820000000000002</c:v>
                </c:pt>
                <c:pt idx="4958">
                  <c:v>3.4820000000000002</c:v>
                </c:pt>
                <c:pt idx="4959">
                  <c:v>3.4820000000000002</c:v>
                </c:pt>
                <c:pt idx="4960">
                  <c:v>3.4820000000000002</c:v>
                </c:pt>
                <c:pt idx="4961">
                  <c:v>3.4850000000000003</c:v>
                </c:pt>
                <c:pt idx="4962">
                  <c:v>3.4930000000000003</c:v>
                </c:pt>
                <c:pt idx="4963">
                  <c:v>3.4810000000000003</c:v>
                </c:pt>
                <c:pt idx="4964">
                  <c:v>3.4810000000000003</c:v>
                </c:pt>
                <c:pt idx="4965">
                  <c:v>3.4810000000000003</c:v>
                </c:pt>
                <c:pt idx="4966">
                  <c:v>3.4930000000000003</c:v>
                </c:pt>
                <c:pt idx="4967">
                  <c:v>3.4930000000000003</c:v>
                </c:pt>
                <c:pt idx="4968">
                  <c:v>3.4930000000000003</c:v>
                </c:pt>
                <c:pt idx="4969">
                  <c:v>3.504</c:v>
                </c:pt>
                <c:pt idx="4970">
                  <c:v>3.5100000000000002</c:v>
                </c:pt>
                <c:pt idx="4971">
                  <c:v>3.5100000000000002</c:v>
                </c:pt>
                <c:pt idx="4972">
                  <c:v>3.5100000000000002</c:v>
                </c:pt>
                <c:pt idx="4973">
                  <c:v>3.5100000000000002</c:v>
                </c:pt>
                <c:pt idx="4974">
                  <c:v>3.5130000000000003</c:v>
                </c:pt>
                <c:pt idx="4975">
                  <c:v>3.536</c:v>
                </c:pt>
                <c:pt idx="4976">
                  <c:v>3.5450000000000004</c:v>
                </c:pt>
                <c:pt idx="4977">
                  <c:v>3.5330000000000004</c:v>
                </c:pt>
                <c:pt idx="4978">
                  <c:v>3.5330000000000004</c:v>
                </c:pt>
                <c:pt idx="4979">
                  <c:v>3.5330000000000004</c:v>
                </c:pt>
                <c:pt idx="4980">
                  <c:v>3.5330000000000004</c:v>
                </c:pt>
                <c:pt idx="4981">
                  <c:v>3.5370000000000004</c:v>
                </c:pt>
                <c:pt idx="4982">
                  <c:v>3.5380000000000003</c:v>
                </c:pt>
                <c:pt idx="4983">
                  <c:v>3.5230000000000001</c:v>
                </c:pt>
                <c:pt idx="4984">
                  <c:v>3.5390000000000001</c:v>
                </c:pt>
                <c:pt idx="4985">
                  <c:v>3.5390000000000001</c:v>
                </c:pt>
                <c:pt idx="4986">
                  <c:v>3.5390000000000001</c:v>
                </c:pt>
                <c:pt idx="4987">
                  <c:v>3.5290000000000004</c:v>
                </c:pt>
                <c:pt idx="4988">
                  <c:v>3.5300000000000002</c:v>
                </c:pt>
                <c:pt idx="4989">
                  <c:v>3.528</c:v>
                </c:pt>
                <c:pt idx="4990">
                  <c:v>3.5290000000000004</c:v>
                </c:pt>
                <c:pt idx="4991">
                  <c:v>3.5210000000000004</c:v>
                </c:pt>
                <c:pt idx="4992">
                  <c:v>3.5210000000000004</c:v>
                </c:pt>
                <c:pt idx="4993">
                  <c:v>3.5210000000000004</c:v>
                </c:pt>
                <c:pt idx="4994">
                  <c:v>3.5220000000000002</c:v>
                </c:pt>
                <c:pt idx="4995">
                  <c:v>3.5010000000000003</c:v>
                </c:pt>
                <c:pt idx="4996">
                  <c:v>3.49</c:v>
                </c:pt>
                <c:pt idx="4997">
                  <c:v>3.4870000000000001</c:v>
                </c:pt>
                <c:pt idx="4998">
                  <c:v>3.4950000000000001</c:v>
                </c:pt>
                <c:pt idx="4999">
                  <c:v>3.4950000000000001</c:v>
                </c:pt>
                <c:pt idx="5000">
                  <c:v>3.4950000000000001</c:v>
                </c:pt>
                <c:pt idx="5001">
                  <c:v>3.4990000000000001</c:v>
                </c:pt>
                <c:pt idx="5002">
                  <c:v>3.5110000000000001</c:v>
                </c:pt>
                <c:pt idx="5003">
                  <c:v>3.4950000000000001</c:v>
                </c:pt>
                <c:pt idx="5004">
                  <c:v>3.488</c:v>
                </c:pt>
                <c:pt idx="5005">
                  <c:v>3.4780000000000002</c:v>
                </c:pt>
                <c:pt idx="5006">
                  <c:v>3.4780000000000002</c:v>
                </c:pt>
                <c:pt idx="5007">
                  <c:v>3.4780000000000002</c:v>
                </c:pt>
                <c:pt idx="5008">
                  <c:v>3.4630000000000001</c:v>
                </c:pt>
                <c:pt idx="5009">
                  <c:v>3.4570000000000003</c:v>
                </c:pt>
                <c:pt idx="5010">
                  <c:v>3.4710000000000001</c:v>
                </c:pt>
                <c:pt idx="5011">
                  <c:v>3.4550000000000001</c:v>
                </c:pt>
                <c:pt idx="5012">
                  <c:v>3.46</c:v>
                </c:pt>
                <c:pt idx="5013">
                  <c:v>3.46</c:v>
                </c:pt>
                <c:pt idx="5014">
                  <c:v>3.46</c:v>
                </c:pt>
                <c:pt idx="5015">
                  <c:v>3.4609999999999999</c:v>
                </c:pt>
                <c:pt idx="5016">
                  <c:v>3.4630000000000001</c:v>
                </c:pt>
                <c:pt idx="5017">
                  <c:v>3.4658000000000002</c:v>
                </c:pt>
                <c:pt idx="5018">
                  <c:v>3.4767999999999999</c:v>
                </c:pt>
                <c:pt idx="5019">
                  <c:v>3.4746000000000001</c:v>
                </c:pt>
                <c:pt idx="5020">
                  <c:v>3.4746000000000001</c:v>
                </c:pt>
                <c:pt idx="5021">
                  <c:v>3.4746000000000001</c:v>
                </c:pt>
                <c:pt idx="5022">
                  <c:v>3.4758</c:v>
                </c:pt>
                <c:pt idx="5023">
                  <c:v>3.4657</c:v>
                </c:pt>
                <c:pt idx="5024">
                  <c:v>3.4695</c:v>
                </c:pt>
                <c:pt idx="5025">
                  <c:v>3.4657</c:v>
                </c:pt>
                <c:pt idx="5026">
                  <c:v>3.4695</c:v>
                </c:pt>
                <c:pt idx="5027">
                  <c:v>3.4695</c:v>
                </c:pt>
                <c:pt idx="5028">
                  <c:v>3.4695</c:v>
                </c:pt>
                <c:pt idx="5029">
                  <c:v>3.4674999999999998</c:v>
                </c:pt>
                <c:pt idx="5030">
                  <c:v>3.4790999999999999</c:v>
                </c:pt>
                <c:pt idx="5031">
                  <c:v>3.4704999999999999</c:v>
                </c:pt>
                <c:pt idx="5032">
                  <c:v>3.4782000000000002</c:v>
                </c:pt>
                <c:pt idx="5033">
                  <c:v>3.4832000000000001</c:v>
                </c:pt>
                <c:pt idx="5034">
                  <c:v>3.4832000000000001</c:v>
                </c:pt>
                <c:pt idx="5035">
                  <c:v>3.4832000000000001</c:v>
                </c:pt>
                <c:pt idx="5036">
                  <c:v>3.4971999999999999</c:v>
                </c:pt>
                <c:pt idx="5037">
                  <c:v>3.4906999999999999</c:v>
                </c:pt>
                <c:pt idx="5038">
                  <c:v>3.4946999999999999</c:v>
                </c:pt>
                <c:pt idx="5039">
                  <c:v>3.4786000000000001</c:v>
                </c:pt>
                <c:pt idx="5040">
                  <c:v>3.4763999999999999</c:v>
                </c:pt>
                <c:pt idx="5041">
                  <c:v>3.4763999999999999</c:v>
                </c:pt>
                <c:pt idx="5042">
                  <c:v>3.4763999999999999</c:v>
                </c:pt>
                <c:pt idx="5043">
                  <c:v>3.4762</c:v>
                </c:pt>
                <c:pt idx="5044">
                  <c:v>3.4609999999999999</c:v>
                </c:pt>
                <c:pt idx="5045">
                  <c:v>3.4750999999999999</c:v>
                </c:pt>
                <c:pt idx="5046">
                  <c:v>3.4695</c:v>
                </c:pt>
                <c:pt idx="5047">
                  <c:v>3.4695</c:v>
                </c:pt>
                <c:pt idx="5048">
                  <c:v>3.4695</c:v>
                </c:pt>
                <c:pt idx="5049">
                  <c:v>3.4695</c:v>
                </c:pt>
                <c:pt idx="5050">
                  <c:v>3.4590000000000001</c:v>
                </c:pt>
                <c:pt idx="5051">
                  <c:v>3.4535999999999998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468-493E-A9D6-818FCD6FF34D}"/>
            </c:ext>
          </c:extLst>
        </c:ser>
        <c:ser>
          <c:idx val="3"/>
          <c:order val="3"/>
          <c:tx>
            <c:strRef>
              <c:f>'שינוי ריבית'!$J$2</c:f>
              <c:strCache>
                <c:ptCount val="1"/>
                <c:pt idx="0">
                  <c:v>שינוי ריבית על ידי בנק ישראל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5"/>
            <c:spPr>
              <a:solidFill>
                <a:schemeClr val="accent3">
                  <a:alpha val="91000"/>
                </a:schemeClr>
              </a:solidFill>
              <a:ln w="6350">
                <a:solidFill>
                  <a:schemeClr val="tx1"/>
                </a:solidFill>
              </a:ln>
            </c:spPr>
          </c:marker>
          <c:cat>
            <c:numRef>
              <c:f>'שינוי ריבית'!$A$3:$A$6000</c:f>
              <c:numCache>
                <c:formatCode>dd\-mm\-yy</c:formatCode>
                <c:ptCount val="5998"/>
                <c:pt idx="0">
                  <c:v>38779</c:v>
                </c:pt>
                <c:pt idx="1">
                  <c:v>38780</c:v>
                </c:pt>
                <c:pt idx="2">
                  <c:v>38781</c:v>
                </c:pt>
                <c:pt idx="3">
                  <c:v>38782</c:v>
                </c:pt>
                <c:pt idx="4">
                  <c:v>38783</c:v>
                </c:pt>
                <c:pt idx="5">
                  <c:v>38784</c:v>
                </c:pt>
                <c:pt idx="6">
                  <c:v>38785</c:v>
                </c:pt>
                <c:pt idx="7">
                  <c:v>38786</c:v>
                </c:pt>
                <c:pt idx="8">
                  <c:v>38787</c:v>
                </c:pt>
                <c:pt idx="9">
                  <c:v>38788</c:v>
                </c:pt>
                <c:pt idx="10">
                  <c:v>38789</c:v>
                </c:pt>
                <c:pt idx="11">
                  <c:v>38790</c:v>
                </c:pt>
                <c:pt idx="12">
                  <c:v>38791</c:v>
                </c:pt>
                <c:pt idx="13">
                  <c:v>38792</c:v>
                </c:pt>
                <c:pt idx="14">
                  <c:v>38793</c:v>
                </c:pt>
                <c:pt idx="15">
                  <c:v>38794</c:v>
                </c:pt>
                <c:pt idx="16">
                  <c:v>38795</c:v>
                </c:pt>
                <c:pt idx="17">
                  <c:v>38796</c:v>
                </c:pt>
                <c:pt idx="18">
                  <c:v>38797</c:v>
                </c:pt>
                <c:pt idx="19">
                  <c:v>38798</c:v>
                </c:pt>
                <c:pt idx="20">
                  <c:v>38799</c:v>
                </c:pt>
                <c:pt idx="21">
                  <c:v>38800</c:v>
                </c:pt>
                <c:pt idx="22">
                  <c:v>38801</c:v>
                </c:pt>
                <c:pt idx="23">
                  <c:v>38802</c:v>
                </c:pt>
                <c:pt idx="24">
                  <c:v>38803</c:v>
                </c:pt>
                <c:pt idx="25">
                  <c:v>38804</c:v>
                </c:pt>
                <c:pt idx="26">
                  <c:v>38805</c:v>
                </c:pt>
                <c:pt idx="27">
                  <c:v>38806</c:v>
                </c:pt>
                <c:pt idx="28">
                  <c:v>38807</c:v>
                </c:pt>
                <c:pt idx="29">
                  <c:v>38808</c:v>
                </c:pt>
                <c:pt idx="30">
                  <c:v>38809</c:v>
                </c:pt>
                <c:pt idx="31">
                  <c:v>38810</c:v>
                </c:pt>
                <c:pt idx="32">
                  <c:v>38811</c:v>
                </c:pt>
                <c:pt idx="33">
                  <c:v>38812</c:v>
                </c:pt>
                <c:pt idx="34">
                  <c:v>38813</c:v>
                </c:pt>
                <c:pt idx="35">
                  <c:v>38814</c:v>
                </c:pt>
                <c:pt idx="36">
                  <c:v>38815</c:v>
                </c:pt>
                <c:pt idx="37">
                  <c:v>38816</c:v>
                </c:pt>
                <c:pt idx="38">
                  <c:v>38817</c:v>
                </c:pt>
                <c:pt idx="39">
                  <c:v>38818</c:v>
                </c:pt>
                <c:pt idx="40">
                  <c:v>38819</c:v>
                </c:pt>
                <c:pt idx="41">
                  <c:v>38820</c:v>
                </c:pt>
                <c:pt idx="42">
                  <c:v>38821</c:v>
                </c:pt>
                <c:pt idx="43">
                  <c:v>38822</c:v>
                </c:pt>
                <c:pt idx="44">
                  <c:v>38823</c:v>
                </c:pt>
                <c:pt idx="45">
                  <c:v>38824</c:v>
                </c:pt>
                <c:pt idx="46">
                  <c:v>38825</c:v>
                </c:pt>
                <c:pt idx="47">
                  <c:v>38826</c:v>
                </c:pt>
                <c:pt idx="48">
                  <c:v>38827</c:v>
                </c:pt>
                <c:pt idx="49">
                  <c:v>38828</c:v>
                </c:pt>
                <c:pt idx="50">
                  <c:v>38829</c:v>
                </c:pt>
                <c:pt idx="51">
                  <c:v>38830</c:v>
                </c:pt>
                <c:pt idx="52">
                  <c:v>38831</c:v>
                </c:pt>
                <c:pt idx="53">
                  <c:v>38832</c:v>
                </c:pt>
                <c:pt idx="54">
                  <c:v>38833</c:v>
                </c:pt>
                <c:pt idx="55">
                  <c:v>38834</c:v>
                </c:pt>
                <c:pt idx="56">
                  <c:v>38835</c:v>
                </c:pt>
                <c:pt idx="57">
                  <c:v>38836</c:v>
                </c:pt>
                <c:pt idx="58">
                  <c:v>38837</c:v>
                </c:pt>
                <c:pt idx="59">
                  <c:v>38838</c:v>
                </c:pt>
                <c:pt idx="60">
                  <c:v>38839</c:v>
                </c:pt>
                <c:pt idx="61">
                  <c:v>38840</c:v>
                </c:pt>
                <c:pt idx="62">
                  <c:v>38841</c:v>
                </c:pt>
                <c:pt idx="63">
                  <c:v>38842</c:v>
                </c:pt>
                <c:pt idx="64">
                  <c:v>38843</c:v>
                </c:pt>
                <c:pt idx="65">
                  <c:v>38844</c:v>
                </c:pt>
                <c:pt idx="66">
                  <c:v>38845</c:v>
                </c:pt>
                <c:pt idx="67">
                  <c:v>38846</c:v>
                </c:pt>
                <c:pt idx="68">
                  <c:v>38847</c:v>
                </c:pt>
                <c:pt idx="69">
                  <c:v>38848</c:v>
                </c:pt>
                <c:pt idx="70">
                  <c:v>38849</c:v>
                </c:pt>
                <c:pt idx="71">
                  <c:v>38850</c:v>
                </c:pt>
                <c:pt idx="72">
                  <c:v>38851</c:v>
                </c:pt>
                <c:pt idx="73">
                  <c:v>38852</c:v>
                </c:pt>
                <c:pt idx="74">
                  <c:v>38853</c:v>
                </c:pt>
                <c:pt idx="75">
                  <c:v>38854</c:v>
                </c:pt>
                <c:pt idx="76">
                  <c:v>38855</c:v>
                </c:pt>
                <c:pt idx="77">
                  <c:v>38856</c:v>
                </c:pt>
                <c:pt idx="78">
                  <c:v>38857</c:v>
                </c:pt>
                <c:pt idx="79">
                  <c:v>38858</c:v>
                </c:pt>
                <c:pt idx="80">
                  <c:v>38859</c:v>
                </c:pt>
                <c:pt idx="81">
                  <c:v>38860</c:v>
                </c:pt>
                <c:pt idx="82">
                  <c:v>38861</c:v>
                </c:pt>
                <c:pt idx="83">
                  <c:v>38862</c:v>
                </c:pt>
                <c:pt idx="84">
                  <c:v>38863</c:v>
                </c:pt>
                <c:pt idx="85">
                  <c:v>38864</c:v>
                </c:pt>
                <c:pt idx="86">
                  <c:v>38865</c:v>
                </c:pt>
                <c:pt idx="87">
                  <c:v>38866</c:v>
                </c:pt>
                <c:pt idx="88">
                  <c:v>38867</c:v>
                </c:pt>
                <c:pt idx="89">
                  <c:v>38868</c:v>
                </c:pt>
                <c:pt idx="90">
                  <c:v>38869</c:v>
                </c:pt>
                <c:pt idx="91">
                  <c:v>38870</c:v>
                </c:pt>
                <c:pt idx="92">
                  <c:v>38871</c:v>
                </c:pt>
                <c:pt idx="93">
                  <c:v>38872</c:v>
                </c:pt>
                <c:pt idx="94">
                  <c:v>38873</c:v>
                </c:pt>
                <c:pt idx="95">
                  <c:v>38874</c:v>
                </c:pt>
                <c:pt idx="96">
                  <c:v>38875</c:v>
                </c:pt>
                <c:pt idx="97">
                  <c:v>38876</c:v>
                </c:pt>
                <c:pt idx="98">
                  <c:v>38877</c:v>
                </c:pt>
                <c:pt idx="99">
                  <c:v>38878</c:v>
                </c:pt>
                <c:pt idx="100">
                  <c:v>38879</c:v>
                </c:pt>
                <c:pt idx="101">
                  <c:v>38880</c:v>
                </c:pt>
                <c:pt idx="102">
                  <c:v>38881</c:v>
                </c:pt>
                <c:pt idx="103">
                  <c:v>38882</c:v>
                </c:pt>
                <c:pt idx="104">
                  <c:v>38883</c:v>
                </c:pt>
                <c:pt idx="105">
                  <c:v>38884</c:v>
                </c:pt>
                <c:pt idx="106">
                  <c:v>38885</c:v>
                </c:pt>
                <c:pt idx="107">
                  <c:v>38886</c:v>
                </c:pt>
                <c:pt idx="108">
                  <c:v>38887</c:v>
                </c:pt>
                <c:pt idx="109">
                  <c:v>38888</c:v>
                </c:pt>
                <c:pt idx="110">
                  <c:v>38889</c:v>
                </c:pt>
                <c:pt idx="111">
                  <c:v>38890</c:v>
                </c:pt>
                <c:pt idx="112">
                  <c:v>38891</c:v>
                </c:pt>
                <c:pt idx="113">
                  <c:v>38892</c:v>
                </c:pt>
                <c:pt idx="114">
                  <c:v>38893</c:v>
                </c:pt>
                <c:pt idx="115">
                  <c:v>38894</c:v>
                </c:pt>
                <c:pt idx="116">
                  <c:v>38895</c:v>
                </c:pt>
                <c:pt idx="117">
                  <c:v>38896</c:v>
                </c:pt>
                <c:pt idx="118">
                  <c:v>38897</c:v>
                </c:pt>
                <c:pt idx="119">
                  <c:v>38898</c:v>
                </c:pt>
                <c:pt idx="120">
                  <c:v>38899</c:v>
                </c:pt>
                <c:pt idx="121">
                  <c:v>38900</c:v>
                </c:pt>
                <c:pt idx="122">
                  <c:v>38901</c:v>
                </c:pt>
                <c:pt idx="123">
                  <c:v>38902</c:v>
                </c:pt>
                <c:pt idx="124">
                  <c:v>38903</c:v>
                </c:pt>
                <c:pt idx="125">
                  <c:v>38904</c:v>
                </c:pt>
                <c:pt idx="126">
                  <c:v>38905</c:v>
                </c:pt>
                <c:pt idx="127">
                  <c:v>38906</c:v>
                </c:pt>
                <c:pt idx="128">
                  <c:v>38907</c:v>
                </c:pt>
                <c:pt idx="129">
                  <c:v>38908</c:v>
                </c:pt>
                <c:pt idx="130">
                  <c:v>38909</c:v>
                </c:pt>
                <c:pt idx="131">
                  <c:v>38910</c:v>
                </c:pt>
                <c:pt idx="132">
                  <c:v>38911</c:v>
                </c:pt>
                <c:pt idx="133">
                  <c:v>38912</c:v>
                </c:pt>
                <c:pt idx="134">
                  <c:v>38913</c:v>
                </c:pt>
                <c:pt idx="135">
                  <c:v>38914</c:v>
                </c:pt>
                <c:pt idx="136">
                  <c:v>38915</c:v>
                </c:pt>
                <c:pt idx="137">
                  <c:v>38916</c:v>
                </c:pt>
                <c:pt idx="138">
                  <c:v>38917</c:v>
                </c:pt>
                <c:pt idx="139">
                  <c:v>38918</c:v>
                </c:pt>
                <c:pt idx="140">
                  <c:v>38919</c:v>
                </c:pt>
                <c:pt idx="141">
                  <c:v>38920</c:v>
                </c:pt>
                <c:pt idx="142">
                  <c:v>38921</c:v>
                </c:pt>
                <c:pt idx="143">
                  <c:v>38922</c:v>
                </c:pt>
                <c:pt idx="144">
                  <c:v>38923</c:v>
                </c:pt>
                <c:pt idx="145">
                  <c:v>38924</c:v>
                </c:pt>
                <c:pt idx="146">
                  <c:v>38925</c:v>
                </c:pt>
                <c:pt idx="147">
                  <c:v>38926</c:v>
                </c:pt>
                <c:pt idx="148">
                  <c:v>38927</c:v>
                </c:pt>
                <c:pt idx="149">
                  <c:v>38928</c:v>
                </c:pt>
                <c:pt idx="150">
                  <c:v>38929</c:v>
                </c:pt>
                <c:pt idx="151">
                  <c:v>38930</c:v>
                </c:pt>
                <c:pt idx="152">
                  <c:v>38931</c:v>
                </c:pt>
                <c:pt idx="153">
                  <c:v>38932</c:v>
                </c:pt>
                <c:pt idx="154">
                  <c:v>38933</c:v>
                </c:pt>
                <c:pt idx="155">
                  <c:v>38934</c:v>
                </c:pt>
                <c:pt idx="156">
                  <c:v>38935</c:v>
                </c:pt>
                <c:pt idx="157">
                  <c:v>38936</c:v>
                </c:pt>
                <c:pt idx="158">
                  <c:v>38937</c:v>
                </c:pt>
                <c:pt idx="159">
                  <c:v>38938</c:v>
                </c:pt>
                <c:pt idx="160">
                  <c:v>38939</c:v>
                </c:pt>
                <c:pt idx="161">
                  <c:v>38940</c:v>
                </c:pt>
                <c:pt idx="162">
                  <c:v>38941</c:v>
                </c:pt>
                <c:pt idx="163">
                  <c:v>38942</c:v>
                </c:pt>
                <c:pt idx="164">
                  <c:v>38943</c:v>
                </c:pt>
                <c:pt idx="165">
                  <c:v>38944</c:v>
                </c:pt>
                <c:pt idx="166">
                  <c:v>38945</c:v>
                </c:pt>
                <c:pt idx="167">
                  <c:v>38946</c:v>
                </c:pt>
                <c:pt idx="168">
                  <c:v>38947</c:v>
                </c:pt>
                <c:pt idx="169">
                  <c:v>38948</c:v>
                </c:pt>
                <c:pt idx="170">
                  <c:v>38949</c:v>
                </c:pt>
                <c:pt idx="171">
                  <c:v>38950</c:v>
                </c:pt>
                <c:pt idx="172">
                  <c:v>38951</c:v>
                </c:pt>
                <c:pt idx="173">
                  <c:v>38952</c:v>
                </c:pt>
                <c:pt idx="174">
                  <c:v>38953</c:v>
                </c:pt>
                <c:pt idx="175">
                  <c:v>38954</c:v>
                </c:pt>
                <c:pt idx="176">
                  <c:v>38955</c:v>
                </c:pt>
                <c:pt idx="177">
                  <c:v>38956</c:v>
                </c:pt>
                <c:pt idx="178">
                  <c:v>38957</c:v>
                </c:pt>
                <c:pt idx="179">
                  <c:v>38958</c:v>
                </c:pt>
                <c:pt idx="180">
                  <c:v>38959</c:v>
                </c:pt>
                <c:pt idx="181">
                  <c:v>38960</c:v>
                </c:pt>
                <c:pt idx="182">
                  <c:v>38961</c:v>
                </c:pt>
                <c:pt idx="183">
                  <c:v>38962</c:v>
                </c:pt>
                <c:pt idx="184">
                  <c:v>38963</c:v>
                </c:pt>
                <c:pt idx="185">
                  <c:v>38964</c:v>
                </c:pt>
                <c:pt idx="186">
                  <c:v>38965</c:v>
                </c:pt>
                <c:pt idx="187">
                  <c:v>38966</c:v>
                </c:pt>
                <c:pt idx="188">
                  <c:v>38967</c:v>
                </c:pt>
                <c:pt idx="189">
                  <c:v>38968</c:v>
                </c:pt>
                <c:pt idx="190">
                  <c:v>38969</c:v>
                </c:pt>
                <c:pt idx="191">
                  <c:v>38970</c:v>
                </c:pt>
                <c:pt idx="192">
                  <c:v>38971</c:v>
                </c:pt>
                <c:pt idx="193">
                  <c:v>38972</c:v>
                </c:pt>
                <c:pt idx="194">
                  <c:v>38973</c:v>
                </c:pt>
                <c:pt idx="195">
                  <c:v>38974</c:v>
                </c:pt>
                <c:pt idx="196">
                  <c:v>38975</c:v>
                </c:pt>
                <c:pt idx="197">
                  <c:v>38976</c:v>
                </c:pt>
                <c:pt idx="198">
                  <c:v>38977</c:v>
                </c:pt>
                <c:pt idx="199">
                  <c:v>38978</c:v>
                </c:pt>
                <c:pt idx="200">
                  <c:v>38979</c:v>
                </c:pt>
                <c:pt idx="201">
                  <c:v>38980</c:v>
                </c:pt>
                <c:pt idx="202">
                  <c:v>38981</c:v>
                </c:pt>
                <c:pt idx="203">
                  <c:v>38982</c:v>
                </c:pt>
                <c:pt idx="204">
                  <c:v>38983</c:v>
                </c:pt>
                <c:pt idx="205">
                  <c:v>38984</c:v>
                </c:pt>
                <c:pt idx="206">
                  <c:v>38985</c:v>
                </c:pt>
                <c:pt idx="207">
                  <c:v>38986</c:v>
                </c:pt>
                <c:pt idx="208">
                  <c:v>38987</c:v>
                </c:pt>
                <c:pt idx="209">
                  <c:v>38988</c:v>
                </c:pt>
                <c:pt idx="210">
                  <c:v>38989</c:v>
                </c:pt>
                <c:pt idx="211">
                  <c:v>38990</c:v>
                </c:pt>
                <c:pt idx="212">
                  <c:v>38991</c:v>
                </c:pt>
                <c:pt idx="213">
                  <c:v>38992</c:v>
                </c:pt>
                <c:pt idx="214">
                  <c:v>38993</c:v>
                </c:pt>
                <c:pt idx="215">
                  <c:v>38994</c:v>
                </c:pt>
                <c:pt idx="216">
                  <c:v>38995</c:v>
                </c:pt>
                <c:pt idx="217">
                  <c:v>38996</c:v>
                </c:pt>
                <c:pt idx="218">
                  <c:v>38997</c:v>
                </c:pt>
                <c:pt idx="219">
                  <c:v>38998</c:v>
                </c:pt>
                <c:pt idx="220">
                  <c:v>38999</c:v>
                </c:pt>
                <c:pt idx="221">
                  <c:v>39000</c:v>
                </c:pt>
                <c:pt idx="222">
                  <c:v>39001</c:v>
                </c:pt>
                <c:pt idx="223">
                  <c:v>39002</c:v>
                </c:pt>
                <c:pt idx="224">
                  <c:v>39003</c:v>
                </c:pt>
                <c:pt idx="225">
                  <c:v>39004</c:v>
                </c:pt>
                <c:pt idx="226">
                  <c:v>39005</c:v>
                </c:pt>
                <c:pt idx="227">
                  <c:v>39006</c:v>
                </c:pt>
                <c:pt idx="228">
                  <c:v>39007</c:v>
                </c:pt>
                <c:pt idx="229">
                  <c:v>39008</c:v>
                </c:pt>
                <c:pt idx="230">
                  <c:v>39009</c:v>
                </c:pt>
                <c:pt idx="231">
                  <c:v>39010</c:v>
                </c:pt>
                <c:pt idx="232">
                  <c:v>39011</c:v>
                </c:pt>
                <c:pt idx="233">
                  <c:v>39012</c:v>
                </c:pt>
                <c:pt idx="234">
                  <c:v>39013</c:v>
                </c:pt>
                <c:pt idx="235">
                  <c:v>39014</c:v>
                </c:pt>
                <c:pt idx="236">
                  <c:v>39015</c:v>
                </c:pt>
                <c:pt idx="237">
                  <c:v>39016</c:v>
                </c:pt>
                <c:pt idx="238">
                  <c:v>39017</c:v>
                </c:pt>
                <c:pt idx="239">
                  <c:v>39018</c:v>
                </c:pt>
                <c:pt idx="240">
                  <c:v>39019</c:v>
                </c:pt>
                <c:pt idx="241">
                  <c:v>39020</c:v>
                </c:pt>
                <c:pt idx="242">
                  <c:v>39021</c:v>
                </c:pt>
                <c:pt idx="243">
                  <c:v>39022</c:v>
                </c:pt>
                <c:pt idx="244">
                  <c:v>39023</c:v>
                </c:pt>
                <c:pt idx="245">
                  <c:v>39024</c:v>
                </c:pt>
                <c:pt idx="246">
                  <c:v>39025</c:v>
                </c:pt>
                <c:pt idx="247">
                  <c:v>39026</c:v>
                </c:pt>
                <c:pt idx="248">
                  <c:v>39027</c:v>
                </c:pt>
                <c:pt idx="249">
                  <c:v>39028</c:v>
                </c:pt>
                <c:pt idx="250">
                  <c:v>39029</c:v>
                </c:pt>
                <c:pt idx="251">
                  <c:v>39030</c:v>
                </c:pt>
                <c:pt idx="252">
                  <c:v>39031</c:v>
                </c:pt>
                <c:pt idx="253">
                  <c:v>39032</c:v>
                </c:pt>
                <c:pt idx="254">
                  <c:v>39033</c:v>
                </c:pt>
                <c:pt idx="255">
                  <c:v>39034</c:v>
                </c:pt>
                <c:pt idx="256">
                  <c:v>39035</c:v>
                </c:pt>
                <c:pt idx="257">
                  <c:v>39036</c:v>
                </c:pt>
                <c:pt idx="258">
                  <c:v>39037</c:v>
                </c:pt>
                <c:pt idx="259">
                  <c:v>39038</c:v>
                </c:pt>
                <c:pt idx="260">
                  <c:v>39039</c:v>
                </c:pt>
                <c:pt idx="261">
                  <c:v>39040</c:v>
                </c:pt>
                <c:pt idx="262">
                  <c:v>39041</c:v>
                </c:pt>
                <c:pt idx="263">
                  <c:v>39042</c:v>
                </c:pt>
                <c:pt idx="264">
                  <c:v>39043</c:v>
                </c:pt>
                <c:pt idx="265">
                  <c:v>39044</c:v>
                </c:pt>
                <c:pt idx="266">
                  <c:v>39045</c:v>
                </c:pt>
                <c:pt idx="267">
                  <c:v>39046</c:v>
                </c:pt>
                <c:pt idx="268">
                  <c:v>39047</c:v>
                </c:pt>
                <c:pt idx="269">
                  <c:v>39048</c:v>
                </c:pt>
                <c:pt idx="270">
                  <c:v>39049</c:v>
                </c:pt>
                <c:pt idx="271">
                  <c:v>39050</c:v>
                </c:pt>
                <c:pt idx="272">
                  <c:v>39051</c:v>
                </c:pt>
                <c:pt idx="273">
                  <c:v>39052</c:v>
                </c:pt>
                <c:pt idx="274">
                  <c:v>39053</c:v>
                </c:pt>
                <c:pt idx="275">
                  <c:v>39054</c:v>
                </c:pt>
                <c:pt idx="276">
                  <c:v>39055</c:v>
                </c:pt>
                <c:pt idx="277">
                  <c:v>39056</c:v>
                </c:pt>
                <c:pt idx="278">
                  <c:v>39057</c:v>
                </c:pt>
                <c:pt idx="279">
                  <c:v>39058</c:v>
                </c:pt>
                <c:pt idx="280">
                  <c:v>39059</c:v>
                </c:pt>
                <c:pt idx="281">
                  <c:v>39060</c:v>
                </c:pt>
                <c:pt idx="282">
                  <c:v>39061</c:v>
                </c:pt>
                <c:pt idx="283">
                  <c:v>39062</c:v>
                </c:pt>
                <c:pt idx="284">
                  <c:v>39063</c:v>
                </c:pt>
                <c:pt idx="285">
                  <c:v>39064</c:v>
                </c:pt>
                <c:pt idx="286">
                  <c:v>39065</c:v>
                </c:pt>
                <c:pt idx="287">
                  <c:v>39066</c:v>
                </c:pt>
                <c:pt idx="288">
                  <c:v>39067</c:v>
                </c:pt>
                <c:pt idx="289">
                  <c:v>39068</c:v>
                </c:pt>
                <c:pt idx="290">
                  <c:v>39069</c:v>
                </c:pt>
                <c:pt idx="291">
                  <c:v>39070</c:v>
                </c:pt>
                <c:pt idx="292">
                  <c:v>39071</c:v>
                </c:pt>
                <c:pt idx="293">
                  <c:v>39072</c:v>
                </c:pt>
                <c:pt idx="294">
                  <c:v>39073</c:v>
                </c:pt>
                <c:pt idx="295">
                  <c:v>39074</c:v>
                </c:pt>
                <c:pt idx="296">
                  <c:v>39075</c:v>
                </c:pt>
                <c:pt idx="297">
                  <c:v>39076</c:v>
                </c:pt>
                <c:pt idx="298">
                  <c:v>39077</c:v>
                </c:pt>
                <c:pt idx="299">
                  <c:v>39078</c:v>
                </c:pt>
                <c:pt idx="300">
                  <c:v>39079</c:v>
                </c:pt>
                <c:pt idx="301">
                  <c:v>39080</c:v>
                </c:pt>
                <c:pt idx="302">
                  <c:v>39081</c:v>
                </c:pt>
                <c:pt idx="303">
                  <c:v>39082</c:v>
                </c:pt>
                <c:pt idx="304">
                  <c:v>39083</c:v>
                </c:pt>
                <c:pt idx="305">
                  <c:v>39084</c:v>
                </c:pt>
                <c:pt idx="306">
                  <c:v>39085</c:v>
                </c:pt>
                <c:pt idx="307">
                  <c:v>39086</c:v>
                </c:pt>
                <c:pt idx="308">
                  <c:v>39087</c:v>
                </c:pt>
                <c:pt idx="309">
                  <c:v>39088</c:v>
                </c:pt>
                <c:pt idx="310">
                  <c:v>39089</c:v>
                </c:pt>
                <c:pt idx="311">
                  <c:v>39090</c:v>
                </c:pt>
                <c:pt idx="312">
                  <c:v>39091</c:v>
                </c:pt>
                <c:pt idx="313">
                  <c:v>39092</c:v>
                </c:pt>
                <c:pt idx="314">
                  <c:v>39093</c:v>
                </c:pt>
                <c:pt idx="315">
                  <c:v>39094</c:v>
                </c:pt>
                <c:pt idx="316">
                  <c:v>39095</c:v>
                </c:pt>
                <c:pt idx="317">
                  <c:v>39096</c:v>
                </c:pt>
                <c:pt idx="318">
                  <c:v>39097</c:v>
                </c:pt>
                <c:pt idx="319">
                  <c:v>39098</c:v>
                </c:pt>
                <c:pt idx="320">
                  <c:v>39099</c:v>
                </c:pt>
                <c:pt idx="321">
                  <c:v>39100</c:v>
                </c:pt>
                <c:pt idx="322">
                  <c:v>39101</c:v>
                </c:pt>
                <c:pt idx="323">
                  <c:v>39102</c:v>
                </c:pt>
                <c:pt idx="324">
                  <c:v>39103</c:v>
                </c:pt>
                <c:pt idx="325">
                  <c:v>39104</c:v>
                </c:pt>
                <c:pt idx="326">
                  <c:v>39105</c:v>
                </c:pt>
                <c:pt idx="327">
                  <c:v>39106</c:v>
                </c:pt>
                <c:pt idx="328">
                  <c:v>39107</c:v>
                </c:pt>
                <c:pt idx="329">
                  <c:v>39108</c:v>
                </c:pt>
                <c:pt idx="330">
                  <c:v>39109</c:v>
                </c:pt>
                <c:pt idx="331">
                  <c:v>39110</c:v>
                </c:pt>
                <c:pt idx="332">
                  <c:v>39111</c:v>
                </c:pt>
                <c:pt idx="333">
                  <c:v>39112</c:v>
                </c:pt>
                <c:pt idx="334">
                  <c:v>39113</c:v>
                </c:pt>
                <c:pt idx="335">
                  <c:v>39114</c:v>
                </c:pt>
                <c:pt idx="336">
                  <c:v>39115</c:v>
                </c:pt>
                <c:pt idx="337">
                  <c:v>39116</c:v>
                </c:pt>
                <c:pt idx="338">
                  <c:v>39117</c:v>
                </c:pt>
                <c:pt idx="339">
                  <c:v>39118</c:v>
                </c:pt>
                <c:pt idx="340">
                  <c:v>39119</c:v>
                </c:pt>
                <c:pt idx="341">
                  <c:v>39120</c:v>
                </c:pt>
                <c:pt idx="342">
                  <c:v>39121</c:v>
                </c:pt>
                <c:pt idx="343">
                  <c:v>39122</c:v>
                </c:pt>
                <c:pt idx="344">
                  <c:v>39123</c:v>
                </c:pt>
                <c:pt idx="345">
                  <c:v>39124</c:v>
                </c:pt>
                <c:pt idx="346">
                  <c:v>39125</c:v>
                </c:pt>
                <c:pt idx="347">
                  <c:v>39126</c:v>
                </c:pt>
                <c:pt idx="348">
                  <c:v>39127</c:v>
                </c:pt>
                <c:pt idx="349">
                  <c:v>39128</c:v>
                </c:pt>
                <c:pt idx="350">
                  <c:v>39129</c:v>
                </c:pt>
                <c:pt idx="351">
                  <c:v>39130</c:v>
                </c:pt>
                <c:pt idx="352">
                  <c:v>39131</c:v>
                </c:pt>
                <c:pt idx="353">
                  <c:v>39132</c:v>
                </c:pt>
                <c:pt idx="354">
                  <c:v>39133</c:v>
                </c:pt>
                <c:pt idx="355">
                  <c:v>39134</c:v>
                </c:pt>
                <c:pt idx="356">
                  <c:v>39135</c:v>
                </c:pt>
                <c:pt idx="357">
                  <c:v>39136</c:v>
                </c:pt>
                <c:pt idx="358">
                  <c:v>39137</c:v>
                </c:pt>
                <c:pt idx="359">
                  <c:v>39138</c:v>
                </c:pt>
                <c:pt idx="360">
                  <c:v>39139</c:v>
                </c:pt>
                <c:pt idx="361">
                  <c:v>39140</c:v>
                </c:pt>
                <c:pt idx="362">
                  <c:v>39141</c:v>
                </c:pt>
                <c:pt idx="363">
                  <c:v>39142</c:v>
                </c:pt>
                <c:pt idx="364">
                  <c:v>39143</c:v>
                </c:pt>
                <c:pt idx="365">
                  <c:v>39144</c:v>
                </c:pt>
                <c:pt idx="366">
                  <c:v>39145</c:v>
                </c:pt>
                <c:pt idx="367">
                  <c:v>39146</c:v>
                </c:pt>
                <c:pt idx="368">
                  <c:v>39147</c:v>
                </c:pt>
                <c:pt idx="369">
                  <c:v>39148</c:v>
                </c:pt>
                <c:pt idx="370">
                  <c:v>39149</c:v>
                </c:pt>
                <c:pt idx="371">
                  <c:v>39150</c:v>
                </c:pt>
                <c:pt idx="372">
                  <c:v>39151</c:v>
                </c:pt>
                <c:pt idx="373">
                  <c:v>39152</c:v>
                </c:pt>
                <c:pt idx="374">
                  <c:v>39153</c:v>
                </c:pt>
                <c:pt idx="375">
                  <c:v>39154</c:v>
                </c:pt>
                <c:pt idx="376">
                  <c:v>39155</c:v>
                </c:pt>
                <c:pt idx="377">
                  <c:v>39156</c:v>
                </c:pt>
                <c:pt idx="378">
                  <c:v>39157</c:v>
                </c:pt>
                <c:pt idx="379">
                  <c:v>39158</c:v>
                </c:pt>
                <c:pt idx="380">
                  <c:v>39159</c:v>
                </c:pt>
                <c:pt idx="381">
                  <c:v>39160</c:v>
                </c:pt>
                <c:pt idx="382">
                  <c:v>39161</c:v>
                </c:pt>
                <c:pt idx="383">
                  <c:v>39162</c:v>
                </c:pt>
                <c:pt idx="384">
                  <c:v>39163</c:v>
                </c:pt>
                <c:pt idx="385">
                  <c:v>39164</c:v>
                </c:pt>
                <c:pt idx="386">
                  <c:v>39165</c:v>
                </c:pt>
                <c:pt idx="387">
                  <c:v>39166</c:v>
                </c:pt>
                <c:pt idx="388">
                  <c:v>39167</c:v>
                </c:pt>
                <c:pt idx="389">
                  <c:v>39168</c:v>
                </c:pt>
                <c:pt idx="390">
                  <c:v>39169</c:v>
                </c:pt>
                <c:pt idx="391">
                  <c:v>39170</c:v>
                </c:pt>
                <c:pt idx="392">
                  <c:v>39171</c:v>
                </c:pt>
                <c:pt idx="393">
                  <c:v>39172</c:v>
                </c:pt>
                <c:pt idx="394">
                  <c:v>39173</c:v>
                </c:pt>
                <c:pt idx="395">
                  <c:v>39174</c:v>
                </c:pt>
                <c:pt idx="396">
                  <c:v>39175</c:v>
                </c:pt>
                <c:pt idx="397">
                  <c:v>39176</c:v>
                </c:pt>
                <c:pt idx="398">
                  <c:v>39177</c:v>
                </c:pt>
                <c:pt idx="399">
                  <c:v>39178</c:v>
                </c:pt>
                <c:pt idx="400">
                  <c:v>39179</c:v>
                </c:pt>
                <c:pt idx="401">
                  <c:v>39180</c:v>
                </c:pt>
                <c:pt idx="402">
                  <c:v>39181</c:v>
                </c:pt>
                <c:pt idx="403">
                  <c:v>39182</c:v>
                </c:pt>
                <c:pt idx="404">
                  <c:v>39183</c:v>
                </c:pt>
                <c:pt idx="405">
                  <c:v>39184</c:v>
                </c:pt>
                <c:pt idx="406">
                  <c:v>39185</c:v>
                </c:pt>
                <c:pt idx="407">
                  <c:v>39186</c:v>
                </c:pt>
                <c:pt idx="408">
                  <c:v>39187</c:v>
                </c:pt>
                <c:pt idx="409">
                  <c:v>39188</c:v>
                </c:pt>
                <c:pt idx="410">
                  <c:v>39189</c:v>
                </c:pt>
                <c:pt idx="411">
                  <c:v>39190</c:v>
                </c:pt>
                <c:pt idx="412">
                  <c:v>39191</c:v>
                </c:pt>
                <c:pt idx="413">
                  <c:v>39192</c:v>
                </c:pt>
                <c:pt idx="414">
                  <c:v>39193</c:v>
                </c:pt>
                <c:pt idx="415">
                  <c:v>39194</c:v>
                </c:pt>
                <c:pt idx="416">
                  <c:v>39195</c:v>
                </c:pt>
                <c:pt idx="417">
                  <c:v>39196</c:v>
                </c:pt>
                <c:pt idx="418">
                  <c:v>39197</c:v>
                </c:pt>
                <c:pt idx="419">
                  <c:v>39198</c:v>
                </c:pt>
                <c:pt idx="420">
                  <c:v>39199</c:v>
                </c:pt>
                <c:pt idx="421">
                  <c:v>39200</c:v>
                </c:pt>
                <c:pt idx="422">
                  <c:v>39201</c:v>
                </c:pt>
                <c:pt idx="423">
                  <c:v>39202</c:v>
                </c:pt>
                <c:pt idx="424">
                  <c:v>39203</c:v>
                </c:pt>
                <c:pt idx="425">
                  <c:v>39204</c:v>
                </c:pt>
                <c:pt idx="426">
                  <c:v>39205</c:v>
                </c:pt>
                <c:pt idx="427">
                  <c:v>39206</c:v>
                </c:pt>
                <c:pt idx="428">
                  <c:v>39207</c:v>
                </c:pt>
                <c:pt idx="429">
                  <c:v>39208</c:v>
                </c:pt>
                <c:pt idx="430">
                  <c:v>39209</c:v>
                </c:pt>
                <c:pt idx="431">
                  <c:v>39210</c:v>
                </c:pt>
                <c:pt idx="432">
                  <c:v>39211</c:v>
                </c:pt>
                <c:pt idx="433">
                  <c:v>39212</c:v>
                </c:pt>
                <c:pt idx="434">
                  <c:v>39213</c:v>
                </c:pt>
                <c:pt idx="435">
                  <c:v>39214</c:v>
                </c:pt>
                <c:pt idx="436">
                  <c:v>39215</c:v>
                </c:pt>
                <c:pt idx="437">
                  <c:v>39216</c:v>
                </c:pt>
                <c:pt idx="438">
                  <c:v>39217</c:v>
                </c:pt>
                <c:pt idx="439">
                  <c:v>39218</c:v>
                </c:pt>
                <c:pt idx="440">
                  <c:v>39219</c:v>
                </c:pt>
                <c:pt idx="441">
                  <c:v>39220</c:v>
                </c:pt>
                <c:pt idx="442">
                  <c:v>39221</c:v>
                </c:pt>
                <c:pt idx="443">
                  <c:v>39222</c:v>
                </c:pt>
                <c:pt idx="444">
                  <c:v>39223</c:v>
                </c:pt>
                <c:pt idx="445">
                  <c:v>39224</c:v>
                </c:pt>
                <c:pt idx="446">
                  <c:v>39225</c:v>
                </c:pt>
                <c:pt idx="447">
                  <c:v>39226</c:v>
                </c:pt>
                <c:pt idx="448">
                  <c:v>39227</c:v>
                </c:pt>
                <c:pt idx="449">
                  <c:v>39228</c:v>
                </c:pt>
                <c:pt idx="450">
                  <c:v>39229</c:v>
                </c:pt>
                <c:pt idx="451">
                  <c:v>39230</c:v>
                </c:pt>
                <c:pt idx="452">
                  <c:v>39231</c:v>
                </c:pt>
                <c:pt idx="453">
                  <c:v>39232</c:v>
                </c:pt>
                <c:pt idx="454">
                  <c:v>39233</c:v>
                </c:pt>
                <c:pt idx="455">
                  <c:v>39234</c:v>
                </c:pt>
                <c:pt idx="456">
                  <c:v>39235</c:v>
                </c:pt>
                <c:pt idx="457">
                  <c:v>39236</c:v>
                </c:pt>
                <c:pt idx="458">
                  <c:v>39237</c:v>
                </c:pt>
                <c:pt idx="459">
                  <c:v>39238</c:v>
                </c:pt>
                <c:pt idx="460">
                  <c:v>39239</c:v>
                </c:pt>
                <c:pt idx="461">
                  <c:v>39240</c:v>
                </c:pt>
                <c:pt idx="462">
                  <c:v>39241</c:v>
                </c:pt>
                <c:pt idx="463">
                  <c:v>39242</c:v>
                </c:pt>
                <c:pt idx="464">
                  <c:v>39243</c:v>
                </c:pt>
                <c:pt idx="465">
                  <c:v>39244</c:v>
                </c:pt>
                <c:pt idx="466">
                  <c:v>39245</c:v>
                </c:pt>
                <c:pt idx="467">
                  <c:v>39246</c:v>
                </c:pt>
                <c:pt idx="468">
                  <c:v>39247</c:v>
                </c:pt>
                <c:pt idx="469">
                  <c:v>39248</c:v>
                </c:pt>
                <c:pt idx="470">
                  <c:v>39249</c:v>
                </c:pt>
                <c:pt idx="471">
                  <c:v>39250</c:v>
                </c:pt>
                <c:pt idx="472">
                  <c:v>39251</c:v>
                </c:pt>
                <c:pt idx="473">
                  <c:v>39252</c:v>
                </c:pt>
                <c:pt idx="474">
                  <c:v>39253</c:v>
                </c:pt>
                <c:pt idx="475">
                  <c:v>39254</c:v>
                </c:pt>
                <c:pt idx="476">
                  <c:v>39255</c:v>
                </c:pt>
                <c:pt idx="477">
                  <c:v>39256</c:v>
                </c:pt>
                <c:pt idx="478">
                  <c:v>39257</c:v>
                </c:pt>
                <c:pt idx="479">
                  <c:v>39258</c:v>
                </c:pt>
                <c:pt idx="480">
                  <c:v>39259</c:v>
                </c:pt>
                <c:pt idx="481">
                  <c:v>39260</c:v>
                </c:pt>
                <c:pt idx="482">
                  <c:v>39261</c:v>
                </c:pt>
                <c:pt idx="483">
                  <c:v>39262</c:v>
                </c:pt>
                <c:pt idx="484">
                  <c:v>39263</c:v>
                </c:pt>
                <c:pt idx="485">
                  <c:v>39264</c:v>
                </c:pt>
                <c:pt idx="486">
                  <c:v>39265</c:v>
                </c:pt>
                <c:pt idx="487">
                  <c:v>39266</c:v>
                </c:pt>
                <c:pt idx="488">
                  <c:v>39267</c:v>
                </c:pt>
                <c:pt idx="489">
                  <c:v>39268</c:v>
                </c:pt>
                <c:pt idx="490">
                  <c:v>39269</c:v>
                </c:pt>
                <c:pt idx="491">
                  <c:v>39270</c:v>
                </c:pt>
                <c:pt idx="492">
                  <c:v>39271</c:v>
                </c:pt>
                <c:pt idx="493">
                  <c:v>39272</c:v>
                </c:pt>
                <c:pt idx="494">
                  <c:v>39273</c:v>
                </c:pt>
                <c:pt idx="495">
                  <c:v>39274</c:v>
                </c:pt>
                <c:pt idx="496">
                  <c:v>39275</c:v>
                </c:pt>
                <c:pt idx="497">
                  <c:v>39276</c:v>
                </c:pt>
                <c:pt idx="498">
                  <c:v>39277</c:v>
                </c:pt>
                <c:pt idx="499">
                  <c:v>39278</c:v>
                </c:pt>
                <c:pt idx="500">
                  <c:v>39279</c:v>
                </c:pt>
                <c:pt idx="501">
                  <c:v>39280</c:v>
                </c:pt>
                <c:pt idx="502">
                  <c:v>39281</c:v>
                </c:pt>
                <c:pt idx="503">
                  <c:v>39282</c:v>
                </c:pt>
                <c:pt idx="504">
                  <c:v>39283</c:v>
                </c:pt>
                <c:pt idx="505">
                  <c:v>39284</c:v>
                </c:pt>
                <c:pt idx="506">
                  <c:v>39285</c:v>
                </c:pt>
                <c:pt idx="507">
                  <c:v>39286</c:v>
                </c:pt>
                <c:pt idx="508">
                  <c:v>39287</c:v>
                </c:pt>
                <c:pt idx="509">
                  <c:v>39288</c:v>
                </c:pt>
                <c:pt idx="510">
                  <c:v>39289</c:v>
                </c:pt>
                <c:pt idx="511">
                  <c:v>39290</c:v>
                </c:pt>
                <c:pt idx="512">
                  <c:v>39291</c:v>
                </c:pt>
                <c:pt idx="513">
                  <c:v>39292</c:v>
                </c:pt>
                <c:pt idx="514">
                  <c:v>39293</c:v>
                </c:pt>
                <c:pt idx="515">
                  <c:v>39294</c:v>
                </c:pt>
                <c:pt idx="516">
                  <c:v>39295</c:v>
                </c:pt>
                <c:pt idx="517">
                  <c:v>39296</c:v>
                </c:pt>
                <c:pt idx="518">
                  <c:v>39297</c:v>
                </c:pt>
                <c:pt idx="519">
                  <c:v>39298</c:v>
                </c:pt>
                <c:pt idx="520">
                  <c:v>39299</c:v>
                </c:pt>
                <c:pt idx="521">
                  <c:v>39300</c:v>
                </c:pt>
                <c:pt idx="522">
                  <c:v>39301</c:v>
                </c:pt>
                <c:pt idx="523">
                  <c:v>39302</c:v>
                </c:pt>
                <c:pt idx="524">
                  <c:v>39303</c:v>
                </c:pt>
                <c:pt idx="525">
                  <c:v>39304</c:v>
                </c:pt>
                <c:pt idx="526">
                  <c:v>39305</c:v>
                </c:pt>
                <c:pt idx="527">
                  <c:v>39306</c:v>
                </c:pt>
                <c:pt idx="528">
                  <c:v>39307</c:v>
                </c:pt>
                <c:pt idx="529">
                  <c:v>39308</c:v>
                </c:pt>
                <c:pt idx="530">
                  <c:v>39309</c:v>
                </c:pt>
                <c:pt idx="531">
                  <c:v>39310</c:v>
                </c:pt>
                <c:pt idx="532">
                  <c:v>39311</c:v>
                </c:pt>
                <c:pt idx="533">
                  <c:v>39312</c:v>
                </c:pt>
                <c:pt idx="534">
                  <c:v>39313</c:v>
                </c:pt>
                <c:pt idx="535">
                  <c:v>39314</c:v>
                </c:pt>
                <c:pt idx="536">
                  <c:v>39315</c:v>
                </c:pt>
                <c:pt idx="537">
                  <c:v>39316</c:v>
                </c:pt>
                <c:pt idx="538">
                  <c:v>39317</c:v>
                </c:pt>
                <c:pt idx="539">
                  <c:v>39318</c:v>
                </c:pt>
                <c:pt idx="540">
                  <c:v>39319</c:v>
                </c:pt>
                <c:pt idx="541">
                  <c:v>39320</c:v>
                </c:pt>
                <c:pt idx="542">
                  <c:v>39321</c:v>
                </c:pt>
                <c:pt idx="543">
                  <c:v>39322</c:v>
                </c:pt>
                <c:pt idx="544">
                  <c:v>39323</c:v>
                </c:pt>
                <c:pt idx="545">
                  <c:v>39324</c:v>
                </c:pt>
                <c:pt idx="546">
                  <c:v>39325</c:v>
                </c:pt>
                <c:pt idx="547">
                  <c:v>39326</c:v>
                </c:pt>
                <c:pt idx="548">
                  <c:v>39327</c:v>
                </c:pt>
                <c:pt idx="549">
                  <c:v>39328</c:v>
                </c:pt>
                <c:pt idx="550">
                  <c:v>39329</c:v>
                </c:pt>
                <c:pt idx="551">
                  <c:v>39330</c:v>
                </c:pt>
                <c:pt idx="552">
                  <c:v>39331</c:v>
                </c:pt>
                <c:pt idx="553">
                  <c:v>39332</c:v>
                </c:pt>
                <c:pt idx="554">
                  <c:v>39333</c:v>
                </c:pt>
                <c:pt idx="555">
                  <c:v>39334</c:v>
                </c:pt>
                <c:pt idx="556">
                  <c:v>39335</c:v>
                </c:pt>
                <c:pt idx="557">
                  <c:v>39336</c:v>
                </c:pt>
                <c:pt idx="558">
                  <c:v>39337</c:v>
                </c:pt>
                <c:pt idx="559">
                  <c:v>39338</c:v>
                </c:pt>
                <c:pt idx="560">
                  <c:v>39339</c:v>
                </c:pt>
                <c:pt idx="561">
                  <c:v>39340</c:v>
                </c:pt>
                <c:pt idx="562">
                  <c:v>39341</c:v>
                </c:pt>
                <c:pt idx="563">
                  <c:v>39342</c:v>
                </c:pt>
                <c:pt idx="564">
                  <c:v>39343</c:v>
                </c:pt>
                <c:pt idx="565">
                  <c:v>39344</c:v>
                </c:pt>
                <c:pt idx="566">
                  <c:v>39345</c:v>
                </c:pt>
                <c:pt idx="567">
                  <c:v>39346</c:v>
                </c:pt>
                <c:pt idx="568">
                  <c:v>39347</c:v>
                </c:pt>
                <c:pt idx="569">
                  <c:v>39348</c:v>
                </c:pt>
                <c:pt idx="570">
                  <c:v>39349</c:v>
                </c:pt>
                <c:pt idx="571">
                  <c:v>39350</c:v>
                </c:pt>
                <c:pt idx="572">
                  <c:v>39351</c:v>
                </c:pt>
                <c:pt idx="573">
                  <c:v>39352</c:v>
                </c:pt>
                <c:pt idx="574">
                  <c:v>39353</c:v>
                </c:pt>
                <c:pt idx="575">
                  <c:v>39354</c:v>
                </c:pt>
                <c:pt idx="576">
                  <c:v>39355</c:v>
                </c:pt>
                <c:pt idx="577">
                  <c:v>39356</c:v>
                </c:pt>
                <c:pt idx="578">
                  <c:v>39357</c:v>
                </c:pt>
                <c:pt idx="579">
                  <c:v>39358</c:v>
                </c:pt>
                <c:pt idx="580">
                  <c:v>39359</c:v>
                </c:pt>
                <c:pt idx="581">
                  <c:v>39360</c:v>
                </c:pt>
                <c:pt idx="582">
                  <c:v>39361</c:v>
                </c:pt>
                <c:pt idx="583">
                  <c:v>39362</c:v>
                </c:pt>
                <c:pt idx="584">
                  <c:v>39363</c:v>
                </c:pt>
                <c:pt idx="585">
                  <c:v>39364</c:v>
                </c:pt>
                <c:pt idx="586">
                  <c:v>39365</c:v>
                </c:pt>
                <c:pt idx="587">
                  <c:v>39366</c:v>
                </c:pt>
                <c:pt idx="588">
                  <c:v>39367</c:v>
                </c:pt>
                <c:pt idx="589">
                  <c:v>39368</c:v>
                </c:pt>
                <c:pt idx="590">
                  <c:v>39369</c:v>
                </c:pt>
                <c:pt idx="591">
                  <c:v>39370</c:v>
                </c:pt>
                <c:pt idx="592">
                  <c:v>39371</c:v>
                </c:pt>
                <c:pt idx="593">
                  <c:v>39372</c:v>
                </c:pt>
                <c:pt idx="594">
                  <c:v>39373</c:v>
                </c:pt>
                <c:pt idx="595">
                  <c:v>39374</c:v>
                </c:pt>
                <c:pt idx="596">
                  <c:v>39375</c:v>
                </c:pt>
                <c:pt idx="597">
                  <c:v>39376</c:v>
                </c:pt>
                <c:pt idx="598">
                  <c:v>39377</c:v>
                </c:pt>
                <c:pt idx="599">
                  <c:v>39378</c:v>
                </c:pt>
                <c:pt idx="600">
                  <c:v>39379</c:v>
                </c:pt>
                <c:pt idx="601">
                  <c:v>39380</c:v>
                </c:pt>
                <c:pt idx="602">
                  <c:v>39381</c:v>
                </c:pt>
                <c:pt idx="603">
                  <c:v>39382</c:v>
                </c:pt>
                <c:pt idx="604">
                  <c:v>39383</c:v>
                </c:pt>
                <c:pt idx="605">
                  <c:v>39384</c:v>
                </c:pt>
                <c:pt idx="606">
                  <c:v>39385</c:v>
                </c:pt>
                <c:pt idx="607">
                  <c:v>39386</c:v>
                </c:pt>
                <c:pt idx="608">
                  <c:v>39387</c:v>
                </c:pt>
                <c:pt idx="609">
                  <c:v>39388</c:v>
                </c:pt>
                <c:pt idx="610">
                  <c:v>39389</c:v>
                </c:pt>
                <c:pt idx="611">
                  <c:v>39390</c:v>
                </c:pt>
                <c:pt idx="612">
                  <c:v>39391</c:v>
                </c:pt>
                <c:pt idx="613">
                  <c:v>39392</c:v>
                </c:pt>
                <c:pt idx="614">
                  <c:v>39393</c:v>
                </c:pt>
                <c:pt idx="615">
                  <c:v>39394</c:v>
                </c:pt>
                <c:pt idx="616">
                  <c:v>39395</c:v>
                </c:pt>
                <c:pt idx="617">
                  <c:v>39396</c:v>
                </c:pt>
                <c:pt idx="618">
                  <c:v>39397</c:v>
                </c:pt>
                <c:pt idx="619">
                  <c:v>39398</c:v>
                </c:pt>
                <c:pt idx="620">
                  <c:v>39399</c:v>
                </c:pt>
                <c:pt idx="621">
                  <c:v>39400</c:v>
                </c:pt>
                <c:pt idx="622">
                  <c:v>39401</c:v>
                </c:pt>
                <c:pt idx="623">
                  <c:v>39402</c:v>
                </c:pt>
                <c:pt idx="624">
                  <c:v>39403</c:v>
                </c:pt>
                <c:pt idx="625">
                  <c:v>39404</c:v>
                </c:pt>
                <c:pt idx="626">
                  <c:v>39405</c:v>
                </c:pt>
                <c:pt idx="627">
                  <c:v>39406</c:v>
                </c:pt>
                <c:pt idx="628">
                  <c:v>39407</c:v>
                </c:pt>
                <c:pt idx="629">
                  <c:v>39408</c:v>
                </c:pt>
                <c:pt idx="630">
                  <c:v>39409</c:v>
                </c:pt>
                <c:pt idx="631">
                  <c:v>39410</c:v>
                </c:pt>
                <c:pt idx="632">
                  <c:v>39411</c:v>
                </c:pt>
                <c:pt idx="633">
                  <c:v>39412</c:v>
                </c:pt>
                <c:pt idx="634">
                  <c:v>39413</c:v>
                </c:pt>
                <c:pt idx="635">
                  <c:v>39414</c:v>
                </c:pt>
                <c:pt idx="636">
                  <c:v>39415</c:v>
                </c:pt>
                <c:pt idx="637">
                  <c:v>39416</c:v>
                </c:pt>
                <c:pt idx="638">
                  <c:v>39417</c:v>
                </c:pt>
                <c:pt idx="639">
                  <c:v>39418</c:v>
                </c:pt>
                <c:pt idx="640">
                  <c:v>39419</c:v>
                </c:pt>
                <c:pt idx="641">
                  <c:v>39420</c:v>
                </c:pt>
                <c:pt idx="642">
                  <c:v>39421</c:v>
                </c:pt>
                <c:pt idx="643">
                  <c:v>39422</c:v>
                </c:pt>
                <c:pt idx="644">
                  <c:v>39423</c:v>
                </c:pt>
                <c:pt idx="645">
                  <c:v>39424</c:v>
                </c:pt>
                <c:pt idx="646">
                  <c:v>39425</c:v>
                </c:pt>
                <c:pt idx="647">
                  <c:v>39426</c:v>
                </c:pt>
                <c:pt idx="648">
                  <c:v>39427</c:v>
                </c:pt>
                <c:pt idx="649">
                  <c:v>39428</c:v>
                </c:pt>
                <c:pt idx="650">
                  <c:v>39429</c:v>
                </c:pt>
                <c:pt idx="651">
                  <c:v>39430</c:v>
                </c:pt>
                <c:pt idx="652">
                  <c:v>39431</c:v>
                </c:pt>
                <c:pt idx="653">
                  <c:v>39432</c:v>
                </c:pt>
                <c:pt idx="654">
                  <c:v>39433</c:v>
                </c:pt>
                <c:pt idx="655">
                  <c:v>39434</c:v>
                </c:pt>
                <c:pt idx="656">
                  <c:v>39435</c:v>
                </c:pt>
                <c:pt idx="657">
                  <c:v>39436</c:v>
                </c:pt>
                <c:pt idx="658">
                  <c:v>39437</c:v>
                </c:pt>
                <c:pt idx="659">
                  <c:v>39438</c:v>
                </c:pt>
                <c:pt idx="660">
                  <c:v>39439</c:v>
                </c:pt>
                <c:pt idx="661">
                  <c:v>39440</c:v>
                </c:pt>
                <c:pt idx="662">
                  <c:v>39441</c:v>
                </c:pt>
                <c:pt idx="663">
                  <c:v>39442</c:v>
                </c:pt>
                <c:pt idx="664">
                  <c:v>39443</c:v>
                </c:pt>
                <c:pt idx="665">
                  <c:v>39444</c:v>
                </c:pt>
                <c:pt idx="666">
                  <c:v>39445</c:v>
                </c:pt>
                <c:pt idx="667">
                  <c:v>39446</c:v>
                </c:pt>
                <c:pt idx="668">
                  <c:v>39447</c:v>
                </c:pt>
                <c:pt idx="669">
                  <c:v>39448</c:v>
                </c:pt>
                <c:pt idx="670">
                  <c:v>39449</c:v>
                </c:pt>
                <c:pt idx="671">
                  <c:v>39450</c:v>
                </c:pt>
                <c:pt idx="672">
                  <c:v>39451</c:v>
                </c:pt>
                <c:pt idx="673">
                  <c:v>39452</c:v>
                </c:pt>
                <c:pt idx="674">
                  <c:v>39453</c:v>
                </c:pt>
                <c:pt idx="675">
                  <c:v>39454</c:v>
                </c:pt>
                <c:pt idx="676">
                  <c:v>39455</c:v>
                </c:pt>
                <c:pt idx="677">
                  <c:v>39456</c:v>
                </c:pt>
                <c:pt idx="678">
                  <c:v>39457</c:v>
                </c:pt>
                <c:pt idx="679">
                  <c:v>39458</c:v>
                </c:pt>
                <c:pt idx="680">
                  <c:v>39459</c:v>
                </c:pt>
                <c:pt idx="681">
                  <c:v>39460</c:v>
                </c:pt>
                <c:pt idx="682">
                  <c:v>39461</c:v>
                </c:pt>
                <c:pt idx="683">
                  <c:v>39462</c:v>
                </c:pt>
                <c:pt idx="684">
                  <c:v>39463</c:v>
                </c:pt>
                <c:pt idx="685">
                  <c:v>39464</c:v>
                </c:pt>
                <c:pt idx="686">
                  <c:v>39465</c:v>
                </c:pt>
                <c:pt idx="687">
                  <c:v>39466</c:v>
                </c:pt>
                <c:pt idx="688">
                  <c:v>39467</c:v>
                </c:pt>
                <c:pt idx="689">
                  <c:v>39468</c:v>
                </c:pt>
                <c:pt idx="690">
                  <c:v>39469</c:v>
                </c:pt>
                <c:pt idx="691">
                  <c:v>39470</c:v>
                </c:pt>
                <c:pt idx="692">
                  <c:v>39471</c:v>
                </c:pt>
                <c:pt idx="693">
                  <c:v>39472</c:v>
                </c:pt>
                <c:pt idx="694">
                  <c:v>39473</c:v>
                </c:pt>
                <c:pt idx="695">
                  <c:v>39474</c:v>
                </c:pt>
                <c:pt idx="696">
                  <c:v>39475</c:v>
                </c:pt>
                <c:pt idx="697">
                  <c:v>39476</c:v>
                </c:pt>
                <c:pt idx="698">
                  <c:v>39477</c:v>
                </c:pt>
                <c:pt idx="699">
                  <c:v>39478</c:v>
                </c:pt>
                <c:pt idx="700">
                  <c:v>39479</c:v>
                </c:pt>
                <c:pt idx="701">
                  <c:v>39480</c:v>
                </c:pt>
                <c:pt idx="702">
                  <c:v>39481</c:v>
                </c:pt>
                <c:pt idx="703">
                  <c:v>39482</c:v>
                </c:pt>
                <c:pt idx="704">
                  <c:v>39483</c:v>
                </c:pt>
                <c:pt idx="705">
                  <c:v>39484</c:v>
                </c:pt>
                <c:pt idx="706">
                  <c:v>39485</c:v>
                </c:pt>
                <c:pt idx="707">
                  <c:v>39486</c:v>
                </c:pt>
                <c:pt idx="708">
                  <c:v>39487</c:v>
                </c:pt>
                <c:pt idx="709">
                  <c:v>39488</c:v>
                </c:pt>
                <c:pt idx="710">
                  <c:v>39489</c:v>
                </c:pt>
                <c:pt idx="711">
                  <c:v>39490</c:v>
                </c:pt>
                <c:pt idx="712">
                  <c:v>39491</c:v>
                </c:pt>
                <c:pt idx="713">
                  <c:v>39492</c:v>
                </c:pt>
                <c:pt idx="714">
                  <c:v>39493</c:v>
                </c:pt>
                <c:pt idx="715">
                  <c:v>39494</c:v>
                </c:pt>
                <c:pt idx="716">
                  <c:v>39495</c:v>
                </c:pt>
                <c:pt idx="717">
                  <c:v>39496</c:v>
                </c:pt>
                <c:pt idx="718">
                  <c:v>39497</c:v>
                </c:pt>
                <c:pt idx="719">
                  <c:v>39498</c:v>
                </c:pt>
                <c:pt idx="720">
                  <c:v>39499</c:v>
                </c:pt>
                <c:pt idx="721">
                  <c:v>39500</c:v>
                </c:pt>
                <c:pt idx="722">
                  <c:v>39501</c:v>
                </c:pt>
                <c:pt idx="723">
                  <c:v>39502</c:v>
                </c:pt>
                <c:pt idx="724">
                  <c:v>39503</c:v>
                </c:pt>
                <c:pt idx="725">
                  <c:v>39504</c:v>
                </c:pt>
                <c:pt idx="726">
                  <c:v>39505</c:v>
                </c:pt>
                <c:pt idx="727">
                  <c:v>39506</c:v>
                </c:pt>
                <c:pt idx="728">
                  <c:v>39507</c:v>
                </c:pt>
                <c:pt idx="729">
                  <c:v>39508</c:v>
                </c:pt>
                <c:pt idx="730">
                  <c:v>39509</c:v>
                </c:pt>
                <c:pt idx="731">
                  <c:v>39510</c:v>
                </c:pt>
                <c:pt idx="732">
                  <c:v>39511</c:v>
                </c:pt>
                <c:pt idx="733">
                  <c:v>39512</c:v>
                </c:pt>
                <c:pt idx="734">
                  <c:v>39513</c:v>
                </c:pt>
                <c:pt idx="735">
                  <c:v>39514</c:v>
                </c:pt>
                <c:pt idx="736">
                  <c:v>39515</c:v>
                </c:pt>
                <c:pt idx="737">
                  <c:v>39516</c:v>
                </c:pt>
                <c:pt idx="738">
                  <c:v>39517</c:v>
                </c:pt>
                <c:pt idx="739">
                  <c:v>39518</c:v>
                </c:pt>
                <c:pt idx="740">
                  <c:v>39519</c:v>
                </c:pt>
                <c:pt idx="741">
                  <c:v>39520</c:v>
                </c:pt>
                <c:pt idx="742">
                  <c:v>39521</c:v>
                </c:pt>
                <c:pt idx="743">
                  <c:v>39522</c:v>
                </c:pt>
                <c:pt idx="744">
                  <c:v>39523</c:v>
                </c:pt>
                <c:pt idx="745">
                  <c:v>39524</c:v>
                </c:pt>
                <c:pt idx="746">
                  <c:v>39525</c:v>
                </c:pt>
                <c:pt idx="747">
                  <c:v>39526</c:v>
                </c:pt>
                <c:pt idx="748">
                  <c:v>39527</c:v>
                </c:pt>
                <c:pt idx="749">
                  <c:v>39528</c:v>
                </c:pt>
                <c:pt idx="750">
                  <c:v>39529</c:v>
                </c:pt>
                <c:pt idx="751">
                  <c:v>39530</c:v>
                </c:pt>
                <c:pt idx="752">
                  <c:v>39531</c:v>
                </c:pt>
                <c:pt idx="753">
                  <c:v>39532</c:v>
                </c:pt>
                <c:pt idx="754">
                  <c:v>39533</c:v>
                </c:pt>
                <c:pt idx="755">
                  <c:v>39534</c:v>
                </c:pt>
                <c:pt idx="756">
                  <c:v>39535</c:v>
                </c:pt>
                <c:pt idx="757">
                  <c:v>39536</c:v>
                </c:pt>
                <c:pt idx="758">
                  <c:v>39537</c:v>
                </c:pt>
                <c:pt idx="759">
                  <c:v>39538</c:v>
                </c:pt>
                <c:pt idx="760">
                  <c:v>39539</c:v>
                </c:pt>
                <c:pt idx="761">
                  <c:v>39540</c:v>
                </c:pt>
                <c:pt idx="762">
                  <c:v>39541</c:v>
                </c:pt>
                <c:pt idx="763">
                  <c:v>39542</c:v>
                </c:pt>
                <c:pt idx="764">
                  <c:v>39543</c:v>
                </c:pt>
                <c:pt idx="765">
                  <c:v>39544</c:v>
                </c:pt>
                <c:pt idx="766">
                  <c:v>39545</c:v>
                </c:pt>
                <c:pt idx="767">
                  <c:v>39546</c:v>
                </c:pt>
                <c:pt idx="768">
                  <c:v>39547</c:v>
                </c:pt>
                <c:pt idx="769">
                  <c:v>39548</c:v>
                </c:pt>
                <c:pt idx="770">
                  <c:v>39549</c:v>
                </c:pt>
                <c:pt idx="771">
                  <c:v>39550</c:v>
                </c:pt>
                <c:pt idx="772">
                  <c:v>39551</c:v>
                </c:pt>
                <c:pt idx="773">
                  <c:v>39552</c:v>
                </c:pt>
                <c:pt idx="774">
                  <c:v>39553</c:v>
                </c:pt>
                <c:pt idx="775">
                  <c:v>39554</c:v>
                </c:pt>
                <c:pt idx="776">
                  <c:v>39555</c:v>
                </c:pt>
                <c:pt idx="777">
                  <c:v>39556</c:v>
                </c:pt>
                <c:pt idx="778">
                  <c:v>39557</c:v>
                </c:pt>
                <c:pt idx="779">
                  <c:v>39558</c:v>
                </c:pt>
                <c:pt idx="780">
                  <c:v>39559</c:v>
                </c:pt>
                <c:pt idx="781">
                  <c:v>39560</c:v>
                </c:pt>
                <c:pt idx="782">
                  <c:v>39561</c:v>
                </c:pt>
                <c:pt idx="783">
                  <c:v>39562</c:v>
                </c:pt>
                <c:pt idx="784">
                  <c:v>39563</c:v>
                </c:pt>
                <c:pt idx="785">
                  <c:v>39564</c:v>
                </c:pt>
                <c:pt idx="786">
                  <c:v>39565</c:v>
                </c:pt>
                <c:pt idx="787">
                  <c:v>39566</c:v>
                </c:pt>
                <c:pt idx="788">
                  <c:v>39567</c:v>
                </c:pt>
                <c:pt idx="789">
                  <c:v>39568</c:v>
                </c:pt>
                <c:pt idx="790">
                  <c:v>39569</c:v>
                </c:pt>
                <c:pt idx="791">
                  <c:v>39570</c:v>
                </c:pt>
                <c:pt idx="792">
                  <c:v>39571</c:v>
                </c:pt>
                <c:pt idx="793">
                  <c:v>39572</c:v>
                </c:pt>
                <c:pt idx="794">
                  <c:v>39573</c:v>
                </c:pt>
                <c:pt idx="795">
                  <c:v>39574</c:v>
                </c:pt>
                <c:pt idx="796">
                  <c:v>39575</c:v>
                </c:pt>
                <c:pt idx="797">
                  <c:v>39576</c:v>
                </c:pt>
                <c:pt idx="798">
                  <c:v>39577</c:v>
                </c:pt>
                <c:pt idx="799">
                  <c:v>39578</c:v>
                </c:pt>
                <c:pt idx="800">
                  <c:v>39579</c:v>
                </c:pt>
                <c:pt idx="801">
                  <c:v>39580</c:v>
                </c:pt>
                <c:pt idx="802">
                  <c:v>39581</c:v>
                </c:pt>
                <c:pt idx="803">
                  <c:v>39582</c:v>
                </c:pt>
                <c:pt idx="804">
                  <c:v>39583</c:v>
                </c:pt>
                <c:pt idx="805">
                  <c:v>39584</c:v>
                </c:pt>
                <c:pt idx="806">
                  <c:v>39585</c:v>
                </c:pt>
                <c:pt idx="807">
                  <c:v>39586</c:v>
                </c:pt>
                <c:pt idx="808">
                  <c:v>39587</c:v>
                </c:pt>
                <c:pt idx="809">
                  <c:v>39588</c:v>
                </c:pt>
                <c:pt idx="810">
                  <c:v>39589</c:v>
                </c:pt>
                <c:pt idx="811">
                  <c:v>39590</c:v>
                </c:pt>
                <c:pt idx="812">
                  <c:v>39591</c:v>
                </c:pt>
                <c:pt idx="813">
                  <c:v>39592</c:v>
                </c:pt>
                <c:pt idx="814">
                  <c:v>39593</c:v>
                </c:pt>
                <c:pt idx="815">
                  <c:v>39594</c:v>
                </c:pt>
                <c:pt idx="816">
                  <c:v>39595</c:v>
                </c:pt>
                <c:pt idx="817">
                  <c:v>39596</c:v>
                </c:pt>
                <c:pt idx="818">
                  <c:v>39597</c:v>
                </c:pt>
                <c:pt idx="819">
                  <c:v>39598</c:v>
                </c:pt>
                <c:pt idx="820">
                  <c:v>39599</c:v>
                </c:pt>
                <c:pt idx="821">
                  <c:v>39600</c:v>
                </c:pt>
                <c:pt idx="822">
                  <c:v>39601</c:v>
                </c:pt>
                <c:pt idx="823">
                  <c:v>39602</c:v>
                </c:pt>
                <c:pt idx="824">
                  <c:v>39603</c:v>
                </c:pt>
                <c:pt idx="825">
                  <c:v>39604</c:v>
                </c:pt>
                <c:pt idx="826">
                  <c:v>39605</c:v>
                </c:pt>
                <c:pt idx="827">
                  <c:v>39606</c:v>
                </c:pt>
                <c:pt idx="828">
                  <c:v>39607</c:v>
                </c:pt>
                <c:pt idx="829">
                  <c:v>39608</c:v>
                </c:pt>
                <c:pt idx="830">
                  <c:v>39609</c:v>
                </c:pt>
                <c:pt idx="831">
                  <c:v>39610</c:v>
                </c:pt>
                <c:pt idx="832">
                  <c:v>39611</c:v>
                </c:pt>
                <c:pt idx="833">
                  <c:v>39612</c:v>
                </c:pt>
                <c:pt idx="834">
                  <c:v>39613</c:v>
                </c:pt>
                <c:pt idx="835">
                  <c:v>39614</c:v>
                </c:pt>
                <c:pt idx="836">
                  <c:v>39615</c:v>
                </c:pt>
                <c:pt idx="837">
                  <c:v>39616</c:v>
                </c:pt>
                <c:pt idx="838">
                  <c:v>39617</c:v>
                </c:pt>
                <c:pt idx="839">
                  <c:v>39618</c:v>
                </c:pt>
                <c:pt idx="840">
                  <c:v>39619</c:v>
                </c:pt>
                <c:pt idx="841">
                  <c:v>39620</c:v>
                </c:pt>
                <c:pt idx="842">
                  <c:v>39621</c:v>
                </c:pt>
                <c:pt idx="843">
                  <c:v>39622</c:v>
                </c:pt>
                <c:pt idx="844">
                  <c:v>39623</c:v>
                </c:pt>
                <c:pt idx="845">
                  <c:v>39624</c:v>
                </c:pt>
                <c:pt idx="846">
                  <c:v>39625</c:v>
                </c:pt>
                <c:pt idx="847">
                  <c:v>39626</c:v>
                </c:pt>
                <c:pt idx="848">
                  <c:v>39627</c:v>
                </c:pt>
                <c:pt idx="849">
                  <c:v>39628</c:v>
                </c:pt>
                <c:pt idx="850">
                  <c:v>39629</c:v>
                </c:pt>
                <c:pt idx="851">
                  <c:v>39630</c:v>
                </c:pt>
                <c:pt idx="852">
                  <c:v>39631</c:v>
                </c:pt>
                <c:pt idx="853">
                  <c:v>39632</c:v>
                </c:pt>
                <c:pt idx="854">
                  <c:v>39633</c:v>
                </c:pt>
                <c:pt idx="855">
                  <c:v>39634</c:v>
                </c:pt>
                <c:pt idx="856">
                  <c:v>39635</c:v>
                </c:pt>
                <c:pt idx="857">
                  <c:v>39636</c:v>
                </c:pt>
                <c:pt idx="858">
                  <c:v>39637</c:v>
                </c:pt>
                <c:pt idx="859">
                  <c:v>39638</c:v>
                </c:pt>
                <c:pt idx="860">
                  <c:v>39639</c:v>
                </c:pt>
                <c:pt idx="861">
                  <c:v>39640</c:v>
                </c:pt>
                <c:pt idx="862">
                  <c:v>39641</c:v>
                </c:pt>
                <c:pt idx="863">
                  <c:v>39642</c:v>
                </c:pt>
                <c:pt idx="864">
                  <c:v>39643</c:v>
                </c:pt>
                <c:pt idx="865">
                  <c:v>39644</c:v>
                </c:pt>
                <c:pt idx="866">
                  <c:v>39645</c:v>
                </c:pt>
                <c:pt idx="867">
                  <c:v>39646</c:v>
                </c:pt>
                <c:pt idx="868">
                  <c:v>39647</c:v>
                </c:pt>
                <c:pt idx="869">
                  <c:v>39648</c:v>
                </c:pt>
                <c:pt idx="870">
                  <c:v>39649</c:v>
                </c:pt>
                <c:pt idx="871">
                  <c:v>39650</c:v>
                </c:pt>
                <c:pt idx="872">
                  <c:v>39651</c:v>
                </c:pt>
                <c:pt idx="873">
                  <c:v>39652</c:v>
                </c:pt>
                <c:pt idx="874">
                  <c:v>39653</c:v>
                </c:pt>
                <c:pt idx="875">
                  <c:v>39654</c:v>
                </c:pt>
                <c:pt idx="876">
                  <c:v>39655</c:v>
                </c:pt>
                <c:pt idx="877">
                  <c:v>39656</c:v>
                </c:pt>
                <c:pt idx="878">
                  <c:v>39657</c:v>
                </c:pt>
                <c:pt idx="879">
                  <c:v>39658</c:v>
                </c:pt>
                <c:pt idx="880">
                  <c:v>39659</c:v>
                </c:pt>
                <c:pt idx="881">
                  <c:v>39660</c:v>
                </c:pt>
                <c:pt idx="882">
                  <c:v>39661</c:v>
                </c:pt>
                <c:pt idx="883">
                  <c:v>39662</c:v>
                </c:pt>
                <c:pt idx="884">
                  <c:v>39663</c:v>
                </c:pt>
                <c:pt idx="885">
                  <c:v>39664</c:v>
                </c:pt>
                <c:pt idx="886">
                  <c:v>39665</c:v>
                </c:pt>
                <c:pt idx="887">
                  <c:v>39666</c:v>
                </c:pt>
                <c:pt idx="888">
                  <c:v>39667</c:v>
                </c:pt>
                <c:pt idx="889">
                  <c:v>39668</c:v>
                </c:pt>
                <c:pt idx="890">
                  <c:v>39669</c:v>
                </c:pt>
                <c:pt idx="891">
                  <c:v>39670</c:v>
                </c:pt>
                <c:pt idx="892">
                  <c:v>39671</c:v>
                </c:pt>
                <c:pt idx="893">
                  <c:v>39672</c:v>
                </c:pt>
                <c:pt idx="894">
                  <c:v>39673</c:v>
                </c:pt>
                <c:pt idx="895">
                  <c:v>39674</c:v>
                </c:pt>
                <c:pt idx="896">
                  <c:v>39675</c:v>
                </c:pt>
                <c:pt idx="897">
                  <c:v>39676</c:v>
                </c:pt>
                <c:pt idx="898">
                  <c:v>39677</c:v>
                </c:pt>
                <c:pt idx="899">
                  <c:v>39678</c:v>
                </c:pt>
                <c:pt idx="900">
                  <c:v>39679</c:v>
                </c:pt>
                <c:pt idx="901">
                  <c:v>39680</c:v>
                </c:pt>
                <c:pt idx="902">
                  <c:v>39681</c:v>
                </c:pt>
                <c:pt idx="903">
                  <c:v>39682</c:v>
                </c:pt>
                <c:pt idx="904">
                  <c:v>39683</c:v>
                </c:pt>
                <c:pt idx="905">
                  <c:v>39684</c:v>
                </c:pt>
                <c:pt idx="906">
                  <c:v>39685</c:v>
                </c:pt>
                <c:pt idx="907">
                  <c:v>39686</c:v>
                </c:pt>
                <c:pt idx="908">
                  <c:v>39687</c:v>
                </c:pt>
                <c:pt idx="909">
                  <c:v>39688</c:v>
                </c:pt>
                <c:pt idx="910">
                  <c:v>39689</c:v>
                </c:pt>
                <c:pt idx="911">
                  <c:v>39690</c:v>
                </c:pt>
                <c:pt idx="912">
                  <c:v>39691</c:v>
                </c:pt>
                <c:pt idx="913">
                  <c:v>39692</c:v>
                </c:pt>
                <c:pt idx="914">
                  <c:v>39693</c:v>
                </c:pt>
                <c:pt idx="915">
                  <c:v>39694</c:v>
                </c:pt>
                <c:pt idx="916">
                  <c:v>39695</c:v>
                </c:pt>
                <c:pt idx="917">
                  <c:v>39696</c:v>
                </c:pt>
                <c:pt idx="918">
                  <c:v>39697</c:v>
                </c:pt>
                <c:pt idx="919">
                  <c:v>39698</c:v>
                </c:pt>
                <c:pt idx="920">
                  <c:v>39699</c:v>
                </c:pt>
                <c:pt idx="921">
                  <c:v>39700</c:v>
                </c:pt>
                <c:pt idx="922">
                  <c:v>39701</c:v>
                </c:pt>
                <c:pt idx="923">
                  <c:v>39702</c:v>
                </c:pt>
                <c:pt idx="924">
                  <c:v>39703</c:v>
                </c:pt>
                <c:pt idx="925">
                  <c:v>39704</c:v>
                </c:pt>
                <c:pt idx="926">
                  <c:v>39705</c:v>
                </c:pt>
                <c:pt idx="927">
                  <c:v>39706</c:v>
                </c:pt>
                <c:pt idx="928">
                  <c:v>39707</c:v>
                </c:pt>
                <c:pt idx="929">
                  <c:v>39708</c:v>
                </c:pt>
                <c:pt idx="930">
                  <c:v>39709</c:v>
                </c:pt>
                <c:pt idx="931">
                  <c:v>39710</c:v>
                </c:pt>
                <c:pt idx="932">
                  <c:v>39711</c:v>
                </c:pt>
                <c:pt idx="933">
                  <c:v>39712</c:v>
                </c:pt>
                <c:pt idx="934">
                  <c:v>39713</c:v>
                </c:pt>
                <c:pt idx="935">
                  <c:v>39714</c:v>
                </c:pt>
                <c:pt idx="936">
                  <c:v>39715</c:v>
                </c:pt>
                <c:pt idx="937">
                  <c:v>39716</c:v>
                </c:pt>
                <c:pt idx="938">
                  <c:v>39717</c:v>
                </c:pt>
                <c:pt idx="939">
                  <c:v>39718</c:v>
                </c:pt>
                <c:pt idx="940">
                  <c:v>39719</c:v>
                </c:pt>
                <c:pt idx="941">
                  <c:v>39720</c:v>
                </c:pt>
                <c:pt idx="942">
                  <c:v>39721</c:v>
                </c:pt>
                <c:pt idx="943">
                  <c:v>39722</c:v>
                </c:pt>
                <c:pt idx="944">
                  <c:v>39723</c:v>
                </c:pt>
                <c:pt idx="945">
                  <c:v>39724</c:v>
                </c:pt>
                <c:pt idx="946">
                  <c:v>39725</c:v>
                </c:pt>
                <c:pt idx="947">
                  <c:v>39726</c:v>
                </c:pt>
                <c:pt idx="948">
                  <c:v>39727</c:v>
                </c:pt>
                <c:pt idx="949">
                  <c:v>39728</c:v>
                </c:pt>
                <c:pt idx="950">
                  <c:v>39729</c:v>
                </c:pt>
                <c:pt idx="951">
                  <c:v>39730</c:v>
                </c:pt>
                <c:pt idx="952">
                  <c:v>39731</c:v>
                </c:pt>
                <c:pt idx="953">
                  <c:v>39732</c:v>
                </c:pt>
                <c:pt idx="954">
                  <c:v>39733</c:v>
                </c:pt>
                <c:pt idx="955">
                  <c:v>39734</c:v>
                </c:pt>
                <c:pt idx="956">
                  <c:v>39735</c:v>
                </c:pt>
                <c:pt idx="957">
                  <c:v>39736</c:v>
                </c:pt>
                <c:pt idx="958">
                  <c:v>39737</c:v>
                </c:pt>
                <c:pt idx="959">
                  <c:v>39738</c:v>
                </c:pt>
                <c:pt idx="960">
                  <c:v>39739</c:v>
                </c:pt>
                <c:pt idx="961">
                  <c:v>39740</c:v>
                </c:pt>
                <c:pt idx="962">
                  <c:v>39741</c:v>
                </c:pt>
                <c:pt idx="963">
                  <c:v>39742</c:v>
                </c:pt>
                <c:pt idx="964">
                  <c:v>39743</c:v>
                </c:pt>
                <c:pt idx="965">
                  <c:v>39744</c:v>
                </c:pt>
                <c:pt idx="966">
                  <c:v>39745</c:v>
                </c:pt>
                <c:pt idx="967">
                  <c:v>39746</c:v>
                </c:pt>
                <c:pt idx="968">
                  <c:v>39747</c:v>
                </c:pt>
                <c:pt idx="969">
                  <c:v>39748</c:v>
                </c:pt>
                <c:pt idx="970">
                  <c:v>39749</c:v>
                </c:pt>
                <c:pt idx="971">
                  <c:v>39750</c:v>
                </c:pt>
                <c:pt idx="972">
                  <c:v>39751</c:v>
                </c:pt>
                <c:pt idx="973">
                  <c:v>39752</c:v>
                </c:pt>
                <c:pt idx="974">
                  <c:v>39753</c:v>
                </c:pt>
                <c:pt idx="975">
                  <c:v>39754</c:v>
                </c:pt>
                <c:pt idx="976">
                  <c:v>39755</c:v>
                </c:pt>
                <c:pt idx="977">
                  <c:v>39756</c:v>
                </c:pt>
                <c:pt idx="978">
                  <c:v>39757</c:v>
                </c:pt>
                <c:pt idx="979">
                  <c:v>39758</c:v>
                </c:pt>
                <c:pt idx="980">
                  <c:v>39759</c:v>
                </c:pt>
                <c:pt idx="981">
                  <c:v>39760</c:v>
                </c:pt>
                <c:pt idx="982">
                  <c:v>39761</c:v>
                </c:pt>
                <c:pt idx="983">
                  <c:v>39762</c:v>
                </c:pt>
                <c:pt idx="984">
                  <c:v>39763</c:v>
                </c:pt>
                <c:pt idx="985">
                  <c:v>39764</c:v>
                </c:pt>
                <c:pt idx="986">
                  <c:v>39765</c:v>
                </c:pt>
                <c:pt idx="987">
                  <c:v>39766</c:v>
                </c:pt>
                <c:pt idx="988">
                  <c:v>39767</c:v>
                </c:pt>
                <c:pt idx="989">
                  <c:v>39768</c:v>
                </c:pt>
                <c:pt idx="990">
                  <c:v>39769</c:v>
                </c:pt>
                <c:pt idx="991">
                  <c:v>39770</c:v>
                </c:pt>
                <c:pt idx="992">
                  <c:v>39771</c:v>
                </c:pt>
                <c:pt idx="993">
                  <c:v>39772</c:v>
                </c:pt>
                <c:pt idx="994">
                  <c:v>39773</c:v>
                </c:pt>
                <c:pt idx="995">
                  <c:v>39774</c:v>
                </c:pt>
                <c:pt idx="996">
                  <c:v>39775</c:v>
                </c:pt>
                <c:pt idx="997">
                  <c:v>39776</c:v>
                </c:pt>
                <c:pt idx="998">
                  <c:v>39777</c:v>
                </c:pt>
                <c:pt idx="999">
                  <c:v>39778</c:v>
                </c:pt>
                <c:pt idx="1000">
                  <c:v>39779</c:v>
                </c:pt>
                <c:pt idx="1001">
                  <c:v>39780</c:v>
                </c:pt>
                <c:pt idx="1002">
                  <c:v>39781</c:v>
                </c:pt>
                <c:pt idx="1003">
                  <c:v>39782</c:v>
                </c:pt>
                <c:pt idx="1004">
                  <c:v>39783</c:v>
                </c:pt>
                <c:pt idx="1005">
                  <c:v>39784</c:v>
                </c:pt>
                <c:pt idx="1006">
                  <c:v>39785</c:v>
                </c:pt>
                <c:pt idx="1007">
                  <c:v>39786</c:v>
                </c:pt>
                <c:pt idx="1008">
                  <c:v>39787</c:v>
                </c:pt>
                <c:pt idx="1009">
                  <c:v>39788</c:v>
                </c:pt>
                <c:pt idx="1010">
                  <c:v>39789</c:v>
                </c:pt>
                <c:pt idx="1011">
                  <c:v>39790</c:v>
                </c:pt>
                <c:pt idx="1012">
                  <c:v>39791</c:v>
                </c:pt>
                <c:pt idx="1013">
                  <c:v>39792</c:v>
                </c:pt>
                <c:pt idx="1014">
                  <c:v>39793</c:v>
                </c:pt>
                <c:pt idx="1015">
                  <c:v>39794</c:v>
                </c:pt>
                <c:pt idx="1016">
                  <c:v>39795</c:v>
                </c:pt>
                <c:pt idx="1017">
                  <c:v>39796</c:v>
                </c:pt>
                <c:pt idx="1018">
                  <c:v>39797</c:v>
                </c:pt>
                <c:pt idx="1019">
                  <c:v>39798</c:v>
                </c:pt>
                <c:pt idx="1020">
                  <c:v>39799</c:v>
                </c:pt>
                <c:pt idx="1021">
                  <c:v>39800</c:v>
                </c:pt>
                <c:pt idx="1022">
                  <c:v>39801</c:v>
                </c:pt>
                <c:pt idx="1023">
                  <c:v>39802</c:v>
                </c:pt>
                <c:pt idx="1024">
                  <c:v>39803</c:v>
                </c:pt>
                <c:pt idx="1025">
                  <c:v>39804</c:v>
                </c:pt>
                <c:pt idx="1026">
                  <c:v>39805</c:v>
                </c:pt>
                <c:pt idx="1027">
                  <c:v>39806</c:v>
                </c:pt>
                <c:pt idx="1028">
                  <c:v>39807</c:v>
                </c:pt>
                <c:pt idx="1029">
                  <c:v>39808</c:v>
                </c:pt>
                <c:pt idx="1030">
                  <c:v>39809</c:v>
                </c:pt>
                <c:pt idx="1031">
                  <c:v>39810</c:v>
                </c:pt>
                <c:pt idx="1032">
                  <c:v>39811</c:v>
                </c:pt>
                <c:pt idx="1033">
                  <c:v>39812</c:v>
                </c:pt>
                <c:pt idx="1034">
                  <c:v>39813</c:v>
                </c:pt>
                <c:pt idx="1035">
                  <c:v>39814</c:v>
                </c:pt>
                <c:pt idx="1036">
                  <c:v>39815</c:v>
                </c:pt>
                <c:pt idx="1037">
                  <c:v>39816</c:v>
                </c:pt>
                <c:pt idx="1038">
                  <c:v>39817</c:v>
                </c:pt>
                <c:pt idx="1039">
                  <c:v>39818</c:v>
                </c:pt>
                <c:pt idx="1040">
                  <c:v>39819</c:v>
                </c:pt>
                <c:pt idx="1041">
                  <c:v>39820</c:v>
                </c:pt>
                <c:pt idx="1042">
                  <c:v>39821</c:v>
                </c:pt>
                <c:pt idx="1043">
                  <c:v>39822</c:v>
                </c:pt>
                <c:pt idx="1044">
                  <c:v>39823</c:v>
                </c:pt>
                <c:pt idx="1045">
                  <c:v>39824</c:v>
                </c:pt>
                <c:pt idx="1046">
                  <c:v>39825</c:v>
                </c:pt>
                <c:pt idx="1047">
                  <c:v>39826</c:v>
                </c:pt>
                <c:pt idx="1048">
                  <c:v>39827</c:v>
                </c:pt>
                <c:pt idx="1049">
                  <c:v>39828</c:v>
                </c:pt>
                <c:pt idx="1050">
                  <c:v>39829</c:v>
                </c:pt>
                <c:pt idx="1051">
                  <c:v>39830</c:v>
                </c:pt>
                <c:pt idx="1052">
                  <c:v>39831</c:v>
                </c:pt>
                <c:pt idx="1053">
                  <c:v>39832</c:v>
                </c:pt>
                <c:pt idx="1054">
                  <c:v>39833</c:v>
                </c:pt>
                <c:pt idx="1055">
                  <c:v>39834</c:v>
                </c:pt>
                <c:pt idx="1056">
                  <c:v>39835</c:v>
                </c:pt>
                <c:pt idx="1057">
                  <c:v>39836</c:v>
                </c:pt>
                <c:pt idx="1058">
                  <c:v>39837</c:v>
                </c:pt>
                <c:pt idx="1059">
                  <c:v>39838</c:v>
                </c:pt>
                <c:pt idx="1060">
                  <c:v>39839</c:v>
                </c:pt>
                <c:pt idx="1061">
                  <c:v>39840</c:v>
                </c:pt>
                <c:pt idx="1062">
                  <c:v>39841</c:v>
                </c:pt>
                <c:pt idx="1063">
                  <c:v>39842</c:v>
                </c:pt>
                <c:pt idx="1064">
                  <c:v>39843</c:v>
                </c:pt>
                <c:pt idx="1065">
                  <c:v>39844</c:v>
                </c:pt>
                <c:pt idx="1066">
                  <c:v>39845</c:v>
                </c:pt>
                <c:pt idx="1067">
                  <c:v>39846</c:v>
                </c:pt>
                <c:pt idx="1068">
                  <c:v>39847</c:v>
                </c:pt>
                <c:pt idx="1069">
                  <c:v>39848</c:v>
                </c:pt>
                <c:pt idx="1070">
                  <c:v>39849</c:v>
                </c:pt>
                <c:pt idx="1071">
                  <c:v>39850</c:v>
                </c:pt>
                <c:pt idx="1072">
                  <c:v>39851</c:v>
                </c:pt>
                <c:pt idx="1073">
                  <c:v>39852</c:v>
                </c:pt>
                <c:pt idx="1074">
                  <c:v>39853</c:v>
                </c:pt>
                <c:pt idx="1075">
                  <c:v>39854</c:v>
                </c:pt>
                <c:pt idx="1076">
                  <c:v>39855</c:v>
                </c:pt>
                <c:pt idx="1077">
                  <c:v>39856</c:v>
                </c:pt>
                <c:pt idx="1078">
                  <c:v>39857</c:v>
                </c:pt>
                <c:pt idx="1079">
                  <c:v>39858</c:v>
                </c:pt>
                <c:pt idx="1080">
                  <c:v>39859</c:v>
                </c:pt>
                <c:pt idx="1081">
                  <c:v>39860</c:v>
                </c:pt>
                <c:pt idx="1082">
                  <c:v>39861</c:v>
                </c:pt>
                <c:pt idx="1083">
                  <c:v>39862</c:v>
                </c:pt>
                <c:pt idx="1084">
                  <c:v>39863</c:v>
                </c:pt>
                <c:pt idx="1085">
                  <c:v>39864</c:v>
                </c:pt>
                <c:pt idx="1086">
                  <c:v>39865</c:v>
                </c:pt>
                <c:pt idx="1087">
                  <c:v>39866</c:v>
                </c:pt>
                <c:pt idx="1088">
                  <c:v>39867</c:v>
                </c:pt>
                <c:pt idx="1089">
                  <c:v>39868</c:v>
                </c:pt>
                <c:pt idx="1090">
                  <c:v>39869</c:v>
                </c:pt>
                <c:pt idx="1091">
                  <c:v>39870</c:v>
                </c:pt>
                <c:pt idx="1092">
                  <c:v>39871</c:v>
                </c:pt>
                <c:pt idx="1093">
                  <c:v>39872</c:v>
                </c:pt>
                <c:pt idx="1094">
                  <c:v>39873</c:v>
                </c:pt>
                <c:pt idx="1095">
                  <c:v>39874</c:v>
                </c:pt>
                <c:pt idx="1096">
                  <c:v>39875</c:v>
                </c:pt>
                <c:pt idx="1097">
                  <c:v>39876</c:v>
                </c:pt>
                <c:pt idx="1098">
                  <c:v>39877</c:v>
                </c:pt>
                <c:pt idx="1099">
                  <c:v>39878</c:v>
                </c:pt>
                <c:pt idx="1100">
                  <c:v>39879</c:v>
                </c:pt>
                <c:pt idx="1101">
                  <c:v>39880</c:v>
                </c:pt>
                <c:pt idx="1102">
                  <c:v>39881</c:v>
                </c:pt>
                <c:pt idx="1103">
                  <c:v>39882</c:v>
                </c:pt>
                <c:pt idx="1104">
                  <c:v>39883</c:v>
                </c:pt>
                <c:pt idx="1105">
                  <c:v>39884</c:v>
                </c:pt>
                <c:pt idx="1106">
                  <c:v>39885</c:v>
                </c:pt>
                <c:pt idx="1107">
                  <c:v>39886</c:v>
                </c:pt>
                <c:pt idx="1108">
                  <c:v>39887</c:v>
                </c:pt>
                <c:pt idx="1109">
                  <c:v>39888</c:v>
                </c:pt>
                <c:pt idx="1110">
                  <c:v>39889</c:v>
                </c:pt>
                <c:pt idx="1111">
                  <c:v>39890</c:v>
                </c:pt>
                <c:pt idx="1112">
                  <c:v>39891</c:v>
                </c:pt>
                <c:pt idx="1113">
                  <c:v>39892</c:v>
                </c:pt>
                <c:pt idx="1114">
                  <c:v>39893</c:v>
                </c:pt>
                <c:pt idx="1115">
                  <c:v>39894</c:v>
                </c:pt>
                <c:pt idx="1116">
                  <c:v>39895</c:v>
                </c:pt>
                <c:pt idx="1117">
                  <c:v>39896</c:v>
                </c:pt>
                <c:pt idx="1118">
                  <c:v>39897</c:v>
                </c:pt>
                <c:pt idx="1119">
                  <c:v>39898</c:v>
                </c:pt>
                <c:pt idx="1120">
                  <c:v>39899</c:v>
                </c:pt>
                <c:pt idx="1121">
                  <c:v>39900</c:v>
                </c:pt>
                <c:pt idx="1122">
                  <c:v>39901</c:v>
                </c:pt>
                <c:pt idx="1123">
                  <c:v>39902</c:v>
                </c:pt>
                <c:pt idx="1124">
                  <c:v>39903</c:v>
                </c:pt>
                <c:pt idx="1125">
                  <c:v>39904</c:v>
                </c:pt>
                <c:pt idx="1126">
                  <c:v>39905</c:v>
                </c:pt>
                <c:pt idx="1127">
                  <c:v>39906</c:v>
                </c:pt>
                <c:pt idx="1128">
                  <c:v>39907</c:v>
                </c:pt>
                <c:pt idx="1129">
                  <c:v>39908</c:v>
                </c:pt>
                <c:pt idx="1130">
                  <c:v>39909</c:v>
                </c:pt>
                <c:pt idx="1131">
                  <c:v>39910</c:v>
                </c:pt>
                <c:pt idx="1132">
                  <c:v>39911</c:v>
                </c:pt>
                <c:pt idx="1133">
                  <c:v>39912</c:v>
                </c:pt>
                <c:pt idx="1134">
                  <c:v>39913</c:v>
                </c:pt>
                <c:pt idx="1135">
                  <c:v>39914</c:v>
                </c:pt>
                <c:pt idx="1136">
                  <c:v>39915</c:v>
                </c:pt>
                <c:pt idx="1137">
                  <c:v>39916</c:v>
                </c:pt>
                <c:pt idx="1138">
                  <c:v>39917</c:v>
                </c:pt>
                <c:pt idx="1139">
                  <c:v>39918</c:v>
                </c:pt>
                <c:pt idx="1140">
                  <c:v>39919</c:v>
                </c:pt>
                <c:pt idx="1141">
                  <c:v>39920</c:v>
                </c:pt>
                <c:pt idx="1142">
                  <c:v>39921</c:v>
                </c:pt>
                <c:pt idx="1143">
                  <c:v>39922</c:v>
                </c:pt>
                <c:pt idx="1144">
                  <c:v>39923</c:v>
                </c:pt>
                <c:pt idx="1145">
                  <c:v>39924</c:v>
                </c:pt>
                <c:pt idx="1146">
                  <c:v>39925</c:v>
                </c:pt>
                <c:pt idx="1147">
                  <c:v>39926</c:v>
                </c:pt>
                <c:pt idx="1148">
                  <c:v>39927</c:v>
                </c:pt>
                <c:pt idx="1149">
                  <c:v>39928</c:v>
                </c:pt>
                <c:pt idx="1150">
                  <c:v>39929</c:v>
                </c:pt>
                <c:pt idx="1151">
                  <c:v>39930</c:v>
                </c:pt>
                <c:pt idx="1152">
                  <c:v>39931</c:v>
                </c:pt>
                <c:pt idx="1153">
                  <c:v>39932</c:v>
                </c:pt>
                <c:pt idx="1154">
                  <c:v>39933</c:v>
                </c:pt>
                <c:pt idx="1155">
                  <c:v>39934</c:v>
                </c:pt>
                <c:pt idx="1156">
                  <c:v>39935</c:v>
                </c:pt>
                <c:pt idx="1157">
                  <c:v>39936</c:v>
                </c:pt>
                <c:pt idx="1158">
                  <c:v>39937</c:v>
                </c:pt>
                <c:pt idx="1159">
                  <c:v>39938</c:v>
                </c:pt>
                <c:pt idx="1160">
                  <c:v>39939</c:v>
                </c:pt>
                <c:pt idx="1161">
                  <c:v>39940</c:v>
                </c:pt>
                <c:pt idx="1162">
                  <c:v>39941</c:v>
                </c:pt>
                <c:pt idx="1163">
                  <c:v>39942</c:v>
                </c:pt>
                <c:pt idx="1164">
                  <c:v>39943</c:v>
                </c:pt>
                <c:pt idx="1165">
                  <c:v>39944</c:v>
                </c:pt>
                <c:pt idx="1166">
                  <c:v>39945</c:v>
                </c:pt>
                <c:pt idx="1167">
                  <c:v>39946</c:v>
                </c:pt>
                <c:pt idx="1168">
                  <c:v>39947</c:v>
                </c:pt>
                <c:pt idx="1169">
                  <c:v>39948</c:v>
                </c:pt>
                <c:pt idx="1170">
                  <c:v>39949</c:v>
                </c:pt>
                <c:pt idx="1171">
                  <c:v>39950</c:v>
                </c:pt>
                <c:pt idx="1172">
                  <c:v>39951</c:v>
                </c:pt>
                <c:pt idx="1173">
                  <c:v>39952</c:v>
                </c:pt>
                <c:pt idx="1174">
                  <c:v>39953</c:v>
                </c:pt>
                <c:pt idx="1175">
                  <c:v>39954</c:v>
                </c:pt>
                <c:pt idx="1176">
                  <c:v>39955</c:v>
                </c:pt>
                <c:pt idx="1177">
                  <c:v>39956</c:v>
                </c:pt>
                <c:pt idx="1178">
                  <c:v>39957</c:v>
                </c:pt>
                <c:pt idx="1179">
                  <c:v>39958</c:v>
                </c:pt>
                <c:pt idx="1180">
                  <c:v>39959</c:v>
                </c:pt>
                <c:pt idx="1181">
                  <c:v>39960</c:v>
                </c:pt>
                <c:pt idx="1182">
                  <c:v>39961</c:v>
                </c:pt>
                <c:pt idx="1183">
                  <c:v>39962</c:v>
                </c:pt>
                <c:pt idx="1184">
                  <c:v>39963</c:v>
                </c:pt>
                <c:pt idx="1185">
                  <c:v>39964</c:v>
                </c:pt>
                <c:pt idx="1186">
                  <c:v>39965</c:v>
                </c:pt>
                <c:pt idx="1187">
                  <c:v>39966</c:v>
                </c:pt>
                <c:pt idx="1188">
                  <c:v>39967</c:v>
                </c:pt>
                <c:pt idx="1189">
                  <c:v>39968</c:v>
                </c:pt>
                <c:pt idx="1190">
                  <c:v>39969</c:v>
                </c:pt>
                <c:pt idx="1191">
                  <c:v>39970</c:v>
                </c:pt>
                <c:pt idx="1192">
                  <c:v>39971</c:v>
                </c:pt>
                <c:pt idx="1193">
                  <c:v>39972</c:v>
                </c:pt>
                <c:pt idx="1194">
                  <c:v>39973</c:v>
                </c:pt>
                <c:pt idx="1195">
                  <c:v>39974</c:v>
                </c:pt>
                <c:pt idx="1196">
                  <c:v>39975</c:v>
                </c:pt>
                <c:pt idx="1197">
                  <c:v>39976</c:v>
                </c:pt>
                <c:pt idx="1198">
                  <c:v>39977</c:v>
                </c:pt>
                <c:pt idx="1199">
                  <c:v>39978</c:v>
                </c:pt>
                <c:pt idx="1200">
                  <c:v>39979</c:v>
                </c:pt>
                <c:pt idx="1201">
                  <c:v>39980</c:v>
                </c:pt>
                <c:pt idx="1202">
                  <c:v>39981</c:v>
                </c:pt>
                <c:pt idx="1203">
                  <c:v>39982</c:v>
                </c:pt>
                <c:pt idx="1204">
                  <c:v>39983</c:v>
                </c:pt>
                <c:pt idx="1205">
                  <c:v>39984</c:v>
                </c:pt>
                <c:pt idx="1206">
                  <c:v>39985</c:v>
                </c:pt>
                <c:pt idx="1207">
                  <c:v>39986</c:v>
                </c:pt>
                <c:pt idx="1208">
                  <c:v>39987</c:v>
                </c:pt>
                <c:pt idx="1209">
                  <c:v>39988</c:v>
                </c:pt>
                <c:pt idx="1210">
                  <c:v>39989</c:v>
                </c:pt>
                <c:pt idx="1211">
                  <c:v>39990</c:v>
                </c:pt>
                <c:pt idx="1212">
                  <c:v>39991</c:v>
                </c:pt>
                <c:pt idx="1213">
                  <c:v>39992</c:v>
                </c:pt>
                <c:pt idx="1214">
                  <c:v>39993</c:v>
                </c:pt>
                <c:pt idx="1215">
                  <c:v>39994</c:v>
                </c:pt>
                <c:pt idx="1216">
                  <c:v>39995</c:v>
                </c:pt>
                <c:pt idx="1217">
                  <c:v>39996</c:v>
                </c:pt>
                <c:pt idx="1218">
                  <c:v>39997</c:v>
                </c:pt>
                <c:pt idx="1219">
                  <c:v>39998</c:v>
                </c:pt>
                <c:pt idx="1220">
                  <c:v>39999</c:v>
                </c:pt>
                <c:pt idx="1221">
                  <c:v>40000</c:v>
                </c:pt>
                <c:pt idx="1222">
                  <c:v>40001</c:v>
                </c:pt>
                <c:pt idx="1223">
                  <c:v>40002</c:v>
                </c:pt>
                <c:pt idx="1224">
                  <c:v>40003</c:v>
                </c:pt>
                <c:pt idx="1225">
                  <c:v>40004</c:v>
                </c:pt>
                <c:pt idx="1226">
                  <c:v>40005</c:v>
                </c:pt>
                <c:pt idx="1227">
                  <c:v>40006</c:v>
                </c:pt>
                <c:pt idx="1228">
                  <c:v>40007</c:v>
                </c:pt>
                <c:pt idx="1229">
                  <c:v>40008</c:v>
                </c:pt>
                <c:pt idx="1230">
                  <c:v>40009</c:v>
                </c:pt>
                <c:pt idx="1231">
                  <c:v>40010</c:v>
                </c:pt>
                <c:pt idx="1232">
                  <c:v>40011</c:v>
                </c:pt>
                <c:pt idx="1233">
                  <c:v>40012</c:v>
                </c:pt>
                <c:pt idx="1234">
                  <c:v>40013</c:v>
                </c:pt>
                <c:pt idx="1235">
                  <c:v>40014</c:v>
                </c:pt>
                <c:pt idx="1236">
                  <c:v>40015</c:v>
                </c:pt>
                <c:pt idx="1237">
                  <c:v>40016</c:v>
                </c:pt>
                <c:pt idx="1238">
                  <c:v>40017</c:v>
                </c:pt>
                <c:pt idx="1239">
                  <c:v>40018</c:v>
                </c:pt>
                <c:pt idx="1240">
                  <c:v>40019</c:v>
                </c:pt>
                <c:pt idx="1241">
                  <c:v>40020</c:v>
                </c:pt>
                <c:pt idx="1242">
                  <c:v>40021</c:v>
                </c:pt>
                <c:pt idx="1243">
                  <c:v>40022</c:v>
                </c:pt>
                <c:pt idx="1244">
                  <c:v>40023</c:v>
                </c:pt>
                <c:pt idx="1245">
                  <c:v>40024</c:v>
                </c:pt>
                <c:pt idx="1246">
                  <c:v>40025</c:v>
                </c:pt>
                <c:pt idx="1247">
                  <c:v>40026</c:v>
                </c:pt>
                <c:pt idx="1248">
                  <c:v>40027</c:v>
                </c:pt>
                <c:pt idx="1249">
                  <c:v>40028</c:v>
                </c:pt>
                <c:pt idx="1250">
                  <c:v>40029</c:v>
                </c:pt>
                <c:pt idx="1251">
                  <c:v>40030</c:v>
                </c:pt>
                <c:pt idx="1252">
                  <c:v>40031</c:v>
                </c:pt>
                <c:pt idx="1253">
                  <c:v>40032</c:v>
                </c:pt>
                <c:pt idx="1254">
                  <c:v>40033</c:v>
                </c:pt>
                <c:pt idx="1255">
                  <c:v>40034</c:v>
                </c:pt>
                <c:pt idx="1256">
                  <c:v>40035</c:v>
                </c:pt>
                <c:pt idx="1257">
                  <c:v>40036</c:v>
                </c:pt>
                <c:pt idx="1258">
                  <c:v>40037</c:v>
                </c:pt>
                <c:pt idx="1259">
                  <c:v>40038</c:v>
                </c:pt>
                <c:pt idx="1260">
                  <c:v>40039</c:v>
                </c:pt>
                <c:pt idx="1261">
                  <c:v>40040</c:v>
                </c:pt>
                <c:pt idx="1262">
                  <c:v>40041</c:v>
                </c:pt>
                <c:pt idx="1263">
                  <c:v>40042</c:v>
                </c:pt>
                <c:pt idx="1264">
                  <c:v>40043</c:v>
                </c:pt>
                <c:pt idx="1265">
                  <c:v>40044</c:v>
                </c:pt>
                <c:pt idx="1266">
                  <c:v>40045</c:v>
                </c:pt>
                <c:pt idx="1267">
                  <c:v>40046</c:v>
                </c:pt>
                <c:pt idx="1268">
                  <c:v>40047</c:v>
                </c:pt>
                <c:pt idx="1269">
                  <c:v>40048</c:v>
                </c:pt>
                <c:pt idx="1270">
                  <c:v>40049</c:v>
                </c:pt>
                <c:pt idx="1271">
                  <c:v>40050</c:v>
                </c:pt>
                <c:pt idx="1272">
                  <c:v>40051</c:v>
                </c:pt>
                <c:pt idx="1273">
                  <c:v>40052</c:v>
                </c:pt>
                <c:pt idx="1274">
                  <c:v>40053</c:v>
                </c:pt>
                <c:pt idx="1275">
                  <c:v>40054</c:v>
                </c:pt>
                <c:pt idx="1276">
                  <c:v>40055</c:v>
                </c:pt>
                <c:pt idx="1277">
                  <c:v>40056</c:v>
                </c:pt>
                <c:pt idx="1278">
                  <c:v>40057</c:v>
                </c:pt>
                <c:pt idx="1279">
                  <c:v>40058</c:v>
                </c:pt>
                <c:pt idx="1280">
                  <c:v>40059</c:v>
                </c:pt>
                <c:pt idx="1281">
                  <c:v>40060</c:v>
                </c:pt>
                <c:pt idx="1282">
                  <c:v>40061</c:v>
                </c:pt>
                <c:pt idx="1283">
                  <c:v>40062</c:v>
                </c:pt>
                <c:pt idx="1284">
                  <c:v>40063</c:v>
                </c:pt>
                <c:pt idx="1285">
                  <c:v>40064</c:v>
                </c:pt>
                <c:pt idx="1286">
                  <c:v>40065</c:v>
                </c:pt>
                <c:pt idx="1287">
                  <c:v>40066</c:v>
                </c:pt>
                <c:pt idx="1288">
                  <c:v>40067</c:v>
                </c:pt>
                <c:pt idx="1289">
                  <c:v>40068</c:v>
                </c:pt>
                <c:pt idx="1290">
                  <c:v>40069</c:v>
                </c:pt>
                <c:pt idx="1291">
                  <c:v>40070</c:v>
                </c:pt>
                <c:pt idx="1292">
                  <c:v>40071</c:v>
                </c:pt>
                <c:pt idx="1293">
                  <c:v>40072</c:v>
                </c:pt>
                <c:pt idx="1294">
                  <c:v>40073</c:v>
                </c:pt>
                <c:pt idx="1295">
                  <c:v>40074</c:v>
                </c:pt>
                <c:pt idx="1296">
                  <c:v>40075</c:v>
                </c:pt>
                <c:pt idx="1297">
                  <c:v>40076</c:v>
                </c:pt>
                <c:pt idx="1298">
                  <c:v>40077</c:v>
                </c:pt>
                <c:pt idx="1299">
                  <c:v>40078</c:v>
                </c:pt>
                <c:pt idx="1300">
                  <c:v>40079</c:v>
                </c:pt>
                <c:pt idx="1301">
                  <c:v>40080</c:v>
                </c:pt>
                <c:pt idx="1302">
                  <c:v>40081</c:v>
                </c:pt>
                <c:pt idx="1303">
                  <c:v>40082</c:v>
                </c:pt>
                <c:pt idx="1304">
                  <c:v>40083</c:v>
                </c:pt>
                <c:pt idx="1305">
                  <c:v>40084</c:v>
                </c:pt>
                <c:pt idx="1306">
                  <c:v>40085</c:v>
                </c:pt>
                <c:pt idx="1307">
                  <c:v>40086</c:v>
                </c:pt>
                <c:pt idx="1308">
                  <c:v>40087</c:v>
                </c:pt>
                <c:pt idx="1309">
                  <c:v>40088</c:v>
                </c:pt>
                <c:pt idx="1310">
                  <c:v>40089</c:v>
                </c:pt>
                <c:pt idx="1311">
                  <c:v>40090</c:v>
                </c:pt>
                <c:pt idx="1312">
                  <c:v>40091</c:v>
                </c:pt>
                <c:pt idx="1313">
                  <c:v>40092</c:v>
                </c:pt>
                <c:pt idx="1314">
                  <c:v>40093</c:v>
                </c:pt>
                <c:pt idx="1315">
                  <c:v>40094</c:v>
                </c:pt>
                <c:pt idx="1316">
                  <c:v>40095</c:v>
                </c:pt>
                <c:pt idx="1317">
                  <c:v>40096</c:v>
                </c:pt>
                <c:pt idx="1318">
                  <c:v>40097</c:v>
                </c:pt>
                <c:pt idx="1319">
                  <c:v>40098</c:v>
                </c:pt>
                <c:pt idx="1320">
                  <c:v>40099</c:v>
                </c:pt>
                <c:pt idx="1321">
                  <c:v>40100</c:v>
                </c:pt>
                <c:pt idx="1322">
                  <c:v>40101</c:v>
                </c:pt>
                <c:pt idx="1323">
                  <c:v>40102</c:v>
                </c:pt>
                <c:pt idx="1324">
                  <c:v>40103</c:v>
                </c:pt>
                <c:pt idx="1325">
                  <c:v>40104</c:v>
                </c:pt>
                <c:pt idx="1326">
                  <c:v>40105</c:v>
                </c:pt>
                <c:pt idx="1327">
                  <c:v>40106</c:v>
                </c:pt>
                <c:pt idx="1328">
                  <c:v>40107</c:v>
                </c:pt>
                <c:pt idx="1329">
                  <c:v>40108</c:v>
                </c:pt>
                <c:pt idx="1330">
                  <c:v>40109</c:v>
                </c:pt>
                <c:pt idx="1331">
                  <c:v>40110</c:v>
                </c:pt>
                <c:pt idx="1332">
                  <c:v>40111</c:v>
                </c:pt>
                <c:pt idx="1333">
                  <c:v>40112</c:v>
                </c:pt>
                <c:pt idx="1334">
                  <c:v>40113</c:v>
                </c:pt>
                <c:pt idx="1335">
                  <c:v>40114</c:v>
                </c:pt>
                <c:pt idx="1336">
                  <c:v>40115</c:v>
                </c:pt>
                <c:pt idx="1337">
                  <c:v>40116</c:v>
                </c:pt>
                <c:pt idx="1338">
                  <c:v>40117</c:v>
                </c:pt>
                <c:pt idx="1339">
                  <c:v>40118</c:v>
                </c:pt>
                <c:pt idx="1340">
                  <c:v>40119</c:v>
                </c:pt>
                <c:pt idx="1341">
                  <c:v>40120</c:v>
                </c:pt>
                <c:pt idx="1342">
                  <c:v>40121</c:v>
                </c:pt>
                <c:pt idx="1343">
                  <c:v>40122</c:v>
                </c:pt>
                <c:pt idx="1344">
                  <c:v>40123</c:v>
                </c:pt>
                <c:pt idx="1345">
                  <c:v>40124</c:v>
                </c:pt>
                <c:pt idx="1346">
                  <c:v>40125</c:v>
                </c:pt>
                <c:pt idx="1347">
                  <c:v>40126</c:v>
                </c:pt>
                <c:pt idx="1348">
                  <c:v>40127</c:v>
                </c:pt>
                <c:pt idx="1349">
                  <c:v>40128</c:v>
                </c:pt>
                <c:pt idx="1350">
                  <c:v>40129</c:v>
                </c:pt>
                <c:pt idx="1351">
                  <c:v>40130</c:v>
                </c:pt>
                <c:pt idx="1352">
                  <c:v>40131</c:v>
                </c:pt>
                <c:pt idx="1353">
                  <c:v>40132</c:v>
                </c:pt>
                <c:pt idx="1354">
                  <c:v>40133</c:v>
                </c:pt>
                <c:pt idx="1355">
                  <c:v>40134</c:v>
                </c:pt>
                <c:pt idx="1356">
                  <c:v>40135</c:v>
                </c:pt>
                <c:pt idx="1357">
                  <c:v>40136</c:v>
                </c:pt>
                <c:pt idx="1358">
                  <c:v>40137</c:v>
                </c:pt>
                <c:pt idx="1359">
                  <c:v>40138</c:v>
                </c:pt>
                <c:pt idx="1360">
                  <c:v>40139</c:v>
                </c:pt>
                <c:pt idx="1361">
                  <c:v>40140</c:v>
                </c:pt>
                <c:pt idx="1362">
                  <c:v>40141</c:v>
                </c:pt>
                <c:pt idx="1363">
                  <c:v>40142</c:v>
                </c:pt>
                <c:pt idx="1364">
                  <c:v>40143</c:v>
                </c:pt>
                <c:pt idx="1365">
                  <c:v>40144</c:v>
                </c:pt>
                <c:pt idx="1366">
                  <c:v>40145</c:v>
                </c:pt>
                <c:pt idx="1367">
                  <c:v>40146</c:v>
                </c:pt>
                <c:pt idx="1368">
                  <c:v>40147</c:v>
                </c:pt>
                <c:pt idx="1369">
                  <c:v>40148</c:v>
                </c:pt>
                <c:pt idx="1370">
                  <c:v>40149</c:v>
                </c:pt>
                <c:pt idx="1371">
                  <c:v>40150</c:v>
                </c:pt>
                <c:pt idx="1372">
                  <c:v>40151</c:v>
                </c:pt>
                <c:pt idx="1373">
                  <c:v>40152</c:v>
                </c:pt>
                <c:pt idx="1374">
                  <c:v>40153</c:v>
                </c:pt>
                <c:pt idx="1375">
                  <c:v>40154</c:v>
                </c:pt>
                <c:pt idx="1376">
                  <c:v>40155</c:v>
                </c:pt>
                <c:pt idx="1377">
                  <c:v>40156</c:v>
                </c:pt>
                <c:pt idx="1378">
                  <c:v>40157</c:v>
                </c:pt>
                <c:pt idx="1379">
                  <c:v>40158</c:v>
                </c:pt>
                <c:pt idx="1380">
                  <c:v>40159</c:v>
                </c:pt>
                <c:pt idx="1381">
                  <c:v>40160</c:v>
                </c:pt>
                <c:pt idx="1382">
                  <c:v>40161</c:v>
                </c:pt>
                <c:pt idx="1383">
                  <c:v>40162</c:v>
                </c:pt>
                <c:pt idx="1384">
                  <c:v>40163</c:v>
                </c:pt>
                <c:pt idx="1385">
                  <c:v>40164</c:v>
                </c:pt>
                <c:pt idx="1386">
                  <c:v>40165</c:v>
                </c:pt>
                <c:pt idx="1387">
                  <c:v>40166</c:v>
                </c:pt>
                <c:pt idx="1388">
                  <c:v>40167</c:v>
                </c:pt>
                <c:pt idx="1389">
                  <c:v>40168</c:v>
                </c:pt>
                <c:pt idx="1390">
                  <c:v>40169</c:v>
                </c:pt>
                <c:pt idx="1391">
                  <c:v>40170</c:v>
                </c:pt>
                <c:pt idx="1392">
                  <c:v>40171</c:v>
                </c:pt>
                <c:pt idx="1393">
                  <c:v>40172</c:v>
                </c:pt>
                <c:pt idx="1394">
                  <c:v>40173</c:v>
                </c:pt>
                <c:pt idx="1395">
                  <c:v>40174</c:v>
                </c:pt>
                <c:pt idx="1396">
                  <c:v>40175</c:v>
                </c:pt>
                <c:pt idx="1397">
                  <c:v>40176</c:v>
                </c:pt>
                <c:pt idx="1398">
                  <c:v>40177</c:v>
                </c:pt>
                <c:pt idx="1399">
                  <c:v>40178</c:v>
                </c:pt>
                <c:pt idx="1400">
                  <c:v>40179</c:v>
                </c:pt>
                <c:pt idx="1401">
                  <c:v>40180</c:v>
                </c:pt>
                <c:pt idx="1402">
                  <c:v>40181</c:v>
                </c:pt>
                <c:pt idx="1403">
                  <c:v>40182</c:v>
                </c:pt>
                <c:pt idx="1404">
                  <c:v>40183</c:v>
                </c:pt>
                <c:pt idx="1405">
                  <c:v>40184</c:v>
                </c:pt>
                <c:pt idx="1406">
                  <c:v>40185</c:v>
                </c:pt>
                <c:pt idx="1407">
                  <c:v>40186</c:v>
                </c:pt>
                <c:pt idx="1408">
                  <c:v>40187</c:v>
                </c:pt>
                <c:pt idx="1409">
                  <c:v>40188</c:v>
                </c:pt>
                <c:pt idx="1410">
                  <c:v>40189</c:v>
                </c:pt>
                <c:pt idx="1411">
                  <c:v>40190</c:v>
                </c:pt>
                <c:pt idx="1412">
                  <c:v>40191</c:v>
                </c:pt>
                <c:pt idx="1413">
                  <c:v>40192</c:v>
                </c:pt>
                <c:pt idx="1414">
                  <c:v>40193</c:v>
                </c:pt>
                <c:pt idx="1415">
                  <c:v>40194</c:v>
                </c:pt>
                <c:pt idx="1416">
                  <c:v>40195</c:v>
                </c:pt>
                <c:pt idx="1417">
                  <c:v>40196</c:v>
                </c:pt>
                <c:pt idx="1418">
                  <c:v>40197</c:v>
                </c:pt>
                <c:pt idx="1419">
                  <c:v>40198</c:v>
                </c:pt>
                <c:pt idx="1420">
                  <c:v>40199</c:v>
                </c:pt>
                <c:pt idx="1421">
                  <c:v>40200</c:v>
                </c:pt>
                <c:pt idx="1422">
                  <c:v>40201</c:v>
                </c:pt>
                <c:pt idx="1423">
                  <c:v>40202</c:v>
                </c:pt>
                <c:pt idx="1424">
                  <c:v>40203</c:v>
                </c:pt>
                <c:pt idx="1425">
                  <c:v>40204</c:v>
                </c:pt>
                <c:pt idx="1426">
                  <c:v>40205</c:v>
                </c:pt>
                <c:pt idx="1427">
                  <c:v>40206</c:v>
                </c:pt>
                <c:pt idx="1428">
                  <c:v>40207</c:v>
                </c:pt>
                <c:pt idx="1429">
                  <c:v>40208</c:v>
                </c:pt>
                <c:pt idx="1430">
                  <c:v>40209</c:v>
                </c:pt>
                <c:pt idx="1431">
                  <c:v>40210</c:v>
                </c:pt>
                <c:pt idx="1432">
                  <c:v>40211</c:v>
                </c:pt>
                <c:pt idx="1433">
                  <c:v>40212</c:v>
                </c:pt>
                <c:pt idx="1434">
                  <c:v>40213</c:v>
                </c:pt>
                <c:pt idx="1435">
                  <c:v>40214</c:v>
                </c:pt>
                <c:pt idx="1436">
                  <c:v>40215</c:v>
                </c:pt>
                <c:pt idx="1437">
                  <c:v>40216</c:v>
                </c:pt>
                <c:pt idx="1438">
                  <c:v>40217</c:v>
                </c:pt>
                <c:pt idx="1439">
                  <c:v>40218</c:v>
                </c:pt>
                <c:pt idx="1440">
                  <c:v>40219</c:v>
                </c:pt>
                <c:pt idx="1441">
                  <c:v>40220</c:v>
                </c:pt>
                <c:pt idx="1442">
                  <c:v>40221</c:v>
                </c:pt>
                <c:pt idx="1443">
                  <c:v>40222</c:v>
                </c:pt>
                <c:pt idx="1444">
                  <c:v>40223</c:v>
                </c:pt>
                <c:pt idx="1445">
                  <c:v>40224</c:v>
                </c:pt>
                <c:pt idx="1446">
                  <c:v>40225</c:v>
                </c:pt>
                <c:pt idx="1447">
                  <c:v>40226</c:v>
                </c:pt>
                <c:pt idx="1448">
                  <c:v>40227</c:v>
                </c:pt>
                <c:pt idx="1449">
                  <c:v>40228</c:v>
                </c:pt>
                <c:pt idx="1450">
                  <c:v>40229</c:v>
                </c:pt>
                <c:pt idx="1451">
                  <c:v>40230</c:v>
                </c:pt>
                <c:pt idx="1452">
                  <c:v>40231</c:v>
                </c:pt>
                <c:pt idx="1453">
                  <c:v>40232</c:v>
                </c:pt>
                <c:pt idx="1454">
                  <c:v>40233</c:v>
                </c:pt>
                <c:pt idx="1455">
                  <c:v>40234</c:v>
                </c:pt>
                <c:pt idx="1456">
                  <c:v>40235</c:v>
                </c:pt>
                <c:pt idx="1457">
                  <c:v>40236</c:v>
                </c:pt>
                <c:pt idx="1458">
                  <c:v>40237</c:v>
                </c:pt>
                <c:pt idx="1459">
                  <c:v>40238</c:v>
                </c:pt>
                <c:pt idx="1460">
                  <c:v>40239</c:v>
                </c:pt>
                <c:pt idx="1461">
                  <c:v>40240</c:v>
                </c:pt>
                <c:pt idx="1462">
                  <c:v>40241</c:v>
                </c:pt>
                <c:pt idx="1463">
                  <c:v>40242</c:v>
                </c:pt>
                <c:pt idx="1464">
                  <c:v>40243</c:v>
                </c:pt>
                <c:pt idx="1465">
                  <c:v>40244</c:v>
                </c:pt>
                <c:pt idx="1466">
                  <c:v>40245</c:v>
                </c:pt>
                <c:pt idx="1467">
                  <c:v>40246</c:v>
                </c:pt>
                <c:pt idx="1468">
                  <c:v>40247</c:v>
                </c:pt>
                <c:pt idx="1469">
                  <c:v>40248</c:v>
                </c:pt>
                <c:pt idx="1470">
                  <c:v>40249</c:v>
                </c:pt>
                <c:pt idx="1471">
                  <c:v>40250</c:v>
                </c:pt>
                <c:pt idx="1472">
                  <c:v>40251</c:v>
                </c:pt>
                <c:pt idx="1473">
                  <c:v>40252</c:v>
                </c:pt>
                <c:pt idx="1474">
                  <c:v>40253</c:v>
                </c:pt>
                <c:pt idx="1475">
                  <c:v>40254</c:v>
                </c:pt>
                <c:pt idx="1476">
                  <c:v>40255</c:v>
                </c:pt>
                <c:pt idx="1477">
                  <c:v>40256</c:v>
                </c:pt>
                <c:pt idx="1478">
                  <c:v>40257</c:v>
                </c:pt>
                <c:pt idx="1479">
                  <c:v>40258</c:v>
                </c:pt>
                <c:pt idx="1480">
                  <c:v>40259</c:v>
                </c:pt>
                <c:pt idx="1481">
                  <c:v>40260</c:v>
                </c:pt>
                <c:pt idx="1482">
                  <c:v>40261</c:v>
                </c:pt>
                <c:pt idx="1483">
                  <c:v>40262</c:v>
                </c:pt>
                <c:pt idx="1484">
                  <c:v>40263</c:v>
                </c:pt>
                <c:pt idx="1485">
                  <c:v>40264</c:v>
                </c:pt>
                <c:pt idx="1486">
                  <c:v>40265</c:v>
                </c:pt>
                <c:pt idx="1487">
                  <c:v>40266</c:v>
                </c:pt>
                <c:pt idx="1488">
                  <c:v>40267</c:v>
                </c:pt>
                <c:pt idx="1489">
                  <c:v>40268</c:v>
                </c:pt>
                <c:pt idx="1490">
                  <c:v>40269</c:v>
                </c:pt>
                <c:pt idx="1491">
                  <c:v>40270</c:v>
                </c:pt>
                <c:pt idx="1492">
                  <c:v>40271</c:v>
                </c:pt>
                <c:pt idx="1493">
                  <c:v>40272</c:v>
                </c:pt>
                <c:pt idx="1494">
                  <c:v>40273</c:v>
                </c:pt>
                <c:pt idx="1495">
                  <c:v>40274</c:v>
                </c:pt>
                <c:pt idx="1496">
                  <c:v>40275</c:v>
                </c:pt>
                <c:pt idx="1497">
                  <c:v>40276</c:v>
                </c:pt>
                <c:pt idx="1498">
                  <c:v>40277</c:v>
                </c:pt>
                <c:pt idx="1499">
                  <c:v>40278</c:v>
                </c:pt>
                <c:pt idx="1500">
                  <c:v>40279</c:v>
                </c:pt>
                <c:pt idx="1501">
                  <c:v>40280</c:v>
                </c:pt>
                <c:pt idx="1502">
                  <c:v>40281</c:v>
                </c:pt>
                <c:pt idx="1503">
                  <c:v>40282</c:v>
                </c:pt>
                <c:pt idx="1504">
                  <c:v>40283</c:v>
                </c:pt>
                <c:pt idx="1505">
                  <c:v>40284</c:v>
                </c:pt>
                <c:pt idx="1506">
                  <c:v>40285</c:v>
                </c:pt>
                <c:pt idx="1507">
                  <c:v>40286</c:v>
                </c:pt>
                <c:pt idx="1508">
                  <c:v>40287</c:v>
                </c:pt>
                <c:pt idx="1509">
                  <c:v>40288</c:v>
                </c:pt>
                <c:pt idx="1510">
                  <c:v>40289</c:v>
                </c:pt>
                <c:pt idx="1511">
                  <c:v>40290</c:v>
                </c:pt>
                <c:pt idx="1512">
                  <c:v>40291</c:v>
                </c:pt>
                <c:pt idx="1513">
                  <c:v>40292</c:v>
                </c:pt>
                <c:pt idx="1514">
                  <c:v>40293</c:v>
                </c:pt>
                <c:pt idx="1515">
                  <c:v>40294</c:v>
                </c:pt>
                <c:pt idx="1516">
                  <c:v>40295</c:v>
                </c:pt>
                <c:pt idx="1517">
                  <c:v>40296</c:v>
                </c:pt>
                <c:pt idx="1518">
                  <c:v>40297</c:v>
                </c:pt>
                <c:pt idx="1519">
                  <c:v>40298</c:v>
                </c:pt>
                <c:pt idx="1520">
                  <c:v>40299</c:v>
                </c:pt>
                <c:pt idx="1521">
                  <c:v>40300</c:v>
                </c:pt>
                <c:pt idx="1522">
                  <c:v>40301</c:v>
                </c:pt>
                <c:pt idx="1523">
                  <c:v>40302</c:v>
                </c:pt>
                <c:pt idx="1524">
                  <c:v>40303</c:v>
                </c:pt>
                <c:pt idx="1525">
                  <c:v>40304</c:v>
                </c:pt>
                <c:pt idx="1526">
                  <c:v>40305</c:v>
                </c:pt>
                <c:pt idx="1527">
                  <c:v>40306</c:v>
                </c:pt>
                <c:pt idx="1528">
                  <c:v>40307</c:v>
                </c:pt>
                <c:pt idx="1529">
                  <c:v>40308</c:v>
                </c:pt>
                <c:pt idx="1530">
                  <c:v>40309</c:v>
                </c:pt>
                <c:pt idx="1531">
                  <c:v>40310</c:v>
                </c:pt>
                <c:pt idx="1532">
                  <c:v>40311</c:v>
                </c:pt>
                <c:pt idx="1533">
                  <c:v>40312</c:v>
                </c:pt>
                <c:pt idx="1534">
                  <c:v>40313</c:v>
                </c:pt>
                <c:pt idx="1535">
                  <c:v>40314</c:v>
                </c:pt>
                <c:pt idx="1536">
                  <c:v>40315</c:v>
                </c:pt>
                <c:pt idx="1537">
                  <c:v>40316</c:v>
                </c:pt>
                <c:pt idx="1538">
                  <c:v>40317</c:v>
                </c:pt>
                <c:pt idx="1539">
                  <c:v>40318</c:v>
                </c:pt>
                <c:pt idx="1540">
                  <c:v>40319</c:v>
                </c:pt>
                <c:pt idx="1541">
                  <c:v>40320</c:v>
                </c:pt>
                <c:pt idx="1542">
                  <c:v>40321</c:v>
                </c:pt>
                <c:pt idx="1543">
                  <c:v>40322</c:v>
                </c:pt>
                <c:pt idx="1544">
                  <c:v>40323</c:v>
                </c:pt>
                <c:pt idx="1545">
                  <c:v>40324</c:v>
                </c:pt>
                <c:pt idx="1546">
                  <c:v>40325</c:v>
                </c:pt>
                <c:pt idx="1547">
                  <c:v>40326</c:v>
                </c:pt>
                <c:pt idx="1548">
                  <c:v>40327</c:v>
                </c:pt>
                <c:pt idx="1549">
                  <c:v>40328</c:v>
                </c:pt>
                <c:pt idx="1550">
                  <c:v>40329</c:v>
                </c:pt>
                <c:pt idx="1551">
                  <c:v>40330</c:v>
                </c:pt>
                <c:pt idx="1552">
                  <c:v>40331</c:v>
                </c:pt>
                <c:pt idx="1553">
                  <c:v>40332</c:v>
                </c:pt>
                <c:pt idx="1554">
                  <c:v>40333</c:v>
                </c:pt>
                <c:pt idx="1555">
                  <c:v>40334</c:v>
                </c:pt>
                <c:pt idx="1556">
                  <c:v>40335</c:v>
                </c:pt>
                <c:pt idx="1557">
                  <c:v>40336</c:v>
                </c:pt>
                <c:pt idx="1558">
                  <c:v>40337</c:v>
                </c:pt>
                <c:pt idx="1559">
                  <c:v>40338</c:v>
                </c:pt>
                <c:pt idx="1560">
                  <c:v>40339</c:v>
                </c:pt>
                <c:pt idx="1561">
                  <c:v>40340</c:v>
                </c:pt>
                <c:pt idx="1562">
                  <c:v>40341</c:v>
                </c:pt>
                <c:pt idx="1563">
                  <c:v>40342</c:v>
                </c:pt>
                <c:pt idx="1564">
                  <c:v>40343</c:v>
                </c:pt>
                <c:pt idx="1565">
                  <c:v>40344</c:v>
                </c:pt>
                <c:pt idx="1566">
                  <c:v>40345</c:v>
                </c:pt>
                <c:pt idx="1567">
                  <c:v>40346</c:v>
                </c:pt>
                <c:pt idx="1568">
                  <c:v>40347</c:v>
                </c:pt>
                <c:pt idx="1569">
                  <c:v>40348</c:v>
                </c:pt>
                <c:pt idx="1570">
                  <c:v>40349</c:v>
                </c:pt>
                <c:pt idx="1571">
                  <c:v>40350</c:v>
                </c:pt>
                <c:pt idx="1572">
                  <c:v>40351</c:v>
                </c:pt>
                <c:pt idx="1573">
                  <c:v>40352</c:v>
                </c:pt>
                <c:pt idx="1574">
                  <c:v>40353</c:v>
                </c:pt>
                <c:pt idx="1575">
                  <c:v>40354</c:v>
                </c:pt>
                <c:pt idx="1576">
                  <c:v>40355</c:v>
                </c:pt>
                <c:pt idx="1577">
                  <c:v>40356</c:v>
                </c:pt>
                <c:pt idx="1578">
                  <c:v>40357</c:v>
                </c:pt>
                <c:pt idx="1579">
                  <c:v>40358</c:v>
                </c:pt>
                <c:pt idx="1580">
                  <c:v>40359</c:v>
                </c:pt>
                <c:pt idx="1581">
                  <c:v>40360</c:v>
                </c:pt>
                <c:pt idx="1582">
                  <c:v>40361</c:v>
                </c:pt>
                <c:pt idx="1583">
                  <c:v>40362</c:v>
                </c:pt>
                <c:pt idx="1584">
                  <c:v>40363</c:v>
                </c:pt>
                <c:pt idx="1585">
                  <c:v>40364</c:v>
                </c:pt>
                <c:pt idx="1586">
                  <c:v>40365</c:v>
                </c:pt>
                <c:pt idx="1587">
                  <c:v>40366</c:v>
                </c:pt>
                <c:pt idx="1588">
                  <c:v>40367</c:v>
                </c:pt>
                <c:pt idx="1589">
                  <c:v>40368</c:v>
                </c:pt>
                <c:pt idx="1590">
                  <c:v>40369</c:v>
                </c:pt>
                <c:pt idx="1591">
                  <c:v>40370</c:v>
                </c:pt>
                <c:pt idx="1592">
                  <c:v>40371</c:v>
                </c:pt>
                <c:pt idx="1593">
                  <c:v>40372</c:v>
                </c:pt>
                <c:pt idx="1594">
                  <c:v>40373</c:v>
                </c:pt>
                <c:pt idx="1595">
                  <c:v>40374</c:v>
                </c:pt>
                <c:pt idx="1596">
                  <c:v>40375</c:v>
                </c:pt>
                <c:pt idx="1597">
                  <c:v>40376</c:v>
                </c:pt>
                <c:pt idx="1598">
                  <c:v>40377</c:v>
                </c:pt>
                <c:pt idx="1599">
                  <c:v>40378</c:v>
                </c:pt>
                <c:pt idx="1600">
                  <c:v>40379</c:v>
                </c:pt>
                <c:pt idx="1601">
                  <c:v>40380</c:v>
                </c:pt>
                <c:pt idx="1602">
                  <c:v>40381</c:v>
                </c:pt>
                <c:pt idx="1603">
                  <c:v>40382</c:v>
                </c:pt>
                <c:pt idx="1604">
                  <c:v>40383</c:v>
                </c:pt>
                <c:pt idx="1605">
                  <c:v>40384</c:v>
                </c:pt>
                <c:pt idx="1606">
                  <c:v>40385</c:v>
                </c:pt>
                <c:pt idx="1607">
                  <c:v>40386</c:v>
                </c:pt>
                <c:pt idx="1608">
                  <c:v>40387</c:v>
                </c:pt>
                <c:pt idx="1609">
                  <c:v>40388</c:v>
                </c:pt>
                <c:pt idx="1610">
                  <c:v>40389</c:v>
                </c:pt>
                <c:pt idx="1611">
                  <c:v>40390</c:v>
                </c:pt>
                <c:pt idx="1612">
                  <c:v>40391</c:v>
                </c:pt>
                <c:pt idx="1613">
                  <c:v>40392</c:v>
                </c:pt>
                <c:pt idx="1614">
                  <c:v>40393</c:v>
                </c:pt>
                <c:pt idx="1615">
                  <c:v>40394</c:v>
                </c:pt>
                <c:pt idx="1616">
                  <c:v>40395</c:v>
                </c:pt>
                <c:pt idx="1617">
                  <c:v>40396</c:v>
                </c:pt>
                <c:pt idx="1618">
                  <c:v>40397</c:v>
                </c:pt>
                <c:pt idx="1619">
                  <c:v>40398</c:v>
                </c:pt>
                <c:pt idx="1620">
                  <c:v>40399</c:v>
                </c:pt>
                <c:pt idx="1621">
                  <c:v>40400</c:v>
                </c:pt>
                <c:pt idx="1622">
                  <c:v>40401</c:v>
                </c:pt>
                <c:pt idx="1623">
                  <c:v>40402</c:v>
                </c:pt>
                <c:pt idx="1624">
                  <c:v>40403</c:v>
                </c:pt>
                <c:pt idx="1625">
                  <c:v>40404</c:v>
                </c:pt>
                <c:pt idx="1626">
                  <c:v>40405</c:v>
                </c:pt>
                <c:pt idx="1627">
                  <c:v>40406</c:v>
                </c:pt>
                <c:pt idx="1628">
                  <c:v>40407</c:v>
                </c:pt>
                <c:pt idx="1629">
                  <c:v>40408</c:v>
                </c:pt>
                <c:pt idx="1630">
                  <c:v>40409</c:v>
                </c:pt>
                <c:pt idx="1631">
                  <c:v>40410</c:v>
                </c:pt>
                <c:pt idx="1632">
                  <c:v>40411</c:v>
                </c:pt>
                <c:pt idx="1633">
                  <c:v>40412</c:v>
                </c:pt>
                <c:pt idx="1634">
                  <c:v>40413</c:v>
                </c:pt>
                <c:pt idx="1635">
                  <c:v>40414</c:v>
                </c:pt>
                <c:pt idx="1636">
                  <c:v>40415</c:v>
                </c:pt>
                <c:pt idx="1637">
                  <c:v>40416</c:v>
                </c:pt>
                <c:pt idx="1638">
                  <c:v>40417</c:v>
                </c:pt>
                <c:pt idx="1639">
                  <c:v>40418</c:v>
                </c:pt>
                <c:pt idx="1640">
                  <c:v>40419</c:v>
                </c:pt>
                <c:pt idx="1641">
                  <c:v>40420</c:v>
                </c:pt>
                <c:pt idx="1642">
                  <c:v>40421</c:v>
                </c:pt>
                <c:pt idx="1643">
                  <c:v>40422</c:v>
                </c:pt>
                <c:pt idx="1644">
                  <c:v>40423</c:v>
                </c:pt>
                <c:pt idx="1645">
                  <c:v>40424</c:v>
                </c:pt>
                <c:pt idx="1646">
                  <c:v>40425</c:v>
                </c:pt>
                <c:pt idx="1647">
                  <c:v>40426</c:v>
                </c:pt>
                <c:pt idx="1648">
                  <c:v>40427</c:v>
                </c:pt>
                <c:pt idx="1649">
                  <c:v>40428</c:v>
                </c:pt>
                <c:pt idx="1650">
                  <c:v>40429</c:v>
                </c:pt>
                <c:pt idx="1651">
                  <c:v>40430</c:v>
                </c:pt>
                <c:pt idx="1652">
                  <c:v>40431</c:v>
                </c:pt>
                <c:pt idx="1653">
                  <c:v>40432</c:v>
                </c:pt>
                <c:pt idx="1654">
                  <c:v>40433</c:v>
                </c:pt>
                <c:pt idx="1655">
                  <c:v>40434</c:v>
                </c:pt>
                <c:pt idx="1656">
                  <c:v>40435</c:v>
                </c:pt>
                <c:pt idx="1657">
                  <c:v>40436</c:v>
                </c:pt>
                <c:pt idx="1658">
                  <c:v>40437</c:v>
                </c:pt>
                <c:pt idx="1659">
                  <c:v>40438</c:v>
                </c:pt>
                <c:pt idx="1660">
                  <c:v>40439</c:v>
                </c:pt>
                <c:pt idx="1661">
                  <c:v>40440</c:v>
                </c:pt>
                <c:pt idx="1662">
                  <c:v>40441</c:v>
                </c:pt>
                <c:pt idx="1663">
                  <c:v>40442</c:v>
                </c:pt>
                <c:pt idx="1664">
                  <c:v>40443</c:v>
                </c:pt>
                <c:pt idx="1665">
                  <c:v>40444</c:v>
                </c:pt>
                <c:pt idx="1666">
                  <c:v>40445</c:v>
                </c:pt>
                <c:pt idx="1667">
                  <c:v>40446</c:v>
                </c:pt>
                <c:pt idx="1668">
                  <c:v>40447</c:v>
                </c:pt>
                <c:pt idx="1669">
                  <c:v>40448</c:v>
                </c:pt>
                <c:pt idx="1670">
                  <c:v>40449</c:v>
                </c:pt>
                <c:pt idx="1671">
                  <c:v>40450</c:v>
                </c:pt>
                <c:pt idx="1672">
                  <c:v>40451</c:v>
                </c:pt>
                <c:pt idx="1673">
                  <c:v>40452</c:v>
                </c:pt>
                <c:pt idx="1674">
                  <c:v>40453</c:v>
                </c:pt>
                <c:pt idx="1675">
                  <c:v>40454</c:v>
                </c:pt>
                <c:pt idx="1676">
                  <c:v>40455</c:v>
                </c:pt>
                <c:pt idx="1677">
                  <c:v>40456</c:v>
                </c:pt>
                <c:pt idx="1678">
                  <c:v>40457</c:v>
                </c:pt>
                <c:pt idx="1679">
                  <c:v>40458</c:v>
                </c:pt>
                <c:pt idx="1680">
                  <c:v>40459</c:v>
                </c:pt>
                <c:pt idx="1681">
                  <c:v>40460</c:v>
                </c:pt>
                <c:pt idx="1682">
                  <c:v>40461</c:v>
                </c:pt>
                <c:pt idx="1683">
                  <c:v>40462</c:v>
                </c:pt>
                <c:pt idx="1684">
                  <c:v>40463</c:v>
                </c:pt>
                <c:pt idx="1685">
                  <c:v>40464</c:v>
                </c:pt>
                <c:pt idx="1686">
                  <c:v>40465</c:v>
                </c:pt>
                <c:pt idx="1687">
                  <c:v>40466</c:v>
                </c:pt>
                <c:pt idx="1688">
                  <c:v>40467</c:v>
                </c:pt>
                <c:pt idx="1689">
                  <c:v>40468</c:v>
                </c:pt>
                <c:pt idx="1690">
                  <c:v>40469</c:v>
                </c:pt>
                <c:pt idx="1691">
                  <c:v>40470</c:v>
                </c:pt>
                <c:pt idx="1692">
                  <c:v>40471</c:v>
                </c:pt>
                <c:pt idx="1693">
                  <c:v>40472</c:v>
                </c:pt>
                <c:pt idx="1694">
                  <c:v>40473</c:v>
                </c:pt>
                <c:pt idx="1695">
                  <c:v>40474</c:v>
                </c:pt>
                <c:pt idx="1696">
                  <c:v>40475</c:v>
                </c:pt>
                <c:pt idx="1697">
                  <c:v>40476</c:v>
                </c:pt>
                <c:pt idx="1698">
                  <c:v>40477</c:v>
                </c:pt>
                <c:pt idx="1699">
                  <c:v>40478</c:v>
                </c:pt>
                <c:pt idx="1700">
                  <c:v>40479</c:v>
                </c:pt>
                <c:pt idx="1701">
                  <c:v>40480</c:v>
                </c:pt>
                <c:pt idx="1702">
                  <c:v>40481</c:v>
                </c:pt>
                <c:pt idx="1703">
                  <c:v>40482</c:v>
                </c:pt>
                <c:pt idx="1704">
                  <c:v>40483</c:v>
                </c:pt>
                <c:pt idx="1705">
                  <c:v>40484</c:v>
                </c:pt>
                <c:pt idx="1706">
                  <c:v>40485</c:v>
                </c:pt>
                <c:pt idx="1707">
                  <c:v>40486</c:v>
                </c:pt>
                <c:pt idx="1708">
                  <c:v>40487</c:v>
                </c:pt>
                <c:pt idx="1709">
                  <c:v>40488</c:v>
                </c:pt>
                <c:pt idx="1710">
                  <c:v>40489</c:v>
                </c:pt>
                <c:pt idx="1711">
                  <c:v>40490</c:v>
                </c:pt>
                <c:pt idx="1712">
                  <c:v>40491</c:v>
                </c:pt>
                <c:pt idx="1713">
                  <c:v>40492</c:v>
                </c:pt>
                <c:pt idx="1714">
                  <c:v>40493</c:v>
                </c:pt>
                <c:pt idx="1715">
                  <c:v>40494</c:v>
                </c:pt>
                <c:pt idx="1716">
                  <c:v>40495</c:v>
                </c:pt>
                <c:pt idx="1717">
                  <c:v>40496</c:v>
                </c:pt>
                <c:pt idx="1718">
                  <c:v>40497</c:v>
                </c:pt>
                <c:pt idx="1719">
                  <c:v>40498</c:v>
                </c:pt>
                <c:pt idx="1720">
                  <c:v>40499</c:v>
                </c:pt>
                <c:pt idx="1721">
                  <c:v>40500</c:v>
                </c:pt>
                <c:pt idx="1722">
                  <c:v>40501</c:v>
                </c:pt>
                <c:pt idx="1723">
                  <c:v>40502</c:v>
                </c:pt>
                <c:pt idx="1724">
                  <c:v>40503</c:v>
                </c:pt>
                <c:pt idx="1725">
                  <c:v>40504</c:v>
                </c:pt>
                <c:pt idx="1726">
                  <c:v>40505</c:v>
                </c:pt>
                <c:pt idx="1727">
                  <c:v>40506</c:v>
                </c:pt>
                <c:pt idx="1728">
                  <c:v>40507</c:v>
                </c:pt>
                <c:pt idx="1729">
                  <c:v>40508</c:v>
                </c:pt>
                <c:pt idx="1730">
                  <c:v>40509</c:v>
                </c:pt>
                <c:pt idx="1731">
                  <c:v>40510</c:v>
                </c:pt>
                <c:pt idx="1732">
                  <c:v>40511</c:v>
                </c:pt>
                <c:pt idx="1733">
                  <c:v>40512</c:v>
                </c:pt>
                <c:pt idx="1734">
                  <c:v>40513</c:v>
                </c:pt>
                <c:pt idx="1735">
                  <c:v>40514</c:v>
                </c:pt>
                <c:pt idx="1736">
                  <c:v>40515</c:v>
                </c:pt>
                <c:pt idx="1737">
                  <c:v>40516</c:v>
                </c:pt>
                <c:pt idx="1738">
                  <c:v>40517</c:v>
                </c:pt>
                <c:pt idx="1739">
                  <c:v>40518</c:v>
                </c:pt>
                <c:pt idx="1740">
                  <c:v>40519</c:v>
                </c:pt>
                <c:pt idx="1741">
                  <c:v>40520</c:v>
                </c:pt>
                <c:pt idx="1742">
                  <c:v>40521</c:v>
                </c:pt>
                <c:pt idx="1743">
                  <c:v>40522</c:v>
                </c:pt>
                <c:pt idx="1744">
                  <c:v>40523</c:v>
                </c:pt>
                <c:pt idx="1745">
                  <c:v>40524</c:v>
                </c:pt>
                <c:pt idx="1746">
                  <c:v>40525</c:v>
                </c:pt>
                <c:pt idx="1747">
                  <c:v>40526</c:v>
                </c:pt>
                <c:pt idx="1748">
                  <c:v>40527</c:v>
                </c:pt>
                <c:pt idx="1749">
                  <c:v>40528</c:v>
                </c:pt>
                <c:pt idx="1750">
                  <c:v>40529</c:v>
                </c:pt>
                <c:pt idx="1751">
                  <c:v>40530</c:v>
                </c:pt>
                <c:pt idx="1752">
                  <c:v>40531</c:v>
                </c:pt>
                <c:pt idx="1753">
                  <c:v>40532</c:v>
                </c:pt>
                <c:pt idx="1754">
                  <c:v>40533</c:v>
                </c:pt>
                <c:pt idx="1755">
                  <c:v>40534</c:v>
                </c:pt>
                <c:pt idx="1756">
                  <c:v>40535</c:v>
                </c:pt>
                <c:pt idx="1757">
                  <c:v>40536</c:v>
                </c:pt>
                <c:pt idx="1758">
                  <c:v>40537</c:v>
                </c:pt>
                <c:pt idx="1759">
                  <c:v>40538</c:v>
                </c:pt>
                <c:pt idx="1760">
                  <c:v>40539</c:v>
                </c:pt>
                <c:pt idx="1761">
                  <c:v>40540</c:v>
                </c:pt>
                <c:pt idx="1762">
                  <c:v>40541</c:v>
                </c:pt>
                <c:pt idx="1763">
                  <c:v>40542</c:v>
                </c:pt>
                <c:pt idx="1764">
                  <c:v>40543</c:v>
                </c:pt>
                <c:pt idx="1765">
                  <c:v>40544</c:v>
                </c:pt>
                <c:pt idx="1766">
                  <c:v>40545</c:v>
                </c:pt>
                <c:pt idx="1767">
                  <c:v>40546</c:v>
                </c:pt>
                <c:pt idx="1768">
                  <c:v>40547</c:v>
                </c:pt>
                <c:pt idx="1769">
                  <c:v>40548</c:v>
                </c:pt>
                <c:pt idx="1770">
                  <c:v>40549</c:v>
                </c:pt>
                <c:pt idx="1771">
                  <c:v>40550</c:v>
                </c:pt>
                <c:pt idx="1772">
                  <c:v>40551</c:v>
                </c:pt>
                <c:pt idx="1773">
                  <c:v>40552</c:v>
                </c:pt>
                <c:pt idx="1774">
                  <c:v>40553</c:v>
                </c:pt>
                <c:pt idx="1775">
                  <c:v>40554</c:v>
                </c:pt>
                <c:pt idx="1776">
                  <c:v>40555</c:v>
                </c:pt>
                <c:pt idx="1777">
                  <c:v>40556</c:v>
                </c:pt>
                <c:pt idx="1778">
                  <c:v>40557</c:v>
                </c:pt>
                <c:pt idx="1779">
                  <c:v>40558</c:v>
                </c:pt>
                <c:pt idx="1780">
                  <c:v>40559</c:v>
                </c:pt>
                <c:pt idx="1781">
                  <c:v>40560</c:v>
                </c:pt>
                <c:pt idx="1782">
                  <c:v>40561</c:v>
                </c:pt>
                <c:pt idx="1783">
                  <c:v>40562</c:v>
                </c:pt>
                <c:pt idx="1784">
                  <c:v>40563</c:v>
                </c:pt>
                <c:pt idx="1785">
                  <c:v>40564</c:v>
                </c:pt>
                <c:pt idx="1786">
                  <c:v>40565</c:v>
                </c:pt>
                <c:pt idx="1787">
                  <c:v>40566</c:v>
                </c:pt>
                <c:pt idx="1788">
                  <c:v>40567</c:v>
                </c:pt>
                <c:pt idx="1789">
                  <c:v>40568</c:v>
                </c:pt>
                <c:pt idx="1790">
                  <c:v>40569</c:v>
                </c:pt>
                <c:pt idx="1791">
                  <c:v>40570</c:v>
                </c:pt>
                <c:pt idx="1792">
                  <c:v>40571</c:v>
                </c:pt>
                <c:pt idx="1793">
                  <c:v>40572</c:v>
                </c:pt>
                <c:pt idx="1794">
                  <c:v>40573</c:v>
                </c:pt>
                <c:pt idx="1795">
                  <c:v>40574</c:v>
                </c:pt>
                <c:pt idx="1796">
                  <c:v>40575</c:v>
                </c:pt>
                <c:pt idx="1797">
                  <c:v>40576</c:v>
                </c:pt>
                <c:pt idx="1798">
                  <c:v>40577</c:v>
                </c:pt>
                <c:pt idx="1799">
                  <c:v>40578</c:v>
                </c:pt>
                <c:pt idx="1800">
                  <c:v>40579</c:v>
                </c:pt>
                <c:pt idx="1801">
                  <c:v>40580</c:v>
                </c:pt>
                <c:pt idx="1802">
                  <c:v>40581</c:v>
                </c:pt>
                <c:pt idx="1803">
                  <c:v>40582</c:v>
                </c:pt>
                <c:pt idx="1804">
                  <c:v>40583</c:v>
                </c:pt>
                <c:pt idx="1805">
                  <c:v>40584</c:v>
                </c:pt>
                <c:pt idx="1806">
                  <c:v>40585</c:v>
                </c:pt>
                <c:pt idx="1807">
                  <c:v>40586</c:v>
                </c:pt>
                <c:pt idx="1808">
                  <c:v>40587</c:v>
                </c:pt>
                <c:pt idx="1809">
                  <c:v>40588</c:v>
                </c:pt>
                <c:pt idx="1810">
                  <c:v>40589</c:v>
                </c:pt>
                <c:pt idx="1811">
                  <c:v>40590</c:v>
                </c:pt>
                <c:pt idx="1812">
                  <c:v>40591</c:v>
                </c:pt>
                <c:pt idx="1813">
                  <c:v>40592</c:v>
                </c:pt>
                <c:pt idx="1814">
                  <c:v>40593</c:v>
                </c:pt>
                <c:pt idx="1815">
                  <c:v>40594</c:v>
                </c:pt>
                <c:pt idx="1816">
                  <c:v>40595</c:v>
                </c:pt>
                <c:pt idx="1817">
                  <c:v>40596</c:v>
                </c:pt>
                <c:pt idx="1818">
                  <c:v>40597</c:v>
                </c:pt>
                <c:pt idx="1819">
                  <c:v>40598</c:v>
                </c:pt>
                <c:pt idx="1820">
                  <c:v>40599</c:v>
                </c:pt>
                <c:pt idx="1821">
                  <c:v>40600</c:v>
                </c:pt>
                <c:pt idx="1822">
                  <c:v>40601</c:v>
                </c:pt>
                <c:pt idx="1823">
                  <c:v>40602</c:v>
                </c:pt>
                <c:pt idx="1824">
                  <c:v>40603</c:v>
                </c:pt>
                <c:pt idx="1825">
                  <c:v>40604</c:v>
                </c:pt>
                <c:pt idx="1826">
                  <c:v>40605</c:v>
                </c:pt>
                <c:pt idx="1827">
                  <c:v>40606</c:v>
                </c:pt>
                <c:pt idx="1828">
                  <c:v>40607</c:v>
                </c:pt>
                <c:pt idx="1829">
                  <c:v>40608</c:v>
                </c:pt>
                <c:pt idx="1830">
                  <c:v>40609</c:v>
                </c:pt>
                <c:pt idx="1831">
                  <c:v>40610</c:v>
                </c:pt>
                <c:pt idx="1832">
                  <c:v>40611</c:v>
                </c:pt>
                <c:pt idx="1833">
                  <c:v>40612</c:v>
                </c:pt>
                <c:pt idx="1834">
                  <c:v>40613</c:v>
                </c:pt>
                <c:pt idx="1835">
                  <c:v>40614</c:v>
                </c:pt>
                <c:pt idx="1836">
                  <c:v>40615</c:v>
                </c:pt>
                <c:pt idx="1837">
                  <c:v>40616</c:v>
                </c:pt>
                <c:pt idx="1838">
                  <c:v>40617</c:v>
                </c:pt>
                <c:pt idx="1839">
                  <c:v>40618</c:v>
                </c:pt>
                <c:pt idx="1840">
                  <c:v>40619</c:v>
                </c:pt>
                <c:pt idx="1841">
                  <c:v>40620</c:v>
                </c:pt>
                <c:pt idx="1842">
                  <c:v>40621</c:v>
                </c:pt>
                <c:pt idx="1843">
                  <c:v>40622</c:v>
                </c:pt>
                <c:pt idx="1844">
                  <c:v>40623</c:v>
                </c:pt>
                <c:pt idx="1845">
                  <c:v>40624</c:v>
                </c:pt>
                <c:pt idx="1846">
                  <c:v>40625</c:v>
                </c:pt>
                <c:pt idx="1847">
                  <c:v>40626</c:v>
                </c:pt>
                <c:pt idx="1848">
                  <c:v>40627</c:v>
                </c:pt>
                <c:pt idx="1849">
                  <c:v>40628</c:v>
                </c:pt>
                <c:pt idx="1850">
                  <c:v>40629</c:v>
                </c:pt>
                <c:pt idx="1851">
                  <c:v>40630</c:v>
                </c:pt>
                <c:pt idx="1852">
                  <c:v>40631</c:v>
                </c:pt>
                <c:pt idx="1853">
                  <c:v>40632</c:v>
                </c:pt>
                <c:pt idx="1854">
                  <c:v>40633</c:v>
                </c:pt>
                <c:pt idx="1855">
                  <c:v>40634</c:v>
                </c:pt>
                <c:pt idx="1856">
                  <c:v>40635</c:v>
                </c:pt>
                <c:pt idx="1857">
                  <c:v>40636</c:v>
                </c:pt>
                <c:pt idx="1858">
                  <c:v>40637</c:v>
                </c:pt>
                <c:pt idx="1859">
                  <c:v>40638</c:v>
                </c:pt>
                <c:pt idx="1860">
                  <c:v>40639</c:v>
                </c:pt>
                <c:pt idx="1861">
                  <c:v>40640</c:v>
                </c:pt>
                <c:pt idx="1862">
                  <c:v>40641</c:v>
                </c:pt>
                <c:pt idx="1863">
                  <c:v>40642</c:v>
                </c:pt>
                <c:pt idx="1864">
                  <c:v>40643</c:v>
                </c:pt>
                <c:pt idx="1865">
                  <c:v>40644</c:v>
                </c:pt>
                <c:pt idx="1866">
                  <c:v>40645</c:v>
                </c:pt>
                <c:pt idx="1867">
                  <c:v>40646</c:v>
                </c:pt>
                <c:pt idx="1868">
                  <c:v>40647</c:v>
                </c:pt>
                <c:pt idx="1869">
                  <c:v>40648</c:v>
                </c:pt>
                <c:pt idx="1870">
                  <c:v>40649</c:v>
                </c:pt>
                <c:pt idx="1871">
                  <c:v>40650</c:v>
                </c:pt>
                <c:pt idx="1872">
                  <c:v>40651</c:v>
                </c:pt>
                <c:pt idx="1873">
                  <c:v>40652</c:v>
                </c:pt>
                <c:pt idx="1874">
                  <c:v>40653</c:v>
                </c:pt>
                <c:pt idx="1875">
                  <c:v>40654</c:v>
                </c:pt>
                <c:pt idx="1876">
                  <c:v>40655</c:v>
                </c:pt>
                <c:pt idx="1877">
                  <c:v>40656</c:v>
                </c:pt>
                <c:pt idx="1878">
                  <c:v>40657</c:v>
                </c:pt>
                <c:pt idx="1879">
                  <c:v>40658</c:v>
                </c:pt>
                <c:pt idx="1880">
                  <c:v>40659</c:v>
                </c:pt>
                <c:pt idx="1881">
                  <c:v>40660</c:v>
                </c:pt>
                <c:pt idx="1882">
                  <c:v>40661</c:v>
                </c:pt>
                <c:pt idx="1883">
                  <c:v>40662</c:v>
                </c:pt>
                <c:pt idx="1884">
                  <c:v>40663</c:v>
                </c:pt>
                <c:pt idx="1885">
                  <c:v>40664</c:v>
                </c:pt>
                <c:pt idx="1886">
                  <c:v>40665</c:v>
                </c:pt>
                <c:pt idx="1887">
                  <c:v>40666</c:v>
                </c:pt>
                <c:pt idx="1888">
                  <c:v>40667</c:v>
                </c:pt>
                <c:pt idx="1889">
                  <c:v>40668</c:v>
                </c:pt>
                <c:pt idx="1890">
                  <c:v>40669</c:v>
                </c:pt>
                <c:pt idx="1891">
                  <c:v>40670</c:v>
                </c:pt>
                <c:pt idx="1892">
                  <c:v>40671</c:v>
                </c:pt>
                <c:pt idx="1893">
                  <c:v>40672</c:v>
                </c:pt>
                <c:pt idx="1894">
                  <c:v>40673</c:v>
                </c:pt>
                <c:pt idx="1895">
                  <c:v>40674</c:v>
                </c:pt>
                <c:pt idx="1896">
                  <c:v>40675</c:v>
                </c:pt>
                <c:pt idx="1897">
                  <c:v>40676</c:v>
                </c:pt>
                <c:pt idx="1898">
                  <c:v>40677</c:v>
                </c:pt>
                <c:pt idx="1899">
                  <c:v>40678</c:v>
                </c:pt>
                <c:pt idx="1900">
                  <c:v>40679</c:v>
                </c:pt>
                <c:pt idx="1901">
                  <c:v>40680</c:v>
                </c:pt>
                <c:pt idx="1902">
                  <c:v>40681</c:v>
                </c:pt>
                <c:pt idx="1903">
                  <c:v>40682</c:v>
                </c:pt>
                <c:pt idx="1904">
                  <c:v>40683</c:v>
                </c:pt>
                <c:pt idx="1905">
                  <c:v>40684</c:v>
                </c:pt>
                <c:pt idx="1906">
                  <c:v>40685</c:v>
                </c:pt>
                <c:pt idx="1907">
                  <c:v>40686</c:v>
                </c:pt>
                <c:pt idx="1908">
                  <c:v>40687</c:v>
                </c:pt>
                <c:pt idx="1909">
                  <c:v>40688</c:v>
                </c:pt>
                <c:pt idx="1910">
                  <c:v>40689</c:v>
                </c:pt>
                <c:pt idx="1911">
                  <c:v>40690</c:v>
                </c:pt>
                <c:pt idx="1912">
                  <c:v>40691</c:v>
                </c:pt>
                <c:pt idx="1913">
                  <c:v>40692</c:v>
                </c:pt>
                <c:pt idx="1914">
                  <c:v>40693</c:v>
                </c:pt>
                <c:pt idx="1915">
                  <c:v>40694</c:v>
                </c:pt>
                <c:pt idx="1916">
                  <c:v>40695</c:v>
                </c:pt>
                <c:pt idx="1917">
                  <c:v>40696</c:v>
                </c:pt>
                <c:pt idx="1918">
                  <c:v>40697</c:v>
                </c:pt>
                <c:pt idx="1919">
                  <c:v>40698</c:v>
                </c:pt>
                <c:pt idx="1920">
                  <c:v>40699</c:v>
                </c:pt>
                <c:pt idx="1921">
                  <c:v>40700</c:v>
                </c:pt>
                <c:pt idx="1922">
                  <c:v>40701</c:v>
                </c:pt>
                <c:pt idx="1923">
                  <c:v>40702</c:v>
                </c:pt>
                <c:pt idx="1924">
                  <c:v>40703</c:v>
                </c:pt>
                <c:pt idx="1925">
                  <c:v>40704</c:v>
                </c:pt>
                <c:pt idx="1926">
                  <c:v>40705</c:v>
                </c:pt>
                <c:pt idx="1927">
                  <c:v>40706</c:v>
                </c:pt>
                <c:pt idx="1928">
                  <c:v>40707</c:v>
                </c:pt>
                <c:pt idx="1929">
                  <c:v>40708</c:v>
                </c:pt>
                <c:pt idx="1930">
                  <c:v>40709</c:v>
                </c:pt>
                <c:pt idx="1931">
                  <c:v>40710</c:v>
                </c:pt>
                <c:pt idx="1932">
                  <c:v>40711</c:v>
                </c:pt>
                <c:pt idx="1933">
                  <c:v>40712</c:v>
                </c:pt>
                <c:pt idx="1934">
                  <c:v>40713</c:v>
                </c:pt>
                <c:pt idx="1935">
                  <c:v>40714</c:v>
                </c:pt>
                <c:pt idx="1936">
                  <c:v>40715</c:v>
                </c:pt>
                <c:pt idx="1937">
                  <c:v>40716</c:v>
                </c:pt>
                <c:pt idx="1938">
                  <c:v>40717</c:v>
                </c:pt>
                <c:pt idx="1939">
                  <c:v>40718</c:v>
                </c:pt>
                <c:pt idx="1940">
                  <c:v>40719</c:v>
                </c:pt>
                <c:pt idx="1941">
                  <c:v>40720</c:v>
                </c:pt>
                <c:pt idx="1942">
                  <c:v>40721</c:v>
                </c:pt>
                <c:pt idx="1943">
                  <c:v>40722</c:v>
                </c:pt>
                <c:pt idx="1944">
                  <c:v>40723</c:v>
                </c:pt>
                <c:pt idx="1945">
                  <c:v>40724</c:v>
                </c:pt>
                <c:pt idx="1946">
                  <c:v>40725</c:v>
                </c:pt>
                <c:pt idx="1947">
                  <c:v>40726</c:v>
                </c:pt>
                <c:pt idx="1948">
                  <c:v>40727</c:v>
                </c:pt>
                <c:pt idx="1949">
                  <c:v>40728</c:v>
                </c:pt>
                <c:pt idx="1950">
                  <c:v>40729</c:v>
                </c:pt>
                <c:pt idx="1951">
                  <c:v>40730</c:v>
                </c:pt>
                <c:pt idx="1952">
                  <c:v>40731</c:v>
                </c:pt>
                <c:pt idx="1953">
                  <c:v>40732</c:v>
                </c:pt>
                <c:pt idx="1954">
                  <c:v>40733</c:v>
                </c:pt>
                <c:pt idx="1955">
                  <c:v>40734</c:v>
                </c:pt>
                <c:pt idx="1956">
                  <c:v>40735</c:v>
                </c:pt>
                <c:pt idx="1957">
                  <c:v>40736</c:v>
                </c:pt>
                <c:pt idx="1958">
                  <c:v>40737</c:v>
                </c:pt>
                <c:pt idx="1959">
                  <c:v>40738</c:v>
                </c:pt>
                <c:pt idx="1960">
                  <c:v>40739</c:v>
                </c:pt>
                <c:pt idx="1961">
                  <c:v>40740</c:v>
                </c:pt>
                <c:pt idx="1962">
                  <c:v>40741</c:v>
                </c:pt>
                <c:pt idx="1963">
                  <c:v>40742</c:v>
                </c:pt>
                <c:pt idx="1964">
                  <c:v>40743</c:v>
                </c:pt>
                <c:pt idx="1965">
                  <c:v>40744</c:v>
                </c:pt>
                <c:pt idx="1966">
                  <c:v>40745</c:v>
                </c:pt>
                <c:pt idx="1967">
                  <c:v>40746</c:v>
                </c:pt>
                <c:pt idx="1968">
                  <c:v>40747</c:v>
                </c:pt>
                <c:pt idx="1969">
                  <c:v>40748</c:v>
                </c:pt>
                <c:pt idx="1970">
                  <c:v>40749</c:v>
                </c:pt>
                <c:pt idx="1971">
                  <c:v>40750</c:v>
                </c:pt>
                <c:pt idx="1972">
                  <c:v>40751</c:v>
                </c:pt>
                <c:pt idx="1973">
                  <c:v>40752</c:v>
                </c:pt>
                <c:pt idx="1974">
                  <c:v>40753</c:v>
                </c:pt>
                <c:pt idx="1975">
                  <c:v>40754</c:v>
                </c:pt>
                <c:pt idx="1976">
                  <c:v>40755</c:v>
                </c:pt>
                <c:pt idx="1977">
                  <c:v>40756</c:v>
                </c:pt>
                <c:pt idx="1978">
                  <c:v>40757</c:v>
                </c:pt>
                <c:pt idx="1979">
                  <c:v>40758</c:v>
                </c:pt>
                <c:pt idx="1980">
                  <c:v>40759</c:v>
                </c:pt>
                <c:pt idx="1981">
                  <c:v>40760</c:v>
                </c:pt>
                <c:pt idx="1982">
                  <c:v>40761</c:v>
                </c:pt>
                <c:pt idx="1983">
                  <c:v>40762</c:v>
                </c:pt>
                <c:pt idx="1984">
                  <c:v>40763</c:v>
                </c:pt>
                <c:pt idx="1985">
                  <c:v>40764</c:v>
                </c:pt>
                <c:pt idx="1986">
                  <c:v>40765</c:v>
                </c:pt>
                <c:pt idx="1987">
                  <c:v>40766</c:v>
                </c:pt>
                <c:pt idx="1988">
                  <c:v>40767</c:v>
                </c:pt>
                <c:pt idx="1989">
                  <c:v>40768</c:v>
                </c:pt>
                <c:pt idx="1990">
                  <c:v>40769</c:v>
                </c:pt>
                <c:pt idx="1991">
                  <c:v>40770</c:v>
                </c:pt>
                <c:pt idx="1992">
                  <c:v>40771</c:v>
                </c:pt>
                <c:pt idx="1993">
                  <c:v>40772</c:v>
                </c:pt>
                <c:pt idx="1994">
                  <c:v>40773</c:v>
                </c:pt>
                <c:pt idx="1995">
                  <c:v>40774</c:v>
                </c:pt>
                <c:pt idx="1996">
                  <c:v>40775</c:v>
                </c:pt>
                <c:pt idx="1997">
                  <c:v>40776</c:v>
                </c:pt>
                <c:pt idx="1998">
                  <c:v>40777</c:v>
                </c:pt>
                <c:pt idx="1999">
                  <c:v>40778</c:v>
                </c:pt>
                <c:pt idx="2000">
                  <c:v>40779</c:v>
                </c:pt>
                <c:pt idx="2001">
                  <c:v>40780</c:v>
                </c:pt>
                <c:pt idx="2002">
                  <c:v>40781</c:v>
                </c:pt>
                <c:pt idx="2003">
                  <c:v>40782</c:v>
                </c:pt>
                <c:pt idx="2004">
                  <c:v>40783</c:v>
                </c:pt>
                <c:pt idx="2005">
                  <c:v>40784</c:v>
                </c:pt>
                <c:pt idx="2006">
                  <c:v>40785</c:v>
                </c:pt>
                <c:pt idx="2007">
                  <c:v>40786</c:v>
                </c:pt>
                <c:pt idx="2008">
                  <c:v>40787</c:v>
                </c:pt>
                <c:pt idx="2009">
                  <c:v>40788</c:v>
                </c:pt>
                <c:pt idx="2010">
                  <c:v>40789</c:v>
                </c:pt>
                <c:pt idx="2011">
                  <c:v>40790</c:v>
                </c:pt>
                <c:pt idx="2012">
                  <c:v>40791</c:v>
                </c:pt>
                <c:pt idx="2013">
                  <c:v>40792</c:v>
                </c:pt>
                <c:pt idx="2014">
                  <c:v>40793</c:v>
                </c:pt>
                <c:pt idx="2015">
                  <c:v>40794</c:v>
                </c:pt>
                <c:pt idx="2016">
                  <c:v>40795</c:v>
                </c:pt>
                <c:pt idx="2017">
                  <c:v>40796</c:v>
                </c:pt>
                <c:pt idx="2018">
                  <c:v>40797</c:v>
                </c:pt>
                <c:pt idx="2019">
                  <c:v>40798</c:v>
                </c:pt>
                <c:pt idx="2020">
                  <c:v>40799</c:v>
                </c:pt>
                <c:pt idx="2021">
                  <c:v>40800</c:v>
                </c:pt>
                <c:pt idx="2022">
                  <c:v>40801</c:v>
                </c:pt>
                <c:pt idx="2023">
                  <c:v>40802</c:v>
                </c:pt>
                <c:pt idx="2024">
                  <c:v>40803</c:v>
                </c:pt>
                <c:pt idx="2025">
                  <c:v>40804</c:v>
                </c:pt>
                <c:pt idx="2026">
                  <c:v>40805</c:v>
                </c:pt>
                <c:pt idx="2027">
                  <c:v>40806</c:v>
                </c:pt>
                <c:pt idx="2028">
                  <c:v>40807</c:v>
                </c:pt>
                <c:pt idx="2029">
                  <c:v>40808</c:v>
                </c:pt>
                <c:pt idx="2030">
                  <c:v>40809</c:v>
                </c:pt>
                <c:pt idx="2031">
                  <c:v>40810</c:v>
                </c:pt>
                <c:pt idx="2032">
                  <c:v>40811</c:v>
                </c:pt>
                <c:pt idx="2033">
                  <c:v>40812</c:v>
                </c:pt>
                <c:pt idx="2034">
                  <c:v>40813</c:v>
                </c:pt>
                <c:pt idx="2035">
                  <c:v>40814</c:v>
                </c:pt>
                <c:pt idx="2036">
                  <c:v>40815</c:v>
                </c:pt>
                <c:pt idx="2037">
                  <c:v>40816</c:v>
                </c:pt>
                <c:pt idx="2038">
                  <c:v>40817</c:v>
                </c:pt>
                <c:pt idx="2039">
                  <c:v>40818</c:v>
                </c:pt>
                <c:pt idx="2040">
                  <c:v>40819</c:v>
                </c:pt>
                <c:pt idx="2041">
                  <c:v>40820</c:v>
                </c:pt>
                <c:pt idx="2042">
                  <c:v>40821</c:v>
                </c:pt>
                <c:pt idx="2043">
                  <c:v>40822</c:v>
                </c:pt>
                <c:pt idx="2044">
                  <c:v>40823</c:v>
                </c:pt>
                <c:pt idx="2045">
                  <c:v>40824</c:v>
                </c:pt>
                <c:pt idx="2046">
                  <c:v>40825</c:v>
                </c:pt>
                <c:pt idx="2047">
                  <c:v>40826</c:v>
                </c:pt>
                <c:pt idx="2048">
                  <c:v>40827</c:v>
                </c:pt>
                <c:pt idx="2049">
                  <c:v>40828</c:v>
                </c:pt>
                <c:pt idx="2050">
                  <c:v>40829</c:v>
                </c:pt>
                <c:pt idx="2051">
                  <c:v>40830</c:v>
                </c:pt>
                <c:pt idx="2052">
                  <c:v>40831</c:v>
                </c:pt>
                <c:pt idx="2053">
                  <c:v>40832</c:v>
                </c:pt>
                <c:pt idx="2054">
                  <c:v>40833</c:v>
                </c:pt>
                <c:pt idx="2055">
                  <c:v>40834</c:v>
                </c:pt>
                <c:pt idx="2056">
                  <c:v>40835</c:v>
                </c:pt>
                <c:pt idx="2057">
                  <c:v>40836</c:v>
                </c:pt>
                <c:pt idx="2058">
                  <c:v>40837</c:v>
                </c:pt>
                <c:pt idx="2059">
                  <c:v>40838</c:v>
                </c:pt>
                <c:pt idx="2060">
                  <c:v>40839</c:v>
                </c:pt>
                <c:pt idx="2061">
                  <c:v>40840</c:v>
                </c:pt>
                <c:pt idx="2062">
                  <c:v>40841</c:v>
                </c:pt>
                <c:pt idx="2063">
                  <c:v>40842</c:v>
                </c:pt>
                <c:pt idx="2064">
                  <c:v>40843</c:v>
                </c:pt>
                <c:pt idx="2065">
                  <c:v>40844</c:v>
                </c:pt>
                <c:pt idx="2066">
                  <c:v>40845</c:v>
                </c:pt>
                <c:pt idx="2067">
                  <c:v>40846</c:v>
                </c:pt>
                <c:pt idx="2068">
                  <c:v>40847</c:v>
                </c:pt>
                <c:pt idx="2069">
                  <c:v>40848</c:v>
                </c:pt>
                <c:pt idx="2070">
                  <c:v>40849</c:v>
                </c:pt>
                <c:pt idx="2071">
                  <c:v>40850</c:v>
                </c:pt>
                <c:pt idx="2072">
                  <c:v>40851</c:v>
                </c:pt>
                <c:pt idx="2073">
                  <c:v>40852</c:v>
                </c:pt>
                <c:pt idx="2074">
                  <c:v>40853</c:v>
                </c:pt>
                <c:pt idx="2075">
                  <c:v>40854</c:v>
                </c:pt>
                <c:pt idx="2076">
                  <c:v>40855</c:v>
                </c:pt>
                <c:pt idx="2077">
                  <c:v>40856</c:v>
                </c:pt>
                <c:pt idx="2078">
                  <c:v>40857</c:v>
                </c:pt>
                <c:pt idx="2079">
                  <c:v>40858</c:v>
                </c:pt>
                <c:pt idx="2080">
                  <c:v>40859</c:v>
                </c:pt>
                <c:pt idx="2081">
                  <c:v>40860</c:v>
                </c:pt>
                <c:pt idx="2082">
                  <c:v>40861</c:v>
                </c:pt>
                <c:pt idx="2083">
                  <c:v>40862</c:v>
                </c:pt>
                <c:pt idx="2084">
                  <c:v>40863</c:v>
                </c:pt>
                <c:pt idx="2085">
                  <c:v>40864</c:v>
                </c:pt>
                <c:pt idx="2086">
                  <c:v>40865</c:v>
                </c:pt>
                <c:pt idx="2087">
                  <c:v>40866</c:v>
                </c:pt>
                <c:pt idx="2088">
                  <c:v>40867</c:v>
                </c:pt>
                <c:pt idx="2089">
                  <c:v>40868</c:v>
                </c:pt>
                <c:pt idx="2090">
                  <c:v>40869</c:v>
                </c:pt>
                <c:pt idx="2091">
                  <c:v>40870</c:v>
                </c:pt>
                <c:pt idx="2092">
                  <c:v>40871</c:v>
                </c:pt>
                <c:pt idx="2093">
                  <c:v>40872</c:v>
                </c:pt>
                <c:pt idx="2094">
                  <c:v>40873</c:v>
                </c:pt>
                <c:pt idx="2095">
                  <c:v>40874</c:v>
                </c:pt>
                <c:pt idx="2096">
                  <c:v>40875</c:v>
                </c:pt>
                <c:pt idx="2097">
                  <c:v>40876</c:v>
                </c:pt>
                <c:pt idx="2098">
                  <c:v>40877</c:v>
                </c:pt>
                <c:pt idx="2099">
                  <c:v>40878</c:v>
                </c:pt>
                <c:pt idx="2100">
                  <c:v>40879</c:v>
                </c:pt>
                <c:pt idx="2101">
                  <c:v>40880</c:v>
                </c:pt>
                <c:pt idx="2102">
                  <c:v>40881</c:v>
                </c:pt>
                <c:pt idx="2103">
                  <c:v>40882</c:v>
                </c:pt>
                <c:pt idx="2104">
                  <c:v>40883</c:v>
                </c:pt>
                <c:pt idx="2105">
                  <c:v>40884</c:v>
                </c:pt>
                <c:pt idx="2106">
                  <c:v>40885</c:v>
                </c:pt>
                <c:pt idx="2107">
                  <c:v>40886</c:v>
                </c:pt>
                <c:pt idx="2108">
                  <c:v>40887</c:v>
                </c:pt>
                <c:pt idx="2109">
                  <c:v>40888</c:v>
                </c:pt>
                <c:pt idx="2110">
                  <c:v>40889</c:v>
                </c:pt>
                <c:pt idx="2111">
                  <c:v>40890</c:v>
                </c:pt>
                <c:pt idx="2112">
                  <c:v>40891</c:v>
                </c:pt>
                <c:pt idx="2113">
                  <c:v>40892</c:v>
                </c:pt>
                <c:pt idx="2114">
                  <c:v>40893</c:v>
                </c:pt>
                <c:pt idx="2115">
                  <c:v>40894</c:v>
                </c:pt>
                <c:pt idx="2116">
                  <c:v>40895</c:v>
                </c:pt>
                <c:pt idx="2117">
                  <c:v>40896</c:v>
                </c:pt>
                <c:pt idx="2118">
                  <c:v>40897</c:v>
                </c:pt>
                <c:pt idx="2119">
                  <c:v>40898</c:v>
                </c:pt>
                <c:pt idx="2120">
                  <c:v>40899</c:v>
                </c:pt>
                <c:pt idx="2121">
                  <c:v>40900</c:v>
                </c:pt>
                <c:pt idx="2122">
                  <c:v>40901</c:v>
                </c:pt>
                <c:pt idx="2123">
                  <c:v>40902</c:v>
                </c:pt>
                <c:pt idx="2124">
                  <c:v>40903</c:v>
                </c:pt>
                <c:pt idx="2125">
                  <c:v>40904</c:v>
                </c:pt>
                <c:pt idx="2126">
                  <c:v>40905</c:v>
                </c:pt>
                <c:pt idx="2127">
                  <c:v>40906</c:v>
                </c:pt>
                <c:pt idx="2128">
                  <c:v>40907</c:v>
                </c:pt>
                <c:pt idx="2129">
                  <c:v>40908</c:v>
                </c:pt>
                <c:pt idx="2130">
                  <c:v>40909</c:v>
                </c:pt>
                <c:pt idx="2131">
                  <c:v>40910</c:v>
                </c:pt>
                <c:pt idx="2132">
                  <c:v>40911</c:v>
                </c:pt>
                <c:pt idx="2133">
                  <c:v>40912</c:v>
                </c:pt>
                <c:pt idx="2134">
                  <c:v>40913</c:v>
                </c:pt>
                <c:pt idx="2135">
                  <c:v>40914</c:v>
                </c:pt>
                <c:pt idx="2136">
                  <c:v>40915</c:v>
                </c:pt>
                <c:pt idx="2137">
                  <c:v>40916</c:v>
                </c:pt>
                <c:pt idx="2138">
                  <c:v>40917</c:v>
                </c:pt>
                <c:pt idx="2139">
                  <c:v>40918</c:v>
                </c:pt>
                <c:pt idx="2140">
                  <c:v>40919</c:v>
                </c:pt>
                <c:pt idx="2141">
                  <c:v>40920</c:v>
                </c:pt>
                <c:pt idx="2142">
                  <c:v>40921</c:v>
                </c:pt>
                <c:pt idx="2143">
                  <c:v>40922</c:v>
                </c:pt>
                <c:pt idx="2144">
                  <c:v>40923</c:v>
                </c:pt>
                <c:pt idx="2145">
                  <c:v>40924</c:v>
                </c:pt>
                <c:pt idx="2146">
                  <c:v>40925</c:v>
                </c:pt>
                <c:pt idx="2147">
                  <c:v>40926</c:v>
                </c:pt>
                <c:pt idx="2148">
                  <c:v>40927</c:v>
                </c:pt>
                <c:pt idx="2149">
                  <c:v>40928</c:v>
                </c:pt>
                <c:pt idx="2150">
                  <c:v>40929</c:v>
                </c:pt>
                <c:pt idx="2151">
                  <c:v>40930</c:v>
                </c:pt>
                <c:pt idx="2152">
                  <c:v>40931</c:v>
                </c:pt>
                <c:pt idx="2153">
                  <c:v>40932</c:v>
                </c:pt>
                <c:pt idx="2154">
                  <c:v>40933</c:v>
                </c:pt>
                <c:pt idx="2155">
                  <c:v>40934</c:v>
                </c:pt>
                <c:pt idx="2156">
                  <c:v>40935</c:v>
                </c:pt>
                <c:pt idx="2157">
                  <c:v>40936</c:v>
                </c:pt>
                <c:pt idx="2158">
                  <c:v>40937</c:v>
                </c:pt>
                <c:pt idx="2159">
                  <c:v>40938</c:v>
                </c:pt>
                <c:pt idx="2160">
                  <c:v>40939</c:v>
                </c:pt>
                <c:pt idx="2161">
                  <c:v>40940</c:v>
                </c:pt>
                <c:pt idx="2162">
                  <c:v>40941</c:v>
                </c:pt>
                <c:pt idx="2163">
                  <c:v>40942</c:v>
                </c:pt>
                <c:pt idx="2164">
                  <c:v>40943</c:v>
                </c:pt>
                <c:pt idx="2165">
                  <c:v>40944</c:v>
                </c:pt>
                <c:pt idx="2166">
                  <c:v>40945</c:v>
                </c:pt>
                <c:pt idx="2167">
                  <c:v>40946</c:v>
                </c:pt>
                <c:pt idx="2168">
                  <c:v>40947</c:v>
                </c:pt>
                <c:pt idx="2169">
                  <c:v>40948</c:v>
                </c:pt>
                <c:pt idx="2170">
                  <c:v>40949</c:v>
                </c:pt>
                <c:pt idx="2171">
                  <c:v>40950</c:v>
                </c:pt>
                <c:pt idx="2172">
                  <c:v>40951</c:v>
                </c:pt>
                <c:pt idx="2173">
                  <c:v>40952</c:v>
                </c:pt>
                <c:pt idx="2174">
                  <c:v>40953</c:v>
                </c:pt>
                <c:pt idx="2175">
                  <c:v>40954</c:v>
                </c:pt>
                <c:pt idx="2176">
                  <c:v>40955</c:v>
                </c:pt>
                <c:pt idx="2177">
                  <c:v>40956</c:v>
                </c:pt>
                <c:pt idx="2178">
                  <c:v>40957</c:v>
                </c:pt>
                <c:pt idx="2179">
                  <c:v>40958</c:v>
                </c:pt>
                <c:pt idx="2180">
                  <c:v>40959</c:v>
                </c:pt>
                <c:pt idx="2181">
                  <c:v>40960</c:v>
                </c:pt>
                <c:pt idx="2182">
                  <c:v>40961</c:v>
                </c:pt>
                <c:pt idx="2183">
                  <c:v>40962</c:v>
                </c:pt>
                <c:pt idx="2184">
                  <c:v>40963</c:v>
                </c:pt>
                <c:pt idx="2185">
                  <c:v>40964</c:v>
                </c:pt>
                <c:pt idx="2186">
                  <c:v>40965</c:v>
                </c:pt>
                <c:pt idx="2187">
                  <c:v>40966</c:v>
                </c:pt>
                <c:pt idx="2188">
                  <c:v>40967</c:v>
                </c:pt>
                <c:pt idx="2189">
                  <c:v>40968</c:v>
                </c:pt>
                <c:pt idx="2190">
                  <c:v>40969</c:v>
                </c:pt>
                <c:pt idx="2191">
                  <c:v>40970</c:v>
                </c:pt>
                <c:pt idx="2192">
                  <c:v>40971</c:v>
                </c:pt>
                <c:pt idx="2193">
                  <c:v>40972</c:v>
                </c:pt>
                <c:pt idx="2194">
                  <c:v>40973</c:v>
                </c:pt>
                <c:pt idx="2195">
                  <c:v>40974</c:v>
                </c:pt>
                <c:pt idx="2196">
                  <c:v>40975</c:v>
                </c:pt>
                <c:pt idx="2197">
                  <c:v>40976</c:v>
                </c:pt>
                <c:pt idx="2198">
                  <c:v>40977</c:v>
                </c:pt>
                <c:pt idx="2199">
                  <c:v>40978</c:v>
                </c:pt>
                <c:pt idx="2200">
                  <c:v>40979</c:v>
                </c:pt>
                <c:pt idx="2201">
                  <c:v>40980</c:v>
                </c:pt>
                <c:pt idx="2202">
                  <c:v>40981</c:v>
                </c:pt>
                <c:pt idx="2203">
                  <c:v>40982</c:v>
                </c:pt>
                <c:pt idx="2204">
                  <c:v>40983</c:v>
                </c:pt>
                <c:pt idx="2205">
                  <c:v>40984</c:v>
                </c:pt>
                <c:pt idx="2206">
                  <c:v>40985</c:v>
                </c:pt>
                <c:pt idx="2207">
                  <c:v>40986</c:v>
                </c:pt>
                <c:pt idx="2208">
                  <c:v>40987</c:v>
                </c:pt>
                <c:pt idx="2209">
                  <c:v>40988</c:v>
                </c:pt>
                <c:pt idx="2210">
                  <c:v>40989</c:v>
                </c:pt>
                <c:pt idx="2211">
                  <c:v>40990</c:v>
                </c:pt>
                <c:pt idx="2212">
                  <c:v>40991</c:v>
                </c:pt>
                <c:pt idx="2213">
                  <c:v>40992</c:v>
                </c:pt>
                <c:pt idx="2214">
                  <c:v>40993</c:v>
                </c:pt>
                <c:pt idx="2215">
                  <c:v>40994</c:v>
                </c:pt>
                <c:pt idx="2216">
                  <c:v>40995</c:v>
                </c:pt>
                <c:pt idx="2217">
                  <c:v>40996</c:v>
                </c:pt>
                <c:pt idx="2218">
                  <c:v>40997</c:v>
                </c:pt>
                <c:pt idx="2219">
                  <c:v>40998</c:v>
                </c:pt>
                <c:pt idx="2220">
                  <c:v>40999</c:v>
                </c:pt>
                <c:pt idx="2221">
                  <c:v>41000</c:v>
                </c:pt>
                <c:pt idx="2222">
                  <c:v>41001</c:v>
                </c:pt>
                <c:pt idx="2223">
                  <c:v>41002</c:v>
                </c:pt>
                <c:pt idx="2224">
                  <c:v>41003</c:v>
                </c:pt>
                <c:pt idx="2225">
                  <c:v>41004</c:v>
                </c:pt>
                <c:pt idx="2226">
                  <c:v>41005</c:v>
                </c:pt>
                <c:pt idx="2227">
                  <c:v>41006</c:v>
                </c:pt>
                <c:pt idx="2228">
                  <c:v>41007</c:v>
                </c:pt>
                <c:pt idx="2229">
                  <c:v>41008</c:v>
                </c:pt>
                <c:pt idx="2230">
                  <c:v>41009</c:v>
                </c:pt>
                <c:pt idx="2231">
                  <c:v>41010</c:v>
                </c:pt>
                <c:pt idx="2232">
                  <c:v>41011</c:v>
                </c:pt>
                <c:pt idx="2233">
                  <c:v>41012</c:v>
                </c:pt>
                <c:pt idx="2234">
                  <c:v>41013</c:v>
                </c:pt>
                <c:pt idx="2235">
                  <c:v>41014</c:v>
                </c:pt>
                <c:pt idx="2236">
                  <c:v>41015</c:v>
                </c:pt>
                <c:pt idx="2237">
                  <c:v>41016</c:v>
                </c:pt>
                <c:pt idx="2238">
                  <c:v>41017</c:v>
                </c:pt>
                <c:pt idx="2239">
                  <c:v>41018</c:v>
                </c:pt>
                <c:pt idx="2240">
                  <c:v>41019</c:v>
                </c:pt>
                <c:pt idx="2241">
                  <c:v>41020</c:v>
                </c:pt>
                <c:pt idx="2242">
                  <c:v>41021</c:v>
                </c:pt>
                <c:pt idx="2243">
                  <c:v>41022</c:v>
                </c:pt>
                <c:pt idx="2244">
                  <c:v>41023</c:v>
                </c:pt>
                <c:pt idx="2245">
                  <c:v>41024</c:v>
                </c:pt>
                <c:pt idx="2246">
                  <c:v>41025</c:v>
                </c:pt>
                <c:pt idx="2247">
                  <c:v>41026</c:v>
                </c:pt>
                <c:pt idx="2248">
                  <c:v>41027</c:v>
                </c:pt>
                <c:pt idx="2249">
                  <c:v>41028</c:v>
                </c:pt>
                <c:pt idx="2250">
                  <c:v>41029</c:v>
                </c:pt>
                <c:pt idx="2251">
                  <c:v>41030</c:v>
                </c:pt>
                <c:pt idx="2252">
                  <c:v>41031</c:v>
                </c:pt>
                <c:pt idx="2253">
                  <c:v>41032</c:v>
                </c:pt>
                <c:pt idx="2254">
                  <c:v>41033</c:v>
                </c:pt>
                <c:pt idx="2255">
                  <c:v>41034</c:v>
                </c:pt>
                <c:pt idx="2256">
                  <c:v>41035</c:v>
                </c:pt>
                <c:pt idx="2257">
                  <c:v>41036</c:v>
                </c:pt>
                <c:pt idx="2258">
                  <c:v>41037</c:v>
                </c:pt>
                <c:pt idx="2259">
                  <c:v>41038</c:v>
                </c:pt>
                <c:pt idx="2260">
                  <c:v>41039</c:v>
                </c:pt>
                <c:pt idx="2261">
                  <c:v>41040</c:v>
                </c:pt>
                <c:pt idx="2262">
                  <c:v>41041</c:v>
                </c:pt>
                <c:pt idx="2263">
                  <c:v>41042</c:v>
                </c:pt>
                <c:pt idx="2264">
                  <c:v>41043</c:v>
                </c:pt>
                <c:pt idx="2265">
                  <c:v>41044</c:v>
                </c:pt>
                <c:pt idx="2266">
                  <c:v>41045</c:v>
                </c:pt>
                <c:pt idx="2267">
                  <c:v>41046</c:v>
                </c:pt>
                <c:pt idx="2268">
                  <c:v>41047</c:v>
                </c:pt>
                <c:pt idx="2269">
                  <c:v>41048</c:v>
                </c:pt>
                <c:pt idx="2270">
                  <c:v>41049</c:v>
                </c:pt>
                <c:pt idx="2271">
                  <c:v>41050</c:v>
                </c:pt>
                <c:pt idx="2272">
                  <c:v>41051</c:v>
                </c:pt>
                <c:pt idx="2273">
                  <c:v>41052</c:v>
                </c:pt>
                <c:pt idx="2274">
                  <c:v>41053</c:v>
                </c:pt>
                <c:pt idx="2275">
                  <c:v>41054</c:v>
                </c:pt>
                <c:pt idx="2276">
                  <c:v>41055</c:v>
                </c:pt>
                <c:pt idx="2277">
                  <c:v>41056</c:v>
                </c:pt>
                <c:pt idx="2278">
                  <c:v>41057</c:v>
                </c:pt>
                <c:pt idx="2279">
                  <c:v>41058</c:v>
                </c:pt>
                <c:pt idx="2280">
                  <c:v>41059</c:v>
                </c:pt>
                <c:pt idx="2281">
                  <c:v>41060</c:v>
                </c:pt>
                <c:pt idx="2282">
                  <c:v>41061</c:v>
                </c:pt>
                <c:pt idx="2283">
                  <c:v>41062</c:v>
                </c:pt>
                <c:pt idx="2284">
                  <c:v>41063</c:v>
                </c:pt>
                <c:pt idx="2285">
                  <c:v>41064</c:v>
                </c:pt>
                <c:pt idx="2286">
                  <c:v>41065</c:v>
                </c:pt>
                <c:pt idx="2287">
                  <c:v>41066</c:v>
                </c:pt>
                <c:pt idx="2288">
                  <c:v>41067</c:v>
                </c:pt>
                <c:pt idx="2289">
                  <c:v>41068</c:v>
                </c:pt>
                <c:pt idx="2290">
                  <c:v>41069</c:v>
                </c:pt>
                <c:pt idx="2291">
                  <c:v>41070</c:v>
                </c:pt>
                <c:pt idx="2292">
                  <c:v>41071</c:v>
                </c:pt>
                <c:pt idx="2293">
                  <c:v>41072</c:v>
                </c:pt>
                <c:pt idx="2294">
                  <c:v>41073</c:v>
                </c:pt>
                <c:pt idx="2295">
                  <c:v>41074</c:v>
                </c:pt>
                <c:pt idx="2296">
                  <c:v>41075</c:v>
                </c:pt>
                <c:pt idx="2297">
                  <c:v>41076</c:v>
                </c:pt>
                <c:pt idx="2298">
                  <c:v>41077</c:v>
                </c:pt>
                <c:pt idx="2299">
                  <c:v>41078</c:v>
                </c:pt>
                <c:pt idx="2300">
                  <c:v>41079</c:v>
                </c:pt>
                <c:pt idx="2301">
                  <c:v>41080</c:v>
                </c:pt>
                <c:pt idx="2302">
                  <c:v>41081</c:v>
                </c:pt>
                <c:pt idx="2303">
                  <c:v>41082</c:v>
                </c:pt>
                <c:pt idx="2304">
                  <c:v>41083</c:v>
                </c:pt>
                <c:pt idx="2305">
                  <c:v>41084</c:v>
                </c:pt>
                <c:pt idx="2306">
                  <c:v>41085</c:v>
                </c:pt>
                <c:pt idx="2307">
                  <c:v>41086</c:v>
                </c:pt>
                <c:pt idx="2308">
                  <c:v>41087</c:v>
                </c:pt>
                <c:pt idx="2309">
                  <c:v>41088</c:v>
                </c:pt>
                <c:pt idx="2310">
                  <c:v>41089</c:v>
                </c:pt>
                <c:pt idx="2311">
                  <c:v>41090</c:v>
                </c:pt>
                <c:pt idx="2312">
                  <c:v>41091</c:v>
                </c:pt>
                <c:pt idx="2313">
                  <c:v>41092</c:v>
                </c:pt>
                <c:pt idx="2314">
                  <c:v>41093</c:v>
                </c:pt>
                <c:pt idx="2315">
                  <c:v>41094</c:v>
                </c:pt>
                <c:pt idx="2316">
                  <c:v>41095</c:v>
                </c:pt>
                <c:pt idx="2317">
                  <c:v>41096</c:v>
                </c:pt>
                <c:pt idx="2318">
                  <c:v>41097</c:v>
                </c:pt>
                <c:pt idx="2319">
                  <c:v>41098</c:v>
                </c:pt>
                <c:pt idx="2320">
                  <c:v>41099</c:v>
                </c:pt>
                <c:pt idx="2321">
                  <c:v>41100</c:v>
                </c:pt>
                <c:pt idx="2322">
                  <c:v>41101</c:v>
                </c:pt>
                <c:pt idx="2323">
                  <c:v>41102</c:v>
                </c:pt>
                <c:pt idx="2324">
                  <c:v>41103</c:v>
                </c:pt>
                <c:pt idx="2325">
                  <c:v>41104</c:v>
                </c:pt>
                <c:pt idx="2326">
                  <c:v>41105</c:v>
                </c:pt>
                <c:pt idx="2327">
                  <c:v>41106</c:v>
                </c:pt>
                <c:pt idx="2328">
                  <c:v>41107</c:v>
                </c:pt>
                <c:pt idx="2329">
                  <c:v>41108</c:v>
                </c:pt>
                <c:pt idx="2330">
                  <c:v>41109</c:v>
                </c:pt>
                <c:pt idx="2331">
                  <c:v>41110</c:v>
                </c:pt>
                <c:pt idx="2332">
                  <c:v>41111</c:v>
                </c:pt>
                <c:pt idx="2333">
                  <c:v>41112</c:v>
                </c:pt>
                <c:pt idx="2334">
                  <c:v>41113</c:v>
                </c:pt>
                <c:pt idx="2335">
                  <c:v>41114</c:v>
                </c:pt>
                <c:pt idx="2336">
                  <c:v>41115</c:v>
                </c:pt>
                <c:pt idx="2337">
                  <c:v>41116</c:v>
                </c:pt>
                <c:pt idx="2338">
                  <c:v>41117</c:v>
                </c:pt>
                <c:pt idx="2339">
                  <c:v>41118</c:v>
                </c:pt>
                <c:pt idx="2340">
                  <c:v>41119</c:v>
                </c:pt>
                <c:pt idx="2341">
                  <c:v>41120</c:v>
                </c:pt>
                <c:pt idx="2342">
                  <c:v>41121</c:v>
                </c:pt>
                <c:pt idx="2343">
                  <c:v>41122</c:v>
                </c:pt>
                <c:pt idx="2344">
                  <c:v>41123</c:v>
                </c:pt>
                <c:pt idx="2345">
                  <c:v>41124</c:v>
                </c:pt>
                <c:pt idx="2346">
                  <c:v>41125</c:v>
                </c:pt>
                <c:pt idx="2347">
                  <c:v>41126</c:v>
                </c:pt>
                <c:pt idx="2348">
                  <c:v>41127</c:v>
                </c:pt>
                <c:pt idx="2349">
                  <c:v>41128</c:v>
                </c:pt>
                <c:pt idx="2350">
                  <c:v>41129</c:v>
                </c:pt>
                <c:pt idx="2351">
                  <c:v>41130</c:v>
                </c:pt>
                <c:pt idx="2352">
                  <c:v>41131</c:v>
                </c:pt>
                <c:pt idx="2353">
                  <c:v>41132</c:v>
                </c:pt>
                <c:pt idx="2354">
                  <c:v>41133</c:v>
                </c:pt>
                <c:pt idx="2355">
                  <c:v>41134</c:v>
                </c:pt>
                <c:pt idx="2356">
                  <c:v>41135</c:v>
                </c:pt>
                <c:pt idx="2357">
                  <c:v>41136</c:v>
                </c:pt>
                <c:pt idx="2358">
                  <c:v>41137</c:v>
                </c:pt>
                <c:pt idx="2359">
                  <c:v>41138</c:v>
                </c:pt>
                <c:pt idx="2360">
                  <c:v>41139</c:v>
                </c:pt>
                <c:pt idx="2361">
                  <c:v>41140</c:v>
                </c:pt>
                <c:pt idx="2362">
                  <c:v>41141</c:v>
                </c:pt>
                <c:pt idx="2363">
                  <c:v>41142</c:v>
                </c:pt>
                <c:pt idx="2364">
                  <c:v>41143</c:v>
                </c:pt>
                <c:pt idx="2365">
                  <c:v>41144</c:v>
                </c:pt>
                <c:pt idx="2366">
                  <c:v>41145</c:v>
                </c:pt>
                <c:pt idx="2367">
                  <c:v>41146</c:v>
                </c:pt>
                <c:pt idx="2368">
                  <c:v>41147</c:v>
                </c:pt>
                <c:pt idx="2369">
                  <c:v>41148</c:v>
                </c:pt>
                <c:pt idx="2370">
                  <c:v>41149</c:v>
                </c:pt>
                <c:pt idx="2371">
                  <c:v>41150</c:v>
                </c:pt>
                <c:pt idx="2372">
                  <c:v>41151</c:v>
                </c:pt>
                <c:pt idx="2373">
                  <c:v>41152</c:v>
                </c:pt>
                <c:pt idx="2374">
                  <c:v>41153</c:v>
                </c:pt>
                <c:pt idx="2375">
                  <c:v>41154</c:v>
                </c:pt>
                <c:pt idx="2376">
                  <c:v>41155</c:v>
                </c:pt>
                <c:pt idx="2377">
                  <c:v>41156</c:v>
                </c:pt>
                <c:pt idx="2378">
                  <c:v>41157</c:v>
                </c:pt>
                <c:pt idx="2379">
                  <c:v>41158</c:v>
                </c:pt>
                <c:pt idx="2380">
                  <c:v>41159</c:v>
                </c:pt>
                <c:pt idx="2381">
                  <c:v>41160</c:v>
                </c:pt>
                <c:pt idx="2382">
                  <c:v>41161</c:v>
                </c:pt>
                <c:pt idx="2383">
                  <c:v>41162</c:v>
                </c:pt>
                <c:pt idx="2384">
                  <c:v>41163</c:v>
                </c:pt>
                <c:pt idx="2385">
                  <c:v>41164</c:v>
                </c:pt>
                <c:pt idx="2386">
                  <c:v>41165</c:v>
                </c:pt>
                <c:pt idx="2387">
                  <c:v>41166</c:v>
                </c:pt>
                <c:pt idx="2388">
                  <c:v>41167</c:v>
                </c:pt>
                <c:pt idx="2389">
                  <c:v>41168</c:v>
                </c:pt>
                <c:pt idx="2390">
                  <c:v>41169</c:v>
                </c:pt>
                <c:pt idx="2391">
                  <c:v>41170</c:v>
                </c:pt>
                <c:pt idx="2392">
                  <c:v>41171</c:v>
                </c:pt>
                <c:pt idx="2393">
                  <c:v>41172</c:v>
                </c:pt>
                <c:pt idx="2394">
                  <c:v>41173</c:v>
                </c:pt>
                <c:pt idx="2395">
                  <c:v>41174</c:v>
                </c:pt>
                <c:pt idx="2396">
                  <c:v>41175</c:v>
                </c:pt>
                <c:pt idx="2397">
                  <c:v>41176</c:v>
                </c:pt>
                <c:pt idx="2398">
                  <c:v>41177</c:v>
                </c:pt>
                <c:pt idx="2399">
                  <c:v>41178</c:v>
                </c:pt>
                <c:pt idx="2400">
                  <c:v>41179</c:v>
                </c:pt>
                <c:pt idx="2401">
                  <c:v>41180</c:v>
                </c:pt>
                <c:pt idx="2402">
                  <c:v>41181</c:v>
                </c:pt>
                <c:pt idx="2403">
                  <c:v>41182</c:v>
                </c:pt>
                <c:pt idx="2404">
                  <c:v>41183</c:v>
                </c:pt>
                <c:pt idx="2405">
                  <c:v>41184</c:v>
                </c:pt>
                <c:pt idx="2406">
                  <c:v>41185</c:v>
                </c:pt>
                <c:pt idx="2407">
                  <c:v>41186</c:v>
                </c:pt>
                <c:pt idx="2408">
                  <c:v>41187</c:v>
                </c:pt>
                <c:pt idx="2409">
                  <c:v>41188</c:v>
                </c:pt>
                <c:pt idx="2410">
                  <c:v>41189</c:v>
                </c:pt>
                <c:pt idx="2411">
                  <c:v>41190</c:v>
                </c:pt>
                <c:pt idx="2412">
                  <c:v>41191</c:v>
                </c:pt>
                <c:pt idx="2413">
                  <c:v>41192</c:v>
                </c:pt>
                <c:pt idx="2414">
                  <c:v>41193</c:v>
                </c:pt>
                <c:pt idx="2415">
                  <c:v>41194</c:v>
                </c:pt>
                <c:pt idx="2416">
                  <c:v>41195</c:v>
                </c:pt>
                <c:pt idx="2417">
                  <c:v>41196</c:v>
                </c:pt>
                <c:pt idx="2418">
                  <c:v>41197</c:v>
                </c:pt>
                <c:pt idx="2419">
                  <c:v>41198</c:v>
                </c:pt>
                <c:pt idx="2420">
                  <c:v>41199</c:v>
                </c:pt>
                <c:pt idx="2421">
                  <c:v>41200</c:v>
                </c:pt>
                <c:pt idx="2422">
                  <c:v>41201</c:v>
                </c:pt>
                <c:pt idx="2423">
                  <c:v>41202</c:v>
                </c:pt>
                <c:pt idx="2424">
                  <c:v>41203</c:v>
                </c:pt>
                <c:pt idx="2425">
                  <c:v>41204</c:v>
                </c:pt>
                <c:pt idx="2426">
                  <c:v>41205</c:v>
                </c:pt>
                <c:pt idx="2427">
                  <c:v>41206</c:v>
                </c:pt>
                <c:pt idx="2428">
                  <c:v>41207</c:v>
                </c:pt>
                <c:pt idx="2429">
                  <c:v>41208</c:v>
                </c:pt>
                <c:pt idx="2430">
                  <c:v>41209</c:v>
                </c:pt>
                <c:pt idx="2431">
                  <c:v>41210</c:v>
                </c:pt>
                <c:pt idx="2432">
                  <c:v>41211</c:v>
                </c:pt>
                <c:pt idx="2433">
                  <c:v>41212</c:v>
                </c:pt>
                <c:pt idx="2434">
                  <c:v>41213</c:v>
                </c:pt>
                <c:pt idx="2435">
                  <c:v>41214</c:v>
                </c:pt>
                <c:pt idx="2436">
                  <c:v>41215</c:v>
                </c:pt>
                <c:pt idx="2437">
                  <c:v>41216</c:v>
                </c:pt>
                <c:pt idx="2438">
                  <c:v>41217</c:v>
                </c:pt>
                <c:pt idx="2439">
                  <c:v>41218</c:v>
                </c:pt>
                <c:pt idx="2440">
                  <c:v>41219</c:v>
                </c:pt>
                <c:pt idx="2441">
                  <c:v>41220</c:v>
                </c:pt>
                <c:pt idx="2442">
                  <c:v>41221</c:v>
                </c:pt>
                <c:pt idx="2443">
                  <c:v>41222</c:v>
                </c:pt>
                <c:pt idx="2444">
                  <c:v>41223</c:v>
                </c:pt>
                <c:pt idx="2445">
                  <c:v>41224</c:v>
                </c:pt>
                <c:pt idx="2446">
                  <c:v>41225</c:v>
                </c:pt>
                <c:pt idx="2447">
                  <c:v>41226</c:v>
                </c:pt>
                <c:pt idx="2448">
                  <c:v>41227</c:v>
                </c:pt>
                <c:pt idx="2449">
                  <c:v>41228</c:v>
                </c:pt>
                <c:pt idx="2450">
                  <c:v>41229</c:v>
                </c:pt>
                <c:pt idx="2451">
                  <c:v>41230</c:v>
                </c:pt>
                <c:pt idx="2452">
                  <c:v>41231</c:v>
                </c:pt>
                <c:pt idx="2453">
                  <c:v>41232</c:v>
                </c:pt>
                <c:pt idx="2454">
                  <c:v>41233</c:v>
                </c:pt>
                <c:pt idx="2455">
                  <c:v>41234</c:v>
                </c:pt>
                <c:pt idx="2456">
                  <c:v>41235</c:v>
                </c:pt>
                <c:pt idx="2457">
                  <c:v>41236</c:v>
                </c:pt>
                <c:pt idx="2458">
                  <c:v>41237</c:v>
                </c:pt>
                <c:pt idx="2459">
                  <c:v>41238</c:v>
                </c:pt>
                <c:pt idx="2460">
                  <c:v>41239</c:v>
                </c:pt>
                <c:pt idx="2461">
                  <c:v>41240</c:v>
                </c:pt>
                <c:pt idx="2462">
                  <c:v>41241</c:v>
                </c:pt>
                <c:pt idx="2463">
                  <c:v>41242</c:v>
                </c:pt>
                <c:pt idx="2464">
                  <c:v>41243</c:v>
                </c:pt>
                <c:pt idx="2465">
                  <c:v>41244</c:v>
                </c:pt>
                <c:pt idx="2466">
                  <c:v>41245</c:v>
                </c:pt>
                <c:pt idx="2467">
                  <c:v>41246</c:v>
                </c:pt>
                <c:pt idx="2468">
                  <c:v>41247</c:v>
                </c:pt>
                <c:pt idx="2469">
                  <c:v>41248</c:v>
                </c:pt>
                <c:pt idx="2470">
                  <c:v>41249</c:v>
                </c:pt>
                <c:pt idx="2471">
                  <c:v>41250</c:v>
                </c:pt>
                <c:pt idx="2472">
                  <c:v>41251</c:v>
                </c:pt>
                <c:pt idx="2473">
                  <c:v>41252</c:v>
                </c:pt>
                <c:pt idx="2474">
                  <c:v>41253</c:v>
                </c:pt>
                <c:pt idx="2475">
                  <c:v>41254</c:v>
                </c:pt>
                <c:pt idx="2476">
                  <c:v>41255</c:v>
                </c:pt>
                <c:pt idx="2477">
                  <c:v>41256</c:v>
                </c:pt>
                <c:pt idx="2478">
                  <c:v>41257</c:v>
                </c:pt>
                <c:pt idx="2479">
                  <c:v>41258</c:v>
                </c:pt>
                <c:pt idx="2480">
                  <c:v>41259</c:v>
                </c:pt>
                <c:pt idx="2481">
                  <c:v>41260</c:v>
                </c:pt>
                <c:pt idx="2482">
                  <c:v>41261</c:v>
                </c:pt>
                <c:pt idx="2483">
                  <c:v>41262</c:v>
                </c:pt>
                <c:pt idx="2484">
                  <c:v>41263</c:v>
                </c:pt>
                <c:pt idx="2485">
                  <c:v>41264</c:v>
                </c:pt>
                <c:pt idx="2486">
                  <c:v>41265</c:v>
                </c:pt>
                <c:pt idx="2487">
                  <c:v>41266</c:v>
                </c:pt>
                <c:pt idx="2488">
                  <c:v>41267</c:v>
                </c:pt>
                <c:pt idx="2489">
                  <c:v>41268</c:v>
                </c:pt>
                <c:pt idx="2490">
                  <c:v>41269</c:v>
                </c:pt>
                <c:pt idx="2491">
                  <c:v>41270</c:v>
                </c:pt>
                <c:pt idx="2492">
                  <c:v>41271</c:v>
                </c:pt>
                <c:pt idx="2493">
                  <c:v>41272</c:v>
                </c:pt>
                <c:pt idx="2494">
                  <c:v>41273</c:v>
                </c:pt>
                <c:pt idx="2495">
                  <c:v>41274</c:v>
                </c:pt>
                <c:pt idx="2496">
                  <c:v>41275</c:v>
                </c:pt>
                <c:pt idx="2497">
                  <c:v>41276</c:v>
                </c:pt>
                <c:pt idx="2498">
                  <c:v>41277</c:v>
                </c:pt>
                <c:pt idx="2499">
                  <c:v>41278</c:v>
                </c:pt>
                <c:pt idx="2500">
                  <c:v>41279</c:v>
                </c:pt>
                <c:pt idx="2501">
                  <c:v>41280</c:v>
                </c:pt>
                <c:pt idx="2502">
                  <c:v>41281</c:v>
                </c:pt>
                <c:pt idx="2503">
                  <c:v>41282</c:v>
                </c:pt>
                <c:pt idx="2504">
                  <c:v>41283</c:v>
                </c:pt>
                <c:pt idx="2505">
                  <c:v>41284</c:v>
                </c:pt>
                <c:pt idx="2506">
                  <c:v>41285</c:v>
                </c:pt>
                <c:pt idx="2507">
                  <c:v>41286</c:v>
                </c:pt>
                <c:pt idx="2508">
                  <c:v>41287</c:v>
                </c:pt>
                <c:pt idx="2509">
                  <c:v>41288</c:v>
                </c:pt>
                <c:pt idx="2510">
                  <c:v>41289</c:v>
                </c:pt>
                <c:pt idx="2511">
                  <c:v>41290</c:v>
                </c:pt>
                <c:pt idx="2512">
                  <c:v>41291</c:v>
                </c:pt>
                <c:pt idx="2513">
                  <c:v>41292</c:v>
                </c:pt>
                <c:pt idx="2514">
                  <c:v>41293</c:v>
                </c:pt>
                <c:pt idx="2515">
                  <c:v>41294</c:v>
                </c:pt>
                <c:pt idx="2516">
                  <c:v>41295</c:v>
                </c:pt>
                <c:pt idx="2517">
                  <c:v>41296</c:v>
                </c:pt>
                <c:pt idx="2518">
                  <c:v>41297</c:v>
                </c:pt>
                <c:pt idx="2519">
                  <c:v>41298</c:v>
                </c:pt>
                <c:pt idx="2520">
                  <c:v>41299</c:v>
                </c:pt>
                <c:pt idx="2521">
                  <c:v>41300</c:v>
                </c:pt>
                <c:pt idx="2522">
                  <c:v>41301</c:v>
                </c:pt>
                <c:pt idx="2523">
                  <c:v>41302</c:v>
                </c:pt>
                <c:pt idx="2524">
                  <c:v>41303</c:v>
                </c:pt>
                <c:pt idx="2525">
                  <c:v>41304</c:v>
                </c:pt>
                <c:pt idx="2526">
                  <c:v>41305</c:v>
                </c:pt>
                <c:pt idx="2527">
                  <c:v>41306</c:v>
                </c:pt>
                <c:pt idx="2528">
                  <c:v>41307</c:v>
                </c:pt>
                <c:pt idx="2529">
                  <c:v>41308</c:v>
                </c:pt>
                <c:pt idx="2530">
                  <c:v>41309</c:v>
                </c:pt>
                <c:pt idx="2531">
                  <c:v>41310</c:v>
                </c:pt>
                <c:pt idx="2532">
                  <c:v>41311</c:v>
                </c:pt>
                <c:pt idx="2533">
                  <c:v>41312</c:v>
                </c:pt>
                <c:pt idx="2534">
                  <c:v>41313</c:v>
                </c:pt>
                <c:pt idx="2535">
                  <c:v>41314</c:v>
                </c:pt>
                <c:pt idx="2536">
                  <c:v>41315</c:v>
                </c:pt>
                <c:pt idx="2537">
                  <c:v>41316</c:v>
                </c:pt>
                <c:pt idx="2538">
                  <c:v>41317</c:v>
                </c:pt>
                <c:pt idx="2539">
                  <c:v>41318</c:v>
                </c:pt>
                <c:pt idx="2540">
                  <c:v>41319</c:v>
                </c:pt>
                <c:pt idx="2541">
                  <c:v>41320</c:v>
                </c:pt>
                <c:pt idx="2542">
                  <c:v>41321</c:v>
                </c:pt>
                <c:pt idx="2543">
                  <c:v>41322</c:v>
                </c:pt>
                <c:pt idx="2544">
                  <c:v>41323</c:v>
                </c:pt>
                <c:pt idx="2545">
                  <c:v>41324</c:v>
                </c:pt>
                <c:pt idx="2546">
                  <c:v>41325</c:v>
                </c:pt>
                <c:pt idx="2547">
                  <c:v>41326</c:v>
                </c:pt>
                <c:pt idx="2548">
                  <c:v>41327</c:v>
                </c:pt>
                <c:pt idx="2549">
                  <c:v>41328</c:v>
                </c:pt>
                <c:pt idx="2550">
                  <c:v>41329</c:v>
                </c:pt>
                <c:pt idx="2551">
                  <c:v>41330</c:v>
                </c:pt>
                <c:pt idx="2552">
                  <c:v>41331</c:v>
                </c:pt>
                <c:pt idx="2553">
                  <c:v>41332</c:v>
                </c:pt>
                <c:pt idx="2554">
                  <c:v>41333</c:v>
                </c:pt>
                <c:pt idx="2555">
                  <c:v>41334</c:v>
                </c:pt>
                <c:pt idx="2556">
                  <c:v>41335</c:v>
                </c:pt>
                <c:pt idx="2557">
                  <c:v>41336</c:v>
                </c:pt>
                <c:pt idx="2558">
                  <c:v>41337</c:v>
                </c:pt>
                <c:pt idx="2559">
                  <c:v>41338</c:v>
                </c:pt>
                <c:pt idx="2560">
                  <c:v>41339</c:v>
                </c:pt>
                <c:pt idx="2561">
                  <c:v>41340</c:v>
                </c:pt>
                <c:pt idx="2562">
                  <c:v>41341</c:v>
                </c:pt>
                <c:pt idx="2563">
                  <c:v>41342</c:v>
                </c:pt>
                <c:pt idx="2564">
                  <c:v>41343</c:v>
                </c:pt>
                <c:pt idx="2565">
                  <c:v>41344</c:v>
                </c:pt>
                <c:pt idx="2566">
                  <c:v>41345</c:v>
                </c:pt>
                <c:pt idx="2567">
                  <c:v>41346</c:v>
                </c:pt>
                <c:pt idx="2568">
                  <c:v>41347</c:v>
                </c:pt>
                <c:pt idx="2569">
                  <c:v>41348</c:v>
                </c:pt>
                <c:pt idx="2570">
                  <c:v>41349</c:v>
                </c:pt>
                <c:pt idx="2571">
                  <c:v>41350</c:v>
                </c:pt>
                <c:pt idx="2572">
                  <c:v>41351</c:v>
                </c:pt>
                <c:pt idx="2573">
                  <c:v>41352</c:v>
                </c:pt>
                <c:pt idx="2574">
                  <c:v>41353</c:v>
                </c:pt>
                <c:pt idx="2575">
                  <c:v>41354</c:v>
                </c:pt>
                <c:pt idx="2576">
                  <c:v>41355</c:v>
                </c:pt>
                <c:pt idx="2577">
                  <c:v>41356</c:v>
                </c:pt>
                <c:pt idx="2578">
                  <c:v>41357</c:v>
                </c:pt>
                <c:pt idx="2579">
                  <c:v>41358</c:v>
                </c:pt>
                <c:pt idx="2580">
                  <c:v>41359</c:v>
                </c:pt>
                <c:pt idx="2581">
                  <c:v>41360</c:v>
                </c:pt>
                <c:pt idx="2582">
                  <c:v>41361</c:v>
                </c:pt>
                <c:pt idx="2583">
                  <c:v>41362</c:v>
                </c:pt>
                <c:pt idx="2584">
                  <c:v>41363</c:v>
                </c:pt>
                <c:pt idx="2585">
                  <c:v>41364</c:v>
                </c:pt>
                <c:pt idx="2586">
                  <c:v>41365</c:v>
                </c:pt>
                <c:pt idx="2587">
                  <c:v>41366</c:v>
                </c:pt>
                <c:pt idx="2588">
                  <c:v>41367</c:v>
                </c:pt>
                <c:pt idx="2589">
                  <c:v>41368</c:v>
                </c:pt>
                <c:pt idx="2590">
                  <c:v>41369</c:v>
                </c:pt>
                <c:pt idx="2591">
                  <c:v>41370</c:v>
                </c:pt>
                <c:pt idx="2592">
                  <c:v>41371</c:v>
                </c:pt>
                <c:pt idx="2593">
                  <c:v>41372</c:v>
                </c:pt>
                <c:pt idx="2594">
                  <c:v>41373</c:v>
                </c:pt>
                <c:pt idx="2595">
                  <c:v>41374</c:v>
                </c:pt>
                <c:pt idx="2596">
                  <c:v>41375</c:v>
                </c:pt>
                <c:pt idx="2597">
                  <c:v>41376</c:v>
                </c:pt>
                <c:pt idx="2598">
                  <c:v>41377</c:v>
                </c:pt>
                <c:pt idx="2599">
                  <c:v>41378</c:v>
                </c:pt>
                <c:pt idx="2600">
                  <c:v>41379</c:v>
                </c:pt>
                <c:pt idx="2601">
                  <c:v>41380</c:v>
                </c:pt>
                <c:pt idx="2602">
                  <c:v>41381</c:v>
                </c:pt>
                <c:pt idx="2603">
                  <c:v>41382</c:v>
                </c:pt>
                <c:pt idx="2604">
                  <c:v>41383</c:v>
                </c:pt>
                <c:pt idx="2605">
                  <c:v>41384</c:v>
                </c:pt>
                <c:pt idx="2606">
                  <c:v>41385</c:v>
                </c:pt>
                <c:pt idx="2607">
                  <c:v>41386</c:v>
                </c:pt>
                <c:pt idx="2608">
                  <c:v>41387</c:v>
                </c:pt>
                <c:pt idx="2609">
                  <c:v>41388</c:v>
                </c:pt>
                <c:pt idx="2610">
                  <c:v>41389</c:v>
                </c:pt>
                <c:pt idx="2611">
                  <c:v>41390</c:v>
                </c:pt>
                <c:pt idx="2612">
                  <c:v>41391</c:v>
                </c:pt>
                <c:pt idx="2613">
                  <c:v>41392</c:v>
                </c:pt>
                <c:pt idx="2614">
                  <c:v>41393</c:v>
                </c:pt>
                <c:pt idx="2615">
                  <c:v>41394</c:v>
                </c:pt>
                <c:pt idx="2616">
                  <c:v>41395</c:v>
                </c:pt>
                <c:pt idx="2617">
                  <c:v>41396</c:v>
                </c:pt>
                <c:pt idx="2618">
                  <c:v>41397</c:v>
                </c:pt>
                <c:pt idx="2619">
                  <c:v>41398</c:v>
                </c:pt>
                <c:pt idx="2620">
                  <c:v>41399</c:v>
                </c:pt>
                <c:pt idx="2621">
                  <c:v>41400</c:v>
                </c:pt>
                <c:pt idx="2622">
                  <c:v>41401</c:v>
                </c:pt>
                <c:pt idx="2623">
                  <c:v>41402</c:v>
                </c:pt>
                <c:pt idx="2624">
                  <c:v>41403</c:v>
                </c:pt>
                <c:pt idx="2625">
                  <c:v>41404</c:v>
                </c:pt>
                <c:pt idx="2626">
                  <c:v>41405</c:v>
                </c:pt>
                <c:pt idx="2627">
                  <c:v>41406</c:v>
                </c:pt>
                <c:pt idx="2628">
                  <c:v>41407</c:v>
                </c:pt>
                <c:pt idx="2629">
                  <c:v>41408</c:v>
                </c:pt>
                <c:pt idx="2630">
                  <c:v>41409</c:v>
                </c:pt>
                <c:pt idx="2631">
                  <c:v>41410</c:v>
                </c:pt>
                <c:pt idx="2632">
                  <c:v>41411</c:v>
                </c:pt>
                <c:pt idx="2633">
                  <c:v>41412</c:v>
                </c:pt>
                <c:pt idx="2634">
                  <c:v>41413</c:v>
                </c:pt>
                <c:pt idx="2635">
                  <c:v>41414</c:v>
                </c:pt>
                <c:pt idx="2636">
                  <c:v>41415</c:v>
                </c:pt>
                <c:pt idx="2637">
                  <c:v>41416</c:v>
                </c:pt>
                <c:pt idx="2638">
                  <c:v>41417</c:v>
                </c:pt>
                <c:pt idx="2639">
                  <c:v>41418</c:v>
                </c:pt>
                <c:pt idx="2640">
                  <c:v>41419</c:v>
                </c:pt>
                <c:pt idx="2641">
                  <c:v>41420</c:v>
                </c:pt>
                <c:pt idx="2642">
                  <c:v>41421</c:v>
                </c:pt>
                <c:pt idx="2643">
                  <c:v>41422</c:v>
                </c:pt>
                <c:pt idx="2644">
                  <c:v>41423</c:v>
                </c:pt>
                <c:pt idx="2645">
                  <c:v>41424</c:v>
                </c:pt>
                <c:pt idx="2646">
                  <c:v>41425</c:v>
                </c:pt>
                <c:pt idx="2647">
                  <c:v>41426</c:v>
                </c:pt>
                <c:pt idx="2648">
                  <c:v>41427</c:v>
                </c:pt>
                <c:pt idx="2649">
                  <c:v>41428</c:v>
                </c:pt>
                <c:pt idx="2650">
                  <c:v>41429</c:v>
                </c:pt>
                <c:pt idx="2651">
                  <c:v>41430</c:v>
                </c:pt>
                <c:pt idx="2652">
                  <c:v>41431</c:v>
                </c:pt>
                <c:pt idx="2653">
                  <c:v>41432</c:v>
                </c:pt>
                <c:pt idx="2654">
                  <c:v>41433</c:v>
                </c:pt>
                <c:pt idx="2655">
                  <c:v>41434</c:v>
                </c:pt>
                <c:pt idx="2656">
                  <c:v>41435</c:v>
                </c:pt>
                <c:pt idx="2657">
                  <c:v>41436</c:v>
                </c:pt>
                <c:pt idx="2658">
                  <c:v>41437</c:v>
                </c:pt>
                <c:pt idx="2659">
                  <c:v>41438</c:v>
                </c:pt>
                <c:pt idx="2660">
                  <c:v>41439</c:v>
                </c:pt>
                <c:pt idx="2661">
                  <c:v>41440</c:v>
                </c:pt>
                <c:pt idx="2662">
                  <c:v>41441</c:v>
                </c:pt>
                <c:pt idx="2663">
                  <c:v>41442</c:v>
                </c:pt>
                <c:pt idx="2664">
                  <c:v>41443</c:v>
                </c:pt>
                <c:pt idx="2665">
                  <c:v>41444</c:v>
                </c:pt>
                <c:pt idx="2666">
                  <c:v>41445</c:v>
                </c:pt>
                <c:pt idx="2667">
                  <c:v>41446</c:v>
                </c:pt>
                <c:pt idx="2668">
                  <c:v>41447</c:v>
                </c:pt>
                <c:pt idx="2669">
                  <c:v>41448</c:v>
                </c:pt>
                <c:pt idx="2670">
                  <c:v>41449</c:v>
                </c:pt>
                <c:pt idx="2671">
                  <c:v>41450</c:v>
                </c:pt>
                <c:pt idx="2672">
                  <c:v>41451</c:v>
                </c:pt>
                <c:pt idx="2673">
                  <c:v>41452</c:v>
                </c:pt>
                <c:pt idx="2674">
                  <c:v>41453</c:v>
                </c:pt>
                <c:pt idx="2675">
                  <c:v>41454</c:v>
                </c:pt>
                <c:pt idx="2676">
                  <c:v>41455</c:v>
                </c:pt>
                <c:pt idx="2677">
                  <c:v>41456</c:v>
                </c:pt>
                <c:pt idx="2678">
                  <c:v>41457</c:v>
                </c:pt>
                <c:pt idx="2679">
                  <c:v>41458</c:v>
                </c:pt>
                <c:pt idx="2680">
                  <c:v>41459</c:v>
                </c:pt>
                <c:pt idx="2681">
                  <c:v>41460</c:v>
                </c:pt>
                <c:pt idx="2682">
                  <c:v>41461</c:v>
                </c:pt>
                <c:pt idx="2683">
                  <c:v>41462</c:v>
                </c:pt>
                <c:pt idx="2684">
                  <c:v>41463</c:v>
                </c:pt>
                <c:pt idx="2685">
                  <c:v>41464</c:v>
                </c:pt>
                <c:pt idx="2686">
                  <c:v>41465</c:v>
                </c:pt>
                <c:pt idx="2687">
                  <c:v>41466</c:v>
                </c:pt>
                <c:pt idx="2688">
                  <c:v>41467</c:v>
                </c:pt>
                <c:pt idx="2689">
                  <c:v>41468</c:v>
                </c:pt>
                <c:pt idx="2690">
                  <c:v>41469</c:v>
                </c:pt>
                <c:pt idx="2691">
                  <c:v>41470</c:v>
                </c:pt>
                <c:pt idx="2692">
                  <c:v>41471</c:v>
                </c:pt>
                <c:pt idx="2693">
                  <c:v>41472</c:v>
                </c:pt>
                <c:pt idx="2694">
                  <c:v>41473</c:v>
                </c:pt>
                <c:pt idx="2695">
                  <c:v>41474</c:v>
                </c:pt>
                <c:pt idx="2696">
                  <c:v>41475</c:v>
                </c:pt>
                <c:pt idx="2697">
                  <c:v>41476</c:v>
                </c:pt>
                <c:pt idx="2698">
                  <c:v>41477</c:v>
                </c:pt>
                <c:pt idx="2699">
                  <c:v>41478</c:v>
                </c:pt>
                <c:pt idx="2700">
                  <c:v>41479</c:v>
                </c:pt>
                <c:pt idx="2701">
                  <c:v>41480</c:v>
                </c:pt>
                <c:pt idx="2702">
                  <c:v>41481</c:v>
                </c:pt>
                <c:pt idx="2703">
                  <c:v>41482</c:v>
                </c:pt>
                <c:pt idx="2704">
                  <c:v>41483</c:v>
                </c:pt>
                <c:pt idx="2705">
                  <c:v>41484</c:v>
                </c:pt>
                <c:pt idx="2706">
                  <c:v>41485</c:v>
                </c:pt>
                <c:pt idx="2707">
                  <c:v>41486</c:v>
                </c:pt>
                <c:pt idx="2708">
                  <c:v>41487</c:v>
                </c:pt>
                <c:pt idx="2709">
                  <c:v>41488</c:v>
                </c:pt>
                <c:pt idx="2710">
                  <c:v>41489</c:v>
                </c:pt>
                <c:pt idx="2711">
                  <c:v>41490</c:v>
                </c:pt>
                <c:pt idx="2712">
                  <c:v>41491</c:v>
                </c:pt>
                <c:pt idx="2713">
                  <c:v>41492</c:v>
                </c:pt>
                <c:pt idx="2714">
                  <c:v>41493</c:v>
                </c:pt>
                <c:pt idx="2715">
                  <c:v>41494</c:v>
                </c:pt>
                <c:pt idx="2716">
                  <c:v>41495</c:v>
                </c:pt>
                <c:pt idx="2717">
                  <c:v>41496</c:v>
                </c:pt>
                <c:pt idx="2718">
                  <c:v>41497</c:v>
                </c:pt>
                <c:pt idx="2719">
                  <c:v>41498</c:v>
                </c:pt>
                <c:pt idx="2720">
                  <c:v>41499</c:v>
                </c:pt>
                <c:pt idx="2721">
                  <c:v>41500</c:v>
                </c:pt>
                <c:pt idx="2722">
                  <c:v>41501</c:v>
                </c:pt>
                <c:pt idx="2723">
                  <c:v>41502</c:v>
                </c:pt>
                <c:pt idx="2724">
                  <c:v>41503</c:v>
                </c:pt>
                <c:pt idx="2725">
                  <c:v>41504</c:v>
                </c:pt>
                <c:pt idx="2726">
                  <c:v>41505</c:v>
                </c:pt>
                <c:pt idx="2727">
                  <c:v>41506</c:v>
                </c:pt>
                <c:pt idx="2728">
                  <c:v>41507</c:v>
                </c:pt>
                <c:pt idx="2729">
                  <c:v>41508</c:v>
                </c:pt>
                <c:pt idx="2730">
                  <c:v>41509</c:v>
                </c:pt>
                <c:pt idx="2731">
                  <c:v>41510</c:v>
                </c:pt>
                <c:pt idx="2732">
                  <c:v>41511</c:v>
                </c:pt>
                <c:pt idx="2733">
                  <c:v>41512</c:v>
                </c:pt>
                <c:pt idx="2734">
                  <c:v>41513</c:v>
                </c:pt>
                <c:pt idx="2735">
                  <c:v>41514</c:v>
                </c:pt>
                <c:pt idx="2736">
                  <c:v>41515</c:v>
                </c:pt>
                <c:pt idx="2737">
                  <c:v>41516</c:v>
                </c:pt>
                <c:pt idx="2738">
                  <c:v>41517</c:v>
                </c:pt>
                <c:pt idx="2739">
                  <c:v>41518</c:v>
                </c:pt>
                <c:pt idx="2740">
                  <c:v>41519</c:v>
                </c:pt>
                <c:pt idx="2741">
                  <c:v>41520</c:v>
                </c:pt>
                <c:pt idx="2742">
                  <c:v>41521</c:v>
                </c:pt>
                <c:pt idx="2743">
                  <c:v>41522</c:v>
                </c:pt>
                <c:pt idx="2744">
                  <c:v>41523</c:v>
                </c:pt>
                <c:pt idx="2745">
                  <c:v>41524</c:v>
                </c:pt>
                <c:pt idx="2746">
                  <c:v>41525</c:v>
                </c:pt>
                <c:pt idx="2747">
                  <c:v>41526</c:v>
                </c:pt>
                <c:pt idx="2748">
                  <c:v>41527</c:v>
                </c:pt>
                <c:pt idx="2749">
                  <c:v>41528</c:v>
                </c:pt>
                <c:pt idx="2750">
                  <c:v>41529</c:v>
                </c:pt>
                <c:pt idx="2751">
                  <c:v>41530</c:v>
                </c:pt>
                <c:pt idx="2752">
                  <c:v>41531</c:v>
                </c:pt>
                <c:pt idx="2753">
                  <c:v>41532</c:v>
                </c:pt>
                <c:pt idx="2754">
                  <c:v>41533</c:v>
                </c:pt>
                <c:pt idx="2755">
                  <c:v>41534</c:v>
                </c:pt>
                <c:pt idx="2756">
                  <c:v>41535</c:v>
                </c:pt>
                <c:pt idx="2757">
                  <c:v>41536</c:v>
                </c:pt>
                <c:pt idx="2758">
                  <c:v>41537</c:v>
                </c:pt>
                <c:pt idx="2759">
                  <c:v>41538</c:v>
                </c:pt>
                <c:pt idx="2760">
                  <c:v>41539</c:v>
                </c:pt>
                <c:pt idx="2761">
                  <c:v>41540</c:v>
                </c:pt>
                <c:pt idx="2762">
                  <c:v>41541</c:v>
                </c:pt>
                <c:pt idx="2763">
                  <c:v>41542</c:v>
                </c:pt>
                <c:pt idx="2764">
                  <c:v>41543</c:v>
                </c:pt>
                <c:pt idx="2765">
                  <c:v>41544</c:v>
                </c:pt>
                <c:pt idx="2766">
                  <c:v>41545</c:v>
                </c:pt>
                <c:pt idx="2767">
                  <c:v>41546</c:v>
                </c:pt>
                <c:pt idx="2768">
                  <c:v>41547</c:v>
                </c:pt>
                <c:pt idx="2769">
                  <c:v>41548</c:v>
                </c:pt>
                <c:pt idx="2770">
                  <c:v>41549</c:v>
                </c:pt>
                <c:pt idx="2771">
                  <c:v>41550</c:v>
                </c:pt>
                <c:pt idx="2772">
                  <c:v>41551</c:v>
                </c:pt>
                <c:pt idx="2773">
                  <c:v>41552</c:v>
                </c:pt>
                <c:pt idx="2774">
                  <c:v>41553</c:v>
                </c:pt>
                <c:pt idx="2775">
                  <c:v>41554</c:v>
                </c:pt>
                <c:pt idx="2776">
                  <c:v>41555</c:v>
                </c:pt>
                <c:pt idx="2777">
                  <c:v>41556</c:v>
                </c:pt>
                <c:pt idx="2778">
                  <c:v>41557</c:v>
                </c:pt>
                <c:pt idx="2779">
                  <c:v>41558</c:v>
                </c:pt>
                <c:pt idx="2780">
                  <c:v>41559</c:v>
                </c:pt>
                <c:pt idx="2781">
                  <c:v>41560</c:v>
                </c:pt>
                <c:pt idx="2782">
                  <c:v>41561</c:v>
                </c:pt>
                <c:pt idx="2783">
                  <c:v>41562</c:v>
                </c:pt>
                <c:pt idx="2784">
                  <c:v>41563</c:v>
                </c:pt>
                <c:pt idx="2785">
                  <c:v>41564</c:v>
                </c:pt>
                <c:pt idx="2786">
                  <c:v>41565</c:v>
                </c:pt>
                <c:pt idx="2787">
                  <c:v>41566</c:v>
                </c:pt>
                <c:pt idx="2788">
                  <c:v>41567</c:v>
                </c:pt>
                <c:pt idx="2789">
                  <c:v>41568</c:v>
                </c:pt>
                <c:pt idx="2790">
                  <c:v>41569</c:v>
                </c:pt>
                <c:pt idx="2791">
                  <c:v>41570</c:v>
                </c:pt>
                <c:pt idx="2792">
                  <c:v>41571</c:v>
                </c:pt>
                <c:pt idx="2793">
                  <c:v>41572</c:v>
                </c:pt>
                <c:pt idx="2794">
                  <c:v>41573</c:v>
                </c:pt>
                <c:pt idx="2795">
                  <c:v>41574</c:v>
                </c:pt>
                <c:pt idx="2796">
                  <c:v>41575</c:v>
                </c:pt>
                <c:pt idx="2797">
                  <c:v>41576</c:v>
                </c:pt>
                <c:pt idx="2798">
                  <c:v>41577</c:v>
                </c:pt>
                <c:pt idx="2799">
                  <c:v>41578</c:v>
                </c:pt>
                <c:pt idx="2800">
                  <c:v>41579</c:v>
                </c:pt>
                <c:pt idx="2801">
                  <c:v>41580</c:v>
                </c:pt>
                <c:pt idx="2802">
                  <c:v>41581</c:v>
                </c:pt>
                <c:pt idx="2803">
                  <c:v>41582</c:v>
                </c:pt>
                <c:pt idx="2804">
                  <c:v>41583</c:v>
                </c:pt>
                <c:pt idx="2805">
                  <c:v>41584</c:v>
                </c:pt>
                <c:pt idx="2806">
                  <c:v>41585</c:v>
                </c:pt>
                <c:pt idx="2807">
                  <c:v>41586</c:v>
                </c:pt>
                <c:pt idx="2808">
                  <c:v>41587</c:v>
                </c:pt>
                <c:pt idx="2809">
                  <c:v>41588</c:v>
                </c:pt>
                <c:pt idx="2810">
                  <c:v>41589</c:v>
                </c:pt>
                <c:pt idx="2811">
                  <c:v>41590</c:v>
                </c:pt>
                <c:pt idx="2812">
                  <c:v>41591</c:v>
                </c:pt>
                <c:pt idx="2813">
                  <c:v>41592</c:v>
                </c:pt>
                <c:pt idx="2814">
                  <c:v>41593</c:v>
                </c:pt>
                <c:pt idx="2815">
                  <c:v>41594</c:v>
                </c:pt>
                <c:pt idx="2816">
                  <c:v>41595</c:v>
                </c:pt>
                <c:pt idx="2817">
                  <c:v>41596</c:v>
                </c:pt>
                <c:pt idx="2818">
                  <c:v>41597</c:v>
                </c:pt>
                <c:pt idx="2819">
                  <c:v>41598</c:v>
                </c:pt>
                <c:pt idx="2820">
                  <c:v>41599</c:v>
                </c:pt>
                <c:pt idx="2821">
                  <c:v>41600</c:v>
                </c:pt>
                <c:pt idx="2822">
                  <c:v>41601</c:v>
                </c:pt>
                <c:pt idx="2823">
                  <c:v>41602</c:v>
                </c:pt>
                <c:pt idx="2824">
                  <c:v>41603</c:v>
                </c:pt>
                <c:pt idx="2825">
                  <c:v>41604</c:v>
                </c:pt>
                <c:pt idx="2826">
                  <c:v>41605</c:v>
                </c:pt>
                <c:pt idx="2827">
                  <c:v>41606</c:v>
                </c:pt>
                <c:pt idx="2828">
                  <c:v>41607</c:v>
                </c:pt>
                <c:pt idx="2829">
                  <c:v>41608</c:v>
                </c:pt>
                <c:pt idx="2830">
                  <c:v>41609</c:v>
                </c:pt>
                <c:pt idx="2831">
                  <c:v>41610</c:v>
                </c:pt>
                <c:pt idx="2832">
                  <c:v>41611</c:v>
                </c:pt>
                <c:pt idx="2833">
                  <c:v>41612</c:v>
                </c:pt>
                <c:pt idx="2834">
                  <c:v>41613</c:v>
                </c:pt>
                <c:pt idx="2835">
                  <c:v>41614</c:v>
                </c:pt>
                <c:pt idx="2836">
                  <c:v>41615</c:v>
                </c:pt>
                <c:pt idx="2837">
                  <c:v>41616</c:v>
                </c:pt>
                <c:pt idx="2838">
                  <c:v>41617</c:v>
                </c:pt>
                <c:pt idx="2839">
                  <c:v>41618</c:v>
                </c:pt>
                <c:pt idx="2840">
                  <c:v>41619</c:v>
                </c:pt>
                <c:pt idx="2841">
                  <c:v>41620</c:v>
                </c:pt>
                <c:pt idx="2842">
                  <c:v>41621</c:v>
                </c:pt>
                <c:pt idx="2843">
                  <c:v>41622</c:v>
                </c:pt>
                <c:pt idx="2844">
                  <c:v>41623</c:v>
                </c:pt>
                <c:pt idx="2845">
                  <c:v>41624</c:v>
                </c:pt>
                <c:pt idx="2846">
                  <c:v>41625</c:v>
                </c:pt>
                <c:pt idx="2847">
                  <c:v>41626</c:v>
                </c:pt>
                <c:pt idx="2848">
                  <c:v>41627</c:v>
                </c:pt>
                <c:pt idx="2849">
                  <c:v>41628</c:v>
                </c:pt>
                <c:pt idx="2850">
                  <c:v>41629</c:v>
                </c:pt>
                <c:pt idx="2851">
                  <c:v>41630</c:v>
                </c:pt>
                <c:pt idx="2852">
                  <c:v>41631</c:v>
                </c:pt>
                <c:pt idx="2853">
                  <c:v>41632</c:v>
                </c:pt>
                <c:pt idx="2854">
                  <c:v>41633</c:v>
                </c:pt>
                <c:pt idx="2855">
                  <c:v>41634</c:v>
                </c:pt>
                <c:pt idx="2856">
                  <c:v>41635</c:v>
                </c:pt>
                <c:pt idx="2857">
                  <c:v>41636</c:v>
                </c:pt>
                <c:pt idx="2858">
                  <c:v>41637</c:v>
                </c:pt>
                <c:pt idx="2859">
                  <c:v>41638</c:v>
                </c:pt>
                <c:pt idx="2860">
                  <c:v>41639</c:v>
                </c:pt>
                <c:pt idx="2861">
                  <c:v>41640</c:v>
                </c:pt>
                <c:pt idx="2862">
                  <c:v>41641</c:v>
                </c:pt>
                <c:pt idx="2863">
                  <c:v>41642</c:v>
                </c:pt>
                <c:pt idx="2864">
                  <c:v>41643</c:v>
                </c:pt>
                <c:pt idx="2865">
                  <c:v>41644</c:v>
                </c:pt>
                <c:pt idx="2866">
                  <c:v>41645</c:v>
                </c:pt>
                <c:pt idx="2867">
                  <c:v>41646</c:v>
                </c:pt>
                <c:pt idx="2868">
                  <c:v>41647</c:v>
                </c:pt>
                <c:pt idx="2869">
                  <c:v>41648</c:v>
                </c:pt>
                <c:pt idx="2870">
                  <c:v>41649</c:v>
                </c:pt>
                <c:pt idx="2871">
                  <c:v>41650</c:v>
                </c:pt>
                <c:pt idx="2872">
                  <c:v>41651</c:v>
                </c:pt>
                <c:pt idx="2873">
                  <c:v>41652</c:v>
                </c:pt>
                <c:pt idx="2874">
                  <c:v>41653</c:v>
                </c:pt>
                <c:pt idx="2875">
                  <c:v>41654</c:v>
                </c:pt>
                <c:pt idx="2876">
                  <c:v>41655</c:v>
                </c:pt>
                <c:pt idx="2877">
                  <c:v>41656</c:v>
                </c:pt>
                <c:pt idx="2878">
                  <c:v>41657</c:v>
                </c:pt>
                <c:pt idx="2879">
                  <c:v>41658</c:v>
                </c:pt>
                <c:pt idx="2880">
                  <c:v>41659</c:v>
                </c:pt>
                <c:pt idx="2881">
                  <c:v>41660</c:v>
                </c:pt>
                <c:pt idx="2882">
                  <c:v>41661</c:v>
                </c:pt>
                <c:pt idx="2883">
                  <c:v>41662</c:v>
                </c:pt>
                <c:pt idx="2884">
                  <c:v>41663</c:v>
                </c:pt>
                <c:pt idx="2885">
                  <c:v>41664</c:v>
                </c:pt>
                <c:pt idx="2886">
                  <c:v>41665</c:v>
                </c:pt>
                <c:pt idx="2887">
                  <c:v>41666</c:v>
                </c:pt>
                <c:pt idx="2888">
                  <c:v>41667</c:v>
                </c:pt>
                <c:pt idx="2889">
                  <c:v>41668</c:v>
                </c:pt>
                <c:pt idx="2890">
                  <c:v>41669</c:v>
                </c:pt>
                <c:pt idx="2891">
                  <c:v>41670</c:v>
                </c:pt>
                <c:pt idx="2892">
                  <c:v>41671</c:v>
                </c:pt>
                <c:pt idx="2893">
                  <c:v>41672</c:v>
                </c:pt>
                <c:pt idx="2894">
                  <c:v>41673</c:v>
                </c:pt>
                <c:pt idx="2895">
                  <c:v>41674</c:v>
                </c:pt>
                <c:pt idx="2896">
                  <c:v>41675</c:v>
                </c:pt>
                <c:pt idx="2897">
                  <c:v>41676</c:v>
                </c:pt>
                <c:pt idx="2898">
                  <c:v>41677</c:v>
                </c:pt>
                <c:pt idx="2899">
                  <c:v>41678</c:v>
                </c:pt>
                <c:pt idx="2900">
                  <c:v>41679</c:v>
                </c:pt>
                <c:pt idx="2901">
                  <c:v>41680</c:v>
                </c:pt>
                <c:pt idx="2902">
                  <c:v>41681</c:v>
                </c:pt>
                <c:pt idx="2903">
                  <c:v>41682</c:v>
                </c:pt>
                <c:pt idx="2904">
                  <c:v>41683</c:v>
                </c:pt>
                <c:pt idx="2905">
                  <c:v>41684</c:v>
                </c:pt>
                <c:pt idx="2906">
                  <c:v>41685</c:v>
                </c:pt>
                <c:pt idx="2907">
                  <c:v>41686</c:v>
                </c:pt>
                <c:pt idx="2908">
                  <c:v>41687</c:v>
                </c:pt>
                <c:pt idx="2909">
                  <c:v>41688</c:v>
                </c:pt>
                <c:pt idx="2910">
                  <c:v>41689</c:v>
                </c:pt>
                <c:pt idx="2911">
                  <c:v>41690</c:v>
                </c:pt>
                <c:pt idx="2912">
                  <c:v>41691</c:v>
                </c:pt>
                <c:pt idx="2913">
                  <c:v>41692</c:v>
                </c:pt>
                <c:pt idx="2914">
                  <c:v>41693</c:v>
                </c:pt>
                <c:pt idx="2915">
                  <c:v>41694</c:v>
                </c:pt>
                <c:pt idx="2916">
                  <c:v>41695</c:v>
                </c:pt>
                <c:pt idx="2917">
                  <c:v>41696</c:v>
                </c:pt>
                <c:pt idx="2918">
                  <c:v>41697</c:v>
                </c:pt>
                <c:pt idx="2919">
                  <c:v>41698</c:v>
                </c:pt>
                <c:pt idx="2920">
                  <c:v>41699</c:v>
                </c:pt>
                <c:pt idx="2921">
                  <c:v>41700</c:v>
                </c:pt>
                <c:pt idx="2922">
                  <c:v>41701</c:v>
                </c:pt>
                <c:pt idx="2923">
                  <c:v>41702</c:v>
                </c:pt>
                <c:pt idx="2924">
                  <c:v>41703</c:v>
                </c:pt>
                <c:pt idx="2925">
                  <c:v>41704</c:v>
                </c:pt>
                <c:pt idx="2926">
                  <c:v>41705</c:v>
                </c:pt>
                <c:pt idx="2927">
                  <c:v>41706</c:v>
                </c:pt>
                <c:pt idx="2928">
                  <c:v>41707</c:v>
                </c:pt>
                <c:pt idx="2929">
                  <c:v>41708</c:v>
                </c:pt>
                <c:pt idx="2930">
                  <c:v>41709</c:v>
                </c:pt>
                <c:pt idx="2931">
                  <c:v>41710</c:v>
                </c:pt>
                <c:pt idx="2932">
                  <c:v>41711</c:v>
                </c:pt>
                <c:pt idx="2933">
                  <c:v>41712</c:v>
                </c:pt>
                <c:pt idx="2934">
                  <c:v>41713</c:v>
                </c:pt>
                <c:pt idx="2935">
                  <c:v>41714</c:v>
                </c:pt>
                <c:pt idx="2936">
                  <c:v>41715</c:v>
                </c:pt>
                <c:pt idx="2937">
                  <c:v>41716</c:v>
                </c:pt>
                <c:pt idx="2938">
                  <c:v>41717</c:v>
                </c:pt>
                <c:pt idx="2939">
                  <c:v>41718</c:v>
                </c:pt>
                <c:pt idx="2940">
                  <c:v>41719</c:v>
                </c:pt>
                <c:pt idx="2941">
                  <c:v>41720</c:v>
                </c:pt>
                <c:pt idx="2942">
                  <c:v>41721</c:v>
                </c:pt>
                <c:pt idx="2943">
                  <c:v>41722</c:v>
                </c:pt>
                <c:pt idx="2944">
                  <c:v>41723</c:v>
                </c:pt>
                <c:pt idx="2945">
                  <c:v>41724</c:v>
                </c:pt>
                <c:pt idx="2946">
                  <c:v>41725</c:v>
                </c:pt>
                <c:pt idx="2947">
                  <c:v>41726</c:v>
                </c:pt>
                <c:pt idx="2948">
                  <c:v>41727</c:v>
                </c:pt>
                <c:pt idx="2949">
                  <c:v>41728</c:v>
                </c:pt>
                <c:pt idx="2950">
                  <c:v>41729</c:v>
                </c:pt>
                <c:pt idx="2951">
                  <c:v>41730</c:v>
                </c:pt>
                <c:pt idx="2952">
                  <c:v>41731</c:v>
                </c:pt>
                <c:pt idx="2953">
                  <c:v>41732</c:v>
                </c:pt>
                <c:pt idx="2954">
                  <c:v>41733</c:v>
                </c:pt>
                <c:pt idx="2955">
                  <c:v>41734</c:v>
                </c:pt>
                <c:pt idx="2956">
                  <c:v>41735</c:v>
                </c:pt>
                <c:pt idx="2957">
                  <c:v>41736</c:v>
                </c:pt>
                <c:pt idx="2958">
                  <c:v>41737</c:v>
                </c:pt>
                <c:pt idx="2959">
                  <c:v>41738</c:v>
                </c:pt>
                <c:pt idx="2960">
                  <c:v>41739</c:v>
                </c:pt>
                <c:pt idx="2961">
                  <c:v>41740</c:v>
                </c:pt>
                <c:pt idx="2962">
                  <c:v>41741</c:v>
                </c:pt>
                <c:pt idx="2963">
                  <c:v>41742</c:v>
                </c:pt>
                <c:pt idx="2964">
                  <c:v>41743</c:v>
                </c:pt>
                <c:pt idx="2965">
                  <c:v>41744</c:v>
                </c:pt>
                <c:pt idx="2966">
                  <c:v>41745</c:v>
                </c:pt>
                <c:pt idx="2967">
                  <c:v>41746</c:v>
                </c:pt>
                <c:pt idx="2968">
                  <c:v>41747</c:v>
                </c:pt>
                <c:pt idx="2969">
                  <c:v>41748</c:v>
                </c:pt>
                <c:pt idx="2970">
                  <c:v>41749</c:v>
                </c:pt>
                <c:pt idx="2971">
                  <c:v>41750</c:v>
                </c:pt>
                <c:pt idx="2972">
                  <c:v>41751</c:v>
                </c:pt>
                <c:pt idx="2973">
                  <c:v>41752</c:v>
                </c:pt>
                <c:pt idx="2974">
                  <c:v>41753</c:v>
                </c:pt>
                <c:pt idx="2975">
                  <c:v>41754</c:v>
                </c:pt>
                <c:pt idx="2976">
                  <c:v>41755</c:v>
                </c:pt>
                <c:pt idx="2977">
                  <c:v>41756</c:v>
                </c:pt>
                <c:pt idx="2978">
                  <c:v>41757</c:v>
                </c:pt>
                <c:pt idx="2979">
                  <c:v>41758</c:v>
                </c:pt>
                <c:pt idx="2980">
                  <c:v>41759</c:v>
                </c:pt>
                <c:pt idx="2981">
                  <c:v>41760</c:v>
                </c:pt>
                <c:pt idx="2982">
                  <c:v>41761</c:v>
                </c:pt>
                <c:pt idx="2983">
                  <c:v>41762</c:v>
                </c:pt>
                <c:pt idx="2984">
                  <c:v>41763</c:v>
                </c:pt>
                <c:pt idx="2985">
                  <c:v>41764</c:v>
                </c:pt>
                <c:pt idx="2986">
                  <c:v>41765</c:v>
                </c:pt>
                <c:pt idx="2987">
                  <c:v>41766</c:v>
                </c:pt>
                <c:pt idx="2988">
                  <c:v>41767</c:v>
                </c:pt>
                <c:pt idx="2989">
                  <c:v>41768</c:v>
                </c:pt>
                <c:pt idx="2990">
                  <c:v>41769</c:v>
                </c:pt>
                <c:pt idx="2991">
                  <c:v>41770</c:v>
                </c:pt>
                <c:pt idx="2992">
                  <c:v>41771</c:v>
                </c:pt>
                <c:pt idx="2993">
                  <c:v>41772</c:v>
                </c:pt>
                <c:pt idx="2994">
                  <c:v>41773</c:v>
                </c:pt>
                <c:pt idx="2995">
                  <c:v>41774</c:v>
                </c:pt>
                <c:pt idx="2996">
                  <c:v>41775</c:v>
                </c:pt>
                <c:pt idx="2997">
                  <c:v>41776</c:v>
                </c:pt>
                <c:pt idx="2998">
                  <c:v>41777</c:v>
                </c:pt>
                <c:pt idx="2999">
                  <c:v>41778</c:v>
                </c:pt>
                <c:pt idx="3000">
                  <c:v>41779</c:v>
                </c:pt>
                <c:pt idx="3001">
                  <c:v>41780</c:v>
                </c:pt>
                <c:pt idx="3002">
                  <c:v>41781</c:v>
                </c:pt>
                <c:pt idx="3003">
                  <c:v>41782</c:v>
                </c:pt>
                <c:pt idx="3004">
                  <c:v>41783</c:v>
                </c:pt>
                <c:pt idx="3005">
                  <c:v>41784</c:v>
                </c:pt>
                <c:pt idx="3006">
                  <c:v>41785</c:v>
                </c:pt>
                <c:pt idx="3007">
                  <c:v>41786</c:v>
                </c:pt>
                <c:pt idx="3008">
                  <c:v>41787</c:v>
                </c:pt>
                <c:pt idx="3009">
                  <c:v>41788</c:v>
                </c:pt>
                <c:pt idx="3010">
                  <c:v>41789</c:v>
                </c:pt>
                <c:pt idx="3011">
                  <c:v>41790</c:v>
                </c:pt>
                <c:pt idx="3012">
                  <c:v>41791</c:v>
                </c:pt>
                <c:pt idx="3013">
                  <c:v>41792</c:v>
                </c:pt>
                <c:pt idx="3014">
                  <c:v>41793</c:v>
                </c:pt>
                <c:pt idx="3015">
                  <c:v>41794</c:v>
                </c:pt>
                <c:pt idx="3016">
                  <c:v>41795</c:v>
                </c:pt>
                <c:pt idx="3017">
                  <c:v>41796</c:v>
                </c:pt>
                <c:pt idx="3018">
                  <c:v>41797</c:v>
                </c:pt>
                <c:pt idx="3019">
                  <c:v>41798</c:v>
                </c:pt>
                <c:pt idx="3020">
                  <c:v>41799</c:v>
                </c:pt>
                <c:pt idx="3021">
                  <c:v>41800</c:v>
                </c:pt>
                <c:pt idx="3022">
                  <c:v>41801</c:v>
                </c:pt>
                <c:pt idx="3023">
                  <c:v>41802</c:v>
                </c:pt>
                <c:pt idx="3024">
                  <c:v>41803</c:v>
                </c:pt>
                <c:pt idx="3025">
                  <c:v>41804</c:v>
                </c:pt>
                <c:pt idx="3026">
                  <c:v>41805</c:v>
                </c:pt>
                <c:pt idx="3027">
                  <c:v>41806</c:v>
                </c:pt>
                <c:pt idx="3028">
                  <c:v>41807</c:v>
                </c:pt>
                <c:pt idx="3029">
                  <c:v>41808</c:v>
                </c:pt>
                <c:pt idx="3030">
                  <c:v>41809</c:v>
                </c:pt>
                <c:pt idx="3031">
                  <c:v>41810</c:v>
                </c:pt>
                <c:pt idx="3032">
                  <c:v>41811</c:v>
                </c:pt>
                <c:pt idx="3033">
                  <c:v>41812</c:v>
                </c:pt>
                <c:pt idx="3034">
                  <c:v>41813</c:v>
                </c:pt>
                <c:pt idx="3035">
                  <c:v>41814</c:v>
                </c:pt>
                <c:pt idx="3036">
                  <c:v>41815</c:v>
                </c:pt>
                <c:pt idx="3037">
                  <c:v>41816</c:v>
                </c:pt>
                <c:pt idx="3038">
                  <c:v>41817</c:v>
                </c:pt>
                <c:pt idx="3039">
                  <c:v>41818</c:v>
                </c:pt>
                <c:pt idx="3040">
                  <c:v>41819</c:v>
                </c:pt>
                <c:pt idx="3041">
                  <c:v>41820</c:v>
                </c:pt>
                <c:pt idx="3042">
                  <c:v>41821</c:v>
                </c:pt>
                <c:pt idx="3043">
                  <c:v>41822</c:v>
                </c:pt>
                <c:pt idx="3044">
                  <c:v>41823</c:v>
                </c:pt>
                <c:pt idx="3045">
                  <c:v>41824</c:v>
                </c:pt>
                <c:pt idx="3046">
                  <c:v>41825</c:v>
                </c:pt>
                <c:pt idx="3047">
                  <c:v>41826</c:v>
                </c:pt>
                <c:pt idx="3048">
                  <c:v>41827</c:v>
                </c:pt>
                <c:pt idx="3049">
                  <c:v>41828</c:v>
                </c:pt>
                <c:pt idx="3050">
                  <c:v>41829</c:v>
                </c:pt>
                <c:pt idx="3051">
                  <c:v>41830</c:v>
                </c:pt>
                <c:pt idx="3052">
                  <c:v>41831</c:v>
                </c:pt>
                <c:pt idx="3053">
                  <c:v>41832</c:v>
                </c:pt>
                <c:pt idx="3054">
                  <c:v>41833</c:v>
                </c:pt>
                <c:pt idx="3055">
                  <c:v>41834</c:v>
                </c:pt>
                <c:pt idx="3056">
                  <c:v>41835</c:v>
                </c:pt>
                <c:pt idx="3057">
                  <c:v>41836</c:v>
                </c:pt>
                <c:pt idx="3058">
                  <c:v>41837</c:v>
                </c:pt>
                <c:pt idx="3059">
                  <c:v>41838</c:v>
                </c:pt>
                <c:pt idx="3060">
                  <c:v>41839</c:v>
                </c:pt>
                <c:pt idx="3061">
                  <c:v>41840</c:v>
                </c:pt>
                <c:pt idx="3062">
                  <c:v>41841</c:v>
                </c:pt>
                <c:pt idx="3063">
                  <c:v>41842</c:v>
                </c:pt>
                <c:pt idx="3064">
                  <c:v>41843</c:v>
                </c:pt>
                <c:pt idx="3065">
                  <c:v>41844</c:v>
                </c:pt>
                <c:pt idx="3066">
                  <c:v>41845</c:v>
                </c:pt>
                <c:pt idx="3067">
                  <c:v>41846</c:v>
                </c:pt>
                <c:pt idx="3068">
                  <c:v>41847</c:v>
                </c:pt>
                <c:pt idx="3069">
                  <c:v>41848</c:v>
                </c:pt>
                <c:pt idx="3070">
                  <c:v>41849</c:v>
                </c:pt>
                <c:pt idx="3071">
                  <c:v>41850</c:v>
                </c:pt>
                <c:pt idx="3072">
                  <c:v>41851</c:v>
                </c:pt>
                <c:pt idx="3073">
                  <c:v>41852</c:v>
                </c:pt>
                <c:pt idx="3074">
                  <c:v>41853</c:v>
                </c:pt>
                <c:pt idx="3075">
                  <c:v>41854</c:v>
                </c:pt>
                <c:pt idx="3076">
                  <c:v>41855</c:v>
                </c:pt>
                <c:pt idx="3077">
                  <c:v>41856</c:v>
                </c:pt>
                <c:pt idx="3078">
                  <c:v>41857</c:v>
                </c:pt>
                <c:pt idx="3079">
                  <c:v>41858</c:v>
                </c:pt>
                <c:pt idx="3080">
                  <c:v>41859</c:v>
                </c:pt>
                <c:pt idx="3081">
                  <c:v>41860</c:v>
                </c:pt>
                <c:pt idx="3082">
                  <c:v>41861</c:v>
                </c:pt>
                <c:pt idx="3083">
                  <c:v>41862</c:v>
                </c:pt>
                <c:pt idx="3084">
                  <c:v>41863</c:v>
                </c:pt>
                <c:pt idx="3085">
                  <c:v>41864</c:v>
                </c:pt>
                <c:pt idx="3086">
                  <c:v>41865</c:v>
                </c:pt>
                <c:pt idx="3087">
                  <c:v>41866</c:v>
                </c:pt>
                <c:pt idx="3088">
                  <c:v>41867</c:v>
                </c:pt>
                <c:pt idx="3089">
                  <c:v>41868</c:v>
                </c:pt>
                <c:pt idx="3090">
                  <c:v>41869</c:v>
                </c:pt>
                <c:pt idx="3091">
                  <c:v>41870</c:v>
                </c:pt>
                <c:pt idx="3092">
                  <c:v>41871</c:v>
                </c:pt>
                <c:pt idx="3093">
                  <c:v>41872</c:v>
                </c:pt>
                <c:pt idx="3094">
                  <c:v>41873</c:v>
                </c:pt>
                <c:pt idx="3095">
                  <c:v>41874</c:v>
                </c:pt>
                <c:pt idx="3096">
                  <c:v>41875</c:v>
                </c:pt>
                <c:pt idx="3097">
                  <c:v>41876</c:v>
                </c:pt>
                <c:pt idx="3098">
                  <c:v>41877</c:v>
                </c:pt>
                <c:pt idx="3099">
                  <c:v>41878</c:v>
                </c:pt>
                <c:pt idx="3100">
                  <c:v>41879</c:v>
                </c:pt>
                <c:pt idx="3101">
                  <c:v>41880</c:v>
                </c:pt>
                <c:pt idx="3102">
                  <c:v>41881</c:v>
                </c:pt>
                <c:pt idx="3103">
                  <c:v>41882</c:v>
                </c:pt>
                <c:pt idx="3104">
                  <c:v>41883</c:v>
                </c:pt>
                <c:pt idx="3105">
                  <c:v>41884</c:v>
                </c:pt>
                <c:pt idx="3106">
                  <c:v>41885</c:v>
                </c:pt>
                <c:pt idx="3107">
                  <c:v>41886</c:v>
                </c:pt>
                <c:pt idx="3108">
                  <c:v>41887</c:v>
                </c:pt>
                <c:pt idx="3109">
                  <c:v>41888</c:v>
                </c:pt>
                <c:pt idx="3110">
                  <c:v>41889</c:v>
                </c:pt>
                <c:pt idx="3111">
                  <c:v>41890</c:v>
                </c:pt>
                <c:pt idx="3112">
                  <c:v>41891</c:v>
                </c:pt>
                <c:pt idx="3113">
                  <c:v>41892</c:v>
                </c:pt>
                <c:pt idx="3114">
                  <c:v>41893</c:v>
                </c:pt>
                <c:pt idx="3115">
                  <c:v>41894</c:v>
                </c:pt>
                <c:pt idx="3116">
                  <c:v>41895</c:v>
                </c:pt>
                <c:pt idx="3117">
                  <c:v>41896</c:v>
                </c:pt>
                <c:pt idx="3118">
                  <c:v>41897</c:v>
                </c:pt>
                <c:pt idx="3119">
                  <c:v>41898</c:v>
                </c:pt>
                <c:pt idx="3120">
                  <c:v>41899</c:v>
                </c:pt>
                <c:pt idx="3121">
                  <c:v>41900</c:v>
                </c:pt>
                <c:pt idx="3122">
                  <c:v>41901</c:v>
                </c:pt>
                <c:pt idx="3123">
                  <c:v>41902</c:v>
                </c:pt>
                <c:pt idx="3124">
                  <c:v>41903</c:v>
                </c:pt>
                <c:pt idx="3125">
                  <c:v>41904</c:v>
                </c:pt>
                <c:pt idx="3126">
                  <c:v>41905</c:v>
                </c:pt>
                <c:pt idx="3127">
                  <c:v>41906</c:v>
                </c:pt>
                <c:pt idx="3128">
                  <c:v>41907</c:v>
                </c:pt>
                <c:pt idx="3129">
                  <c:v>41908</c:v>
                </c:pt>
                <c:pt idx="3130">
                  <c:v>41909</c:v>
                </c:pt>
                <c:pt idx="3131">
                  <c:v>41910</c:v>
                </c:pt>
                <c:pt idx="3132">
                  <c:v>41911</c:v>
                </c:pt>
                <c:pt idx="3133">
                  <c:v>41912</c:v>
                </c:pt>
                <c:pt idx="3134">
                  <c:v>41913</c:v>
                </c:pt>
                <c:pt idx="3135">
                  <c:v>41914</c:v>
                </c:pt>
                <c:pt idx="3136">
                  <c:v>41915</c:v>
                </c:pt>
                <c:pt idx="3137">
                  <c:v>41916</c:v>
                </c:pt>
                <c:pt idx="3138">
                  <c:v>41917</c:v>
                </c:pt>
                <c:pt idx="3139">
                  <c:v>41918</c:v>
                </c:pt>
                <c:pt idx="3140">
                  <c:v>41919</c:v>
                </c:pt>
                <c:pt idx="3141">
                  <c:v>41920</c:v>
                </c:pt>
                <c:pt idx="3142">
                  <c:v>41921</c:v>
                </c:pt>
                <c:pt idx="3143">
                  <c:v>41922</c:v>
                </c:pt>
                <c:pt idx="3144">
                  <c:v>41923</c:v>
                </c:pt>
                <c:pt idx="3145">
                  <c:v>41924</c:v>
                </c:pt>
                <c:pt idx="3146">
                  <c:v>41925</c:v>
                </c:pt>
                <c:pt idx="3147">
                  <c:v>41926</c:v>
                </c:pt>
                <c:pt idx="3148">
                  <c:v>41927</c:v>
                </c:pt>
                <c:pt idx="3149">
                  <c:v>41928</c:v>
                </c:pt>
                <c:pt idx="3150">
                  <c:v>41929</c:v>
                </c:pt>
                <c:pt idx="3151">
                  <c:v>41930</c:v>
                </c:pt>
                <c:pt idx="3152">
                  <c:v>41931</c:v>
                </c:pt>
                <c:pt idx="3153">
                  <c:v>41932</c:v>
                </c:pt>
                <c:pt idx="3154">
                  <c:v>41933</c:v>
                </c:pt>
                <c:pt idx="3155">
                  <c:v>41934</c:v>
                </c:pt>
                <c:pt idx="3156">
                  <c:v>41935</c:v>
                </c:pt>
                <c:pt idx="3157">
                  <c:v>41936</c:v>
                </c:pt>
                <c:pt idx="3158">
                  <c:v>41937</c:v>
                </c:pt>
                <c:pt idx="3159">
                  <c:v>41938</c:v>
                </c:pt>
                <c:pt idx="3160">
                  <c:v>41939</c:v>
                </c:pt>
                <c:pt idx="3161">
                  <c:v>41940</c:v>
                </c:pt>
                <c:pt idx="3162">
                  <c:v>41941</c:v>
                </c:pt>
                <c:pt idx="3163">
                  <c:v>41942</c:v>
                </c:pt>
                <c:pt idx="3164">
                  <c:v>41943</c:v>
                </c:pt>
                <c:pt idx="3165">
                  <c:v>41944</c:v>
                </c:pt>
                <c:pt idx="3166">
                  <c:v>41945</c:v>
                </c:pt>
                <c:pt idx="3167">
                  <c:v>41946</c:v>
                </c:pt>
                <c:pt idx="3168">
                  <c:v>41947</c:v>
                </c:pt>
                <c:pt idx="3169">
                  <c:v>41948</c:v>
                </c:pt>
                <c:pt idx="3170">
                  <c:v>41949</c:v>
                </c:pt>
                <c:pt idx="3171">
                  <c:v>41950</c:v>
                </c:pt>
                <c:pt idx="3172">
                  <c:v>41951</c:v>
                </c:pt>
                <c:pt idx="3173">
                  <c:v>41952</c:v>
                </c:pt>
                <c:pt idx="3174">
                  <c:v>41953</c:v>
                </c:pt>
                <c:pt idx="3175">
                  <c:v>41954</c:v>
                </c:pt>
                <c:pt idx="3176">
                  <c:v>41955</c:v>
                </c:pt>
                <c:pt idx="3177">
                  <c:v>41956</c:v>
                </c:pt>
                <c:pt idx="3178">
                  <c:v>41957</c:v>
                </c:pt>
                <c:pt idx="3179">
                  <c:v>41958</c:v>
                </c:pt>
                <c:pt idx="3180">
                  <c:v>41959</c:v>
                </c:pt>
                <c:pt idx="3181">
                  <c:v>41960</c:v>
                </c:pt>
                <c:pt idx="3182">
                  <c:v>41961</c:v>
                </c:pt>
                <c:pt idx="3183">
                  <c:v>41962</c:v>
                </c:pt>
                <c:pt idx="3184">
                  <c:v>41963</c:v>
                </c:pt>
                <c:pt idx="3185">
                  <c:v>41964</c:v>
                </c:pt>
                <c:pt idx="3186">
                  <c:v>41965</c:v>
                </c:pt>
                <c:pt idx="3187">
                  <c:v>41966</c:v>
                </c:pt>
                <c:pt idx="3188">
                  <c:v>41967</c:v>
                </c:pt>
                <c:pt idx="3189">
                  <c:v>41968</c:v>
                </c:pt>
                <c:pt idx="3190">
                  <c:v>41969</c:v>
                </c:pt>
                <c:pt idx="3191">
                  <c:v>41970</c:v>
                </c:pt>
                <c:pt idx="3192">
                  <c:v>41971</c:v>
                </c:pt>
                <c:pt idx="3193">
                  <c:v>41972</c:v>
                </c:pt>
                <c:pt idx="3194">
                  <c:v>41973</c:v>
                </c:pt>
                <c:pt idx="3195">
                  <c:v>41974</c:v>
                </c:pt>
                <c:pt idx="3196">
                  <c:v>41975</c:v>
                </c:pt>
                <c:pt idx="3197">
                  <c:v>41976</c:v>
                </c:pt>
                <c:pt idx="3198">
                  <c:v>41977</c:v>
                </c:pt>
                <c:pt idx="3199">
                  <c:v>41978</c:v>
                </c:pt>
                <c:pt idx="3200">
                  <c:v>41979</c:v>
                </c:pt>
                <c:pt idx="3201">
                  <c:v>41980</c:v>
                </c:pt>
                <c:pt idx="3202">
                  <c:v>41981</c:v>
                </c:pt>
                <c:pt idx="3203">
                  <c:v>41982</c:v>
                </c:pt>
                <c:pt idx="3204">
                  <c:v>41983</c:v>
                </c:pt>
                <c:pt idx="3205">
                  <c:v>41984</c:v>
                </c:pt>
                <c:pt idx="3206">
                  <c:v>41985</c:v>
                </c:pt>
                <c:pt idx="3207">
                  <c:v>41986</c:v>
                </c:pt>
                <c:pt idx="3208">
                  <c:v>41987</c:v>
                </c:pt>
                <c:pt idx="3209">
                  <c:v>41988</c:v>
                </c:pt>
                <c:pt idx="3210">
                  <c:v>41989</c:v>
                </c:pt>
                <c:pt idx="3211">
                  <c:v>41990</c:v>
                </c:pt>
                <c:pt idx="3212">
                  <c:v>41991</c:v>
                </c:pt>
                <c:pt idx="3213">
                  <c:v>41992</c:v>
                </c:pt>
                <c:pt idx="3214">
                  <c:v>41993</c:v>
                </c:pt>
                <c:pt idx="3215">
                  <c:v>41994</c:v>
                </c:pt>
                <c:pt idx="3216">
                  <c:v>41995</c:v>
                </c:pt>
                <c:pt idx="3217">
                  <c:v>41996</c:v>
                </c:pt>
                <c:pt idx="3218">
                  <c:v>41997</c:v>
                </c:pt>
                <c:pt idx="3219">
                  <c:v>41998</c:v>
                </c:pt>
                <c:pt idx="3220">
                  <c:v>41999</c:v>
                </c:pt>
                <c:pt idx="3221">
                  <c:v>42000</c:v>
                </c:pt>
                <c:pt idx="3222">
                  <c:v>42001</c:v>
                </c:pt>
                <c:pt idx="3223">
                  <c:v>42002</c:v>
                </c:pt>
                <c:pt idx="3224">
                  <c:v>42003</c:v>
                </c:pt>
                <c:pt idx="3225">
                  <c:v>42004</c:v>
                </c:pt>
                <c:pt idx="3226">
                  <c:v>42005</c:v>
                </c:pt>
                <c:pt idx="3227">
                  <c:v>42006</c:v>
                </c:pt>
                <c:pt idx="3228">
                  <c:v>42007</c:v>
                </c:pt>
                <c:pt idx="3229">
                  <c:v>42008</c:v>
                </c:pt>
                <c:pt idx="3230">
                  <c:v>42009</c:v>
                </c:pt>
                <c:pt idx="3231">
                  <c:v>42010</c:v>
                </c:pt>
                <c:pt idx="3232">
                  <c:v>42011</c:v>
                </c:pt>
                <c:pt idx="3233">
                  <c:v>42012</c:v>
                </c:pt>
                <c:pt idx="3234">
                  <c:v>42013</c:v>
                </c:pt>
                <c:pt idx="3235">
                  <c:v>42014</c:v>
                </c:pt>
                <c:pt idx="3236">
                  <c:v>42015</c:v>
                </c:pt>
                <c:pt idx="3237">
                  <c:v>42016</c:v>
                </c:pt>
                <c:pt idx="3238">
                  <c:v>42017</c:v>
                </c:pt>
                <c:pt idx="3239">
                  <c:v>42018</c:v>
                </c:pt>
                <c:pt idx="3240">
                  <c:v>42019</c:v>
                </c:pt>
                <c:pt idx="3241">
                  <c:v>42020</c:v>
                </c:pt>
                <c:pt idx="3242">
                  <c:v>42021</c:v>
                </c:pt>
                <c:pt idx="3243">
                  <c:v>42022</c:v>
                </c:pt>
                <c:pt idx="3244">
                  <c:v>42023</c:v>
                </c:pt>
                <c:pt idx="3245">
                  <c:v>42024</c:v>
                </c:pt>
                <c:pt idx="3246">
                  <c:v>42025</c:v>
                </c:pt>
                <c:pt idx="3247">
                  <c:v>42026</c:v>
                </c:pt>
                <c:pt idx="3248">
                  <c:v>42027</c:v>
                </c:pt>
                <c:pt idx="3249">
                  <c:v>42028</c:v>
                </c:pt>
                <c:pt idx="3250">
                  <c:v>42029</c:v>
                </c:pt>
                <c:pt idx="3251">
                  <c:v>42030</c:v>
                </c:pt>
                <c:pt idx="3252">
                  <c:v>42031</c:v>
                </c:pt>
                <c:pt idx="3253">
                  <c:v>42032</c:v>
                </c:pt>
                <c:pt idx="3254">
                  <c:v>42033</c:v>
                </c:pt>
                <c:pt idx="3255">
                  <c:v>42034</c:v>
                </c:pt>
                <c:pt idx="3256">
                  <c:v>42035</c:v>
                </c:pt>
                <c:pt idx="3257">
                  <c:v>42036</c:v>
                </c:pt>
                <c:pt idx="3258">
                  <c:v>42037</c:v>
                </c:pt>
                <c:pt idx="3259">
                  <c:v>42038</c:v>
                </c:pt>
                <c:pt idx="3260">
                  <c:v>42039</c:v>
                </c:pt>
                <c:pt idx="3261">
                  <c:v>42040</c:v>
                </c:pt>
                <c:pt idx="3262">
                  <c:v>42041</c:v>
                </c:pt>
                <c:pt idx="3263">
                  <c:v>42042</c:v>
                </c:pt>
                <c:pt idx="3264">
                  <c:v>42043</c:v>
                </c:pt>
                <c:pt idx="3265">
                  <c:v>42044</c:v>
                </c:pt>
                <c:pt idx="3266">
                  <c:v>42045</c:v>
                </c:pt>
                <c:pt idx="3267">
                  <c:v>42046</c:v>
                </c:pt>
                <c:pt idx="3268">
                  <c:v>42047</c:v>
                </c:pt>
                <c:pt idx="3269">
                  <c:v>42048</c:v>
                </c:pt>
                <c:pt idx="3270">
                  <c:v>42049</c:v>
                </c:pt>
                <c:pt idx="3271">
                  <c:v>42050</c:v>
                </c:pt>
                <c:pt idx="3272">
                  <c:v>42051</c:v>
                </c:pt>
                <c:pt idx="3273">
                  <c:v>42052</c:v>
                </c:pt>
                <c:pt idx="3274">
                  <c:v>42053</c:v>
                </c:pt>
                <c:pt idx="3275">
                  <c:v>42054</c:v>
                </c:pt>
                <c:pt idx="3276">
                  <c:v>42055</c:v>
                </c:pt>
                <c:pt idx="3277">
                  <c:v>42056</c:v>
                </c:pt>
                <c:pt idx="3278">
                  <c:v>42057</c:v>
                </c:pt>
                <c:pt idx="3279">
                  <c:v>42058</c:v>
                </c:pt>
                <c:pt idx="3280">
                  <c:v>42059</c:v>
                </c:pt>
                <c:pt idx="3281">
                  <c:v>42060</c:v>
                </c:pt>
                <c:pt idx="3282">
                  <c:v>42061</c:v>
                </c:pt>
                <c:pt idx="3283">
                  <c:v>42062</c:v>
                </c:pt>
                <c:pt idx="3284">
                  <c:v>42063</c:v>
                </c:pt>
                <c:pt idx="3285">
                  <c:v>42064</c:v>
                </c:pt>
                <c:pt idx="3286">
                  <c:v>42065</c:v>
                </c:pt>
                <c:pt idx="3287">
                  <c:v>42066</c:v>
                </c:pt>
                <c:pt idx="3288">
                  <c:v>42067</c:v>
                </c:pt>
                <c:pt idx="3289">
                  <c:v>42068</c:v>
                </c:pt>
                <c:pt idx="3290">
                  <c:v>42069</c:v>
                </c:pt>
                <c:pt idx="3291">
                  <c:v>42070</c:v>
                </c:pt>
                <c:pt idx="3292">
                  <c:v>42071</c:v>
                </c:pt>
                <c:pt idx="3293">
                  <c:v>42072</c:v>
                </c:pt>
                <c:pt idx="3294">
                  <c:v>42073</c:v>
                </c:pt>
                <c:pt idx="3295">
                  <c:v>42074</c:v>
                </c:pt>
                <c:pt idx="3296">
                  <c:v>42075</c:v>
                </c:pt>
                <c:pt idx="3297">
                  <c:v>42076</c:v>
                </c:pt>
                <c:pt idx="3298">
                  <c:v>42077</c:v>
                </c:pt>
                <c:pt idx="3299">
                  <c:v>42078</c:v>
                </c:pt>
                <c:pt idx="3300">
                  <c:v>42079</c:v>
                </c:pt>
                <c:pt idx="3301">
                  <c:v>42080</c:v>
                </c:pt>
                <c:pt idx="3302">
                  <c:v>42081</c:v>
                </c:pt>
                <c:pt idx="3303">
                  <c:v>42082</c:v>
                </c:pt>
                <c:pt idx="3304">
                  <c:v>42083</c:v>
                </c:pt>
                <c:pt idx="3305">
                  <c:v>42084</c:v>
                </c:pt>
                <c:pt idx="3306">
                  <c:v>42085</c:v>
                </c:pt>
                <c:pt idx="3307">
                  <c:v>42086</c:v>
                </c:pt>
                <c:pt idx="3308">
                  <c:v>42087</c:v>
                </c:pt>
                <c:pt idx="3309">
                  <c:v>42088</c:v>
                </c:pt>
                <c:pt idx="3310">
                  <c:v>42089</c:v>
                </c:pt>
                <c:pt idx="3311">
                  <c:v>42090</c:v>
                </c:pt>
                <c:pt idx="3312">
                  <c:v>42091</c:v>
                </c:pt>
                <c:pt idx="3313">
                  <c:v>42092</c:v>
                </c:pt>
                <c:pt idx="3314">
                  <c:v>42093</c:v>
                </c:pt>
                <c:pt idx="3315">
                  <c:v>42094</c:v>
                </c:pt>
                <c:pt idx="3316">
                  <c:v>42095</c:v>
                </c:pt>
                <c:pt idx="3317">
                  <c:v>42096</c:v>
                </c:pt>
                <c:pt idx="3318">
                  <c:v>42097</c:v>
                </c:pt>
                <c:pt idx="3319">
                  <c:v>42098</c:v>
                </c:pt>
                <c:pt idx="3320">
                  <c:v>42099</c:v>
                </c:pt>
                <c:pt idx="3321">
                  <c:v>42100</c:v>
                </c:pt>
                <c:pt idx="3322">
                  <c:v>42101</c:v>
                </c:pt>
                <c:pt idx="3323">
                  <c:v>42102</c:v>
                </c:pt>
                <c:pt idx="3324">
                  <c:v>42103</c:v>
                </c:pt>
                <c:pt idx="3325">
                  <c:v>42104</c:v>
                </c:pt>
                <c:pt idx="3326">
                  <c:v>42105</c:v>
                </c:pt>
                <c:pt idx="3327">
                  <c:v>42106</c:v>
                </c:pt>
                <c:pt idx="3328">
                  <c:v>42107</c:v>
                </c:pt>
                <c:pt idx="3329">
                  <c:v>42108</c:v>
                </c:pt>
                <c:pt idx="3330">
                  <c:v>42109</c:v>
                </c:pt>
                <c:pt idx="3331">
                  <c:v>42110</c:v>
                </c:pt>
                <c:pt idx="3332">
                  <c:v>42111</c:v>
                </c:pt>
                <c:pt idx="3333">
                  <c:v>42112</c:v>
                </c:pt>
                <c:pt idx="3334">
                  <c:v>42113</c:v>
                </c:pt>
                <c:pt idx="3335">
                  <c:v>42114</c:v>
                </c:pt>
                <c:pt idx="3336">
                  <c:v>42115</c:v>
                </c:pt>
                <c:pt idx="3337">
                  <c:v>42116</c:v>
                </c:pt>
                <c:pt idx="3338">
                  <c:v>42117</c:v>
                </c:pt>
                <c:pt idx="3339">
                  <c:v>42118</c:v>
                </c:pt>
                <c:pt idx="3340">
                  <c:v>42119</c:v>
                </c:pt>
                <c:pt idx="3341">
                  <c:v>42120</c:v>
                </c:pt>
                <c:pt idx="3342">
                  <c:v>42121</c:v>
                </c:pt>
                <c:pt idx="3343">
                  <c:v>42122</c:v>
                </c:pt>
                <c:pt idx="3344">
                  <c:v>42123</c:v>
                </c:pt>
                <c:pt idx="3345">
                  <c:v>42124</c:v>
                </c:pt>
                <c:pt idx="3346">
                  <c:v>42125</c:v>
                </c:pt>
                <c:pt idx="3347">
                  <c:v>42126</c:v>
                </c:pt>
                <c:pt idx="3348">
                  <c:v>42127</c:v>
                </c:pt>
                <c:pt idx="3349">
                  <c:v>42128</c:v>
                </c:pt>
                <c:pt idx="3350">
                  <c:v>42129</c:v>
                </c:pt>
                <c:pt idx="3351">
                  <c:v>42130</c:v>
                </c:pt>
                <c:pt idx="3352">
                  <c:v>42131</c:v>
                </c:pt>
                <c:pt idx="3353">
                  <c:v>42132</c:v>
                </c:pt>
                <c:pt idx="3354">
                  <c:v>42133</c:v>
                </c:pt>
                <c:pt idx="3355">
                  <c:v>42134</c:v>
                </c:pt>
                <c:pt idx="3356">
                  <c:v>42135</c:v>
                </c:pt>
                <c:pt idx="3357">
                  <c:v>42136</c:v>
                </c:pt>
                <c:pt idx="3358">
                  <c:v>42137</c:v>
                </c:pt>
                <c:pt idx="3359">
                  <c:v>42138</c:v>
                </c:pt>
                <c:pt idx="3360">
                  <c:v>42139</c:v>
                </c:pt>
                <c:pt idx="3361">
                  <c:v>42140</c:v>
                </c:pt>
                <c:pt idx="3362">
                  <c:v>42141</c:v>
                </c:pt>
                <c:pt idx="3363">
                  <c:v>42142</c:v>
                </c:pt>
                <c:pt idx="3364">
                  <c:v>42143</c:v>
                </c:pt>
                <c:pt idx="3365">
                  <c:v>42144</c:v>
                </c:pt>
                <c:pt idx="3366">
                  <c:v>42145</c:v>
                </c:pt>
                <c:pt idx="3367">
                  <c:v>42146</c:v>
                </c:pt>
                <c:pt idx="3368">
                  <c:v>42147</c:v>
                </c:pt>
                <c:pt idx="3369">
                  <c:v>42148</c:v>
                </c:pt>
                <c:pt idx="3370">
                  <c:v>42149</c:v>
                </c:pt>
                <c:pt idx="3371">
                  <c:v>42150</c:v>
                </c:pt>
                <c:pt idx="3372">
                  <c:v>42151</c:v>
                </c:pt>
                <c:pt idx="3373">
                  <c:v>42152</c:v>
                </c:pt>
                <c:pt idx="3374">
                  <c:v>42153</c:v>
                </c:pt>
                <c:pt idx="3375">
                  <c:v>42154</c:v>
                </c:pt>
                <c:pt idx="3376">
                  <c:v>42155</c:v>
                </c:pt>
                <c:pt idx="3377">
                  <c:v>42156</c:v>
                </c:pt>
                <c:pt idx="3378">
                  <c:v>42157</c:v>
                </c:pt>
                <c:pt idx="3379">
                  <c:v>42158</c:v>
                </c:pt>
                <c:pt idx="3380">
                  <c:v>42159</c:v>
                </c:pt>
                <c:pt idx="3381">
                  <c:v>42160</c:v>
                </c:pt>
                <c:pt idx="3382">
                  <c:v>42161</c:v>
                </c:pt>
                <c:pt idx="3383">
                  <c:v>42162</c:v>
                </c:pt>
                <c:pt idx="3384">
                  <c:v>42163</c:v>
                </c:pt>
                <c:pt idx="3385">
                  <c:v>42164</c:v>
                </c:pt>
                <c:pt idx="3386">
                  <c:v>42165</c:v>
                </c:pt>
                <c:pt idx="3387">
                  <c:v>42166</c:v>
                </c:pt>
                <c:pt idx="3388">
                  <c:v>42167</c:v>
                </c:pt>
                <c:pt idx="3389">
                  <c:v>42168</c:v>
                </c:pt>
                <c:pt idx="3390">
                  <c:v>42169</c:v>
                </c:pt>
                <c:pt idx="3391">
                  <c:v>42170</c:v>
                </c:pt>
                <c:pt idx="3392">
                  <c:v>42171</c:v>
                </c:pt>
                <c:pt idx="3393">
                  <c:v>42172</c:v>
                </c:pt>
                <c:pt idx="3394">
                  <c:v>42173</c:v>
                </c:pt>
                <c:pt idx="3395">
                  <c:v>42174</c:v>
                </c:pt>
                <c:pt idx="3396">
                  <c:v>42175</c:v>
                </c:pt>
                <c:pt idx="3397">
                  <c:v>42176</c:v>
                </c:pt>
                <c:pt idx="3398">
                  <c:v>42177</c:v>
                </c:pt>
                <c:pt idx="3399">
                  <c:v>42178</c:v>
                </c:pt>
                <c:pt idx="3400">
                  <c:v>42179</c:v>
                </c:pt>
                <c:pt idx="3401">
                  <c:v>42180</c:v>
                </c:pt>
                <c:pt idx="3402">
                  <c:v>42181</c:v>
                </c:pt>
                <c:pt idx="3403">
                  <c:v>42182</c:v>
                </c:pt>
                <c:pt idx="3404">
                  <c:v>42183</c:v>
                </c:pt>
                <c:pt idx="3405">
                  <c:v>42184</c:v>
                </c:pt>
                <c:pt idx="3406">
                  <c:v>42185</c:v>
                </c:pt>
                <c:pt idx="3407">
                  <c:v>42186</c:v>
                </c:pt>
                <c:pt idx="3408">
                  <c:v>42187</c:v>
                </c:pt>
                <c:pt idx="3409">
                  <c:v>42188</c:v>
                </c:pt>
                <c:pt idx="3410">
                  <c:v>42189</c:v>
                </c:pt>
                <c:pt idx="3411">
                  <c:v>42190</c:v>
                </c:pt>
                <c:pt idx="3412">
                  <c:v>42191</c:v>
                </c:pt>
                <c:pt idx="3413">
                  <c:v>42192</c:v>
                </c:pt>
                <c:pt idx="3414">
                  <c:v>42193</c:v>
                </c:pt>
                <c:pt idx="3415">
                  <c:v>42194</c:v>
                </c:pt>
                <c:pt idx="3416">
                  <c:v>42195</c:v>
                </c:pt>
                <c:pt idx="3417">
                  <c:v>42196</c:v>
                </c:pt>
                <c:pt idx="3418">
                  <c:v>42197</c:v>
                </c:pt>
                <c:pt idx="3419">
                  <c:v>42198</c:v>
                </c:pt>
                <c:pt idx="3420">
                  <c:v>42199</c:v>
                </c:pt>
                <c:pt idx="3421">
                  <c:v>42200</c:v>
                </c:pt>
                <c:pt idx="3422">
                  <c:v>42201</c:v>
                </c:pt>
                <c:pt idx="3423">
                  <c:v>42202</c:v>
                </c:pt>
                <c:pt idx="3424">
                  <c:v>42203</c:v>
                </c:pt>
                <c:pt idx="3425">
                  <c:v>42204</c:v>
                </c:pt>
                <c:pt idx="3426">
                  <c:v>42205</c:v>
                </c:pt>
                <c:pt idx="3427">
                  <c:v>42206</c:v>
                </c:pt>
                <c:pt idx="3428">
                  <c:v>42207</c:v>
                </c:pt>
                <c:pt idx="3429">
                  <c:v>42208</c:v>
                </c:pt>
                <c:pt idx="3430">
                  <c:v>42209</c:v>
                </c:pt>
                <c:pt idx="3431">
                  <c:v>42210</c:v>
                </c:pt>
                <c:pt idx="3432">
                  <c:v>42211</c:v>
                </c:pt>
                <c:pt idx="3433">
                  <c:v>42212</c:v>
                </c:pt>
                <c:pt idx="3434">
                  <c:v>42213</c:v>
                </c:pt>
                <c:pt idx="3435">
                  <c:v>42214</c:v>
                </c:pt>
                <c:pt idx="3436">
                  <c:v>42215</c:v>
                </c:pt>
                <c:pt idx="3437">
                  <c:v>42216</c:v>
                </c:pt>
                <c:pt idx="3438">
                  <c:v>42217</c:v>
                </c:pt>
                <c:pt idx="3439">
                  <c:v>42218</c:v>
                </c:pt>
                <c:pt idx="3440">
                  <c:v>42219</c:v>
                </c:pt>
                <c:pt idx="3441">
                  <c:v>42220</c:v>
                </c:pt>
                <c:pt idx="3442">
                  <c:v>42221</c:v>
                </c:pt>
                <c:pt idx="3443">
                  <c:v>42222</c:v>
                </c:pt>
                <c:pt idx="3444">
                  <c:v>42223</c:v>
                </c:pt>
                <c:pt idx="3445">
                  <c:v>42224</c:v>
                </c:pt>
                <c:pt idx="3446">
                  <c:v>42225</c:v>
                </c:pt>
                <c:pt idx="3447">
                  <c:v>42226</c:v>
                </c:pt>
                <c:pt idx="3448">
                  <c:v>42227</c:v>
                </c:pt>
                <c:pt idx="3449">
                  <c:v>42228</c:v>
                </c:pt>
                <c:pt idx="3450">
                  <c:v>42229</c:v>
                </c:pt>
                <c:pt idx="3451">
                  <c:v>42230</c:v>
                </c:pt>
                <c:pt idx="3452">
                  <c:v>42231</c:v>
                </c:pt>
                <c:pt idx="3453">
                  <c:v>42232</c:v>
                </c:pt>
                <c:pt idx="3454">
                  <c:v>42233</c:v>
                </c:pt>
                <c:pt idx="3455">
                  <c:v>42234</c:v>
                </c:pt>
                <c:pt idx="3456">
                  <c:v>42235</c:v>
                </c:pt>
                <c:pt idx="3457">
                  <c:v>42236</c:v>
                </c:pt>
                <c:pt idx="3458">
                  <c:v>42237</c:v>
                </c:pt>
                <c:pt idx="3459">
                  <c:v>42238</c:v>
                </c:pt>
                <c:pt idx="3460">
                  <c:v>42239</c:v>
                </c:pt>
                <c:pt idx="3461">
                  <c:v>42240</c:v>
                </c:pt>
                <c:pt idx="3462">
                  <c:v>42241</c:v>
                </c:pt>
                <c:pt idx="3463">
                  <c:v>42242</c:v>
                </c:pt>
                <c:pt idx="3464">
                  <c:v>42243</c:v>
                </c:pt>
                <c:pt idx="3465">
                  <c:v>42244</c:v>
                </c:pt>
                <c:pt idx="3466">
                  <c:v>42245</c:v>
                </c:pt>
                <c:pt idx="3467">
                  <c:v>42246</c:v>
                </c:pt>
                <c:pt idx="3468">
                  <c:v>42247</c:v>
                </c:pt>
                <c:pt idx="3469">
                  <c:v>42248</c:v>
                </c:pt>
                <c:pt idx="3470">
                  <c:v>42249</c:v>
                </c:pt>
                <c:pt idx="3471">
                  <c:v>42250</c:v>
                </c:pt>
                <c:pt idx="3472">
                  <c:v>42251</c:v>
                </c:pt>
                <c:pt idx="3473">
                  <c:v>42252</c:v>
                </c:pt>
                <c:pt idx="3474">
                  <c:v>42253</c:v>
                </c:pt>
                <c:pt idx="3475">
                  <c:v>42254</c:v>
                </c:pt>
                <c:pt idx="3476">
                  <c:v>42255</c:v>
                </c:pt>
                <c:pt idx="3477">
                  <c:v>42256</c:v>
                </c:pt>
                <c:pt idx="3478">
                  <c:v>42257</c:v>
                </c:pt>
                <c:pt idx="3479">
                  <c:v>42258</c:v>
                </c:pt>
                <c:pt idx="3480">
                  <c:v>42259</c:v>
                </c:pt>
                <c:pt idx="3481">
                  <c:v>42260</c:v>
                </c:pt>
                <c:pt idx="3482">
                  <c:v>42261</c:v>
                </c:pt>
                <c:pt idx="3483">
                  <c:v>42262</c:v>
                </c:pt>
                <c:pt idx="3484">
                  <c:v>42263</c:v>
                </c:pt>
                <c:pt idx="3485">
                  <c:v>42264</c:v>
                </c:pt>
                <c:pt idx="3486">
                  <c:v>42265</c:v>
                </c:pt>
                <c:pt idx="3487">
                  <c:v>42266</c:v>
                </c:pt>
                <c:pt idx="3488">
                  <c:v>42267</c:v>
                </c:pt>
                <c:pt idx="3489">
                  <c:v>42268</c:v>
                </c:pt>
                <c:pt idx="3490">
                  <c:v>42269</c:v>
                </c:pt>
                <c:pt idx="3491">
                  <c:v>42270</c:v>
                </c:pt>
                <c:pt idx="3492">
                  <c:v>42271</c:v>
                </c:pt>
                <c:pt idx="3493">
                  <c:v>42272</c:v>
                </c:pt>
                <c:pt idx="3494">
                  <c:v>42273</c:v>
                </c:pt>
                <c:pt idx="3495">
                  <c:v>42274</c:v>
                </c:pt>
                <c:pt idx="3496">
                  <c:v>42275</c:v>
                </c:pt>
                <c:pt idx="3497">
                  <c:v>42276</c:v>
                </c:pt>
                <c:pt idx="3498">
                  <c:v>42277</c:v>
                </c:pt>
                <c:pt idx="3499">
                  <c:v>42278</c:v>
                </c:pt>
                <c:pt idx="3500">
                  <c:v>42279</c:v>
                </c:pt>
                <c:pt idx="3501">
                  <c:v>42280</c:v>
                </c:pt>
                <c:pt idx="3502">
                  <c:v>42281</c:v>
                </c:pt>
                <c:pt idx="3503">
                  <c:v>42282</c:v>
                </c:pt>
                <c:pt idx="3504">
                  <c:v>42283</c:v>
                </c:pt>
                <c:pt idx="3505">
                  <c:v>42284</c:v>
                </c:pt>
                <c:pt idx="3506">
                  <c:v>42285</c:v>
                </c:pt>
                <c:pt idx="3507">
                  <c:v>42286</c:v>
                </c:pt>
                <c:pt idx="3508">
                  <c:v>42287</c:v>
                </c:pt>
                <c:pt idx="3509">
                  <c:v>42288</c:v>
                </c:pt>
                <c:pt idx="3510">
                  <c:v>42289</c:v>
                </c:pt>
                <c:pt idx="3511">
                  <c:v>42290</c:v>
                </c:pt>
                <c:pt idx="3512">
                  <c:v>42291</c:v>
                </c:pt>
                <c:pt idx="3513">
                  <c:v>42292</c:v>
                </c:pt>
                <c:pt idx="3514">
                  <c:v>42293</c:v>
                </c:pt>
                <c:pt idx="3515">
                  <c:v>42294</c:v>
                </c:pt>
                <c:pt idx="3516">
                  <c:v>42295</c:v>
                </c:pt>
                <c:pt idx="3517">
                  <c:v>42296</c:v>
                </c:pt>
                <c:pt idx="3518">
                  <c:v>42297</c:v>
                </c:pt>
                <c:pt idx="3519">
                  <c:v>42298</c:v>
                </c:pt>
                <c:pt idx="3520">
                  <c:v>42299</c:v>
                </c:pt>
                <c:pt idx="3521">
                  <c:v>42300</c:v>
                </c:pt>
                <c:pt idx="3522">
                  <c:v>42301</c:v>
                </c:pt>
                <c:pt idx="3523">
                  <c:v>42302</c:v>
                </c:pt>
                <c:pt idx="3524">
                  <c:v>42303</c:v>
                </c:pt>
                <c:pt idx="3525">
                  <c:v>42304</c:v>
                </c:pt>
                <c:pt idx="3526">
                  <c:v>42305</c:v>
                </c:pt>
                <c:pt idx="3527">
                  <c:v>42306</c:v>
                </c:pt>
                <c:pt idx="3528">
                  <c:v>42307</c:v>
                </c:pt>
                <c:pt idx="3529">
                  <c:v>42308</c:v>
                </c:pt>
                <c:pt idx="3530">
                  <c:v>42309</c:v>
                </c:pt>
                <c:pt idx="3531">
                  <c:v>42310</c:v>
                </c:pt>
                <c:pt idx="3532">
                  <c:v>42311</c:v>
                </c:pt>
                <c:pt idx="3533">
                  <c:v>42312</c:v>
                </c:pt>
                <c:pt idx="3534">
                  <c:v>42313</c:v>
                </c:pt>
                <c:pt idx="3535">
                  <c:v>42314</c:v>
                </c:pt>
                <c:pt idx="3536">
                  <c:v>42315</c:v>
                </c:pt>
                <c:pt idx="3537">
                  <c:v>42316</c:v>
                </c:pt>
                <c:pt idx="3538">
                  <c:v>42317</c:v>
                </c:pt>
                <c:pt idx="3539">
                  <c:v>42318</c:v>
                </c:pt>
                <c:pt idx="3540">
                  <c:v>42319</c:v>
                </c:pt>
                <c:pt idx="3541">
                  <c:v>42320</c:v>
                </c:pt>
                <c:pt idx="3542">
                  <c:v>42321</c:v>
                </c:pt>
                <c:pt idx="3543">
                  <c:v>42322</c:v>
                </c:pt>
                <c:pt idx="3544">
                  <c:v>42323</c:v>
                </c:pt>
                <c:pt idx="3545">
                  <c:v>42324</c:v>
                </c:pt>
                <c:pt idx="3546">
                  <c:v>42325</c:v>
                </c:pt>
                <c:pt idx="3547">
                  <c:v>42326</c:v>
                </c:pt>
                <c:pt idx="3548">
                  <c:v>42327</c:v>
                </c:pt>
                <c:pt idx="3549">
                  <c:v>42328</c:v>
                </c:pt>
                <c:pt idx="3550">
                  <c:v>42329</c:v>
                </c:pt>
                <c:pt idx="3551">
                  <c:v>42330</c:v>
                </c:pt>
                <c:pt idx="3552">
                  <c:v>42331</c:v>
                </c:pt>
                <c:pt idx="3553">
                  <c:v>42332</c:v>
                </c:pt>
                <c:pt idx="3554">
                  <c:v>42333</c:v>
                </c:pt>
                <c:pt idx="3555">
                  <c:v>42334</c:v>
                </c:pt>
                <c:pt idx="3556">
                  <c:v>42335</c:v>
                </c:pt>
                <c:pt idx="3557">
                  <c:v>42336</c:v>
                </c:pt>
                <c:pt idx="3558">
                  <c:v>42337</c:v>
                </c:pt>
                <c:pt idx="3559">
                  <c:v>42338</c:v>
                </c:pt>
                <c:pt idx="3560">
                  <c:v>42339</c:v>
                </c:pt>
                <c:pt idx="3561">
                  <c:v>42340</c:v>
                </c:pt>
                <c:pt idx="3562">
                  <c:v>42341</c:v>
                </c:pt>
                <c:pt idx="3563">
                  <c:v>42342</c:v>
                </c:pt>
                <c:pt idx="3564">
                  <c:v>42343</c:v>
                </c:pt>
                <c:pt idx="3565">
                  <c:v>42344</c:v>
                </c:pt>
                <c:pt idx="3566">
                  <c:v>42345</c:v>
                </c:pt>
                <c:pt idx="3567">
                  <c:v>42346</c:v>
                </c:pt>
                <c:pt idx="3568">
                  <c:v>42347</c:v>
                </c:pt>
                <c:pt idx="3569">
                  <c:v>42348</c:v>
                </c:pt>
                <c:pt idx="3570">
                  <c:v>42349</c:v>
                </c:pt>
                <c:pt idx="3571">
                  <c:v>42350</c:v>
                </c:pt>
                <c:pt idx="3572">
                  <c:v>42351</c:v>
                </c:pt>
                <c:pt idx="3573">
                  <c:v>42352</c:v>
                </c:pt>
                <c:pt idx="3574">
                  <c:v>42353</c:v>
                </c:pt>
                <c:pt idx="3575">
                  <c:v>42354</c:v>
                </c:pt>
                <c:pt idx="3576">
                  <c:v>42355</c:v>
                </c:pt>
                <c:pt idx="3577">
                  <c:v>42356</c:v>
                </c:pt>
                <c:pt idx="3578">
                  <c:v>42357</c:v>
                </c:pt>
                <c:pt idx="3579">
                  <c:v>42358</c:v>
                </c:pt>
                <c:pt idx="3580">
                  <c:v>42359</c:v>
                </c:pt>
                <c:pt idx="3581">
                  <c:v>42360</c:v>
                </c:pt>
                <c:pt idx="3582">
                  <c:v>42361</c:v>
                </c:pt>
                <c:pt idx="3583">
                  <c:v>42362</c:v>
                </c:pt>
                <c:pt idx="3584">
                  <c:v>42363</c:v>
                </c:pt>
                <c:pt idx="3585">
                  <c:v>42364</c:v>
                </c:pt>
                <c:pt idx="3586">
                  <c:v>42365</c:v>
                </c:pt>
                <c:pt idx="3587">
                  <c:v>42366</c:v>
                </c:pt>
                <c:pt idx="3588">
                  <c:v>42367</c:v>
                </c:pt>
                <c:pt idx="3589">
                  <c:v>42368</c:v>
                </c:pt>
                <c:pt idx="3590">
                  <c:v>42369</c:v>
                </c:pt>
                <c:pt idx="3591">
                  <c:v>42370</c:v>
                </c:pt>
                <c:pt idx="3592">
                  <c:v>42371</c:v>
                </c:pt>
                <c:pt idx="3593">
                  <c:v>42372</c:v>
                </c:pt>
                <c:pt idx="3594">
                  <c:v>42373</c:v>
                </c:pt>
                <c:pt idx="3595">
                  <c:v>42374</c:v>
                </c:pt>
                <c:pt idx="3596">
                  <c:v>42375</c:v>
                </c:pt>
                <c:pt idx="3597">
                  <c:v>42376</c:v>
                </c:pt>
                <c:pt idx="3598">
                  <c:v>42377</c:v>
                </c:pt>
                <c:pt idx="3599">
                  <c:v>42378</c:v>
                </c:pt>
                <c:pt idx="3600">
                  <c:v>42379</c:v>
                </c:pt>
                <c:pt idx="3601">
                  <c:v>42380</c:v>
                </c:pt>
                <c:pt idx="3602">
                  <c:v>42381</c:v>
                </c:pt>
                <c:pt idx="3603">
                  <c:v>42382</c:v>
                </c:pt>
                <c:pt idx="3604">
                  <c:v>42383</c:v>
                </c:pt>
                <c:pt idx="3605">
                  <c:v>42384</c:v>
                </c:pt>
                <c:pt idx="3606">
                  <c:v>42385</c:v>
                </c:pt>
                <c:pt idx="3607">
                  <c:v>42386</c:v>
                </c:pt>
                <c:pt idx="3608">
                  <c:v>42387</c:v>
                </c:pt>
                <c:pt idx="3609">
                  <c:v>42388</c:v>
                </c:pt>
                <c:pt idx="3610">
                  <c:v>42389</c:v>
                </c:pt>
                <c:pt idx="3611">
                  <c:v>42390</c:v>
                </c:pt>
                <c:pt idx="3612">
                  <c:v>42391</c:v>
                </c:pt>
                <c:pt idx="3613">
                  <c:v>42392</c:v>
                </c:pt>
                <c:pt idx="3614">
                  <c:v>42393</c:v>
                </c:pt>
                <c:pt idx="3615">
                  <c:v>42394</c:v>
                </c:pt>
                <c:pt idx="3616">
                  <c:v>42395</c:v>
                </c:pt>
                <c:pt idx="3617">
                  <c:v>42396</c:v>
                </c:pt>
                <c:pt idx="3618">
                  <c:v>42397</c:v>
                </c:pt>
                <c:pt idx="3619">
                  <c:v>42398</c:v>
                </c:pt>
                <c:pt idx="3620">
                  <c:v>42399</c:v>
                </c:pt>
                <c:pt idx="3621">
                  <c:v>42400</c:v>
                </c:pt>
                <c:pt idx="3622">
                  <c:v>42401</c:v>
                </c:pt>
                <c:pt idx="3623">
                  <c:v>42402</c:v>
                </c:pt>
                <c:pt idx="3624">
                  <c:v>42403</c:v>
                </c:pt>
                <c:pt idx="3625">
                  <c:v>42404</c:v>
                </c:pt>
                <c:pt idx="3626">
                  <c:v>42405</c:v>
                </c:pt>
                <c:pt idx="3627">
                  <c:v>42406</c:v>
                </c:pt>
                <c:pt idx="3628">
                  <c:v>42407</c:v>
                </c:pt>
                <c:pt idx="3629">
                  <c:v>42408</c:v>
                </c:pt>
                <c:pt idx="3630">
                  <c:v>42409</c:v>
                </c:pt>
                <c:pt idx="3631">
                  <c:v>42410</c:v>
                </c:pt>
                <c:pt idx="3632">
                  <c:v>42411</c:v>
                </c:pt>
                <c:pt idx="3633">
                  <c:v>42412</c:v>
                </c:pt>
                <c:pt idx="3634">
                  <c:v>42413</c:v>
                </c:pt>
                <c:pt idx="3635">
                  <c:v>42414</c:v>
                </c:pt>
                <c:pt idx="3636">
                  <c:v>42415</c:v>
                </c:pt>
                <c:pt idx="3637">
                  <c:v>42416</c:v>
                </c:pt>
                <c:pt idx="3638">
                  <c:v>42417</c:v>
                </c:pt>
                <c:pt idx="3639">
                  <c:v>42418</c:v>
                </c:pt>
                <c:pt idx="3640">
                  <c:v>42419</c:v>
                </c:pt>
                <c:pt idx="3641">
                  <c:v>42420</c:v>
                </c:pt>
                <c:pt idx="3642">
                  <c:v>42421</c:v>
                </c:pt>
                <c:pt idx="3643">
                  <c:v>42422</c:v>
                </c:pt>
                <c:pt idx="3644">
                  <c:v>42423</c:v>
                </c:pt>
                <c:pt idx="3645">
                  <c:v>42424</c:v>
                </c:pt>
                <c:pt idx="3646">
                  <c:v>42425</c:v>
                </c:pt>
                <c:pt idx="3647">
                  <c:v>42426</c:v>
                </c:pt>
                <c:pt idx="3648">
                  <c:v>42427</c:v>
                </c:pt>
                <c:pt idx="3649">
                  <c:v>42428</c:v>
                </c:pt>
                <c:pt idx="3650">
                  <c:v>42429</c:v>
                </c:pt>
                <c:pt idx="3651">
                  <c:v>42430</c:v>
                </c:pt>
                <c:pt idx="3652">
                  <c:v>42431</c:v>
                </c:pt>
                <c:pt idx="3653">
                  <c:v>42432</c:v>
                </c:pt>
                <c:pt idx="3654">
                  <c:v>42433</c:v>
                </c:pt>
                <c:pt idx="3655">
                  <c:v>42434</c:v>
                </c:pt>
                <c:pt idx="3656">
                  <c:v>42435</c:v>
                </c:pt>
                <c:pt idx="3657">
                  <c:v>42436</c:v>
                </c:pt>
                <c:pt idx="3658">
                  <c:v>42437</c:v>
                </c:pt>
                <c:pt idx="3659">
                  <c:v>42438</c:v>
                </c:pt>
                <c:pt idx="3660">
                  <c:v>42439</c:v>
                </c:pt>
                <c:pt idx="3661">
                  <c:v>42440</c:v>
                </c:pt>
                <c:pt idx="3662">
                  <c:v>42441</c:v>
                </c:pt>
                <c:pt idx="3663">
                  <c:v>42442</c:v>
                </c:pt>
                <c:pt idx="3664">
                  <c:v>42443</c:v>
                </c:pt>
                <c:pt idx="3665">
                  <c:v>42444</c:v>
                </c:pt>
                <c:pt idx="3666">
                  <c:v>42445</c:v>
                </c:pt>
                <c:pt idx="3667">
                  <c:v>42446</c:v>
                </c:pt>
                <c:pt idx="3668">
                  <c:v>42447</c:v>
                </c:pt>
                <c:pt idx="3669">
                  <c:v>42448</c:v>
                </c:pt>
                <c:pt idx="3670">
                  <c:v>42449</c:v>
                </c:pt>
                <c:pt idx="3671">
                  <c:v>42450</c:v>
                </c:pt>
                <c:pt idx="3672">
                  <c:v>42451</c:v>
                </c:pt>
                <c:pt idx="3673">
                  <c:v>42452</c:v>
                </c:pt>
                <c:pt idx="3674">
                  <c:v>42453</c:v>
                </c:pt>
                <c:pt idx="3675">
                  <c:v>42454</c:v>
                </c:pt>
                <c:pt idx="3676">
                  <c:v>42455</c:v>
                </c:pt>
                <c:pt idx="3677">
                  <c:v>42456</c:v>
                </c:pt>
                <c:pt idx="3678">
                  <c:v>42457</c:v>
                </c:pt>
                <c:pt idx="3679">
                  <c:v>42458</c:v>
                </c:pt>
                <c:pt idx="3680">
                  <c:v>42459</c:v>
                </c:pt>
                <c:pt idx="3681">
                  <c:v>42460</c:v>
                </c:pt>
                <c:pt idx="3682">
                  <c:v>42461</c:v>
                </c:pt>
                <c:pt idx="3683">
                  <c:v>42462</c:v>
                </c:pt>
                <c:pt idx="3684">
                  <c:v>42463</c:v>
                </c:pt>
                <c:pt idx="3685">
                  <c:v>42464</c:v>
                </c:pt>
                <c:pt idx="3686">
                  <c:v>42465</c:v>
                </c:pt>
                <c:pt idx="3687">
                  <c:v>42466</c:v>
                </c:pt>
                <c:pt idx="3688">
                  <c:v>42467</c:v>
                </c:pt>
                <c:pt idx="3689">
                  <c:v>42468</c:v>
                </c:pt>
                <c:pt idx="3690">
                  <c:v>42469</c:v>
                </c:pt>
                <c:pt idx="3691">
                  <c:v>42470</c:v>
                </c:pt>
                <c:pt idx="3692">
                  <c:v>42471</c:v>
                </c:pt>
                <c:pt idx="3693">
                  <c:v>42472</c:v>
                </c:pt>
                <c:pt idx="3694">
                  <c:v>42473</c:v>
                </c:pt>
                <c:pt idx="3695">
                  <c:v>42474</c:v>
                </c:pt>
                <c:pt idx="3696">
                  <c:v>42475</c:v>
                </c:pt>
                <c:pt idx="3697">
                  <c:v>42476</c:v>
                </c:pt>
                <c:pt idx="3698">
                  <c:v>42477</c:v>
                </c:pt>
                <c:pt idx="3699">
                  <c:v>42478</c:v>
                </c:pt>
                <c:pt idx="3700">
                  <c:v>42479</c:v>
                </c:pt>
                <c:pt idx="3701">
                  <c:v>42480</c:v>
                </c:pt>
                <c:pt idx="3702">
                  <c:v>42481</c:v>
                </c:pt>
                <c:pt idx="3703">
                  <c:v>42482</c:v>
                </c:pt>
                <c:pt idx="3704">
                  <c:v>42483</c:v>
                </c:pt>
                <c:pt idx="3705">
                  <c:v>42484</c:v>
                </c:pt>
                <c:pt idx="3706">
                  <c:v>42485</c:v>
                </c:pt>
                <c:pt idx="3707">
                  <c:v>42486</c:v>
                </c:pt>
                <c:pt idx="3708">
                  <c:v>42487</c:v>
                </c:pt>
                <c:pt idx="3709">
                  <c:v>42488</c:v>
                </c:pt>
                <c:pt idx="3710">
                  <c:v>42489</c:v>
                </c:pt>
                <c:pt idx="3711">
                  <c:v>42490</c:v>
                </c:pt>
                <c:pt idx="3712">
                  <c:v>42491</c:v>
                </c:pt>
                <c:pt idx="3713">
                  <c:v>42492</c:v>
                </c:pt>
                <c:pt idx="3714">
                  <c:v>42493</c:v>
                </c:pt>
                <c:pt idx="3715">
                  <c:v>42494</c:v>
                </c:pt>
                <c:pt idx="3716">
                  <c:v>42495</c:v>
                </c:pt>
                <c:pt idx="3717">
                  <c:v>42496</c:v>
                </c:pt>
                <c:pt idx="3718">
                  <c:v>42497</c:v>
                </c:pt>
                <c:pt idx="3719">
                  <c:v>42498</c:v>
                </c:pt>
                <c:pt idx="3720">
                  <c:v>42499</c:v>
                </c:pt>
                <c:pt idx="3721">
                  <c:v>42500</c:v>
                </c:pt>
                <c:pt idx="3722">
                  <c:v>42501</c:v>
                </c:pt>
                <c:pt idx="3723">
                  <c:v>42502</c:v>
                </c:pt>
                <c:pt idx="3724">
                  <c:v>42503</c:v>
                </c:pt>
                <c:pt idx="3725">
                  <c:v>42504</c:v>
                </c:pt>
                <c:pt idx="3726">
                  <c:v>42505</c:v>
                </c:pt>
                <c:pt idx="3727">
                  <c:v>42506</c:v>
                </c:pt>
                <c:pt idx="3728">
                  <c:v>42507</c:v>
                </c:pt>
                <c:pt idx="3729">
                  <c:v>42508</c:v>
                </c:pt>
                <c:pt idx="3730">
                  <c:v>42509</c:v>
                </c:pt>
                <c:pt idx="3731">
                  <c:v>42510</c:v>
                </c:pt>
                <c:pt idx="3732">
                  <c:v>42511</c:v>
                </c:pt>
                <c:pt idx="3733">
                  <c:v>42512</c:v>
                </c:pt>
                <c:pt idx="3734">
                  <c:v>42513</c:v>
                </c:pt>
                <c:pt idx="3735">
                  <c:v>42514</c:v>
                </c:pt>
                <c:pt idx="3736">
                  <c:v>42515</c:v>
                </c:pt>
                <c:pt idx="3737">
                  <c:v>42516</c:v>
                </c:pt>
                <c:pt idx="3738">
                  <c:v>42517</c:v>
                </c:pt>
                <c:pt idx="3739">
                  <c:v>42518</c:v>
                </c:pt>
                <c:pt idx="3740">
                  <c:v>42519</c:v>
                </c:pt>
                <c:pt idx="3741">
                  <c:v>42520</c:v>
                </c:pt>
                <c:pt idx="3742">
                  <c:v>42521</c:v>
                </c:pt>
                <c:pt idx="3743">
                  <c:v>42522</c:v>
                </c:pt>
                <c:pt idx="3744">
                  <c:v>42523</c:v>
                </c:pt>
                <c:pt idx="3745">
                  <c:v>42524</c:v>
                </c:pt>
                <c:pt idx="3746">
                  <c:v>42525</c:v>
                </c:pt>
                <c:pt idx="3747">
                  <c:v>42526</c:v>
                </c:pt>
                <c:pt idx="3748">
                  <c:v>42527</c:v>
                </c:pt>
                <c:pt idx="3749">
                  <c:v>42528</c:v>
                </c:pt>
                <c:pt idx="3750">
                  <c:v>42529</c:v>
                </c:pt>
                <c:pt idx="3751">
                  <c:v>42530</c:v>
                </c:pt>
                <c:pt idx="3752">
                  <c:v>42531</c:v>
                </c:pt>
                <c:pt idx="3753">
                  <c:v>42532</c:v>
                </c:pt>
                <c:pt idx="3754">
                  <c:v>42533</c:v>
                </c:pt>
                <c:pt idx="3755">
                  <c:v>42534</c:v>
                </c:pt>
                <c:pt idx="3756">
                  <c:v>42535</c:v>
                </c:pt>
                <c:pt idx="3757">
                  <c:v>42536</c:v>
                </c:pt>
                <c:pt idx="3758">
                  <c:v>42537</c:v>
                </c:pt>
                <c:pt idx="3759">
                  <c:v>42538</c:v>
                </c:pt>
                <c:pt idx="3760">
                  <c:v>42539</c:v>
                </c:pt>
                <c:pt idx="3761">
                  <c:v>42540</c:v>
                </c:pt>
                <c:pt idx="3762">
                  <c:v>42541</c:v>
                </c:pt>
                <c:pt idx="3763">
                  <c:v>42542</c:v>
                </c:pt>
                <c:pt idx="3764">
                  <c:v>42543</c:v>
                </c:pt>
                <c:pt idx="3765">
                  <c:v>42544</c:v>
                </c:pt>
                <c:pt idx="3766">
                  <c:v>42545</c:v>
                </c:pt>
                <c:pt idx="3767">
                  <c:v>42546</c:v>
                </c:pt>
                <c:pt idx="3768">
                  <c:v>42547</c:v>
                </c:pt>
                <c:pt idx="3769">
                  <c:v>42548</c:v>
                </c:pt>
                <c:pt idx="3770">
                  <c:v>42549</c:v>
                </c:pt>
                <c:pt idx="3771">
                  <c:v>42550</c:v>
                </c:pt>
                <c:pt idx="3772">
                  <c:v>42551</c:v>
                </c:pt>
                <c:pt idx="3773">
                  <c:v>42552</c:v>
                </c:pt>
                <c:pt idx="3774">
                  <c:v>42553</c:v>
                </c:pt>
                <c:pt idx="3775">
                  <c:v>42554</c:v>
                </c:pt>
                <c:pt idx="3776">
                  <c:v>42555</c:v>
                </c:pt>
                <c:pt idx="3777">
                  <c:v>42556</c:v>
                </c:pt>
                <c:pt idx="3778">
                  <c:v>42557</c:v>
                </c:pt>
                <c:pt idx="3779">
                  <c:v>42558</c:v>
                </c:pt>
                <c:pt idx="3780">
                  <c:v>42559</c:v>
                </c:pt>
                <c:pt idx="3781">
                  <c:v>42560</c:v>
                </c:pt>
                <c:pt idx="3782">
                  <c:v>42561</c:v>
                </c:pt>
                <c:pt idx="3783">
                  <c:v>42562</c:v>
                </c:pt>
                <c:pt idx="3784">
                  <c:v>42563</c:v>
                </c:pt>
                <c:pt idx="3785">
                  <c:v>42564</c:v>
                </c:pt>
                <c:pt idx="3786">
                  <c:v>42565</c:v>
                </c:pt>
                <c:pt idx="3787">
                  <c:v>42566</c:v>
                </c:pt>
                <c:pt idx="3788">
                  <c:v>42567</c:v>
                </c:pt>
                <c:pt idx="3789">
                  <c:v>42568</c:v>
                </c:pt>
                <c:pt idx="3790">
                  <c:v>42569</c:v>
                </c:pt>
                <c:pt idx="3791">
                  <c:v>42570</c:v>
                </c:pt>
                <c:pt idx="3792">
                  <c:v>42571</c:v>
                </c:pt>
                <c:pt idx="3793">
                  <c:v>42572</c:v>
                </c:pt>
                <c:pt idx="3794">
                  <c:v>42573</c:v>
                </c:pt>
                <c:pt idx="3795">
                  <c:v>42574</c:v>
                </c:pt>
                <c:pt idx="3796">
                  <c:v>42575</c:v>
                </c:pt>
                <c:pt idx="3797">
                  <c:v>42576</c:v>
                </c:pt>
                <c:pt idx="3798">
                  <c:v>42577</c:v>
                </c:pt>
                <c:pt idx="3799">
                  <c:v>42578</c:v>
                </c:pt>
                <c:pt idx="3800">
                  <c:v>42579</c:v>
                </c:pt>
                <c:pt idx="3801">
                  <c:v>42580</c:v>
                </c:pt>
                <c:pt idx="3802">
                  <c:v>42581</c:v>
                </c:pt>
                <c:pt idx="3803">
                  <c:v>42582</c:v>
                </c:pt>
                <c:pt idx="3804">
                  <c:v>42583</c:v>
                </c:pt>
                <c:pt idx="3805">
                  <c:v>42584</c:v>
                </c:pt>
                <c:pt idx="3806">
                  <c:v>42585</c:v>
                </c:pt>
                <c:pt idx="3807">
                  <c:v>42586</c:v>
                </c:pt>
                <c:pt idx="3808">
                  <c:v>42587</c:v>
                </c:pt>
                <c:pt idx="3809">
                  <c:v>42588</c:v>
                </c:pt>
                <c:pt idx="3810">
                  <c:v>42589</c:v>
                </c:pt>
                <c:pt idx="3811">
                  <c:v>42590</c:v>
                </c:pt>
                <c:pt idx="3812">
                  <c:v>42591</c:v>
                </c:pt>
                <c:pt idx="3813">
                  <c:v>42592</c:v>
                </c:pt>
                <c:pt idx="3814">
                  <c:v>42593</c:v>
                </c:pt>
                <c:pt idx="3815">
                  <c:v>42594</c:v>
                </c:pt>
                <c:pt idx="3816">
                  <c:v>42595</c:v>
                </c:pt>
                <c:pt idx="3817">
                  <c:v>42596</c:v>
                </c:pt>
                <c:pt idx="3818">
                  <c:v>42597</c:v>
                </c:pt>
                <c:pt idx="3819">
                  <c:v>42598</c:v>
                </c:pt>
                <c:pt idx="3820">
                  <c:v>42599</c:v>
                </c:pt>
                <c:pt idx="3821">
                  <c:v>42600</c:v>
                </c:pt>
                <c:pt idx="3822">
                  <c:v>42601</c:v>
                </c:pt>
                <c:pt idx="3823">
                  <c:v>42602</c:v>
                </c:pt>
                <c:pt idx="3824">
                  <c:v>42603</c:v>
                </c:pt>
                <c:pt idx="3825">
                  <c:v>42604</c:v>
                </c:pt>
                <c:pt idx="3826">
                  <c:v>42605</c:v>
                </c:pt>
                <c:pt idx="3827">
                  <c:v>42606</c:v>
                </c:pt>
                <c:pt idx="3828">
                  <c:v>42607</c:v>
                </c:pt>
                <c:pt idx="3829">
                  <c:v>42608</c:v>
                </c:pt>
                <c:pt idx="3830">
                  <c:v>42609</c:v>
                </c:pt>
                <c:pt idx="3831">
                  <c:v>42610</c:v>
                </c:pt>
                <c:pt idx="3832">
                  <c:v>42611</c:v>
                </c:pt>
                <c:pt idx="3833">
                  <c:v>42612</c:v>
                </c:pt>
                <c:pt idx="3834">
                  <c:v>42613</c:v>
                </c:pt>
                <c:pt idx="3835">
                  <c:v>42614</c:v>
                </c:pt>
                <c:pt idx="3836">
                  <c:v>42615</c:v>
                </c:pt>
                <c:pt idx="3837">
                  <c:v>42616</c:v>
                </c:pt>
                <c:pt idx="3838">
                  <c:v>42617</c:v>
                </c:pt>
                <c:pt idx="3839">
                  <c:v>42618</c:v>
                </c:pt>
                <c:pt idx="3840">
                  <c:v>42619</c:v>
                </c:pt>
                <c:pt idx="3841">
                  <c:v>42620</c:v>
                </c:pt>
                <c:pt idx="3842">
                  <c:v>42621</c:v>
                </c:pt>
                <c:pt idx="3843">
                  <c:v>42622</c:v>
                </c:pt>
                <c:pt idx="3844">
                  <c:v>42623</c:v>
                </c:pt>
                <c:pt idx="3845">
                  <c:v>42624</c:v>
                </c:pt>
                <c:pt idx="3846">
                  <c:v>42625</c:v>
                </c:pt>
                <c:pt idx="3847">
                  <c:v>42626</c:v>
                </c:pt>
                <c:pt idx="3848">
                  <c:v>42627</c:v>
                </c:pt>
                <c:pt idx="3849">
                  <c:v>42628</c:v>
                </c:pt>
                <c:pt idx="3850">
                  <c:v>42629</c:v>
                </c:pt>
                <c:pt idx="3851">
                  <c:v>42630</c:v>
                </c:pt>
                <c:pt idx="3852">
                  <c:v>42631</c:v>
                </c:pt>
                <c:pt idx="3853">
                  <c:v>42632</c:v>
                </c:pt>
                <c:pt idx="3854">
                  <c:v>42633</c:v>
                </c:pt>
                <c:pt idx="3855">
                  <c:v>42634</c:v>
                </c:pt>
                <c:pt idx="3856">
                  <c:v>42635</c:v>
                </c:pt>
                <c:pt idx="3857">
                  <c:v>42636</c:v>
                </c:pt>
                <c:pt idx="3858">
                  <c:v>42637</c:v>
                </c:pt>
                <c:pt idx="3859">
                  <c:v>42638</c:v>
                </c:pt>
                <c:pt idx="3860">
                  <c:v>42639</c:v>
                </c:pt>
                <c:pt idx="3861">
                  <c:v>42640</c:v>
                </c:pt>
                <c:pt idx="3862">
                  <c:v>42641</c:v>
                </c:pt>
                <c:pt idx="3863">
                  <c:v>42642</c:v>
                </c:pt>
                <c:pt idx="3864">
                  <c:v>42643</c:v>
                </c:pt>
                <c:pt idx="3865">
                  <c:v>42644</c:v>
                </c:pt>
                <c:pt idx="3866">
                  <c:v>42645</c:v>
                </c:pt>
                <c:pt idx="3867">
                  <c:v>42646</c:v>
                </c:pt>
                <c:pt idx="3868">
                  <c:v>42647</c:v>
                </c:pt>
                <c:pt idx="3869">
                  <c:v>42648</c:v>
                </c:pt>
                <c:pt idx="3870">
                  <c:v>42649</c:v>
                </c:pt>
                <c:pt idx="3871">
                  <c:v>42650</c:v>
                </c:pt>
                <c:pt idx="3872">
                  <c:v>42651</c:v>
                </c:pt>
                <c:pt idx="3873">
                  <c:v>42652</c:v>
                </c:pt>
                <c:pt idx="3874">
                  <c:v>42653</c:v>
                </c:pt>
                <c:pt idx="3875">
                  <c:v>42654</c:v>
                </c:pt>
                <c:pt idx="3876">
                  <c:v>42655</c:v>
                </c:pt>
                <c:pt idx="3877">
                  <c:v>42656</c:v>
                </c:pt>
                <c:pt idx="3878">
                  <c:v>42657</c:v>
                </c:pt>
                <c:pt idx="3879">
                  <c:v>42658</c:v>
                </c:pt>
                <c:pt idx="3880">
                  <c:v>42659</c:v>
                </c:pt>
                <c:pt idx="3881">
                  <c:v>42660</c:v>
                </c:pt>
                <c:pt idx="3882">
                  <c:v>42661</c:v>
                </c:pt>
                <c:pt idx="3883">
                  <c:v>42662</c:v>
                </c:pt>
                <c:pt idx="3884">
                  <c:v>42663</c:v>
                </c:pt>
                <c:pt idx="3885">
                  <c:v>42664</c:v>
                </c:pt>
                <c:pt idx="3886">
                  <c:v>42665</c:v>
                </c:pt>
                <c:pt idx="3887">
                  <c:v>42666</c:v>
                </c:pt>
                <c:pt idx="3888">
                  <c:v>42667</c:v>
                </c:pt>
                <c:pt idx="3889">
                  <c:v>42668</c:v>
                </c:pt>
                <c:pt idx="3890">
                  <c:v>42669</c:v>
                </c:pt>
                <c:pt idx="3891">
                  <c:v>42670</c:v>
                </c:pt>
                <c:pt idx="3892">
                  <c:v>42671</c:v>
                </c:pt>
                <c:pt idx="3893">
                  <c:v>42672</c:v>
                </c:pt>
                <c:pt idx="3894">
                  <c:v>42673</c:v>
                </c:pt>
                <c:pt idx="3895">
                  <c:v>42674</c:v>
                </c:pt>
                <c:pt idx="3896">
                  <c:v>42675</c:v>
                </c:pt>
                <c:pt idx="3897">
                  <c:v>42676</c:v>
                </c:pt>
                <c:pt idx="3898">
                  <c:v>42677</c:v>
                </c:pt>
                <c:pt idx="3899">
                  <c:v>42678</c:v>
                </c:pt>
                <c:pt idx="3900">
                  <c:v>42679</c:v>
                </c:pt>
                <c:pt idx="3901">
                  <c:v>42680</c:v>
                </c:pt>
                <c:pt idx="3902">
                  <c:v>42681</c:v>
                </c:pt>
                <c:pt idx="3903">
                  <c:v>42682</c:v>
                </c:pt>
                <c:pt idx="3904">
                  <c:v>42683</c:v>
                </c:pt>
                <c:pt idx="3905">
                  <c:v>42684</c:v>
                </c:pt>
                <c:pt idx="3906">
                  <c:v>42685</c:v>
                </c:pt>
                <c:pt idx="3907">
                  <c:v>42686</c:v>
                </c:pt>
                <c:pt idx="3908">
                  <c:v>42687</c:v>
                </c:pt>
                <c:pt idx="3909">
                  <c:v>42688</c:v>
                </c:pt>
                <c:pt idx="3910">
                  <c:v>42689</c:v>
                </c:pt>
                <c:pt idx="3911">
                  <c:v>42690</c:v>
                </c:pt>
                <c:pt idx="3912">
                  <c:v>42691</c:v>
                </c:pt>
                <c:pt idx="3913">
                  <c:v>42692</c:v>
                </c:pt>
                <c:pt idx="3914">
                  <c:v>42693</c:v>
                </c:pt>
                <c:pt idx="3915">
                  <c:v>42694</c:v>
                </c:pt>
                <c:pt idx="3916">
                  <c:v>42695</c:v>
                </c:pt>
                <c:pt idx="3917">
                  <c:v>42696</c:v>
                </c:pt>
                <c:pt idx="3918">
                  <c:v>42697</c:v>
                </c:pt>
                <c:pt idx="3919">
                  <c:v>42698</c:v>
                </c:pt>
                <c:pt idx="3920">
                  <c:v>42699</c:v>
                </c:pt>
                <c:pt idx="3921">
                  <c:v>42700</c:v>
                </c:pt>
                <c:pt idx="3922">
                  <c:v>42701</c:v>
                </c:pt>
                <c:pt idx="3923">
                  <c:v>42702</c:v>
                </c:pt>
                <c:pt idx="3924">
                  <c:v>42703</c:v>
                </c:pt>
                <c:pt idx="3925">
                  <c:v>42704</c:v>
                </c:pt>
                <c:pt idx="3926">
                  <c:v>42705</c:v>
                </c:pt>
                <c:pt idx="3927">
                  <c:v>42706</c:v>
                </c:pt>
                <c:pt idx="3928">
                  <c:v>42707</c:v>
                </c:pt>
                <c:pt idx="3929">
                  <c:v>42708</c:v>
                </c:pt>
                <c:pt idx="3930">
                  <c:v>42709</c:v>
                </c:pt>
                <c:pt idx="3931">
                  <c:v>42710</c:v>
                </c:pt>
                <c:pt idx="3932">
                  <c:v>42711</c:v>
                </c:pt>
                <c:pt idx="3933">
                  <c:v>42712</c:v>
                </c:pt>
                <c:pt idx="3934">
                  <c:v>42713</c:v>
                </c:pt>
                <c:pt idx="3935">
                  <c:v>42714</c:v>
                </c:pt>
                <c:pt idx="3936">
                  <c:v>42715</c:v>
                </c:pt>
                <c:pt idx="3937">
                  <c:v>42716</c:v>
                </c:pt>
                <c:pt idx="3938">
                  <c:v>42717</c:v>
                </c:pt>
                <c:pt idx="3939">
                  <c:v>42718</c:v>
                </c:pt>
                <c:pt idx="3940">
                  <c:v>42719</c:v>
                </c:pt>
                <c:pt idx="3941">
                  <c:v>42720</c:v>
                </c:pt>
                <c:pt idx="3942">
                  <c:v>42721</c:v>
                </c:pt>
                <c:pt idx="3943">
                  <c:v>42722</c:v>
                </c:pt>
                <c:pt idx="3944">
                  <c:v>42723</c:v>
                </c:pt>
                <c:pt idx="3945">
                  <c:v>42724</c:v>
                </c:pt>
                <c:pt idx="3946">
                  <c:v>42725</c:v>
                </c:pt>
                <c:pt idx="3947">
                  <c:v>42726</c:v>
                </c:pt>
                <c:pt idx="3948">
                  <c:v>42727</c:v>
                </c:pt>
                <c:pt idx="3949">
                  <c:v>42728</c:v>
                </c:pt>
                <c:pt idx="3950">
                  <c:v>42729</c:v>
                </c:pt>
                <c:pt idx="3951">
                  <c:v>42730</c:v>
                </c:pt>
                <c:pt idx="3952">
                  <c:v>42731</c:v>
                </c:pt>
                <c:pt idx="3953">
                  <c:v>42732</c:v>
                </c:pt>
                <c:pt idx="3954">
                  <c:v>42733</c:v>
                </c:pt>
                <c:pt idx="3955">
                  <c:v>42734</c:v>
                </c:pt>
                <c:pt idx="3956">
                  <c:v>42735</c:v>
                </c:pt>
                <c:pt idx="3957">
                  <c:v>42736</c:v>
                </c:pt>
                <c:pt idx="3958">
                  <c:v>42737</c:v>
                </c:pt>
                <c:pt idx="3959">
                  <c:v>42738</c:v>
                </c:pt>
                <c:pt idx="3960">
                  <c:v>42739</c:v>
                </c:pt>
                <c:pt idx="3961">
                  <c:v>42740</c:v>
                </c:pt>
                <c:pt idx="3962">
                  <c:v>42741</c:v>
                </c:pt>
                <c:pt idx="3963">
                  <c:v>42742</c:v>
                </c:pt>
                <c:pt idx="3964">
                  <c:v>42743</c:v>
                </c:pt>
                <c:pt idx="3965">
                  <c:v>42744</c:v>
                </c:pt>
                <c:pt idx="3966">
                  <c:v>42745</c:v>
                </c:pt>
                <c:pt idx="3967">
                  <c:v>42746</c:v>
                </c:pt>
                <c:pt idx="3968">
                  <c:v>42747</c:v>
                </c:pt>
                <c:pt idx="3969">
                  <c:v>42748</c:v>
                </c:pt>
                <c:pt idx="3970">
                  <c:v>42749</c:v>
                </c:pt>
                <c:pt idx="3971">
                  <c:v>42750</c:v>
                </c:pt>
                <c:pt idx="3972">
                  <c:v>42751</c:v>
                </c:pt>
                <c:pt idx="3973">
                  <c:v>42752</c:v>
                </c:pt>
                <c:pt idx="3974">
                  <c:v>42753</c:v>
                </c:pt>
                <c:pt idx="3975">
                  <c:v>42754</c:v>
                </c:pt>
                <c:pt idx="3976">
                  <c:v>42755</c:v>
                </c:pt>
                <c:pt idx="3977">
                  <c:v>42756</c:v>
                </c:pt>
                <c:pt idx="3978">
                  <c:v>42757</c:v>
                </c:pt>
                <c:pt idx="3979">
                  <c:v>42758</c:v>
                </c:pt>
                <c:pt idx="3980">
                  <c:v>42759</c:v>
                </c:pt>
                <c:pt idx="3981">
                  <c:v>42760</c:v>
                </c:pt>
                <c:pt idx="3982">
                  <c:v>42761</c:v>
                </c:pt>
                <c:pt idx="3983">
                  <c:v>42762</c:v>
                </c:pt>
                <c:pt idx="3984">
                  <c:v>42763</c:v>
                </c:pt>
                <c:pt idx="3985">
                  <c:v>42764</c:v>
                </c:pt>
                <c:pt idx="3986">
                  <c:v>42765</c:v>
                </c:pt>
                <c:pt idx="3987">
                  <c:v>42766</c:v>
                </c:pt>
                <c:pt idx="3988">
                  <c:v>42767</c:v>
                </c:pt>
                <c:pt idx="3989">
                  <c:v>42768</c:v>
                </c:pt>
                <c:pt idx="3990">
                  <c:v>42769</c:v>
                </c:pt>
                <c:pt idx="3991">
                  <c:v>42770</c:v>
                </c:pt>
                <c:pt idx="3992">
                  <c:v>42771</c:v>
                </c:pt>
                <c:pt idx="3993">
                  <c:v>42772</c:v>
                </c:pt>
                <c:pt idx="3994">
                  <c:v>42773</c:v>
                </c:pt>
                <c:pt idx="3995">
                  <c:v>42774</c:v>
                </c:pt>
                <c:pt idx="3996">
                  <c:v>42775</c:v>
                </c:pt>
                <c:pt idx="3997">
                  <c:v>42776</c:v>
                </c:pt>
                <c:pt idx="3998">
                  <c:v>42777</c:v>
                </c:pt>
                <c:pt idx="3999">
                  <c:v>42778</c:v>
                </c:pt>
                <c:pt idx="4000">
                  <c:v>42779</c:v>
                </c:pt>
                <c:pt idx="4001">
                  <c:v>42780</c:v>
                </c:pt>
                <c:pt idx="4002">
                  <c:v>42781</c:v>
                </c:pt>
                <c:pt idx="4003">
                  <c:v>42782</c:v>
                </c:pt>
                <c:pt idx="4004">
                  <c:v>42783</c:v>
                </c:pt>
                <c:pt idx="4005">
                  <c:v>42784</c:v>
                </c:pt>
                <c:pt idx="4006">
                  <c:v>42785</c:v>
                </c:pt>
                <c:pt idx="4007">
                  <c:v>42786</c:v>
                </c:pt>
                <c:pt idx="4008">
                  <c:v>42787</c:v>
                </c:pt>
                <c:pt idx="4009">
                  <c:v>42788</c:v>
                </c:pt>
                <c:pt idx="4010">
                  <c:v>42789</c:v>
                </c:pt>
                <c:pt idx="4011">
                  <c:v>42790</c:v>
                </c:pt>
                <c:pt idx="4012">
                  <c:v>42791</c:v>
                </c:pt>
                <c:pt idx="4013">
                  <c:v>42792</c:v>
                </c:pt>
                <c:pt idx="4014">
                  <c:v>42793</c:v>
                </c:pt>
                <c:pt idx="4015">
                  <c:v>42794</c:v>
                </c:pt>
                <c:pt idx="4016">
                  <c:v>42795</c:v>
                </c:pt>
                <c:pt idx="4017">
                  <c:v>42796</c:v>
                </c:pt>
                <c:pt idx="4018">
                  <c:v>42797</c:v>
                </c:pt>
                <c:pt idx="4019">
                  <c:v>42798</c:v>
                </c:pt>
                <c:pt idx="4020">
                  <c:v>42799</c:v>
                </c:pt>
                <c:pt idx="4021">
                  <c:v>42800</c:v>
                </c:pt>
                <c:pt idx="4022">
                  <c:v>42801</c:v>
                </c:pt>
                <c:pt idx="4023">
                  <c:v>42802</c:v>
                </c:pt>
                <c:pt idx="4024">
                  <c:v>42803</c:v>
                </c:pt>
                <c:pt idx="4025">
                  <c:v>42804</c:v>
                </c:pt>
                <c:pt idx="4026">
                  <c:v>42805</c:v>
                </c:pt>
                <c:pt idx="4027">
                  <c:v>42806</c:v>
                </c:pt>
                <c:pt idx="4028">
                  <c:v>42807</c:v>
                </c:pt>
                <c:pt idx="4029">
                  <c:v>42808</c:v>
                </c:pt>
                <c:pt idx="4030">
                  <c:v>42809</c:v>
                </c:pt>
                <c:pt idx="4031">
                  <c:v>42810</c:v>
                </c:pt>
                <c:pt idx="4032">
                  <c:v>42811</c:v>
                </c:pt>
                <c:pt idx="4033">
                  <c:v>42812</c:v>
                </c:pt>
                <c:pt idx="4034">
                  <c:v>42813</c:v>
                </c:pt>
                <c:pt idx="4035">
                  <c:v>42814</c:v>
                </c:pt>
                <c:pt idx="4036">
                  <c:v>42815</c:v>
                </c:pt>
                <c:pt idx="4037">
                  <c:v>42816</c:v>
                </c:pt>
                <c:pt idx="4038">
                  <c:v>42817</c:v>
                </c:pt>
                <c:pt idx="4039">
                  <c:v>42818</c:v>
                </c:pt>
                <c:pt idx="4040">
                  <c:v>42819</c:v>
                </c:pt>
                <c:pt idx="4041">
                  <c:v>42820</c:v>
                </c:pt>
                <c:pt idx="4042">
                  <c:v>42821</c:v>
                </c:pt>
                <c:pt idx="4043">
                  <c:v>42822</c:v>
                </c:pt>
                <c:pt idx="4044">
                  <c:v>42823</c:v>
                </c:pt>
                <c:pt idx="4045">
                  <c:v>42824</c:v>
                </c:pt>
                <c:pt idx="4046">
                  <c:v>42825</c:v>
                </c:pt>
                <c:pt idx="4047">
                  <c:v>42826</c:v>
                </c:pt>
                <c:pt idx="4048">
                  <c:v>42827</c:v>
                </c:pt>
                <c:pt idx="4049">
                  <c:v>42828</c:v>
                </c:pt>
                <c:pt idx="4050">
                  <c:v>42829</c:v>
                </c:pt>
                <c:pt idx="4051">
                  <c:v>42830</c:v>
                </c:pt>
                <c:pt idx="4052">
                  <c:v>42831</c:v>
                </c:pt>
                <c:pt idx="4053">
                  <c:v>42832</c:v>
                </c:pt>
                <c:pt idx="4054">
                  <c:v>42833</c:v>
                </c:pt>
                <c:pt idx="4055">
                  <c:v>42834</c:v>
                </c:pt>
                <c:pt idx="4056">
                  <c:v>42835</c:v>
                </c:pt>
                <c:pt idx="4057">
                  <c:v>42836</c:v>
                </c:pt>
                <c:pt idx="4058">
                  <c:v>42837</c:v>
                </c:pt>
                <c:pt idx="4059">
                  <c:v>42838</c:v>
                </c:pt>
                <c:pt idx="4060">
                  <c:v>42839</c:v>
                </c:pt>
                <c:pt idx="4061">
                  <c:v>42840</c:v>
                </c:pt>
                <c:pt idx="4062">
                  <c:v>42841</c:v>
                </c:pt>
                <c:pt idx="4063">
                  <c:v>42842</c:v>
                </c:pt>
                <c:pt idx="4064">
                  <c:v>42843</c:v>
                </c:pt>
                <c:pt idx="4065">
                  <c:v>42844</c:v>
                </c:pt>
                <c:pt idx="4066">
                  <c:v>42845</c:v>
                </c:pt>
                <c:pt idx="4067">
                  <c:v>42846</c:v>
                </c:pt>
                <c:pt idx="4068">
                  <c:v>42847</c:v>
                </c:pt>
                <c:pt idx="4069">
                  <c:v>42848</c:v>
                </c:pt>
                <c:pt idx="4070">
                  <c:v>42849</c:v>
                </c:pt>
                <c:pt idx="4071">
                  <c:v>42850</c:v>
                </c:pt>
                <c:pt idx="4072">
                  <c:v>42851</c:v>
                </c:pt>
                <c:pt idx="4073">
                  <c:v>42852</c:v>
                </c:pt>
                <c:pt idx="4074">
                  <c:v>42853</c:v>
                </c:pt>
                <c:pt idx="4075">
                  <c:v>42854</c:v>
                </c:pt>
                <c:pt idx="4076">
                  <c:v>42855</c:v>
                </c:pt>
                <c:pt idx="4077">
                  <c:v>42856</c:v>
                </c:pt>
                <c:pt idx="4078">
                  <c:v>42857</c:v>
                </c:pt>
                <c:pt idx="4079">
                  <c:v>42858</c:v>
                </c:pt>
                <c:pt idx="4080">
                  <c:v>42859</c:v>
                </c:pt>
                <c:pt idx="4081">
                  <c:v>42860</c:v>
                </c:pt>
                <c:pt idx="4082">
                  <c:v>42861</c:v>
                </c:pt>
                <c:pt idx="4083">
                  <c:v>42862</c:v>
                </c:pt>
                <c:pt idx="4084">
                  <c:v>42863</c:v>
                </c:pt>
                <c:pt idx="4085">
                  <c:v>42864</c:v>
                </c:pt>
                <c:pt idx="4086">
                  <c:v>42865</c:v>
                </c:pt>
                <c:pt idx="4087">
                  <c:v>42866</c:v>
                </c:pt>
                <c:pt idx="4088">
                  <c:v>42867</c:v>
                </c:pt>
                <c:pt idx="4089">
                  <c:v>42868</c:v>
                </c:pt>
                <c:pt idx="4090">
                  <c:v>42869</c:v>
                </c:pt>
                <c:pt idx="4091">
                  <c:v>42870</c:v>
                </c:pt>
                <c:pt idx="4092">
                  <c:v>42871</c:v>
                </c:pt>
                <c:pt idx="4093">
                  <c:v>42872</c:v>
                </c:pt>
                <c:pt idx="4094">
                  <c:v>42873</c:v>
                </c:pt>
                <c:pt idx="4095">
                  <c:v>42874</c:v>
                </c:pt>
                <c:pt idx="4096">
                  <c:v>42875</c:v>
                </c:pt>
                <c:pt idx="4097">
                  <c:v>42876</c:v>
                </c:pt>
                <c:pt idx="4098">
                  <c:v>42877</c:v>
                </c:pt>
                <c:pt idx="4099">
                  <c:v>42878</c:v>
                </c:pt>
                <c:pt idx="4100">
                  <c:v>42879</c:v>
                </c:pt>
                <c:pt idx="4101">
                  <c:v>42880</c:v>
                </c:pt>
                <c:pt idx="4102">
                  <c:v>42881</c:v>
                </c:pt>
                <c:pt idx="4103">
                  <c:v>42882</c:v>
                </c:pt>
                <c:pt idx="4104">
                  <c:v>42883</c:v>
                </c:pt>
                <c:pt idx="4105">
                  <c:v>42884</c:v>
                </c:pt>
                <c:pt idx="4106">
                  <c:v>42885</c:v>
                </c:pt>
                <c:pt idx="4107">
                  <c:v>42886</c:v>
                </c:pt>
                <c:pt idx="4108">
                  <c:v>42887</c:v>
                </c:pt>
                <c:pt idx="4109">
                  <c:v>42888</c:v>
                </c:pt>
                <c:pt idx="4110">
                  <c:v>42889</c:v>
                </c:pt>
                <c:pt idx="4111">
                  <c:v>42890</c:v>
                </c:pt>
                <c:pt idx="4112">
                  <c:v>42891</c:v>
                </c:pt>
                <c:pt idx="4113">
                  <c:v>42892</c:v>
                </c:pt>
                <c:pt idx="4114">
                  <c:v>42893</c:v>
                </c:pt>
                <c:pt idx="4115">
                  <c:v>42894</c:v>
                </c:pt>
                <c:pt idx="4116">
                  <c:v>42895</c:v>
                </c:pt>
                <c:pt idx="4117">
                  <c:v>42896</c:v>
                </c:pt>
                <c:pt idx="4118">
                  <c:v>42897</c:v>
                </c:pt>
                <c:pt idx="4119">
                  <c:v>42898</c:v>
                </c:pt>
                <c:pt idx="4120">
                  <c:v>42899</c:v>
                </c:pt>
                <c:pt idx="4121">
                  <c:v>42900</c:v>
                </c:pt>
                <c:pt idx="4122">
                  <c:v>42901</c:v>
                </c:pt>
                <c:pt idx="4123">
                  <c:v>42902</c:v>
                </c:pt>
                <c:pt idx="4124">
                  <c:v>42903</c:v>
                </c:pt>
                <c:pt idx="4125">
                  <c:v>42904</c:v>
                </c:pt>
                <c:pt idx="4126">
                  <c:v>42905</c:v>
                </c:pt>
                <c:pt idx="4127">
                  <c:v>42906</c:v>
                </c:pt>
                <c:pt idx="4128">
                  <c:v>42907</c:v>
                </c:pt>
                <c:pt idx="4129">
                  <c:v>42908</c:v>
                </c:pt>
                <c:pt idx="4130">
                  <c:v>42909</c:v>
                </c:pt>
                <c:pt idx="4131">
                  <c:v>42910</c:v>
                </c:pt>
                <c:pt idx="4132">
                  <c:v>42911</c:v>
                </c:pt>
                <c:pt idx="4133">
                  <c:v>42912</c:v>
                </c:pt>
                <c:pt idx="4134">
                  <c:v>42913</c:v>
                </c:pt>
                <c:pt idx="4135">
                  <c:v>42914</c:v>
                </c:pt>
                <c:pt idx="4136">
                  <c:v>42915</c:v>
                </c:pt>
                <c:pt idx="4137">
                  <c:v>42916</c:v>
                </c:pt>
                <c:pt idx="4138">
                  <c:v>42917</c:v>
                </c:pt>
                <c:pt idx="4139">
                  <c:v>42918</c:v>
                </c:pt>
                <c:pt idx="4140">
                  <c:v>42919</c:v>
                </c:pt>
                <c:pt idx="4141">
                  <c:v>42920</c:v>
                </c:pt>
                <c:pt idx="4142">
                  <c:v>42921</c:v>
                </c:pt>
                <c:pt idx="4143">
                  <c:v>42922</c:v>
                </c:pt>
                <c:pt idx="4144">
                  <c:v>42923</c:v>
                </c:pt>
                <c:pt idx="4145">
                  <c:v>42924</c:v>
                </c:pt>
                <c:pt idx="4146">
                  <c:v>42925</c:v>
                </c:pt>
                <c:pt idx="4147">
                  <c:v>42926</c:v>
                </c:pt>
                <c:pt idx="4148">
                  <c:v>42927</c:v>
                </c:pt>
                <c:pt idx="4149">
                  <c:v>42928</c:v>
                </c:pt>
                <c:pt idx="4150">
                  <c:v>42929</c:v>
                </c:pt>
                <c:pt idx="4151">
                  <c:v>42930</c:v>
                </c:pt>
                <c:pt idx="4152">
                  <c:v>42931</c:v>
                </c:pt>
                <c:pt idx="4153">
                  <c:v>42932</c:v>
                </c:pt>
                <c:pt idx="4154">
                  <c:v>42933</c:v>
                </c:pt>
                <c:pt idx="4155">
                  <c:v>42934</c:v>
                </c:pt>
                <c:pt idx="4156">
                  <c:v>42935</c:v>
                </c:pt>
                <c:pt idx="4157">
                  <c:v>42936</c:v>
                </c:pt>
                <c:pt idx="4158">
                  <c:v>42937</c:v>
                </c:pt>
                <c:pt idx="4159">
                  <c:v>42938</c:v>
                </c:pt>
                <c:pt idx="4160">
                  <c:v>42939</c:v>
                </c:pt>
                <c:pt idx="4161">
                  <c:v>42940</c:v>
                </c:pt>
                <c:pt idx="4162">
                  <c:v>42941</c:v>
                </c:pt>
                <c:pt idx="4163">
                  <c:v>42942</c:v>
                </c:pt>
                <c:pt idx="4164">
                  <c:v>42943</c:v>
                </c:pt>
                <c:pt idx="4165">
                  <c:v>42944</c:v>
                </c:pt>
                <c:pt idx="4166">
                  <c:v>42945</c:v>
                </c:pt>
                <c:pt idx="4167">
                  <c:v>42946</c:v>
                </c:pt>
                <c:pt idx="4168">
                  <c:v>42947</c:v>
                </c:pt>
                <c:pt idx="4169">
                  <c:v>42948</c:v>
                </c:pt>
                <c:pt idx="4170">
                  <c:v>42949</c:v>
                </c:pt>
                <c:pt idx="4171">
                  <c:v>42950</c:v>
                </c:pt>
                <c:pt idx="4172">
                  <c:v>42951</c:v>
                </c:pt>
                <c:pt idx="4173">
                  <c:v>42952</c:v>
                </c:pt>
                <c:pt idx="4174">
                  <c:v>42953</c:v>
                </c:pt>
                <c:pt idx="4175">
                  <c:v>42954</c:v>
                </c:pt>
                <c:pt idx="4176">
                  <c:v>42955</c:v>
                </c:pt>
                <c:pt idx="4177">
                  <c:v>42956</c:v>
                </c:pt>
                <c:pt idx="4178">
                  <c:v>42957</c:v>
                </c:pt>
                <c:pt idx="4179">
                  <c:v>42958</c:v>
                </c:pt>
                <c:pt idx="4180">
                  <c:v>42959</c:v>
                </c:pt>
                <c:pt idx="4181">
                  <c:v>42960</c:v>
                </c:pt>
                <c:pt idx="4182">
                  <c:v>42961</c:v>
                </c:pt>
                <c:pt idx="4183">
                  <c:v>42962</c:v>
                </c:pt>
                <c:pt idx="4184">
                  <c:v>42963</c:v>
                </c:pt>
                <c:pt idx="4185">
                  <c:v>42964</c:v>
                </c:pt>
                <c:pt idx="4186">
                  <c:v>42965</c:v>
                </c:pt>
                <c:pt idx="4187">
                  <c:v>42966</c:v>
                </c:pt>
                <c:pt idx="4188">
                  <c:v>42967</c:v>
                </c:pt>
                <c:pt idx="4189">
                  <c:v>42968</c:v>
                </c:pt>
                <c:pt idx="4190">
                  <c:v>42969</c:v>
                </c:pt>
                <c:pt idx="4191">
                  <c:v>42970</c:v>
                </c:pt>
                <c:pt idx="4192">
                  <c:v>42971</c:v>
                </c:pt>
                <c:pt idx="4193">
                  <c:v>42972</c:v>
                </c:pt>
                <c:pt idx="4194">
                  <c:v>42973</c:v>
                </c:pt>
                <c:pt idx="4195">
                  <c:v>42974</c:v>
                </c:pt>
                <c:pt idx="4196">
                  <c:v>42975</c:v>
                </c:pt>
                <c:pt idx="4197">
                  <c:v>42976</c:v>
                </c:pt>
                <c:pt idx="4198">
                  <c:v>42977</c:v>
                </c:pt>
                <c:pt idx="4199">
                  <c:v>42978</c:v>
                </c:pt>
                <c:pt idx="4200">
                  <c:v>42979</c:v>
                </c:pt>
                <c:pt idx="4201">
                  <c:v>42980</c:v>
                </c:pt>
                <c:pt idx="4202">
                  <c:v>42981</c:v>
                </c:pt>
                <c:pt idx="4203">
                  <c:v>42982</c:v>
                </c:pt>
                <c:pt idx="4204">
                  <c:v>42983</c:v>
                </c:pt>
                <c:pt idx="4205">
                  <c:v>42984</c:v>
                </c:pt>
                <c:pt idx="4206">
                  <c:v>42985</c:v>
                </c:pt>
                <c:pt idx="4207">
                  <c:v>42986</c:v>
                </c:pt>
                <c:pt idx="4208">
                  <c:v>42987</c:v>
                </c:pt>
                <c:pt idx="4209">
                  <c:v>42988</c:v>
                </c:pt>
                <c:pt idx="4210">
                  <c:v>42989</c:v>
                </c:pt>
                <c:pt idx="4211">
                  <c:v>42990</c:v>
                </c:pt>
                <c:pt idx="4212">
                  <c:v>42991</c:v>
                </c:pt>
                <c:pt idx="4213">
                  <c:v>42992</c:v>
                </c:pt>
                <c:pt idx="4214">
                  <c:v>42993</c:v>
                </c:pt>
                <c:pt idx="4215">
                  <c:v>42994</c:v>
                </c:pt>
                <c:pt idx="4216">
                  <c:v>42995</c:v>
                </c:pt>
                <c:pt idx="4217">
                  <c:v>42996</c:v>
                </c:pt>
                <c:pt idx="4218">
                  <c:v>42997</c:v>
                </c:pt>
                <c:pt idx="4219">
                  <c:v>42998</c:v>
                </c:pt>
                <c:pt idx="4220">
                  <c:v>42999</c:v>
                </c:pt>
                <c:pt idx="4221">
                  <c:v>43000</c:v>
                </c:pt>
                <c:pt idx="4222">
                  <c:v>43001</c:v>
                </c:pt>
                <c:pt idx="4223">
                  <c:v>43002</c:v>
                </c:pt>
                <c:pt idx="4224">
                  <c:v>43003</c:v>
                </c:pt>
                <c:pt idx="4225">
                  <c:v>43004</c:v>
                </c:pt>
                <c:pt idx="4226">
                  <c:v>43005</c:v>
                </c:pt>
                <c:pt idx="4227">
                  <c:v>43006</c:v>
                </c:pt>
                <c:pt idx="4228">
                  <c:v>43007</c:v>
                </c:pt>
                <c:pt idx="4229">
                  <c:v>43008</c:v>
                </c:pt>
                <c:pt idx="4230">
                  <c:v>43009</c:v>
                </c:pt>
                <c:pt idx="4231">
                  <c:v>43010</c:v>
                </c:pt>
                <c:pt idx="4232">
                  <c:v>43011</c:v>
                </c:pt>
                <c:pt idx="4233">
                  <c:v>43012</c:v>
                </c:pt>
                <c:pt idx="4234">
                  <c:v>43013</c:v>
                </c:pt>
                <c:pt idx="4235">
                  <c:v>43014</c:v>
                </c:pt>
                <c:pt idx="4236">
                  <c:v>43015</c:v>
                </c:pt>
                <c:pt idx="4237">
                  <c:v>43016</c:v>
                </c:pt>
                <c:pt idx="4238">
                  <c:v>43017</c:v>
                </c:pt>
                <c:pt idx="4239">
                  <c:v>43018</c:v>
                </c:pt>
                <c:pt idx="4240">
                  <c:v>43019</c:v>
                </c:pt>
                <c:pt idx="4241">
                  <c:v>43020</c:v>
                </c:pt>
                <c:pt idx="4242">
                  <c:v>43021</c:v>
                </c:pt>
                <c:pt idx="4243">
                  <c:v>43022</c:v>
                </c:pt>
                <c:pt idx="4244">
                  <c:v>43023</c:v>
                </c:pt>
                <c:pt idx="4245">
                  <c:v>43024</c:v>
                </c:pt>
                <c:pt idx="4246">
                  <c:v>43025</c:v>
                </c:pt>
                <c:pt idx="4247">
                  <c:v>43026</c:v>
                </c:pt>
                <c:pt idx="4248">
                  <c:v>43027</c:v>
                </c:pt>
                <c:pt idx="4249">
                  <c:v>43028</c:v>
                </c:pt>
                <c:pt idx="4250">
                  <c:v>43029</c:v>
                </c:pt>
                <c:pt idx="4251">
                  <c:v>43030</c:v>
                </c:pt>
                <c:pt idx="4252">
                  <c:v>43031</c:v>
                </c:pt>
                <c:pt idx="4253">
                  <c:v>43032</c:v>
                </c:pt>
                <c:pt idx="4254">
                  <c:v>43033</c:v>
                </c:pt>
                <c:pt idx="4255">
                  <c:v>43034</c:v>
                </c:pt>
                <c:pt idx="4256">
                  <c:v>43035</c:v>
                </c:pt>
                <c:pt idx="4257">
                  <c:v>43036</c:v>
                </c:pt>
                <c:pt idx="4258">
                  <c:v>43037</c:v>
                </c:pt>
                <c:pt idx="4259">
                  <c:v>43038</c:v>
                </c:pt>
                <c:pt idx="4260">
                  <c:v>43039</c:v>
                </c:pt>
                <c:pt idx="4261">
                  <c:v>43040</c:v>
                </c:pt>
                <c:pt idx="4262">
                  <c:v>43041</c:v>
                </c:pt>
                <c:pt idx="4263">
                  <c:v>43042</c:v>
                </c:pt>
                <c:pt idx="4264">
                  <c:v>43043</c:v>
                </c:pt>
                <c:pt idx="4265">
                  <c:v>43044</c:v>
                </c:pt>
                <c:pt idx="4266">
                  <c:v>43045</c:v>
                </c:pt>
                <c:pt idx="4267">
                  <c:v>43046</c:v>
                </c:pt>
                <c:pt idx="4268">
                  <c:v>43047</c:v>
                </c:pt>
                <c:pt idx="4269">
                  <c:v>43048</c:v>
                </c:pt>
                <c:pt idx="4270">
                  <c:v>43049</c:v>
                </c:pt>
                <c:pt idx="4271">
                  <c:v>43050</c:v>
                </c:pt>
                <c:pt idx="4272">
                  <c:v>43051</c:v>
                </c:pt>
                <c:pt idx="4273">
                  <c:v>43052</c:v>
                </c:pt>
                <c:pt idx="4274">
                  <c:v>43053</c:v>
                </c:pt>
                <c:pt idx="4275">
                  <c:v>43054</c:v>
                </c:pt>
                <c:pt idx="4276">
                  <c:v>43055</c:v>
                </c:pt>
                <c:pt idx="4277">
                  <c:v>43056</c:v>
                </c:pt>
                <c:pt idx="4278">
                  <c:v>43057</c:v>
                </c:pt>
                <c:pt idx="4279">
                  <c:v>43058</c:v>
                </c:pt>
                <c:pt idx="4280">
                  <c:v>43059</c:v>
                </c:pt>
                <c:pt idx="4281">
                  <c:v>43060</c:v>
                </c:pt>
                <c:pt idx="4282">
                  <c:v>43061</c:v>
                </c:pt>
                <c:pt idx="4283">
                  <c:v>43062</c:v>
                </c:pt>
                <c:pt idx="4284">
                  <c:v>43063</c:v>
                </c:pt>
                <c:pt idx="4285">
                  <c:v>43064</c:v>
                </c:pt>
                <c:pt idx="4286">
                  <c:v>43065</c:v>
                </c:pt>
                <c:pt idx="4287">
                  <c:v>43066</c:v>
                </c:pt>
                <c:pt idx="4288">
                  <c:v>43067</c:v>
                </c:pt>
                <c:pt idx="4289">
                  <c:v>43068</c:v>
                </c:pt>
                <c:pt idx="4290">
                  <c:v>43069</c:v>
                </c:pt>
                <c:pt idx="4291">
                  <c:v>43070</c:v>
                </c:pt>
                <c:pt idx="4292">
                  <c:v>43071</c:v>
                </c:pt>
                <c:pt idx="4293">
                  <c:v>43072</c:v>
                </c:pt>
                <c:pt idx="4294">
                  <c:v>43073</c:v>
                </c:pt>
                <c:pt idx="4295">
                  <c:v>43074</c:v>
                </c:pt>
                <c:pt idx="4296">
                  <c:v>43075</c:v>
                </c:pt>
                <c:pt idx="4297">
                  <c:v>43076</c:v>
                </c:pt>
                <c:pt idx="4298">
                  <c:v>43077</c:v>
                </c:pt>
                <c:pt idx="4299">
                  <c:v>43078</c:v>
                </c:pt>
                <c:pt idx="4300">
                  <c:v>43079</c:v>
                </c:pt>
                <c:pt idx="4301">
                  <c:v>43080</c:v>
                </c:pt>
                <c:pt idx="4302">
                  <c:v>43081</c:v>
                </c:pt>
                <c:pt idx="4303">
                  <c:v>43082</c:v>
                </c:pt>
                <c:pt idx="4304">
                  <c:v>43083</c:v>
                </c:pt>
                <c:pt idx="4305">
                  <c:v>43084</c:v>
                </c:pt>
                <c:pt idx="4306">
                  <c:v>43085</c:v>
                </c:pt>
                <c:pt idx="4307">
                  <c:v>43086</c:v>
                </c:pt>
                <c:pt idx="4308">
                  <c:v>43087</c:v>
                </c:pt>
                <c:pt idx="4309">
                  <c:v>43088</c:v>
                </c:pt>
                <c:pt idx="4310">
                  <c:v>43089</c:v>
                </c:pt>
                <c:pt idx="4311">
                  <c:v>43090</c:v>
                </c:pt>
                <c:pt idx="4312">
                  <c:v>43091</c:v>
                </c:pt>
                <c:pt idx="4313">
                  <c:v>43092</c:v>
                </c:pt>
                <c:pt idx="4314">
                  <c:v>43093</c:v>
                </c:pt>
                <c:pt idx="4315">
                  <c:v>43094</c:v>
                </c:pt>
                <c:pt idx="4316">
                  <c:v>43095</c:v>
                </c:pt>
                <c:pt idx="4317">
                  <c:v>43096</c:v>
                </c:pt>
                <c:pt idx="4318">
                  <c:v>43097</c:v>
                </c:pt>
                <c:pt idx="4319">
                  <c:v>43098</c:v>
                </c:pt>
                <c:pt idx="4320">
                  <c:v>43099</c:v>
                </c:pt>
                <c:pt idx="4321">
                  <c:v>43100</c:v>
                </c:pt>
                <c:pt idx="4322">
                  <c:v>43101</c:v>
                </c:pt>
                <c:pt idx="4323">
                  <c:v>43102</c:v>
                </c:pt>
                <c:pt idx="4324">
                  <c:v>43103</c:v>
                </c:pt>
                <c:pt idx="4325">
                  <c:v>43104</c:v>
                </c:pt>
                <c:pt idx="4326">
                  <c:v>43105</c:v>
                </c:pt>
                <c:pt idx="4327">
                  <c:v>43106</c:v>
                </c:pt>
                <c:pt idx="4328">
                  <c:v>43107</c:v>
                </c:pt>
                <c:pt idx="4329">
                  <c:v>43108</c:v>
                </c:pt>
                <c:pt idx="4330">
                  <c:v>43109</c:v>
                </c:pt>
                <c:pt idx="4331">
                  <c:v>43110</c:v>
                </c:pt>
                <c:pt idx="4332">
                  <c:v>43111</c:v>
                </c:pt>
                <c:pt idx="4333">
                  <c:v>43112</c:v>
                </c:pt>
                <c:pt idx="4334">
                  <c:v>43113</c:v>
                </c:pt>
                <c:pt idx="4335">
                  <c:v>43114</c:v>
                </c:pt>
                <c:pt idx="4336">
                  <c:v>43115</c:v>
                </c:pt>
                <c:pt idx="4337">
                  <c:v>43116</c:v>
                </c:pt>
                <c:pt idx="4338">
                  <c:v>43117</c:v>
                </c:pt>
                <c:pt idx="4339">
                  <c:v>43118</c:v>
                </c:pt>
                <c:pt idx="4340">
                  <c:v>43119</c:v>
                </c:pt>
                <c:pt idx="4341">
                  <c:v>43120</c:v>
                </c:pt>
                <c:pt idx="4342">
                  <c:v>43121</c:v>
                </c:pt>
                <c:pt idx="4343">
                  <c:v>43122</c:v>
                </c:pt>
                <c:pt idx="4344">
                  <c:v>43123</c:v>
                </c:pt>
                <c:pt idx="4345">
                  <c:v>43124</c:v>
                </c:pt>
                <c:pt idx="4346">
                  <c:v>43125</c:v>
                </c:pt>
                <c:pt idx="4347">
                  <c:v>43126</c:v>
                </c:pt>
                <c:pt idx="4348">
                  <c:v>43127</c:v>
                </c:pt>
                <c:pt idx="4349">
                  <c:v>43128</c:v>
                </c:pt>
                <c:pt idx="4350">
                  <c:v>43129</c:v>
                </c:pt>
                <c:pt idx="4351">
                  <c:v>43130</c:v>
                </c:pt>
                <c:pt idx="4352">
                  <c:v>43131</c:v>
                </c:pt>
                <c:pt idx="4353">
                  <c:v>43132</c:v>
                </c:pt>
                <c:pt idx="4354">
                  <c:v>43133</c:v>
                </c:pt>
                <c:pt idx="4355">
                  <c:v>43134</c:v>
                </c:pt>
                <c:pt idx="4356">
                  <c:v>43135</c:v>
                </c:pt>
                <c:pt idx="4357">
                  <c:v>43136</c:v>
                </c:pt>
                <c:pt idx="4358">
                  <c:v>43137</c:v>
                </c:pt>
                <c:pt idx="4359">
                  <c:v>43138</c:v>
                </c:pt>
                <c:pt idx="4360">
                  <c:v>43139</c:v>
                </c:pt>
                <c:pt idx="4361">
                  <c:v>43140</c:v>
                </c:pt>
                <c:pt idx="4362">
                  <c:v>43141</c:v>
                </c:pt>
                <c:pt idx="4363">
                  <c:v>43142</c:v>
                </c:pt>
                <c:pt idx="4364">
                  <c:v>43143</c:v>
                </c:pt>
                <c:pt idx="4365">
                  <c:v>43144</c:v>
                </c:pt>
                <c:pt idx="4366">
                  <c:v>43145</c:v>
                </c:pt>
                <c:pt idx="4367">
                  <c:v>43146</c:v>
                </c:pt>
                <c:pt idx="4368">
                  <c:v>43147</c:v>
                </c:pt>
                <c:pt idx="4369">
                  <c:v>43148</c:v>
                </c:pt>
                <c:pt idx="4370">
                  <c:v>43149</c:v>
                </c:pt>
                <c:pt idx="4371">
                  <c:v>43150</c:v>
                </c:pt>
                <c:pt idx="4372">
                  <c:v>43151</c:v>
                </c:pt>
                <c:pt idx="4373">
                  <c:v>43152</c:v>
                </c:pt>
                <c:pt idx="4374">
                  <c:v>43153</c:v>
                </c:pt>
                <c:pt idx="4375">
                  <c:v>43154</c:v>
                </c:pt>
                <c:pt idx="4376">
                  <c:v>43155</c:v>
                </c:pt>
                <c:pt idx="4377">
                  <c:v>43156</c:v>
                </c:pt>
                <c:pt idx="4378">
                  <c:v>43157</c:v>
                </c:pt>
                <c:pt idx="4379">
                  <c:v>43158</c:v>
                </c:pt>
                <c:pt idx="4380">
                  <c:v>43159</c:v>
                </c:pt>
                <c:pt idx="4381">
                  <c:v>43160</c:v>
                </c:pt>
                <c:pt idx="4382">
                  <c:v>43161</c:v>
                </c:pt>
                <c:pt idx="4383">
                  <c:v>43162</c:v>
                </c:pt>
                <c:pt idx="4384">
                  <c:v>43163</c:v>
                </c:pt>
                <c:pt idx="4385">
                  <c:v>43164</c:v>
                </c:pt>
                <c:pt idx="4386">
                  <c:v>43165</c:v>
                </c:pt>
                <c:pt idx="4387">
                  <c:v>43166</c:v>
                </c:pt>
                <c:pt idx="4388">
                  <c:v>43167</c:v>
                </c:pt>
                <c:pt idx="4389">
                  <c:v>43168</c:v>
                </c:pt>
                <c:pt idx="4390">
                  <c:v>43169</c:v>
                </c:pt>
                <c:pt idx="4391">
                  <c:v>43170</c:v>
                </c:pt>
                <c:pt idx="4392">
                  <c:v>43171</c:v>
                </c:pt>
                <c:pt idx="4393">
                  <c:v>43172</c:v>
                </c:pt>
                <c:pt idx="4394">
                  <c:v>43173</c:v>
                </c:pt>
                <c:pt idx="4395">
                  <c:v>43174</c:v>
                </c:pt>
                <c:pt idx="4396">
                  <c:v>43175</c:v>
                </c:pt>
                <c:pt idx="4397">
                  <c:v>43176</c:v>
                </c:pt>
                <c:pt idx="4398">
                  <c:v>43177</c:v>
                </c:pt>
                <c:pt idx="4399">
                  <c:v>43178</c:v>
                </c:pt>
                <c:pt idx="4400">
                  <c:v>43179</c:v>
                </c:pt>
                <c:pt idx="4401">
                  <c:v>43180</c:v>
                </c:pt>
                <c:pt idx="4402">
                  <c:v>43181</c:v>
                </c:pt>
                <c:pt idx="4403">
                  <c:v>43182</c:v>
                </c:pt>
                <c:pt idx="4404">
                  <c:v>43183</c:v>
                </c:pt>
                <c:pt idx="4405">
                  <c:v>43184</c:v>
                </c:pt>
                <c:pt idx="4406">
                  <c:v>43185</c:v>
                </c:pt>
                <c:pt idx="4407">
                  <c:v>43186</c:v>
                </c:pt>
                <c:pt idx="4408">
                  <c:v>43187</c:v>
                </c:pt>
                <c:pt idx="4409">
                  <c:v>43188</c:v>
                </c:pt>
                <c:pt idx="4410">
                  <c:v>43189</c:v>
                </c:pt>
                <c:pt idx="4411">
                  <c:v>43190</c:v>
                </c:pt>
                <c:pt idx="4412">
                  <c:v>43191</c:v>
                </c:pt>
                <c:pt idx="4413">
                  <c:v>43192</c:v>
                </c:pt>
                <c:pt idx="4414">
                  <c:v>43193</c:v>
                </c:pt>
                <c:pt idx="4415">
                  <c:v>43194</c:v>
                </c:pt>
                <c:pt idx="4416">
                  <c:v>43195</c:v>
                </c:pt>
                <c:pt idx="4417">
                  <c:v>43196</c:v>
                </c:pt>
                <c:pt idx="4418">
                  <c:v>43197</c:v>
                </c:pt>
                <c:pt idx="4419">
                  <c:v>43198</c:v>
                </c:pt>
                <c:pt idx="4420">
                  <c:v>43199</c:v>
                </c:pt>
                <c:pt idx="4421">
                  <c:v>43200</c:v>
                </c:pt>
                <c:pt idx="4422">
                  <c:v>43201</c:v>
                </c:pt>
                <c:pt idx="4423">
                  <c:v>43202</c:v>
                </c:pt>
                <c:pt idx="4424">
                  <c:v>43203</c:v>
                </c:pt>
                <c:pt idx="4425">
                  <c:v>43204</c:v>
                </c:pt>
                <c:pt idx="4426">
                  <c:v>43205</c:v>
                </c:pt>
                <c:pt idx="4427">
                  <c:v>43206</c:v>
                </c:pt>
                <c:pt idx="4428">
                  <c:v>43207</c:v>
                </c:pt>
                <c:pt idx="4429">
                  <c:v>43208</c:v>
                </c:pt>
                <c:pt idx="4430">
                  <c:v>43209</c:v>
                </c:pt>
                <c:pt idx="4431">
                  <c:v>43210</c:v>
                </c:pt>
                <c:pt idx="4432">
                  <c:v>43211</c:v>
                </c:pt>
                <c:pt idx="4433">
                  <c:v>43212</c:v>
                </c:pt>
                <c:pt idx="4434">
                  <c:v>43213</c:v>
                </c:pt>
                <c:pt idx="4435">
                  <c:v>43214</c:v>
                </c:pt>
                <c:pt idx="4436">
                  <c:v>43215</c:v>
                </c:pt>
                <c:pt idx="4437">
                  <c:v>43216</c:v>
                </c:pt>
                <c:pt idx="4438">
                  <c:v>43217</c:v>
                </c:pt>
                <c:pt idx="4439">
                  <c:v>43218</c:v>
                </c:pt>
                <c:pt idx="4440">
                  <c:v>43219</c:v>
                </c:pt>
                <c:pt idx="4441">
                  <c:v>43220</c:v>
                </c:pt>
                <c:pt idx="4442">
                  <c:v>43221</c:v>
                </c:pt>
                <c:pt idx="4443">
                  <c:v>43222</c:v>
                </c:pt>
                <c:pt idx="4444">
                  <c:v>43223</c:v>
                </c:pt>
                <c:pt idx="4445">
                  <c:v>43224</c:v>
                </c:pt>
                <c:pt idx="4446">
                  <c:v>43225</c:v>
                </c:pt>
                <c:pt idx="4447">
                  <c:v>43226</c:v>
                </c:pt>
                <c:pt idx="4448">
                  <c:v>43227</c:v>
                </c:pt>
                <c:pt idx="4449">
                  <c:v>43228</c:v>
                </c:pt>
                <c:pt idx="4450">
                  <c:v>43229</c:v>
                </c:pt>
                <c:pt idx="4451">
                  <c:v>43230</c:v>
                </c:pt>
                <c:pt idx="4452">
                  <c:v>43231</c:v>
                </c:pt>
                <c:pt idx="4453">
                  <c:v>43232</c:v>
                </c:pt>
                <c:pt idx="4454">
                  <c:v>43233</c:v>
                </c:pt>
                <c:pt idx="4455">
                  <c:v>43234</c:v>
                </c:pt>
                <c:pt idx="4456">
                  <c:v>43235</c:v>
                </c:pt>
                <c:pt idx="4457">
                  <c:v>43236</c:v>
                </c:pt>
                <c:pt idx="4458">
                  <c:v>43237</c:v>
                </c:pt>
                <c:pt idx="4459">
                  <c:v>43238</c:v>
                </c:pt>
                <c:pt idx="4460">
                  <c:v>43239</c:v>
                </c:pt>
                <c:pt idx="4461">
                  <c:v>43240</c:v>
                </c:pt>
                <c:pt idx="4462">
                  <c:v>43241</c:v>
                </c:pt>
                <c:pt idx="4463">
                  <c:v>43242</c:v>
                </c:pt>
                <c:pt idx="4464">
                  <c:v>43243</c:v>
                </c:pt>
                <c:pt idx="4465">
                  <c:v>43244</c:v>
                </c:pt>
                <c:pt idx="4466">
                  <c:v>43245</c:v>
                </c:pt>
                <c:pt idx="4467">
                  <c:v>43246</c:v>
                </c:pt>
                <c:pt idx="4468">
                  <c:v>43247</c:v>
                </c:pt>
                <c:pt idx="4469">
                  <c:v>43248</c:v>
                </c:pt>
                <c:pt idx="4470">
                  <c:v>43249</c:v>
                </c:pt>
                <c:pt idx="4471">
                  <c:v>43250</c:v>
                </c:pt>
                <c:pt idx="4472">
                  <c:v>43251</c:v>
                </c:pt>
                <c:pt idx="4473">
                  <c:v>43252</c:v>
                </c:pt>
                <c:pt idx="4474">
                  <c:v>43253</c:v>
                </c:pt>
                <c:pt idx="4475">
                  <c:v>43254</c:v>
                </c:pt>
                <c:pt idx="4476">
                  <c:v>43255</c:v>
                </c:pt>
                <c:pt idx="4477">
                  <c:v>43256</c:v>
                </c:pt>
                <c:pt idx="4478">
                  <c:v>43257</c:v>
                </c:pt>
                <c:pt idx="4479">
                  <c:v>43258</c:v>
                </c:pt>
                <c:pt idx="4480">
                  <c:v>43259</c:v>
                </c:pt>
                <c:pt idx="4481">
                  <c:v>43260</c:v>
                </c:pt>
                <c:pt idx="4482">
                  <c:v>43261</c:v>
                </c:pt>
                <c:pt idx="4483">
                  <c:v>43262</c:v>
                </c:pt>
                <c:pt idx="4484">
                  <c:v>43263</c:v>
                </c:pt>
                <c:pt idx="4485">
                  <c:v>43264</c:v>
                </c:pt>
                <c:pt idx="4486">
                  <c:v>43265</c:v>
                </c:pt>
                <c:pt idx="4487">
                  <c:v>43266</c:v>
                </c:pt>
                <c:pt idx="4488">
                  <c:v>43267</c:v>
                </c:pt>
                <c:pt idx="4489">
                  <c:v>43268</c:v>
                </c:pt>
                <c:pt idx="4490">
                  <c:v>43269</c:v>
                </c:pt>
                <c:pt idx="4491">
                  <c:v>43270</c:v>
                </c:pt>
                <c:pt idx="4492">
                  <c:v>43271</c:v>
                </c:pt>
                <c:pt idx="4493">
                  <c:v>43272</c:v>
                </c:pt>
                <c:pt idx="4494">
                  <c:v>43273</c:v>
                </c:pt>
                <c:pt idx="4495">
                  <c:v>43274</c:v>
                </c:pt>
                <c:pt idx="4496">
                  <c:v>43275</c:v>
                </c:pt>
                <c:pt idx="4497">
                  <c:v>43276</c:v>
                </c:pt>
                <c:pt idx="4498">
                  <c:v>43277</c:v>
                </c:pt>
                <c:pt idx="4499">
                  <c:v>43278</c:v>
                </c:pt>
                <c:pt idx="4500">
                  <c:v>43279</c:v>
                </c:pt>
                <c:pt idx="4501">
                  <c:v>43280</c:v>
                </c:pt>
                <c:pt idx="4502">
                  <c:v>43281</c:v>
                </c:pt>
                <c:pt idx="4503">
                  <c:v>43282</c:v>
                </c:pt>
                <c:pt idx="4504">
                  <c:v>43283</c:v>
                </c:pt>
                <c:pt idx="4505">
                  <c:v>43284</c:v>
                </c:pt>
                <c:pt idx="4506">
                  <c:v>43285</c:v>
                </c:pt>
                <c:pt idx="4507">
                  <c:v>43286</c:v>
                </c:pt>
                <c:pt idx="4508">
                  <c:v>43287</c:v>
                </c:pt>
                <c:pt idx="4509">
                  <c:v>43288</c:v>
                </c:pt>
                <c:pt idx="4510">
                  <c:v>43289</c:v>
                </c:pt>
                <c:pt idx="4511">
                  <c:v>43290</c:v>
                </c:pt>
                <c:pt idx="4512">
                  <c:v>43291</c:v>
                </c:pt>
                <c:pt idx="4513">
                  <c:v>43292</c:v>
                </c:pt>
                <c:pt idx="4514">
                  <c:v>43293</c:v>
                </c:pt>
                <c:pt idx="4515">
                  <c:v>43294</c:v>
                </c:pt>
                <c:pt idx="4516">
                  <c:v>43295</c:v>
                </c:pt>
                <c:pt idx="4517">
                  <c:v>43296</c:v>
                </c:pt>
                <c:pt idx="4518">
                  <c:v>43297</c:v>
                </c:pt>
                <c:pt idx="4519">
                  <c:v>43298</c:v>
                </c:pt>
                <c:pt idx="4520">
                  <c:v>43299</c:v>
                </c:pt>
                <c:pt idx="4521">
                  <c:v>43300</c:v>
                </c:pt>
                <c:pt idx="4522">
                  <c:v>43301</c:v>
                </c:pt>
                <c:pt idx="4523">
                  <c:v>43302</c:v>
                </c:pt>
                <c:pt idx="4524">
                  <c:v>43303</c:v>
                </c:pt>
                <c:pt idx="4525">
                  <c:v>43304</c:v>
                </c:pt>
                <c:pt idx="4526">
                  <c:v>43305</c:v>
                </c:pt>
                <c:pt idx="4527">
                  <c:v>43306</c:v>
                </c:pt>
                <c:pt idx="4528">
                  <c:v>43307</c:v>
                </c:pt>
                <c:pt idx="4529">
                  <c:v>43308</c:v>
                </c:pt>
                <c:pt idx="4530">
                  <c:v>43309</c:v>
                </c:pt>
                <c:pt idx="4531">
                  <c:v>43310</c:v>
                </c:pt>
                <c:pt idx="4532">
                  <c:v>43311</c:v>
                </c:pt>
                <c:pt idx="4533">
                  <c:v>43312</c:v>
                </c:pt>
                <c:pt idx="4534">
                  <c:v>43313</c:v>
                </c:pt>
                <c:pt idx="4535">
                  <c:v>43314</c:v>
                </c:pt>
                <c:pt idx="4536">
                  <c:v>43315</c:v>
                </c:pt>
                <c:pt idx="4537">
                  <c:v>43316</c:v>
                </c:pt>
                <c:pt idx="4538">
                  <c:v>43317</c:v>
                </c:pt>
                <c:pt idx="4539">
                  <c:v>43318</c:v>
                </c:pt>
                <c:pt idx="4540">
                  <c:v>43319</c:v>
                </c:pt>
                <c:pt idx="4541">
                  <c:v>43320</c:v>
                </c:pt>
                <c:pt idx="4542">
                  <c:v>43321</c:v>
                </c:pt>
                <c:pt idx="4543">
                  <c:v>43322</c:v>
                </c:pt>
                <c:pt idx="4544">
                  <c:v>43323</c:v>
                </c:pt>
                <c:pt idx="4545">
                  <c:v>43324</c:v>
                </c:pt>
                <c:pt idx="4546">
                  <c:v>43325</c:v>
                </c:pt>
                <c:pt idx="4547">
                  <c:v>43326</c:v>
                </c:pt>
                <c:pt idx="4548">
                  <c:v>43327</c:v>
                </c:pt>
                <c:pt idx="4549">
                  <c:v>43328</c:v>
                </c:pt>
                <c:pt idx="4550">
                  <c:v>43329</c:v>
                </c:pt>
                <c:pt idx="4551">
                  <c:v>43330</c:v>
                </c:pt>
                <c:pt idx="4552">
                  <c:v>43331</c:v>
                </c:pt>
                <c:pt idx="4553">
                  <c:v>43332</c:v>
                </c:pt>
                <c:pt idx="4554">
                  <c:v>43333</c:v>
                </c:pt>
                <c:pt idx="4555">
                  <c:v>43334</c:v>
                </c:pt>
                <c:pt idx="4556">
                  <c:v>43335</c:v>
                </c:pt>
                <c:pt idx="4557">
                  <c:v>43336</c:v>
                </c:pt>
                <c:pt idx="4558">
                  <c:v>43337</c:v>
                </c:pt>
                <c:pt idx="4559">
                  <c:v>43338</c:v>
                </c:pt>
                <c:pt idx="4560">
                  <c:v>43339</c:v>
                </c:pt>
                <c:pt idx="4561">
                  <c:v>43340</c:v>
                </c:pt>
                <c:pt idx="4562">
                  <c:v>43341</c:v>
                </c:pt>
                <c:pt idx="4563">
                  <c:v>43342</c:v>
                </c:pt>
                <c:pt idx="4564">
                  <c:v>43343</c:v>
                </c:pt>
                <c:pt idx="4565">
                  <c:v>43344</c:v>
                </c:pt>
                <c:pt idx="4566">
                  <c:v>43345</c:v>
                </c:pt>
                <c:pt idx="4567">
                  <c:v>43346</c:v>
                </c:pt>
                <c:pt idx="4568">
                  <c:v>43347</c:v>
                </c:pt>
                <c:pt idx="4569">
                  <c:v>43348</c:v>
                </c:pt>
                <c:pt idx="4570">
                  <c:v>43349</c:v>
                </c:pt>
                <c:pt idx="4571">
                  <c:v>43350</c:v>
                </c:pt>
                <c:pt idx="4572">
                  <c:v>43351</c:v>
                </c:pt>
                <c:pt idx="4573">
                  <c:v>43352</c:v>
                </c:pt>
                <c:pt idx="4574">
                  <c:v>43353</c:v>
                </c:pt>
                <c:pt idx="4575">
                  <c:v>43354</c:v>
                </c:pt>
                <c:pt idx="4576">
                  <c:v>43355</c:v>
                </c:pt>
                <c:pt idx="4577">
                  <c:v>43356</c:v>
                </c:pt>
                <c:pt idx="4578">
                  <c:v>43357</c:v>
                </c:pt>
                <c:pt idx="4579">
                  <c:v>43358</c:v>
                </c:pt>
                <c:pt idx="4580">
                  <c:v>43359</c:v>
                </c:pt>
                <c:pt idx="4581">
                  <c:v>43360</c:v>
                </c:pt>
                <c:pt idx="4582">
                  <c:v>43361</c:v>
                </c:pt>
                <c:pt idx="4583">
                  <c:v>43362</c:v>
                </c:pt>
                <c:pt idx="4584">
                  <c:v>43363</c:v>
                </c:pt>
                <c:pt idx="4585">
                  <c:v>43364</c:v>
                </c:pt>
                <c:pt idx="4586">
                  <c:v>43365</c:v>
                </c:pt>
                <c:pt idx="4587">
                  <c:v>43366</c:v>
                </c:pt>
                <c:pt idx="4588">
                  <c:v>43367</c:v>
                </c:pt>
                <c:pt idx="4589">
                  <c:v>43368</c:v>
                </c:pt>
                <c:pt idx="4590">
                  <c:v>43369</c:v>
                </c:pt>
                <c:pt idx="4591">
                  <c:v>43370</c:v>
                </c:pt>
                <c:pt idx="4592">
                  <c:v>43371</c:v>
                </c:pt>
                <c:pt idx="4593">
                  <c:v>43372</c:v>
                </c:pt>
                <c:pt idx="4594">
                  <c:v>43373</c:v>
                </c:pt>
                <c:pt idx="4595">
                  <c:v>43374</c:v>
                </c:pt>
                <c:pt idx="4596">
                  <c:v>43375</c:v>
                </c:pt>
                <c:pt idx="4597">
                  <c:v>43376</c:v>
                </c:pt>
                <c:pt idx="4598">
                  <c:v>43377</c:v>
                </c:pt>
                <c:pt idx="4599">
                  <c:v>43378</c:v>
                </c:pt>
                <c:pt idx="4600">
                  <c:v>43379</c:v>
                </c:pt>
                <c:pt idx="4601">
                  <c:v>43380</c:v>
                </c:pt>
                <c:pt idx="4602">
                  <c:v>43381</c:v>
                </c:pt>
                <c:pt idx="4603">
                  <c:v>43382</c:v>
                </c:pt>
                <c:pt idx="4604">
                  <c:v>43383</c:v>
                </c:pt>
                <c:pt idx="4605">
                  <c:v>43384</c:v>
                </c:pt>
                <c:pt idx="4606">
                  <c:v>43385</c:v>
                </c:pt>
                <c:pt idx="4607">
                  <c:v>43386</c:v>
                </c:pt>
                <c:pt idx="4608">
                  <c:v>43387</c:v>
                </c:pt>
                <c:pt idx="4609">
                  <c:v>43388</c:v>
                </c:pt>
                <c:pt idx="4610">
                  <c:v>43389</c:v>
                </c:pt>
                <c:pt idx="4611">
                  <c:v>43390</c:v>
                </c:pt>
                <c:pt idx="4612">
                  <c:v>43391</c:v>
                </c:pt>
                <c:pt idx="4613">
                  <c:v>43392</c:v>
                </c:pt>
                <c:pt idx="4614">
                  <c:v>43393</c:v>
                </c:pt>
                <c:pt idx="4615">
                  <c:v>43394</c:v>
                </c:pt>
                <c:pt idx="4616">
                  <c:v>43395</c:v>
                </c:pt>
                <c:pt idx="4617">
                  <c:v>43396</c:v>
                </c:pt>
                <c:pt idx="4618">
                  <c:v>43397</c:v>
                </c:pt>
                <c:pt idx="4619">
                  <c:v>43398</c:v>
                </c:pt>
                <c:pt idx="4620">
                  <c:v>43399</c:v>
                </c:pt>
                <c:pt idx="4621">
                  <c:v>43400</c:v>
                </c:pt>
                <c:pt idx="4622">
                  <c:v>43401</c:v>
                </c:pt>
                <c:pt idx="4623">
                  <c:v>43402</c:v>
                </c:pt>
                <c:pt idx="4624">
                  <c:v>43403</c:v>
                </c:pt>
                <c:pt idx="4625">
                  <c:v>43404</c:v>
                </c:pt>
                <c:pt idx="4626">
                  <c:v>43405</c:v>
                </c:pt>
                <c:pt idx="4627">
                  <c:v>43406</c:v>
                </c:pt>
                <c:pt idx="4628">
                  <c:v>43407</c:v>
                </c:pt>
                <c:pt idx="4629">
                  <c:v>43408</c:v>
                </c:pt>
                <c:pt idx="4630">
                  <c:v>43409</c:v>
                </c:pt>
                <c:pt idx="4631">
                  <c:v>43410</c:v>
                </c:pt>
                <c:pt idx="4632">
                  <c:v>43411</c:v>
                </c:pt>
                <c:pt idx="4633">
                  <c:v>43412</c:v>
                </c:pt>
                <c:pt idx="4634">
                  <c:v>43413</c:v>
                </c:pt>
                <c:pt idx="4635">
                  <c:v>43414</c:v>
                </c:pt>
                <c:pt idx="4636">
                  <c:v>43415</c:v>
                </c:pt>
                <c:pt idx="4637">
                  <c:v>43416</c:v>
                </c:pt>
                <c:pt idx="4638">
                  <c:v>43417</c:v>
                </c:pt>
                <c:pt idx="4639">
                  <c:v>43418</c:v>
                </c:pt>
                <c:pt idx="4640">
                  <c:v>43419</c:v>
                </c:pt>
                <c:pt idx="4641">
                  <c:v>43420</c:v>
                </c:pt>
                <c:pt idx="4642">
                  <c:v>43421</c:v>
                </c:pt>
                <c:pt idx="4643">
                  <c:v>43422</c:v>
                </c:pt>
                <c:pt idx="4644">
                  <c:v>43423</c:v>
                </c:pt>
                <c:pt idx="4645">
                  <c:v>43424</c:v>
                </c:pt>
                <c:pt idx="4646">
                  <c:v>43425</c:v>
                </c:pt>
                <c:pt idx="4647">
                  <c:v>43426</c:v>
                </c:pt>
                <c:pt idx="4648">
                  <c:v>43427</c:v>
                </c:pt>
                <c:pt idx="4649">
                  <c:v>43428</c:v>
                </c:pt>
                <c:pt idx="4650">
                  <c:v>43429</c:v>
                </c:pt>
                <c:pt idx="4651">
                  <c:v>43430</c:v>
                </c:pt>
                <c:pt idx="4652">
                  <c:v>43431</c:v>
                </c:pt>
                <c:pt idx="4653">
                  <c:v>43432</c:v>
                </c:pt>
                <c:pt idx="4654">
                  <c:v>43433</c:v>
                </c:pt>
                <c:pt idx="4655">
                  <c:v>43434</c:v>
                </c:pt>
                <c:pt idx="4656">
                  <c:v>43435</c:v>
                </c:pt>
                <c:pt idx="4657">
                  <c:v>43436</c:v>
                </c:pt>
                <c:pt idx="4658">
                  <c:v>43437</c:v>
                </c:pt>
                <c:pt idx="4659">
                  <c:v>43438</c:v>
                </c:pt>
                <c:pt idx="4660">
                  <c:v>43439</c:v>
                </c:pt>
                <c:pt idx="4661">
                  <c:v>43440</c:v>
                </c:pt>
                <c:pt idx="4662">
                  <c:v>43441</c:v>
                </c:pt>
                <c:pt idx="4663">
                  <c:v>43442</c:v>
                </c:pt>
                <c:pt idx="4664">
                  <c:v>43443</c:v>
                </c:pt>
                <c:pt idx="4665">
                  <c:v>43444</c:v>
                </c:pt>
                <c:pt idx="4666">
                  <c:v>43445</c:v>
                </c:pt>
                <c:pt idx="4667">
                  <c:v>43446</c:v>
                </c:pt>
                <c:pt idx="4668">
                  <c:v>43447</c:v>
                </c:pt>
                <c:pt idx="4669">
                  <c:v>43448</c:v>
                </c:pt>
                <c:pt idx="4670">
                  <c:v>43449</c:v>
                </c:pt>
                <c:pt idx="4671">
                  <c:v>43450</c:v>
                </c:pt>
                <c:pt idx="4672">
                  <c:v>43451</c:v>
                </c:pt>
                <c:pt idx="4673">
                  <c:v>43452</c:v>
                </c:pt>
                <c:pt idx="4674">
                  <c:v>43453</c:v>
                </c:pt>
                <c:pt idx="4675">
                  <c:v>43454</c:v>
                </c:pt>
                <c:pt idx="4676">
                  <c:v>43455</c:v>
                </c:pt>
                <c:pt idx="4677">
                  <c:v>43456</c:v>
                </c:pt>
                <c:pt idx="4678">
                  <c:v>43457</c:v>
                </c:pt>
                <c:pt idx="4679">
                  <c:v>43458</c:v>
                </c:pt>
                <c:pt idx="4680">
                  <c:v>43459</c:v>
                </c:pt>
                <c:pt idx="4681">
                  <c:v>43460</c:v>
                </c:pt>
                <c:pt idx="4682">
                  <c:v>43461</c:v>
                </c:pt>
                <c:pt idx="4683">
                  <c:v>43462</c:v>
                </c:pt>
                <c:pt idx="4684">
                  <c:v>43463</c:v>
                </c:pt>
                <c:pt idx="4685">
                  <c:v>43464</c:v>
                </c:pt>
                <c:pt idx="4686">
                  <c:v>43465</c:v>
                </c:pt>
                <c:pt idx="4687">
                  <c:v>43466</c:v>
                </c:pt>
                <c:pt idx="4688">
                  <c:v>43467</c:v>
                </c:pt>
                <c:pt idx="4689">
                  <c:v>43468</c:v>
                </c:pt>
                <c:pt idx="4690">
                  <c:v>43469</c:v>
                </c:pt>
                <c:pt idx="4691">
                  <c:v>43470</c:v>
                </c:pt>
                <c:pt idx="4692">
                  <c:v>43471</c:v>
                </c:pt>
                <c:pt idx="4693">
                  <c:v>43472</c:v>
                </c:pt>
                <c:pt idx="4694">
                  <c:v>43473</c:v>
                </c:pt>
                <c:pt idx="4695">
                  <c:v>43474</c:v>
                </c:pt>
                <c:pt idx="4696">
                  <c:v>43475</c:v>
                </c:pt>
                <c:pt idx="4697">
                  <c:v>43476</c:v>
                </c:pt>
                <c:pt idx="4698">
                  <c:v>43477</c:v>
                </c:pt>
                <c:pt idx="4699">
                  <c:v>43478</c:v>
                </c:pt>
                <c:pt idx="4700">
                  <c:v>43479</c:v>
                </c:pt>
                <c:pt idx="4701">
                  <c:v>43480</c:v>
                </c:pt>
                <c:pt idx="4702">
                  <c:v>43481</c:v>
                </c:pt>
                <c:pt idx="4703">
                  <c:v>43482</c:v>
                </c:pt>
                <c:pt idx="4704">
                  <c:v>43483</c:v>
                </c:pt>
                <c:pt idx="4705">
                  <c:v>43484</c:v>
                </c:pt>
                <c:pt idx="4706">
                  <c:v>43485</c:v>
                </c:pt>
                <c:pt idx="4707">
                  <c:v>43486</c:v>
                </c:pt>
                <c:pt idx="4708">
                  <c:v>43487</c:v>
                </c:pt>
                <c:pt idx="4709">
                  <c:v>43488</c:v>
                </c:pt>
                <c:pt idx="4710">
                  <c:v>43489</c:v>
                </c:pt>
                <c:pt idx="4711">
                  <c:v>43490</c:v>
                </c:pt>
                <c:pt idx="4712">
                  <c:v>43491</c:v>
                </c:pt>
                <c:pt idx="4713">
                  <c:v>43492</c:v>
                </c:pt>
                <c:pt idx="4714">
                  <c:v>43493</c:v>
                </c:pt>
                <c:pt idx="4715">
                  <c:v>43494</c:v>
                </c:pt>
                <c:pt idx="4716">
                  <c:v>43495</c:v>
                </c:pt>
                <c:pt idx="4717">
                  <c:v>43496</c:v>
                </c:pt>
                <c:pt idx="4718">
                  <c:v>43497</c:v>
                </c:pt>
                <c:pt idx="4719">
                  <c:v>43498</c:v>
                </c:pt>
                <c:pt idx="4720">
                  <c:v>43499</c:v>
                </c:pt>
                <c:pt idx="4721">
                  <c:v>43500</c:v>
                </c:pt>
                <c:pt idx="4722">
                  <c:v>43501</c:v>
                </c:pt>
                <c:pt idx="4723">
                  <c:v>43502</c:v>
                </c:pt>
                <c:pt idx="4724">
                  <c:v>43503</c:v>
                </c:pt>
                <c:pt idx="4725">
                  <c:v>43504</c:v>
                </c:pt>
                <c:pt idx="4726">
                  <c:v>43505</c:v>
                </c:pt>
                <c:pt idx="4727">
                  <c:v>43506</c:v>
                </c:pt>
                <c:pt idx="4728">
                  <c:v>43507</c:v>
                </c:pt>
                <c:pt idx="4729">
                  <c:v>43508</c:v>
                </c:pt>
                <c:pt idx="4730">
                  <c:v>43509</c:v>
                </c:pt>
                <c:pt idx="4731">
                  <c:v>43510</c:v>
                </c:pt>
                <c:pt idx="4732">
                  <c:v>43511</c:v>
                </c:pt>
                <c:pt idx="4733">
                  <c:v>43512</c:v>
                </c:pt>
                <c:pt idx="4734">
                  <c:v>43513</c:v>
                </c:pt>
                <c:pt idx="4735">
                  <c:v>43514</c:v>
                </c:pt>
                <c:pt idx="4736">
                  <c:v>43515</c:v>
                </c:pt>
                <c:pt idx="4737">
                  <c:v>43516</c:v>
                </c:pt>
                <c:pt idx="4738">
                  <c:v>43517</c:v>
                </c:pt>
                <c:pt idx="4739">
                  <c:v>43518</c:v>
                </c:pt>
                <c:pt idx="4740">
                  <c:v>43519</c:v>
                </c:pt>
                <c:pt idx="4741">
                  <c:v>43520</c:v>
                </c:pt>
                <c:pt idx="4742">
                  <c:v>43521</c:v>
                </c:pt>
                <c:pt idx="4743">
                  <c:v>43522</c:v>
                </c:pt>
                <c:pt idx="4744">
                  <c:v>43523</c:v>
                </c:pt>
                <c:pt idx="4745">
                  <c:v>43524</c:v>
                </c:pt>
                <c:pt idx="4746">
                  <c:v>43525</c:v>
                </c:pt>
                <c:pt idx="4747">
                  <c:v>43526</c:v>
                </c:pt>
                <c:pt idx="4748">
                  <c:v>43527</c:v>
                </c:pt>
                <c:pt idx="4749">
                  <c:v>43528</c:v>
                </c:pt>
                <c:pt idx="4750">
                  <c:v>43529</c:v>
                </c:pt>
                <c:pt idx="4751">
                  <c:v>43530</c:v>
                </c:pt>
                <c:pt idx="4752">
                  <c:v>43531</c:v>
                </c:pt>
                <c:pt idx="4753">
                  <c:v>43532</c:v>
                </c:pt>
                <c:pt idx="4754">
                  <c:v>43533</c:v>
                </c:pt>
                <c:pt idx="4755">
                  <c:v>43534</c:v>
                </c:pt>
                <c:pt idx="4756">
                  <c:v>43535</c:v>
                </c:pt>
                <c:pt idx="4757">
                  <c:v>43536</c:v>
                </c:pt>
                <c:pt idx="4758">
                  <c:v>43537</c:v>
                </c:pt>
                <c:pt idx="4759">
                  <c:v>43538</c:v>
                </c:pt>
                <c:pt idx="4760">
                  <c:v>43539</c:v>
                </c:pt>
                <c:pt idx="4761">
                  <c:v>43540</c:v>
                </c:pt>
                <c:pt idx="4762">
                  <c:v>43541</c:v>
                </c:pt>
                <c:pt idx="4763">
                  <c:v>43542</c:v>
                </c:pt>
                <c:pt idx="4764">
                  <c:v>43543</c:v>
                </c:pt>
                <c:pt idx="4765">
                  <c:v>43544</c:v>
                </c:pt>
                <c:pt idx="4766">
                  <c:v>43545</c:v>
                </c:pt>
                <c:pt idx="4767">
                  <c:v>43546</c:v>
                </c:pt>
                <c:pt idx="4768">
                  <c:v>43547</c:v>
                </c:pt>
                <c:pt idx="4769">
                  <c:v>43548</c:v>
                </c:pt>
                <c:pt idx="4770">
                  <c:v>43549</c:v>
                </c:pt>
                <c:pt idx="4771">
                  <c:v>43550</c:v>
                </c:pt>
                <c:pt idx="4772">
                  <c:v>43551</c:v>
                </c:pt>
                <c:pt idx="4773">
                  <c:v>43552</c:v>
                </c:pt>
                <c:pt idx="4774">
                  <c:v>43553</c:v>
                </c:pt>
                <c:pt idx="4775">
                  <c:v>43554</c:v>
                </c:pt>
                <c:pt idx="4776">
                  <c:v>43555</c:v>
                </c:pt>
                <c:pt idx="4777">
                  <c:v>43556</c:v>
                </c:pt>
                <c:pt idx="4778">
                  <c:v>43557</c:v>
                </c:pt>
                <c:pt idx="4779">
                  <c:v>43558</c:v>
                </c:pt>
                <c:pt idx="4780">
                  <c:v>43559</c:v>
                </c:pt>
                <c:pt idx="4781">
                  <c:v>43560</c:v>
                </c:pt>
                <c:pt idx="4782">
                  <c:v>43561</c:v>
                </c:pt>
                <c:pt idx="4783">
                  <c:v>43562</c:v>
                </c:pt>
                <c:pt idx="4784">
                  <c:v>43563</c:v>
                </c:pt>
                <c:pt idx="4785">
                  <c:v>43564</c:v>
                </c:pt>
                <c:pt idx="4786">
                  <c:v>43565</c:v>
                </c:pt>
                <c:pt idx="4787">
                  <c:v>43566</c:v>
                </c:pt>
                <c:pt idx="4788">
                  <c:v>43567</c:v>
                </c:pt>
                <c:pt idx="4789">
                  <c:v>43568</c:v>
                </c:pt>
                <c:pt idx="4790">
                  <c:v>43569</c:v>
                </c:pt>
                <c:pt idx="4791">
                  <c:v>43570</c:v>
                </c:pt>
                <c:pt idx="4792">
                  <c:v>43571</c:v>
                </c:pt>
                <c:pt idx="4793">
                  <c:v>43572</c:v>
                </c:pt>
                <c:pt idx="4794">
                  <c:v>43573</c:v>
                </c:pt>
                <c:pt idx="4795">
                  <c:v>43574</c:v>
                </c:pt>
                <c:pt idx="4796">
                  <c:v>43575</c:v>
                </c:pt>
                <c:pt idx="4797">
                  <c:v>43576</c:v>
                </c:pt>
                <c:pt idx="4798">
                  <c:v>43577</c:v>
                </c:pt>
                <c:pt idx="4799">
                  <c:v>43578</c:v>
                </c:pt>
                <c:pt idx="4800">
                  <c:v>43579</c:v>
                </c:pt>
                <c:pt idx="4801">
                  <c:v>43580</c:v>
                </c:pt>
                <c:pt idx="4802">
                  <c:v>43581</c:v>
                </c:pt>
                <c:pt idx="4803">
                  <c:v>43582</c:v>
                </c:pt>
                <c:pt idx="4804">
                  <c:v>43583</c:v>
                </c:pt>
                <c:pt idx="4805">
                  <c:v>43584</c:v>
                </c:pt>
                <c:pt idx="4806">
                  <c:v>43585</c:v>
                </c:pt>
                <c:pt idx="4807">
                  <c:v>43586</c:v>
                </c:pt>
                <c:pt idx="4808">
                  <c:v>43587</c:v>
                </c:pt>
                <c:pt idx="4809">
                  <c:v>43588</c:v>
                </c:pt>
                <c:pt idx="4810">
                  <c:v>43589</c:v>
                </c:pt>
                <c:pt idx="4811">
                  <c:v>43590</c:v>
                </c:pt>
                <c:pt idx="4812">
                  <c:v>43591</c:v>
                </c:pt>
                <c:pt idx="4813">
                  <c:v>43592</c:v>
                </c:pt>
                <c:pt idx="4814">
                  <c:v>43593</c:v>
                </c:pt>
                <c:pt idx="4815">
                  <c:v>43594</c:v>
                </c:pt>
                <c:pt idx="4816">
                  <c:v>43595</c:v>
                </c:pt>
                <c:pt idx="4817">
                  <c:v>43596</c:v>
                </c:pt>
                <c:pt idx="4818">
                  <c:v>43597</c:v>
                </c:pt>
                <c:pt idx="4819">
                  <c:v>43598</c:v>
                </c:pt>
                <c:pt idx="4820">
                  <c:v>43599</c:v>
                </c:pt>
                <c:pt idx="4821">
                  <c:v>43600</c:v>
                </c:pt>
                <c:pt idx="4822">
                  <c:v>43601</c:v>
                </c:pt>
                <c:pt idx="4823">
                  <c:v>43602</c:v>
                </c:pt>
                <c:pt idx="4824">
                  <c:v>43603</c:v>
                </c:pt>
                <c:pt idx="4825">
                  <c:v>43604</c:v>
                </c:pt>
                <c:pt idx="4826">
                  <c:v>43605</c:v>
                </c:pt>
                <c:pt idx="4827">
                  <c:v>43606</c:v>
                </c:pt>
                <c:pt idx="4828">
                  <c:v>43607</c:v>
                </c:pt>
                <c:pt idx="4829">
                  <c:v>43608</c:v>
                </c:pt>
                <c:pt idx="4830">
                  <c:v>43609</c:v>
                </c:pt>
                <c:pt idx="4831">
                  <c:v>43610</c:v>
                </c:pt>
                <c:pt idx="4832">
                  <c:v>43611</c:v>
                </c:pt>
                <c:pt idx="4833">
                  <c:v>43612</c:v>
                </c:pt>
                <c:pt idx="4834">
                  <c:v>43613</c:v>
                </c:pt>
                <c:pt idx="4835">
                  <c:v>43614</c:v>
                </c:pt>
                <c:pt idx="4836">
                  <c:v>43615</c:v>
                </c:pt>
                <c:pt idx="4837">
                  <c:v>43616</c:v>
                </c:pt>
                <c:pt idx="4838">
                  <c:v>43617</c:v>
                </c:pt>
                <c:pt idx="4839">
                  <c:v>43618</c:v>
                </c:pt>
                <c:pt idx="4840">
                  <c:v>43619</c:v>
                </c:pt>
                <c:pt idx="4841">
                  <c:v>43620</c:v>
                </c:pt>
                <c:pt idx="4842">
                  <c:v>43621</c:v>
                </c:pt>
                <c:pt idx="4843">
                  <c:v>43622</c:v>
                </c:pt>
                <c:pt idx="4844">
                  <c:v>43623</c:v>
                </c:pt>
                <c:pt idx="4845">
                  <c:v>43624</c:v>
                </c:pt>
                <c:pt idx="4846">
                  <c:v>43625</c:v>
                </c:pt>
                <c:pt idx="4847">
                  <c:v>43626</c:v>
                </c:pt>
                <c:pt idx="4848">
                  <c:v>43627</c:v>
                </c:pt>
                <c:pt idx="4849">
                  <c:v>43628</c:v>
                </c:pt>
                <c:pt idx="4850">
                  <c:v>43629</c:v>
                </c:pt>
                <c:pt idx="4851">
                  <c:v>43630</c:v>
                </c:pt>
                <c:pt idx="4852">
                  <c:v>43631</c:v>
                </c:pt>
                <c:pt idx="4853">
                  <c:v>43632</c:v>
                </c:pt>
                <c:pt idx="4854">
                  <c:v>43633</c:v>
                </c:pt>
                <c:pt idx="4855">
                  <c:v>43634</c:v>
                </c:pt>
                <c:pt idx="4856">
                  <c:v>43635</c:v>
                </c:pt>
                <c:pt idx="4857">
                  <c:v>43636</c:v>
                </c:pt>
                <c:pt idx="4858">
                  <c:v>43637</c:v>
                </c:pt>
                <c:pt idx="4859">
                  <c:v>43638</c:v>
                </c:pt>
                <c:pt idx="4860">
                  <c:v>43639</c:v>
                </c:pt>
                <c:pt idx="4861">
                  <c:v>43640</c:v>
                </c:pt>
                <c:pt idx="4862">
                  <c:v>43641</c:v>
                </c:pt>
                <c:pt idx="4863">
                  <c:v>43642</c:v>
                </c:pt>
                <c:pt idx="4864">
                  <c:v>43643</c:v>
                </c:pt>
                <c:pt idx="4865">
                  <c:v>43644</c:v>
                </c:pt>
                <c:pt idx="4866">
                  <c:v>43645</c:v>
                </c:pt>
                <c:pt idx="4867">
                  <c:v>43646</c:v>
                </c:pt>
                <c:pt idx="4868">
                  <c:v>43647</c:v>
                </c:pt>
                <c:pt idx="4869">
                  <c:v>43648</c:v>
                </c:pt>
                <c:pt idx="4870">
                  <c:v>43649</c:v>
                </c:pt>
                <c:pt idx="4871">
                  <c:v>43650</c:v>
                </c:pt>
                <c:pt idx="4872">
                  <c:v>43651</c:v>
                </c:pt>
                <c:pt idx="4873">
                  <c:v>43652</c:v>
                </c:pt>
                <c:pt idx="4874">
                  <c:v>43653</c:v>
                </c:pt>
                <c:pt idx="4875">
                  <c:v>43654</c:v>
                </c:pt>
                <c:pt idx="4876">
                  <c:v>43655</c:v>
                </c:pt>
                <c:pt idx="4877">
                  <c:v>43656</c:v>
                </c:pt>
                <c:pt idx="4878">
                  <c:v>43657</c:v>
                </c:pt>
                <c:pt idx="4879">
                  <c:v>43658</c:v>
                </c:pt>
                <c:pt idx="4880">
                  <c:v>43659</c:v>
                </c:pt>
                <c:pt idx="4881">
                  <c:v>43660</c:v>
                </c:pt>
                <c:pt idx="4882">
                  <c:v>43661</c:v>
                </c:pt>
                <c:pt idx="4883">
                  <c:v>43662</c:v>
                </c:pt>
                <c:pt idx="4884">
                  <c:v>43663</c:v>
                </c:pt>
                <c:pt idx="4885">
                  <c:v>43664</c:v>
                </c:pt>
                <c:pt idx="4886">
                  <c:v>43665</c:v>
                </c:pt>
                <c:pt idx="4887">
                  <c:v>43666</c:v>
                </c:pt>
                <c:pt idx="4888">
                  <c:v>43667</c:v>
                </c:pt>
                <c:pt idx="4889">
                  <c:v>43668</c:v>
                </c:pt>
                <c:pt idx="4890">
                  <c:v>43669</c:v>
                </c:pt>
                <c:pt idx="4891">
                  <c:v>43670</c:v>
                </c:pt>
                <c:pt idx="4892">
                  <c:v>43671</c:v>
                </c:pt>
                <c:pt idx="4893">
                  <c:v>43672</c:v>
                </c:pt>
                <c:pt idx="4894">
                  <c:v>43673</c:v>
                </c:pt>
                <c:pt idx="4895">
                  <c:v>43674</c:v>
                </c:pt>
                <c:pt idx="4896">
                  <c:v>43675</c:v>
                </c:pt>
                <c:pt idx="4897">
                  <c:v>43676</c:v>
                </c:pt>
                <c:pt idx="4898">
                  <c:v>43677</c:v>
                </c:pt>
                <c:pt idx="4899">
                  <c:v>43678</c:v>
                </c:pt>
                <c:pt idx="4900">
                  <c:v>43679</c:v>
                </c:pt>
                <c:pt idx="4901">
                  <c:v>43680</c:v>
                </c:pt>
                <c:pt idx="4902">
                  <c:v>43681</c:v>
                </c:pt>
                <c:pt idx="4903">
                  <c:v>43682</c:v>
                </c:pt>
                <c:pt idx="4904">
                  <c:v>43683</c:v>
                </c:pt>
                <c:pt idx="4905">
                  <c:v>43684</c:v>
                </c:pt>
                <c:pt idx="4906">
                  <c:v>43685</c:v>
                </c:pt>
                <c:pt idx="4907">
                  <c:v>43686</c:v>
                </c:pt>
                <c:pt idx="4908">
                  <c:v>43687</c:v>
                </c:pt>
                <c:pt idx="4909">
                  <c:v>43688</c:v>
                </c:pt>
                <c:pt idx="4910">
                  <c:v>43689</c:v>
                </c:pt>
                <c:pt idx="4911">
                  <c:v>43690</c:v>
                </c:pt>
                <c:pt idx="4912">
                  <c:v>43691</c:v>
                </c:pt>
                <c:pt idx="4913">
                  <c:v>43692</c:v>
                </c:pt>
                <c:pt idx="4914">
                  <c:v>43693</c:v>
                </c:pt>
                <c:pt idx="4915">
                  <c:v>43694</c:v>
                </c:pt>
                <c:pt idx="4916">
                  <c:v>43695</c:v>
                </c:pt>
                <c:pt idx="4917">
                  <c:v>43696</c:v>
                </c:pt>
                <c:pt idx="4918">
                  <c:v>43697</c:v>
                </c:pt>
                <c:pt idx="4919">
                  <c:v>43698</c:v>
                </c:pt>
                <c:pt idx="4920">
                  <c:v>43699</c:v>
                </c:pt>
                <c:pt idx="4921">
                  <c:v>43700</c:v>
                </c:pt>
                <c:pt idx="4922">
                  <c:v>43701</c:v>
                </c:pt>
                <c:pt idx="4923">
                  <c:v>43702</c:v>
                </c:pt>
                <c:pt idx="4924">
                  <c:v>43703</c:v>
                </c:pt>
                <c:pt idx="4925">
                  <c:v>43704</c:v>
                </c:pt>
                <c:pt idx="4926">
                  <c:v>43705</c:v>
                </c:pt>
                <c:pt idx="4927">
                  <c:v>43706</c:v>
                </c:pt>
                <c:pt idx="4928">
                  <c:v>43707</c:v>
                </c:pt>
                <c:pt idx="4929">
                  <c:v>43708</c:v>
                </c:pt>
                <c:pt idx="4930">
                  <c:v>43709</c:v>
                </c:pt>
                <c:pt idx="4931">
                  <c:v>43710</c:v>
                </c:pt>
                <c:pt idx="4932">
                  <c:v>43711</c:v>
                </c:pt>
                <c:pt idx="4933">
                  <c:v>43712</c:v>
                </c:pt>
                <c:pt idx="4934">
                  <c:v>43713</c:v>
                </c:pt>
                <c:pt idx="4935">
                  <c:v>43714</c:v>
                </c:pt>
                <c:pt idx="4936">
                  <c:v>43715</c:v>
                </c:pt>
                <c:pt idx="4937">
                  <c:v>43716</c:v>
                </c:pt>
                <c:pt idx="4938">
                  <c:v>43717</c:v>
                </c:pt>
                <c:pt idx="4939">
                  <c:v>43718</c:v>
                </c:pt>
                <c:pt idx="4940">
                  <c:v>43719</c:v>
                </c:pt>
                <c:pt idx="4941">
                  <c:v>43720</c:v>
                </c:pt>
                <c:pt idx="4942">
                  <c:v>43721</c:v>
                </c:pt>
                <c:pt idx="4943">
                  <c:v>43722</c:v>
                </c:pt>
                <c:pt idx="4944">
                  <c:v>43723</c:v>
                </c:pt>
                <c:pt idx="4945">
                  <c:v>43724</c:v>
                </c:pt>
                <c:pt idx="4946">
                  <c:v>43725</c:v>
                </c:pt>
                <c:pt idx="4947">
                  <c:v>43726</c:v>
                </c:pt>
                <c:pt idx="4948">
                  <c:v>43727</c:v>
                </c:pt>
                <c:pt idx="4949">
                  <c:v>43728</c:v>
                </c:pt>
                <c:pt idx="4950">
                  <c:v>43729</c:v>
                </c:pt>
                <c:pt idx="4951">
                  <c:v>43730</c:v>
                </c:pt>
                <c:pt idx="4952">
                  <c:v>43731</c:v>
                </c:pt>
                <c:pt idx="4953">
                  <c:v>43732</c:v>
                </c:pt>
                <c:pt idx="4954">
                  <c:v>43733</c:v>
                </c:pt>
                <c:pt idx="4955">
                  <c:v>43734</c:v>
                </c:pt>
                <c:pt idx="4956">
                  <c:v>43735</c:v>
                </c:pt>
                <c:pt idx="4957">
                  <c:v>43736</c:v>
                </c:pt>
                <c:pt idx="4958">
                  <c:v>43737</c:v>
                </c:pt>
                <c:pt idx="4959">
                  <c:v>43738</c:v>
                </c:pt>
                <c:pt idx="4960">
                  <c:v>43739</c:v>
                </c:pt>
                <c:pt idx="4961">
                  <c:v>43740</c:v>
                </c:pt>
                <c:pt idx="4962">
                  <c:v>43741</c:v>
                </c:pt>
                <c:pt idx="4963">
                  <c:v>43742</c:v>
                </c:pt>
                <c:pt idx="4964">
                  <c:v>43743</c:v>
                </c:pt>
                <c:pt idx="4965">
                  <c:v>43744</c:v>
                </c:pt>
                <c:pt idx="4966">
                  <c:v>43745</c:v>
                </c:pt>
                <c:pt idx="4967">
                  <c:v>43746</c:v>
                </c:pt>
                <c:pt idx="4968">
                  <c:v>43747</c:v>
                </c:pt>
                <c:pt idx="4969">
                  <c:v>43748</c:v>
                </c:pt>
                <c:pt idx="4970">
                  <c:v>43749</c:v>
                </c:pt>
                <c:pt idx="4971">
                  <c:v>43750</c:v>
                </c:pt>
                <c:pt idx="4972">
                  <c:v>43751</c:v>
                </c:pt>
                <c:pt idx="4973">
                  <c:v>43752</c:v>
                </c:pt>
                <c:pt idx="4974">
                  <c:v>43753</c:v>
                </c:pt>
                <c:pt idx="4975">
                  <c:v>43754</c:v>
                </c:pt>
                <c:pt idx="4976">
                  <c:v>43755</c:v>
                </c:pt>
                <c:pt idx="4977">
                  <c:v>43756</c:v>
                </c:pt>
                <c:pt idx="4978">
                  <c:v>43757</c:v>
                </c:pt>
                <c:pt idx="4979">
                  <c:v>43758</c:v>
                </c:pt>
                <c:pt idx="4980">
                  <c:v>43759</c:v>
                </c:pt>
                <c:pt idx="4981">
                  <c:v>43760</c:v>
                </c:pt>
                <c:pt idx="4982">
                  <c:v>43761</c:v>
                </c:pt>
                <c:pt idx="4983">
                  <c:v>43762</c:v>
                </c:pt>
                <c:pt idx="4984">
                  <c:v>43763</c:v>
                </c:pt>
                <c:pt idx="4985">
                  <c:v>43764</c:v>
                </c:pt>
                <c:pt idx="4986">
                  <c:v>43765</c:v>
                </c:pt>
                <c:pt idx="4987">
                  <c:v>43766</c:v>
                </c:pt>
                <c:pt idx="4988">
                  <c:v>43767</c:v>
                </c:pt>
                <c:pt idx="4989">
                  <c:v>43768</c:v>
                </c:pt>
                <c:pt idx="4990">
                  <c:v>43769</c:v>
                </c:pt>
                <c:pt idx="4991">
                  <c:v>43770</c:v>
                </c:pt>
                <c:pt idx="4992">
                  <c:v>43771</c:v>
                </c:pt>
                <c:pt idx="4993">
                  <c:v>43772</c:v>
                </c:pt>
                <c:pt idx="4994">
                  <c:v>43773</c:v>
                </c:pt>
                <c:pt idx="4995">
                  <c:v>43774</c:v>
                </c:pt>
                <c:pt idx="4996">
                  <c:v>43775</c:v>
                </c:pt>
                <c:pt idx="4997">
                  <c:v>43776</c:v>
                </c:pt>
                <c:pt idx="4998">
                  <c:v>43777</c:v>
                </c:pt>
                <c:pt idx="4999">
                  <c:v>43778</c:v>
                </c:pt>
                <c:pt idx="5000">
                  <c:v>43779</c:v>
                </c:pt>
                <c:pt idx="5001">
                  <c:v>43780</c:v>
                </c:pt>
                <c:pt idx="5002">
                  <c:v>43781</c:v>
                </c:pt>
                <c:pt idx="5003">
                  <c:v>43782</c:v>
                </c:pt>
                <c:pt idx="5004">
                  <c:v>43783</c:v>
                </c:pt>
                <c:pt idx="5005">
                  <c:v>43784</c:v>
                </c:pt>
                <c:pt idx="5006">
                  <c:v>43785</c:v>
                </c:pt>
                <c:pt idx="5007">
                  <c:v>43786</c:v>
                </c:pt>
                <c:pt idx="5008">
                  <c:v>43787</c:v>
                </c:pt>
                <c:pt idx="5009">
                  <c:v>43788</c:v>
                </c:pt>
                <c:pt idx="5010">
                  <c:v>43789</c:v>
                </c:pt>
                <c:pt idx="5011">
                  <c:v>43790</c:v>
                </c:pt>
                <c:pt idx="5012">
                  <c:v>43791</c:v>
                </c:pt>
                <c:pt idx="5013">
                  <c:v>43792</c:v>
                </c:pt>
                <c:pt idx="5014">
                  <c:v>43793</c:v>
                </c:pt>
                <c:pt idx="5015">
                  <c:v>43794</c:v>
                </c:pt>
                <c:pt idx="5016">
                  <c:v>43795</c:v>
                </c:pt>
                <c:pt idx="5017">
                  <c:v>43796</c:v>
                </c:pt>
                <c:pt idx="5018">
                  <c:v>43797</c:v>
                </c:pt>
                <c:pt idx="5019">
                  <c:v>43798</c:v>
                </c:pt>
                <c:pt idx="5020">
                  <c:v>43799</c:v>
                </c:pt>
                <c:pt idx="5021">
                  <c:v>43800</c:v>
                </c:pt>
                <c:pt idx="5022">
                  <c:v>43801</c:v>
                </c:pt>
                <c:pt idx="5023">
                  <c:v>43802</c:v>
                </c:pt>
                <c:pt idx="5024">
                  <c:v>43803</c:v>
                </c:pt>
                <c:pt idx="5025">
                  <c:v>43804</c:v>
                </c:pt>
                <c:pt idx="5026">
                  <c:v>43805</c:v>
                </c:pt>
                <c:pt idx="5027">
                  <c:v>43806</c:v>
                </c:pt>
                <c:pt idx="5028">
                  <c:v>43807</c:v>
                </c:pt>
                <c:pt idx="5029">
                  <c:v>43808</c:v>
                </c:pt>
                <c:pt idx="5030">
                  <c:v>43809</c:v>
                </c:pt>
                <c:pt idx="5031">
                  <c:v>43810</c:v>
                </c:pt>
                <c:pt idx="5032">
                  <c:v>43811</c:v>
                </c:pt>
                <c:pt idx="5033">
                  <c:v>43812</c:v>
                </c:pt>
                <c:pt idx="5034">
                  <c:v>43813</c:v>
                </c:pt>
                <c:pt idx="5035">
                  <c:v>43814</c:v>
                </c:pt>
                <c:pt idx="5036">
                  <c:v>43815</c:v>
                </c:pt>
                <c:pt idx="5037">
                  <c:v>43816</c:v>
                </c:pt>
                <c:pt idx="5038">
                  <c:v>43817</c:v>
                </c:pt>
                <c:pt idx="5039">
                  <c:v>43818</c:v>
                </c:pt>
                <c:pt idx="5040">
                  <c:v>43819</c:v>
                </c:pt>
                <c:pt idx="5041">
                  <c:v>43820</c:v>
                </c:pt>
                <c:pt idx="5042">
                  <c:v>43821</c:v>
                </c:pt>
                <c:pt idx="5043">
                  <c:v>43822</c:v>
                </c:pt>
                <c:pt idx="5044">
                  <c:v>43823</c:v>
                </c:pt>
                <c:pt idx="5045">
                  <c:v>43824</c:v>
                </c:pt>
                <c:pt idx="5046">
                  <c:v>43825</c:v>
                </c:pt>
                <c:pt idx="5047">
                  <c:v>43826</c:v>
                </c:pt>
                <c:pt idx="5048">
                  <c:v>43827</c:v>
                </c:pt>
                <c:pt idx="5049">
                  <c:v>43828</c:v>
                </c:pt>
                <c:pt idx="5050">
                  <c:v>43829</c:v>
                </c:pt>
                <c:pt idx="5051">
                  <c:v>43830</c:v>
                </c:pt>
              </c:numCache>
            </c:numRef>
          </c:cat>
          <c:val>
            <c:numRef>
              <c:f>'שינוי ריבית'!$I$3:$I$5022</c:f>
              <c:numCache>
                <c:formatCode>0.000</c:formatCode>
                <c:ptCount val="50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4.2849999999999993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4.2469999999999999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4.2069999999999999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4.242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4.218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4.0139999999999993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4.0329999999999995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3.621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3.5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3.5949999999999998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3.7129999999999996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3.8829999999999996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3.8989999999999996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3.8019999999999996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4.0169999999999995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4.1729999999999992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4.1479999999999997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3.7119999999999997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3.7409999999999997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3.7639999999999998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3.9419999999999997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3.8720000000000003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3.726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3.6440000000000001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3.6820000000000004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3.5710000000000002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3.5170000000000003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3.4290000000000003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3.56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3.9330000000000003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0</c:v>
                </c:pt>
                <c:pt idx="4136">
                  <c:v>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0</c:v>
                </c:pt>
                <c:pt idx="4144">
                  <c:v>0</c:v>
                </c:pt>
                <c:pt idx="4145">
                  <c:v>0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</c:v>
                </c:pt>
                <c:pt idx="4165">
                  <c:v>0</c:v>
                </c:pt>
                <c:pt idx="4166">
                  <c:v>0</c:v>
                </c:pt>
                <c:pt idx="4167">
                  <c:v>0</c:v>
                </c:pt>
                <c:pt idx="4168">
                  <c:v>0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</c:v>
                </c:pt>
                <c:pt idx="4178">
                  <c:v>0</c:v>
                </c:pt>
                <c:pt idx="4179">
                  <c:v>0</c:v>
                </c:pt>
                <c:pt idx="4180">
                  <c:v>0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</c:v>
                </c:pt>
                <c:pt idx="4191">
                  <c:v>0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0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0</c:v>
                </c:pt>
                <c:pt idx="4259">
                  <c:v>0</c:v>
                </c:pt>
                <c:pt idx="4260">
                  <c:v>0</c:v>
                </c:pt>
                <c:pt idx="4261">
                  <c:v>0</c:v>
                </c:pt>
                <c:pt idx="4262">
                  <c:v>0</c:v>
                </c:pt>
                <c:pt idx="4263">
                  <c:v>0</c:v>
                </c:pt>
                <c:pt idx="4264">
                  <c:v>0</c:v>
                </c:pt>
                <c:pt idx="4265">
                  <c:v>0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0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0</c:v>
                </c:pt>
                <c:pt idx="4283">
                  <c:v>0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0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0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0</c:v>
                </c:pt>
                <c:pt idx="4384">
                  <c:v>0</c:v>
                </c:pt>
                <c:pt idx="4385">
                  <c:v>0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0</c:v>
                </c:pt>
                <c:pt idx="4402">
                  <c:v>0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0</c:v>
                </c:pt>
                <c:pt idx="4452">
                  <c:v>0</c:v>
                </c:pt>
                <c:pt idx="4453">
                  <c:v>0</c:v>
                </c:pt>
                <c:pt idx="4454">
                  <c:v>0</c:v>
                </c:pt>
                <c:pt idx="4455">
                  <c:v>0</c:v>
                </c:pt>
                <c:pt idx="4456">
                  <c:v>0</c:v>
                </c:pt>
                <c:pt idx="4457">
                  <c:v>0</c:v>
                </c:pt>
                <c:pt idx="4458">
                  <c:v>0</c:v>
                </c:pt>
                <c:pt idx="4459">
                  <c:v>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0</c:v>
                </c:pt>
                <c:pt idx="4471">
                  <c:v>0</c:v>
                </c:pt>
                <c:pt idx="4472">
                  <c:v>0</c:v>
                </c:pt>
                <c:pt idx="4473">
                  <c:v>0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</c:v>
                </c:pt>
                <c:pt idx="4481">
                  <c:v>0</c:v>
                </c:pt>
                <c:pt idx="4482">
                  <c:v>0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0</c:v>
                </c:pt>
                <c:pt idx="4497">
                  <c:v>0</c:v>
                </c:pt>
                <c:pt idx="4498">
                  <c:v>0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0</c:v>
                </c:pt>
                <c:pt idx="4505">
                  <c:v>0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0</c:v>
                </c:pt>
                <c:pt idx="4519">
                  <c:v>0</c:v>
                </c:pt>
                <c:pt idx="4520">
                  <c:v>0</c:v>
                </c:pt>
                <c:pt idx="4521">
                  <c:v>0</c:v>
                </c:pt>
                <c:pt idx="4522">
                  <c:v>0</c:v>
                </c:pt>
                <c:pt idx="4523">
                  <c:v>0</c:v>
                </c:pt>
                <c:pt idx="4524">
                  <c:v>0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0</c:v>
                </c:pt>
                <c:pt idx="4529">
                  <c:v>0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0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0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3.71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0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0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0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468-493E-A9D6-818FCD6FF3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057344"/>
        <c:axId val="172058880"/>
      </c:lineChart>
      <c:dateAx>
        <c:axId val="172049536"/>
        <c:scaling>
          <c:orientation val="minMax"/>
          <c:min val="39083"/>
        </c:scaling>
        <c:delete val="0"/>
        <c:axPos val="b"/>
        <c:minorGridlines/>
        <c:numFmt formatCode="yyyy" sourceLinked="0"/>
        <c:majorTickMark val="none"/>
        <c:minorTickMark val="none"/>
        <c:tickLblPos val="nextTo"/>
        <c:spPr>
          <a:ln w="12700">
            <a:solidFill>
              <a:srgbClr val="424242"/>
            </a:solidFill>
            <a:prstDash val="sysDot"/>
          </a:ln>
        </c:spPr>
        <c:txPr>
          <a:bodyPr rot="0" vert="horz"/>
          <a:lstStyle/>
          <a:p>
            <a:pPr>
              <a:defRPr sz="1200"/>
            </a:pPr>
            <a:endParaRPr lang="en-IL"/>
          </a:p>
        </c:txPr>
        <c:crossAx val="172051456"/>
        <c:crosses val="autoZero"/>
        <c:auto val="0"/>
        <c:lblOffset val="100"/>
        <c:baseTimeUnit val="days"/>
        <c:majorUnit val="1"/>
        <c:majorTimeUnit val="years"/>
        <c:minorUnit val="1"/>
        <c:minorTimeUnit val="years"/>
      </c:dateAx>
      <c:valAx>
        <c:axId val="172051456"/>
        <c:scaling>
          <c:orientation val="minMax"/>
        </c:scaling>
        <c:delete val="0"/>
        <c:axPos val="l"/>
        <c:majorGridlines>
          <c:spPr>
            <a:ln w="0">
              <a:solidFill>
                <a:srgbClr val="808080"/>
              </a:solidFill>
              <a:prstDash val="sysDot"/>
            </a:ln>
          </c:spPr>
        </c:majorGridlines>
        <c:numFmt formatCode="0.0" sourceLinked="0"/>
        <c:majorTickMark val="none"/>
        <c:minorTickMark val="none"/>
        <c:tickLblPos val="nextTo"/>
        <c:spPr>
          <a:ln w="12700">
            <a:solidFill>
              <a:srgbClr val="424242"/>
            </a:solidFill>
            <a:prstDash val="solid"/>
          </a:ln>
          <a:effectLst>
            <a:softEdge rad="50800"/>
          </a:effectLst>
        </c:spPr>
        <c:txPr>
          <a:bodyPr rot="0" vert="horz"/>
          <a:lstStyle/>
          <a:p>
            <a:pPr>
              <a:defRPr sz="1200">
                <a:solidFill>
                  <a:schemeClr val="accent2"/>
                </a:solidFill>
              </a:defRPr>
            </a:pPr>
            <a:endParaRPr lang="en-IL"/>
          </a:p>
        </c:txPr>
        <c:crossAx val="172049536"/>
        <c:crosses val="autoZero"/>
        <c:crossBetween val="midCat"/>
      </c:valAx>
      <c:dateAx>
        <c:axId val="172057344"/>
        <c:scaling>
          <c:orientation val="minMax"/>
        </c:scaling>
        <c:delete val="1"/>
        <c:axPos val="b"/>
        <c:numFmt formatCode="dd\-mm\-yy" sourceLinked="1"/>
        <c:majorTickMark val="out"/>
        <c:minorTickMark val="none"/>
        <c:tickLblPos val="nextTo"/>
        <c:crossAx val="172058880"/>
        <c:crosses val="autoZero"/>
        <c:auto val="0"/>
        <c:lblOffset val="100"/>
        <c:baseTimeUnit val="days"/>
      </c:dateAx>
      <c:valAx>
        <c:axId val="172058880"/>
        <c:scaling>
          <c:orientation val="minMax"/>
          <c:max val="4.5"/>
          <c:min val="2.5"/>
        </c:scaling>
        <c:delete val="0"/>
        <c:axPos val="r"/>
        <c:numFmt formatCode="0.0" sourceLinked="0"/>
        <c:majorTickMark val="none"/>
        <c:minorTickMark val="none"/>
        <c:tickLblPos val="nextTo"/>
        <c:txPr>
          <a:bodyPr rot="0" vert="horz"/>
          <a:lstStyle/>
          <a:p>
            <a:pPr>
              <a:defRPr sz="1200">
                <a:solidFill>
                  <a:schemeClr val="accent5"/>
                </a:solidFill>
              </a:defRPr>
            </a:pPr>
            <a:endParaRPr lang="en-IL"/>
          </a:p>
        </c:txPr>
        <c:crossAx val="172057344"/>
        <c:crosses val="max"/>
        <c:crossBetween val="between"/>
        <c:majorUnit val="0.25"/>
      </c:valAx>
      <c:spPr>
        <a:noFill/>
        <a:ln w="3175">
          <a:solidFill>
            <a:srgbClr val="00000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7.3276822817003096E-2"/>
          <c:y val="0.93609964856087902"/>
          <c:w val="0.8495386060196457"/>
          <c:h val="5.2366386405089192E-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000"/>
          </a:pPr>
          <a:endParaRPr lang="en-IL"/>
        </a:p>
      </c:txPr>
    </c:legend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600" b="1" i="0" u="none" strike="noStrike" baseline="0">
          <a:solidFill>
            <a:srgbClr val="000000"/>
          </a:solidFill>
          <a:latin typeface="David" panose="020E0502060401010101" pitchFamily="34" charset="-79"/>
          <a:ea typeface="Arial"/>
          <a:cs typeface="David" panose="020E0502060401010101" pitchFamily="34" charset="-79"/>
        </a:defRPr>
      </a:pPr>
      <a:endParaRPr lang="en-IL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ysClr val="windowText" lastClr="000000"/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defRPr>
            </a:pPr>
            <a:r>
              <a:rPr lang="he-IL" sz="1800" b="1" dirty="0"/>
              <a:t>התפתחות יתרת האשראי בחלוקה לסגמנטים</a:t>
            </a:r>
          </a:p>
          <a:p>
            <a:pPr>
              <a:defRPr sz="1800"/>
            </a:pPr>
            <a:r>
              <a:rPr lang="he-IL" sz="1800" dirty="0"/>
              <a:t>מיליארדי שקלים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ysClr val="windowText" lastClr="000000"/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defRPr>
          </a:pPr>
          <a:endParaRPr lang="en-IL"/>
        </a:p>
      </c:txPr>
    </c:title>
    <c:autoTitleDeleted val="0"/>
    <c:plotArea>
      <c:layout>
        <c:manualLayout>
          <c:layoutTarget val="inner"/>
          <c:xMode val="edge"/>
          <c:yMode val="edge"/>
          <c:x val="4.4070427422693514E-2"/>
          <c:y val="0.13659001396302467"/>
          <c:w val="0.94043661311263316"/>
          <c:h val="0.701170118933143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'יתרות וביצועים'!$C$3</c:f>
              <c:strCache>
                <c:ptCount val="1"/>
                <c:pt idx="0">
                  <c:v>31.12.2019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defRPr>
                </a:pPr>
                <a:endParaRPr lang="en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'יתרות וביצועים'!$D$2:$G$2</c:f>
              <c:strCache>
                <c:ptCount val="4"/>
                <c:pt idx="0">
                  <c:v>צרכני</c:v>
                </c:pt>
                <c:pt idx="1">
                  <c:v>דיור</c:v>
                </c:pt>
                <c:pt idx="2">
                  <c:v>עסקים קטנים</c:v>
                </c:pt>
                <c:pt idx="3">
                  <c:v>עסקי מסחרי</c:v>
                </c:pt>
              </c:strCache>
            </c:strRef>
          </c:cat>
          <c:val>
            <c:numRef>
              <c:f>'יתרות וביצועים'!$D$3:$G$3</c:f>
              <c:numCache>
                <c:formatCode>#,##0.0</c:formatCode>
                <c:ptCount val="4"/>
                <c:pt idx="0">
                  <c:v>153.2169285139698</c:v>
                </c:pt>
                <c:pt idx="1">
                  <c:v>391.27041020908899</c:v>
                </c:pt>
                <c:pt idx="2">
                  <c:v>107.13348977188005</c:v>
                </c:pt>
                <c:pt idx="3">
                  <c:v>381.47473466816109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14-4585-B3D3-50C3AE090DDC}"/>
            </c:ext>
          </c:extLst>
        </c:ser>
        <c:ser>
          <c:idx val="2"/>
          <c:order val="2"/>
          <c:tx>
            <c:strRef>
              <c:f>'יתרות וביצועים'!$C$5</c:f>
              <c:strCache>
                <c:ptCount val="1"/>
                <c:pt idx="0">
                  <c:v>31.03.2020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'יתרות וביצועים'!$D$2:$G$2</c:f>
              <c:strCache>
                <c:ptCount val="4"/>
                <c:pt idx="0">
                  <c:v>צרכני</c:v>
                </c:pt>
                <c:pt idx="1">
                  <c:v>דיור</c:v>
                </c:pt>
                <c:pt idx="2">
                  <c:v>עסקים קטנים</c:v>
                </c:pt>
                <c:pt idx="3">
                  <c:v>עסקי מסחרי</c:v>
                </c:pt>
              </c:strCache>
            </c:strRef>
          </c:cat>
          <c:val>
            <c:numRef>
              <c:f>'יתרות וביצועים'!$D$5:$G$5</c:f>
              <c:numCache>
                <c:formatCode>#,##0.0</c:formatCode>
                <c:ptCount val="4"/>
                <c:pt idx="0">
                  <c:v>150.09353408007999</c:v>
                </c:pt>
                <c:pt idx="1">
                  <c:v>400.13157420648321</c:v>
                </c:pt>
                <c:pt idx="2">
                  <c:v>104.96516367600005</c:v>
                </c:pt>
                <c:pt idx="3">
                  <c:v>406.54985271869191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14-4585-B3D3-50C3AE090DDC}"/>
            </c:ext>
          </c:extLst>
        </c:ser>
        <c:ser>
          <c:idx val="3"/>
          <c:order val="4"/>
          <c:tx>
            <c:strRef>
              <c:f>'יתרות וביצועים'!$C$6</c:f>
              <c:strCache>
                <c:ptCount val="1"/>
                <c:pt idx="0">
                  <c:v>06.04.2020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'יתרות וביצועים'!$D$2:$G$2</c:f>
              <c:strCache>
                <c:ptCount val="4"/>
                <c:pt idx="0">
                  <c:v>צרכני</c:v>
                </c:pt>
                <c:pt idx="1">
                  <c:v>דיור</c:v>
                </c:pt>
                <c:pt idx="2">
                  <c:v>עסקים קטנים</c:v>
                </c:pt>
                <c:pt idx="3">
                  <c:v>עסקי מסחרי</c:v>
                </c:pt>
              </c:strCache>
            </c:strRef>
          </c:cat>
          <c:val>
            <c:numRef>
              <c:f>'יתרות וביצועים'!$D$6:$G$6</c:f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2-3E14-4585-B3D3-50C3AE090DDC}"/>
            </c:ext>
          </c:extLst>
        </c:ser>
        <c:ser>
          <c:idx val="4"/>
          <c:order val="6"/>
          <c:tx>
            <c:strRef>
              <c:f>'יתרות וביצועים'!$C$7</c:f>
              <c:strCache>
                <c:ptCount val="1"/>
                <c:pt idx="0">
                  <c:v>20.04.2020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'יתרות וביצועים'!$D$2:$G$2</c:f>
              <c:strCache>
                <c:ptCount val="4"/>
                <c:pt idx="0">
                  <c:v>צרכני</c:v>
                </c:pt>
                <c:pt idx="1">
                  <c:v>דיור</c:v>
                </c:pt>
                <c:pt idx="2">
                  <c:v>עסקים קטנים</c:v>
                </c:pt>
                <c:pt idx="3">
                  <c:v>עסקי מסחרי</c:v>
                </c:pt>
              </c:strCache>
            </c:strRef>
          </c:cat>
          <c:val>
            <c:numRef>
              <c:f>'יתרות וביצועים'!$D$7:$G$7</c:f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3-3E14-4585-B3D3-50C3AE090DDC}"/>
            </c:ext>
          </c:extLst>
        </c:ser>
        <c:ser>
          <c:idx val="7"/>
          <c:order val="7"/>
          <c:tx>
            <c:strRef>
              <c:f>'יתרות וביצועים'!$C$10</c:f>
              <c:strCache>
                <c:ptCount val="1"/>
                <c:pt idx="0">
                  <c:v>30.06.2020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'יתרות וביצועים'!$D$2:$G$2</c:f>
              <c:strCache>
                <c:ptCount val="4"/>
                <c:pt idx="0">
                  <c:v>צרכני</c:v>
                </c:pt>
                <c:pt idx="1">
                  <c:v>דיור</c:v>
                </c:pt>
                <c:pt idx="2">
                  <c:v>עסקים קטנים</c:v>
                </c:pt>
                <c:pt idx="3">
                  <c:v>עסקי מסחרי</c:v>
                </c:pt>
              </c:strCache>
            </c:strRef>
          </c:cat>
          <c:val>
            <c:numRef>
              <c:f>'יתרות וביצועים'!$D$10:$G$10</c:f>
              <c:numCache>
                <c:formatCode>#,##0.0</c:formatCode>
                <c:ptCount val="4"/>
                <c:pt idx="0">
                  <c:v>145.93697323904269</c:v>
                </c:pt>
                <c:pt idx="1">
                  <c:v>407.58480840395003</c:v>
                </c:pt>
                <c:pt idx="2">
                  <c:v>108.35689874932989</c:v>
                </c:pt>
                <c:pt idx="3">
                  <c:v>394.36922235409412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E14-4585-B3D3-50C3AE090DDC}"/>
            </c:ext>
          </c:extLst>
        </c:ser>
        <c:ser>
          <c:idx val="10"/>
          <c:order val="10"/>
          <c:tx>
            <c:strRef>
              <c:f>'יתרות וביצועים'!$C$13</c:f>
              <c:strCache>
                <c:ptCount val="1"/>
                <c:pt idx="0">
                  <c:v>30.09.2020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'יתרות וביצועים'!$D$2:$G$2</c:f>
              <c:strCache>
                <c:ptCount val="4"/>
                <c:pt idx="0">
                  <c:v>צרכני</c:v>
                </c:pt>
                <c:pt idx="1">
                  <c:v>דיור</c:v>
                </c:pt>
                <c:pt idx="2">
                  <c:v>עסקים קטנים</c:v>
                </c:pt>
                <c:pt idx="3">
                  <c:v>עסקי מסחרי</c:v>
                </c:pt>
              </c:strCache>
            </c:strRef>
          </c:cat>
          <c:val>
            <c:numRef>
              <c:f>'יתרות וביצועים'!$D$13:$G$13</c:f>
              <c:numCache>
                <c:formatCode>#,##0.0</c:formatCode>
                <c:ptCount val="4"/>
                <c:pt idx="0">
                  <c:v>143.71375638144761</c:v>
                </c:pt>
                <c:pt idx="1">
                  <c:v>417.02012127207001</c:v>
                </c:pt>
                <c:pt idx="2">
                  <c:v>109.07084381980999</c:v>
                </c:pt>
                <c:pt idx="3">
                  <c:v>389.88008538595739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E14-4585-B3D3-50C3AE090DDC}"/>
            </c:ext>
          </c:extLst>
        </c:ser>
        <c:ser>
          <c:idx val="13"/>
          <c:order val="13"/>
          <c:tx>
            <c:strRef>
              <c:f>'יתרות וביצועים'!$C$16</c:f>
              <c:strCache>
                <c:ptCount val="1"/>
                <c:pt idx="0">
                  <c:v>31.12.2020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'יתרות וביצועים'!$D$2:$G$2</c:f>
              <c:strCache>
                <c:ptCount val="4"/>
                <c:pt idx="0">
                  <c:v>צרכני</c:v>
                </c:pt>
                <c:pt idx="1">
                  <c:v>דיור</c:v>
                </c:pt>
                <c:pt idx="2">
                  <c:v>עסקים קטנים</c:v>
                </c:pt>
                <c:pt idx="3">
                  <c:v>עסקי מסחרי</c:v>
                </c:pt>
              </c:strCache>
            </c:strRef>
          </c:cat>
          <c:val>
            <c:numRef>
              <c:f>'יתרות וביצועים'!$D$16:$G$16</c:f>
              <c:numCache>
                <c:formatCode>#,##0.0</c:formatCode>
                <c:ptCount val="4"/>
                <c:pt idx="0">
                  <c:v>143.59378416541261</c:v>
                </c:pt>
                <c:pt idx="1">
                  <c:v>427.24868812123003</c:v>
                </c:pt>
                <c:pt idx="2">
                  <c:v>109.85746300429997</c:v>
                </c:pt>
                <c:pt idx="3">
                  <c:v>403.88744727243846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E14-4585-B3D3-50C3AE090DDC}"/>
            </c:ext>
          </c:extLst>
        </c:ser>
        <c:ser>
          <c:idx val="15"/>
          <c:order val="14"/>
          <c:tx>
            <c:strRef>
              <c:f>'יתרות וביצועים'!$C$19</c:f>
              <c:strCache>
                <c:ptCount val="1"/>
                <c:pt idx="0">
                  <c:v>31.03.2021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4.2253525812745718E-3"/>
                  <c:y val="-9.036886785151633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E14-4585-B3D3-50C3AE090DDC}"/>
                </c:ext>
              </c:extLst>
            </c:dLbl>
            <c:dLbl>
              <c:idx val="1"/>
              <c:layout>
                <c:manualLayout>
                  <c:x val="-5.6338034416993947E-3"/>
                  <c:y val="-2.464633958192456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E14-4585-B3D3-50C3AE090DDC}"/>
                </c:ext>
              </c:extLst>
            </c:dLbl>
            <c:dLbl>
              <c:idx val="2"/>
              <c:layout>
                <c:manualLayout>
                  <c:x val="-1.4084508604248487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E14-4585-B3D3-50C3AE090DDC}"/>
                </c:ext>
              </c:extLst>
            </c:dLbl>
            <c:dLbl>
              <c:idx val="3"/>
              <c:layout>
                <c:manualLayout>
                  <c:x val="-2.8169017208496973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E14-4585-B3D3-50C3AE090D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defRPr>
                </a:pPr>
                <a:endParaRPr lang="en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'יתרות וביצועים'!$D$2:$G$2</c:f>
              <c:strCache>
                <c:ptCount val="4"/>
                <c:pt idx="0">
                  <c:v>צרכני</c:v>
                </c:pt>
                <c:pt idx="1">
                  <c:v>דיור</c:v>
                </c:pt>
                <c:pt idx="2">
                  <c:v>עסקים קטנים</c:v>
                </c:pt>
                <c:pt idx="3">
                  <c:v>עסקי מסחרי</c:v>
                </c:pt>
              </c:strCache>
            </c:strRef>
          </c:cat>
          <c:val>
            <c:numRef>
              <c:f>'יתרות וביצועים'!$D$19:$G$19</c:f>
              <c:numCache>
                <c:formatCode>#,##0.0</c:formatCode>
                <c:ptCount val="4"/>
                <c:pt idx="0">
                  <c:v>144.06956941268004</c:v>
                </c:pt>
                <c:pt idx="1">
                  <c:v>436.92477324055005</c:v>
                </c:pt>
                <c:pt idx="2">
                  <c:v>110.98054759316004</c:v>
                </c:pt>
                <c:pt idx="3">
                  <c:v>419.12331292681489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E14-4585-B3D3-50C3AE090DDC}"/>
            </c:ext>
          </c:extLst>
        </c:ser>
        <c:ser>
          <c:idx val="14"/>
          <c:order val="15"/>
          <c:tx>
            <c:strRef>
              <c:f>'יתרות וביצועים'!$C$20</c:f>
              <c:strCache>
                <c:ptCount val="1"/>
                <c:pt idx="0">
                  <c:v>30.04.2021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3E14-4585-B3D3-50C3AE090DD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3E14-4585-B3D3-50C3AE090DDC}"/>
              </c:ext>
            </c:extLst>
          </c:dPt>
          <c:dPt>
            <c:idx val="2"/>
            <c:invertIfNegative val="0"/>
            <c:bubble3D val="0"/>
            <c:spPr>
              <a:solidFill>
                <a:srgbClr val="CCCC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3E14-4585-B3D3-50C3AE090DD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defRPr>
                </a:pPr>
                <a:endParaRPr lang="en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'יתרות וביצועים'!$D$2:$G$2</c:f>
              <c:strCache>
                <c:ptCount val="4"/>
                <c:pt idx="0">
                  <c:v>צרכני</c:v>
                </c:pt>
                <c:pt idx="1">
                  <c:v>דיור</c:v>
                </c:pt>
                <c:pt idx="2">
                  <c:v>עסקים קטנים</c:v>
                </c:pt>
                <c:pt idx="3">
                  <c:v>עסקי מסחרי</c:v>
                </c:pt>
              </c:strCache>
            </c:strRef>
          </c:cat>
          <c:val>
            <c:numRef>
              <c:f>'יתרות וביצועים'!$D$20:$G$20</c:f>
              <c:numCache>
                <c:formatCode>#,##0.0</c:formatCode>
                <c:ptCount val="4"/>
                <c:pt idx="0">
                  <c:v>143.5605705359701</c:v>
                </c:pt>
                <c:pt idx="1">
                  <c:v>442.09714968339995</c:v>
                </c:pt>
                <c:pt idx="2">
                  <c:v>111.0024985699399</c:v>
                </c:pt>
                <c:pt idx="3">
                  <c:v>427.75790031904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3E14-4585-B3D3-50C3AE090D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407306016"/>
        <c:axId val="407310936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'יתרות וביצועים'!$C$4</c15:sqref>
                        </c15:formulaRef>
                      </c:ext>
                    </c:extLst>
                    <c:strCache>
                      <c:ptCount val="1"/>
                      <c:pt idx="0">
                        <c:v>29.02.2020</c:v>
                      </c:pt>
                    </c:strCache>
                  </c:strRef>
                </c:tx>
                <c:spPr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'יתרות וביצועים'!$D$2:$G$2</c15:sqref>
                        </c15:formulaRef>
                      </c:ext>
                    </c:extLst>
                    <c:strCache>
                      <c:ptCount val="4"/>
                      <c:pt idx="0">
                        <c:v>צרכני</c:v>
                      </c:pt>
                      <c:pt idx="1">
                        <c:v>דיור</c:v>
                      </c:pt>
                      <c:pt idx="2">
                        <c:v>עסקים קטנים</c:v>
                      </c:pt>
                      <c:pt idx="3">
                        <c:v>עסקי מסחרי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'יתרות וביצועים'!$D$4:$G$4</c15:sqref>
                        </c15:formulaRef>
                      </c:ext>
                    </c:extLst>
                    <c:numCache>
                      <c:formatCode>#,##0.0</c:formatCode>
                      <c:ptCount val="4"/>
                      <c:pt idx="0">
                        <c:v>151.24469171333004</c:v>
                      </c:pt>
                      <c:pt idx="1">
                        <c:v>395.44807449997904</c:v>
                      </c:pt>
                      <c:pt idx="2">
                        <c:v>106.05417816649019</c:v>
                      </c:pt>
                      <c:pt idx="3">
                        <c:v>383.75467632551317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3-3E14-4585-B3D3-50C3AE090DDC}"/>
                  </c:ext>
                </c:extLst>
              </c15:ser>
            </c15:filteredBarSeries>
            <c15:filteredBarSeries>
              <c15:ser>
                <c:idx val="5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'יתרות וביצועים'!$C$8</c15:sqref>
                        </c15:formulaRef>
                      </c:ext>
                    </c:extLst>
                    <c:strCache>
                      <c:ptCount val="1"/>
                      <c:pt idx="0">
                        <c:v>30.04.2020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dPt>
                  <c:idx val="0"/>
                  <c:invertIfNegative val="0"/>
                  <c:bubble3D val="0"/>
                  <c:spPr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5-3E14-4585-B3D3-50C3AE090DDC}"/>
                    </c:ext>
                  </c:extLst>
                </c:dPt>
                <c:dPt>
                  <c:idx val="2"/>
                  <c:invertIfNegative val="0"/>
                  <c:bubble3D val="0"/>
                  <c:spPr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7-3E14-4585-B3D3-50C3AE090DDC}"/>
                    </c:ext>
                  </c:extLst>
                </c:dPt>
                <c:dPt>
                  <c:idx val="3"/>
                  <c:invertIfNegative val="0"/>
                  <c:bubble3D val="0"/>
                  <c:spPr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9-3E14-4585-B3D3-50C3AE090DDC}"/>
                    </c:ext>
                  </c:extLst>
                </c:dPt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'יתרות וביצועים'!$D$2:$G$2</c15:sqref>
                        </c15:formulaRef>
                      </c:ext>
                    </c:extLst>
                    <c:strCache>
                      <c:ptCount val="4"/>
                      <c:pt idx="0">
                        <c:v>צרכני</c:v>
                      </c:pt>
                      <c:pt idx="1">
                        <c:v>דיור</c:v>
                      </c:pt>
                      <c:pt idx="2">
                        <c:v>עסקים קטנים</c:v>
                      </c:pt>
                      <c:pt idx="3">
                        <c:v>עסקי מסחרי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'יתרות וביצועים'!$D$8:$G$8</c15:sqref>
                        </c15:formulaRef>
                      </c:ext>
                    </c:extLst>
                    <c:numCache>
                      <c:formatCode>#,##0.0</c:formatCode>
                      <c:ptCount val="4"/>
                      <c:pt idx="0">
                        <c:v>144.40971382281018</c:v>
                      </c:pt>
                      <c:pt idx="1">
                        <c:v>402.5846164597308</c:v>
                      </c:pt>
                      <c:pt idx="2">
                        <c:v>104.18846144364996</c:v>
                      </c:pt>
                      <c:pt idx="3">
                        <c:v>406.29475727080523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3E14-4585-B3D3-50C3AE090DDC}"/>
                  </c:ext>
                </c:extLst>
              </c15:ser>
            </c15:filteredBarSeries>
            <c15:filteredBarSeries>
              <c15:ser>
                <c:idx val="6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'יתרות וביצועים'!$C$9</c15:sqref>
                        </c15:formulaRef>
                      </c:ext>
                    </c:extLst>
                    <c:strCache>
                      <c:ptCount val="1"/>
                      <c:pt idx="0">
                        <c:v>31.05.2020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'יתרות וביצועים'!$D$2:$G$2</c15:sqref>
                        </c15:formulaRef>
                      </c:ext>
                    </c:extLst>
                    <c:strCache>
                      <c:ptCount val="4"/>
                      <c:pt idx="0">
                        <c:v>צרכני</c:v>
                      </c:pt>
                      <c:pt idx="1">
                        <c:v>דיור</c:v>
                      </c:pt>
                      <c:pt idx="2">
                        <c:v>עסקים קטנים</c:v>
                      </c:pt>
                      <c:pt idx="3">
                        <c:v>עסקי מסחרי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'יתרות וביצועים'!$D$9:$G$9</c15:sqref>
                        </c15:formulaRef>
                      </c:ext>
                    </c:extLst>
                    <c:numCache>
                      <c:formatCode>#,##0.0</c:formatCode>
                      <c:ptCount val="4"/>
                      <c:pt idx="0">
                        <c:v>144.93351638182264</c:v>
                      </c:pt>
                      <c:pt idx="1">
                        <c:v>405.43438614679002</c:v>
                      </c:pt>
                      <c:pt idx="2">
                        <c:v>107.08987264459003</c:v>
                      </c:pt>
                      <c:pt idx="3">
                        <c:v>399.63075479125183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3E14-4585-B3D3-50C3AE090DDC}"/>
                  </c:ext>
                </c:extLst>
              </c15:ser>
            </c15:filteredBarSeries>
            <c15:filteredBa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'יתרות וביצועים'!$C$11</c15:sqref>
                        </c15:formulaRef>
                      </c:ext>
                    </c:extLst>
                    <c:strCache>
                      <c:ptCount val="1"/>
                      <c:pt idx="0">
                        <c:v>31.07.2020</c:v>
                      </c:pt>
                    </c:strCache>
                  </c:strRef>
                </c:tx>
                <c:spPr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'יתרות וביצועים'!$D$2:$G$2</c15:sqref>
                        </c15:formulaRef>
                      </c:ext>
                    </c:extLst>
                    <c:strCache>
                      <c:ptCount val="4"/>
                      <c:pt idx="0">
                        <c:v>צרכני</c:v>
                      </c:pt>
                      <c:pt idx="1">
                        <c:v>דיור</c:v>
                      </c:pt>
                      <c:pt idx="2">
                        <c:v>עסקים קטנים</c:v>
                      </c:pt>
                      <c:pt idx="3">
                        <c:v>עסקי מסחרי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'יתרות וביצועים'!$D$11:$G$11</c15:sqref>
                        </c15:formulaRef>
                      </c:ext>
                    </c:extLst>
                    <c:numCache>
                      <c:formatCode>#,##0.0</c:formatCode>
                      <c:ptCount val="4"/>
                      <c:pt idx="0">
                        <c:v>145.69344473558016</c:v>
                      </c:pt>
                      <c:pt idx="1">
                        <c:v>411.07924576403002</c:v>
                      </c:pt>
                      <c:pt idx="2">
                        <c:v>108.88462308789005</c:v>
                      </c:pt>
                      <c:pt idx="3">
                        <c:v>391.36178145023007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3E14-4585-B3D3-50C3AE090DDC}"/>
                  </c:ext>
                </c:extLst>
              </c15:ser>
            </c15:filteredBarSeries>
            <c15:filteredBa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'יתרות וביצועים'!$C$12</c15:sqref>
                        </c15:formulaRef>
                      </c:ext>
                    </c:extLst>
                    <c:strCache>
                      <c:ptCount val="1"/>
                      <c:pt idx="0">
                        <c:v>31.08.2020</c:v>
                      </c:pt>
                    </c:strCache>
                  </c:strRef>
                </c:tx>
                <c:spPr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'יתרות וביצועים'!$D$2:$G$2</c15:sqref>
                        </c15:formulaRef>
                      </c:ext>
                    </c:extLst>
                    <c:strCache>
                      <c:ptCount val="4"/>
                      <c:pt idx="0">
                        <c:v>צרכני</c:v>
                      </c:pt>
                      <c:pt idx="1">
                        <c:v>דיור</c:v>
                      </c:pt>
                      <c:pt idx="2">
                        <c:v>עסקים קטנים</c:v>
                      </c:pt>
                      <c:pt idx="3">
                        <c:v>עסקי מסחרי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'יתרות וביצועים'!$D$12:$G$12</c15:sqref>
                        </c15:formulaRef>
                      </c:ext>
                    </c:extLst>
                    <c:numCache>
                      <c:formatCode>#,##0.0</c:formatCode>
                      <c:ptCount val="4"/>
                      <c:pt idx="0">
                        <c:v>145.46397593729353</c:v>
                      </c:pt>
                      <c:pt idx="1">
                        <c:v>414.05749900056998</c:v>
                      </c:pt>
                      <c:pt idx="2">
                        <c:v>108.93919602214653</c:v>
                      </c:pt>
                      <c:pt idx="3">
                        <c:v>394.50307574210137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3E14-4585-B3D3-50C3AE090DDC}"/>
                  </c:ext>
                </c:extLst>
              </c15:ser>
            </c15:filteredBarSeries>
            <c15:filteredBa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'יתרות וביצועים'!$C$14</c15:sqref>
                        </c15:formulaRef>
                      </c:ext>
                    </c:extLst>
                    <c:strCache>
                      <c:ptCount val="1"/>
                      <c:pt idx="0">
                        <c:v>31.10.2020</c:v>
                      </c:pt>
                    </c:strCache>
                  </c:strRef>
                </c:tx>
                <c:spPr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'יתרות וביצועים'!$D$2:$G$2</c15:sqref>
                        </c15:formulaRef>
                      </c:ext>
                    </c:extLst>
                    <c:strCache>
                      <c:ptCount val="4"/>
                      <c:pt idx="0">
                        <c:v>צרכני</c:v>
                      </c:pt>
                      <c:pt idx="1">
                        <c:v>דיור</c:v>
                      </c:pt>
                      <c:pt idx="2">
                        <c:v>עסקים קטנים</c:v>
                      </c:pt>
                      <c:pt idx="3">
                        <c:v>עסקי מסחרי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'יתרות וביצועים'!$D$14:$G$14</c15:sqref>
                        </c15:formulaRef>
                      </c:ext>
                    </c:extLst>
                    <c:numCache>
                      <c:formatCode>#,##0.0</c:formatCode>
                      <c:ptCount val="4"/>
                      <c:pt idx="0">
                        <c:v>141.97838716421663</c:v>
                      </c:pt>
                      <c:pt idx="1">
                        <c:v>419.76240385023999</c:v>
                      </c:pt>
                      <c:pt idx="2">
                        <c:v>108.93767752066991</c:v>
                      </c:pt>
                      <c:pt idx="3">
                        <c:v>392.5730540745044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3E14-4585-B3D3-50C3AE090DDC}"/>
                  </c:ext>
                </c:extLst>
              </c15:ser>
            </c15:filteredBarSeries>
            <c15:filteredBa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'יתרות וביצועים'!$C$15</c15:sqref>
                        </c15:formulaRef>
                      </c:ext>
                    </c:extLst>
                    <c:strCache>
                      <c:ptCount val="1"/>
                      <c:pt idx="0">
                        <c:v>30.11.2020</c:v>
                      </c:pt>
                    </c:strCache>
                  </c:strRef>
                </c:tx>
                <c:spPr>
                  <a:solidFill>
                    <a:schemeClr val="accent1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Pt>
                  <c:idx val="0"/>
                  <c:invertIfNegative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0-3E14-4585-B3D3-50C3AE090DDC}"/>
                    </c:ext>
                  </c:extLst>
                </c:dPt>
                <c:dPt>
                  <c:idx val="1"/>
                  <c:invertIfNegative val="0"/>
                  <c:bubble3D val="0"/>
                  <c:spPr>
                    <a:solidFill>
                      <a:schemeClr val="accent6"/>
                    </a:solidFill>
                    <a:ln>
                      <a:noFill/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2-3E14-4585-B3D3-50C3AE090DDC}"/>
                    </c:ext>
                  </c:extLst>
                </c:dPt>
                <c:dPt>
                  <c:idx val="2"/>
                  <c:invertIfNegative val="0"/>
                  <c:bubble3D val="0"/>
                  <c:spPr>
                    <a:solidFill>
                      <a:srgbClr val="CCCC00"/>
                    </a:solidFill>
                    <a:ln>
                      <a:noFill/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4-3E14-4585-B3D3-50C3AE090DDC}"/>
                    </c:ext>
                  </c:extLst>
                </c:dPt>
                <c:dPt>
                  <c:idx val="3"/>
                  <c:invertIfNegative val="0"/>
                  <c:bubble3D val="0"/>
                  <c:spPr>
                    <a:solidFill>
                      <a:srgbClr val="C00000"/>
                    </a:solidFill>
                    <a:ln>
                      <a:noFill/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6-3E14-4585-B3D3-50C3AE090DDC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200" b="0" i="0" u="none" strike="noStrike" kern="1200" baseline="0">
                          <a:solidFill>
                            <a:sysClr val="windowText" lastClr="000000"/>
                          </a:solidFill>
                          <a:latin typeface="David" panose="020E0502060401010101" pitchFamily="34" charset="-79"/>
                          <a:ea typeface="+mn-ea"/>
                          <a:cs typeface="David" panose="020E0502060401010101" pitchFamily="34" charset="-79"/>
                        </a:defRPr>
                      </a:pPr>
                      <a:endParaRPr lang="en-IL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'יתרות וביצועים'!$D$2:$G$2</c15:sqref>
                        </c15:formulaRef>
                      </c:ext>
                    </c:extLst>
                    <c:strCache>
                      <c:ptCount val="4"/>
                      <c:pt idx="0">
                        <c:v>צרכני</c:v>
                      </c:pt>
                      <c:pt idx="1">
                        <c:v>דיור</c:v>
                      </c:pt>
                      <c:pt idx="2">
                        <c:v>עסקים קטנים</c:v>
                      </c:pt>
                      <c:pt idx="3">
                        <c:v>עסקי מסחרי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'יתרות וביצועים'!$D$20:$G$20</c15:sqref>
                        </c15:formulaRef>
                      </c:ext>
                    </c:extLst>
                    <c:numCache>
                      <c:formatCode>#,##0.0</c:formatCode>
                      <c:ptCount val="4"/>
                      <c:pt idx="0">
                        <c:v>143.5605705359701</c:v>
                      </c:pt>
                      <c:pt idx="1">
                        <c:v>442.09714968339995</c:v>
                      </c:pt>
                      <c:pt idx="2">
                        <c:v>111.0024985699399</c:v>
                      </c:pt>
                      <c:pt idx="3">
                        <c:v>427.75790031904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7-3E14-4585-B3D3-50C3AE090DDC}"/>
                  </c:ext>
                </c:extLst>
              </c15:ser>
            </c15:filteredBarSeries>
          </c:ext>
        </c:extLst>
      </c:barChart>
      <c:catAx>
        <c:axId val="40730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defRPr>
            </a:pPr>
            <a:endParaRPr lang="en-IL"/>
          </a:p>
        </c:txPr>
        <c:crossAx val="407310936"/>
        <c:crosses val="autoZero"/>
        <c:auto val="1"/>
        <c:lblAlgn val="ctr"/>
        <c:lblOffset val="100"/>
        <c:noMultiLvlLbl val="0"/>
      </c:catAx>
      <c:valAx>
        <c:axId val="4073109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defRPr>
            </a:pPr>
            <a:endParaRPr lang="en-IL"/>
          </a:p>
        </c:txPr>
        <c:crossAx val="407306016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78327822815551"/>
          <c:y val="0.88774620868463261"/>
          <c:w val="0.71220448749106491"/>
          <c:h val="6.64990697564735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defRPr>
          </a:pPr>
          <a:endParaRPr lang="en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David" panose="020E0502060401010101" pitchFamily="34" charset="-79"/>
          <a:cs typeface="David" panose="020E0502060401010101" pitchFamily="34" charset="-79"/>
        </a:defRPr>
      </a:pPr>
      <a:endParaRPr lang="en-IL"/>
    </a:p>
  </c:txPr>
  <c:externalData r:id="rId4">
    <c:autoUpdate val="0"/>
  </c:externalData>
  <c:userShapes r:id="rId5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ysClr val="windowText" lastClr="000000"/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defRPr>
            </a:pPr>
            <a:r>
              <a:rPr lang="he-IL" sz="2000" b="1" dirty="0"/>
              <a:t>התפתחות שיעור הריבית באשראי במערכת הבנקאית </a:t>
            </a:r>
            <a:br>
              <a:rPr lang="he-IL" sz="2000" dirty="0"/>
            </a:br>
            <a:r>
              <a:rPr lang="he-IL" sz="2000" dirty="0"/>
              <a:t>פברואר 2020 עד אפריל 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ysClr val="windowText" lastClr="000000"/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defRPr>
          </a:pPr>
          <a:endParaRPr lang="en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נתונים!$B$1</c:f>
              <c:strCache>
                <c:ptCount val="1"/>
                <c:pt idx="0">
                  <c:v>לא צמוד-צרכני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נתונים!$A$2:$A$45</c:f>
              <c:numCache>
                <c:formatCode>dd\-mm\-yyyy</c:formatCode>
                <c:ptCount val="44"/>
                <c:pt idx="0">
                  <c:v>43890.083333333336</c:v>
                </c:pt>
                <c:pt idx="1">
                  <c:v>43921.125</c:v>
                </c:pt>
                <c:pt idx="2">
                  <c:v>43927.125</c:v>
                </c:pt>
                <c:pt idx="3">
                  <c:v>43941.125</c:v>
                </c:pt>
                <c:pt idx="4">
                  <c:v>43947.125</c:v>
                </c:pt>
                <c:pt idx="5">
                  <c:v>43951.125</c:v>
                </c:pt>
                <c:pt idx="6">
                  <c:v>43959.125</c:v>
                </c:pt>
                <c:pt idx="7">
                  <c:v>43966.125</c:v>
                </c:pt>
                <c:pt idx="8">
                  <c:v>43973.125</c:v>
                </c:pt>
                <c:pt idx="9">
                  <c:v>43982.125</c:v>
                </c:pt>
                <c:pt idx="10">
                  <c:v>43987.125</c:v>
                </c:pt>
                <c:pt idx="11">
                  <c:v>43994.125</c:v>
                </c:pt>
                <c:pt idx="12">
                  <c:v>44001.125</c:v>
                </c:pt>
                <c:pt idx="13">
                  <c:v>44012.125</c:v>
                </c:pt>
                <c:pt idx="14">
                  <c:v>44022.125</c:v>
                </c:pt>
                <c:pt idx="15">
                  <c:v>44029.125</c:v>
                </c:pt>
                <c:pt idx="16">
                  <c:v>44036.125</c:v>
                </c:pt>
                <c:pt idx="17">
                  <c:v>44043.125</c:v>
                </c:pt>
                <c:pt idx="18">
                  <c:v>44050.125</c:v>
                </c:pt>
                <c:pt idx="19">
                  <c:v>44057.125</c:v>
                </c:pt>
                <c:pt idx="20">
                  <c:v>44064.125</c:v>
                </c:pt>
                <c:pt idx="21">
                  <c:v>44074.125</c:v>
                </c:pt>
                <c:pt idx="22">
                  <c:v>44078.125</c:v>
                </c:pt>
                <c:pt idx="23">
                  <c:v>44085.125</c:v>
                </c:pt>
                <c:pt idx="24">
                  <c:v>44092.125</c:v>
                </c:pt>
                <c:pt idx="25">
                  <c:v>44104.125</c:v>
                </c:pt>
                <c:pt idx="26">
                  <c:v>44120.125</c:v>
                </c:pt>
                <c:pt idx="27">
                  <c:v>44127.125</c:v>
                </c:pt>
                <c:pt idx="28">
                  <c:v>44135.083333333336</c:v>
                </c:pt>
                <c:pt idx="29">
                  <c:v>44141.083333333336</c:v>
                </c:pt>
                <c:pt idx="30">
                  <c:v>44148.083333333336</c:v>
                </c:pt>
                <c:pt idx="31">
                  <c:v>44155.083333333336</c:v>
                </c:pt>
                <c:pt idx="32">
                  <c:v>44165.083333333336</c:v>
                </c:pt>
                <c:pt idx="33">
                  <c:v>44176.083333333336</c:v>
                </c:pt>
                <c:pt idx="34">
                  <c:v>44183.083333333336</c:v>
                </c:pt>
                <c:pt idx="35">
                  <c:v>44190.083333333336</c:v>
                </c:pt>
                <c:pt idx="36">
                  <c:v>44196.083333333336</c:v>
                </c:pt>
                <c:pt idx="37">
                  <c:v>44204.083333333336</c:v>
                </c:pt>
                <c:pt idx="38">
                  <c:v>44211.083333333336</c:v>
                </c:pt>
                <c:pt idx="39">
                  <c:v>44218.083333333336</c:v>
                </c:pt>
                <c:pt idx="40">
                  <c:v>44227.083333333336</c:v>
                </c:pt>
                <c:pt idx="41">
                  <c:v>44255.083333333336</c:v>
                </c:pt>
                <c:pt idx="42">
                  <c:v>44286.125</c:v>
                </c:pt>
                <c:pt idx="43">
                  <c:v>44316.125</c:v>
                </c:pt>
              </c:numCache>
            </c:numRef>
          </c:cat>
          <c:val>
            <c:numRef>
              <c:f>נתונים!$B$2:$B$45</c:f>
              <c:numCache>
                <c:formatCode>General</c:formatCode>
                <c:ptCount val="44"/>
                <c:pt idx="0">
                  <c:v>4.9847397829028299E-2</c:v>
                </c:pt>
                <c:pt idx="1">
                  <c:v>4.8138814038386803E-2</c:v>
                </c:pt>
                <c:pt idx="2">
                  <c:v>4.7385405658520001E-2</c:v>
                </c:pt>
                <c:pt idx="3">
                  <c:v>4.5695659823886001E-2</c:v>
                </c:pt>
                <c:pt idx="4">
                  <c:v>4.8566084980640099E-2</c:v>
                </c:pt>
                <c:pt idx="5">
                  <c:v>4.5787390380736002E-2</c:v>
                </c:pt>
                <c:pt idx="6">
                  <c:v>4.8673935090699401E-2</c:v>
                </c:pt>
                <c:pt idx="7">
                  <c:v>4.9771026588976197E-2</c:v>
                </c:pt>
                <c:pt idx="8">
                  <c:v>4.7367988894900202E-2</c:v>
                </c:pt>
                <c:pt idx="9">
                  <c:v>4.3320274364047097E-2</c:v>
                </c:pt>
                <c:pt idx="10">
                  <c:v>4.6877252259376001E-2</c:v>
                </c:pt>
                <c:pt idx="11">
                  <c:v>4.8372123320848698E-2</c:v>
                </c:pt>
                <c:pt idx="12">
                  <c:v>4.924167900326E-2</c:v>
                </c:pt>
                <c:pt idx="13">
                  <c:v>4.6886397958934803E-2</c:v>
                </c:pt>
                <c:pt idx="14">
                  <c:v>4.8270656806495602E-2</c:v>
                </c:pt>
                <c:pt idx="15">
                  <c:v>4.8938169335896897E-2</c:v>
                </c:pt>
                <c:pt idx="16">
                  <c:v>4.7500000000000001E-2</c:v>
                </c:pt>
                <c:pt idx="17">
                  <c:v>4.5400000000000003E-2</c:v>
                </c:pt>
                <c:pt idx="18">
                  <c:v>4.6100000000000002E-2</c:v>
                </c:pt>
                <c:pt idx="19">
                  <c:v>4.6899999999999997E-2</c:v>
                </c:pt>
                <c:pt idx="20">
                  <c:v>4.5900000000000003E-2</c:v>
                </c:pt>
                <c:pt idx="21">
                  <c:v>4.5199999999999997E-2</c:v>
                </c:pt>
                <c:pt idx="22">
                  <c:v>4.5699999999999998E-2</c:v>
                </c:pt>
                <c:pt idx="23">
                  <c:v>4.6541928302653003E-2</c:v>
                </c:pt>
                <c:pt idx="24">
                  <c:v>4.7217475277499497E-2</c:v>
                </c:pt>
                <c:pt idx="25">
                  <c:v>4.7051111494484099E-2</c:v>
                </c:pt>
                <c:pt idx="26">
                  <c:v>4.9411185117204402E-2</c:v>
                </c:pt>
                <c:pt idx="27">
                  <c:v>4.7968747295998801E-2</c:v>
                </c:pt>
                <c:pt idx="28">
                  <c:v>4.6338306330974799E-2</c:v>
                </c:pt>
                <c:pt idx="29">
                  <c:v>4.6880766809028002E-2</c:v>
                </c:pt>
                <c:pt idx="30">
                  <c:v>4.7476928342430703E-2</c:v>
                </c:pt>
                <c:pt idx="31">
                  <c:v>4.7140194339929699E-2</c:v>
                </c:pt>
                <c:pt idx="32">
                  <c:v>4.4636521911271501E-2</c:v>
                </c:pt>
                <c:pt idx="33">
                  <c:v>4.4654415922645303E-2</c:v>
                </c:pt>
                <c:pt idx="34">
                  <c:v>4.3561018981500499E-2</c:v>
                </c:pt>
                <c:pt idx="35">
                  <c:v>4.4166420113600502E-2</c:v>
                </c:pt>
                <c:pt idx="36">
                  <c:v>4.0756577613880497E-2</c:v>
                </c:pt>
                <c:pt idx="37">
                  <c:v>4.5330161441113501E-2</c:v>
                </c:pt>
                <c:pt idx="38">
                  <c:v>4.6053763114211999E-2</c:v>
                </c:pt>
                <c:pt idx="39">
                  <c:v>4.2523761693471697E-2</c:v>
                </c:pt>
                <c:pt idx="40">
                  <c:v>4.5012960186004897E-2</c:v>
                </c:pt>
                <c:pt idx="41">
                  <c:v>4.38956068919528E-2</c:v>
                </c:pt>
                <c:pt idx="42">
                  <c:v>4.2807805193710101E-2</c:v>
                </c:pt>
                <c:pt idx="43">
                  <c:v>4.5402919869975397E-2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7F-4075-B8A0-81172192B071}"/>
            </c:ext>
          </c:extLst>
        </c:ser>
        <c:ser>
          <c:idx val="1"/>
          <c:order val="1"/>
          <c:tx>
            <c:strRef>
              <c:f>נתונים!$C$1</c:f>
              <c:strCache>
                <c:ptCount val="1"/>
                <c:pt idx="0">
                  <c:v>לא צמוד-עסקי מסחרי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נתונים!$A$2:$A$45</c:f>
              <c:numCache>
                <c:formatCode>dd\-mm\-yyyy</c:formatCode>
                <c:ptCount val="44"/>
                <c:pt idx="0">
                  <c:v>43890.083333333336</c:v>
                </c:pt>
                <c:pt idx="1">
                  <c:v>43921.125</c:v>
                </c:pt>
                <c:pt idx="2">
                  <c:v>43927.125</c:v>
                </c:pt>
                <c:pt idx="3">
                  <c:v>43941.125</c:v>
                </c:pt>
                <c:pt idx="4">
                  <c:v>43947.125</c:v>
                </c:pt>
                <c:pt idx="5">
                  <c:v>43951.125</c:v>
                </c:pt>
                <c:pt idx="6">
                  <c:v>43959.125</c:v>
                </c:pt>
                <c:pt idx="7">
                  <c:v>43966.125</c:v>
                </c:pt>
                <c:pt idx="8">
                  <c:v>43973.125</c:v>
                </c:pt>
                <c:pt idx="9">
                  <c:v>43982.125</c:v>
                </c:pt>
                <c:pt idx="10">
                  <c:v>43987.125</c:v>
                </c:pt>
                <c:pt idx="11">
                  <c:v>43994.125</c:v>
                </c:pt>
                <c:pt idx="12">
                  <c:v>44001.125</c:v>
                </c:pt>
                <c:pt idx="13">
                  <c:v>44012.125</c:v>
                </c:pt>
                <c:pt idx="14">
                  <c:v>44022.125</c:v>
                </c:pt>
                <c:pt idx="15">
                  <c:v>44029.125</c:v>
                </c:pt>
                <c:pt idx="16">
                  <c:v>44036.125</c:v>
                </c:pt>
                <c:pt idx="17">
                  <c:v>44043.125</c:v>
                </c:pt>
                <c:pt idx="18">
                  <c:v>44050.125</c:v>
                </c:pt>
                <c:pt idx="19">
                  <c:v>44057.125</c:v>
                </c:pt>
                <c:pt idx="20">
                  <c:v>44064.125</c:v>
                </c:pt>
                <c:pt idx="21">
                  <c:v>44074.125</c:v>
                </c:pt>
                <c:pt idx="22">
                  <c:v>44078.125</c:v>
                </c:pt>
                <c:pt idx="23">
                  <c:v>44085.125</c:v>
                </c:pt>
                <c:pt idx="24">
                  <c:v>44092.125</c:v>
                </c:pt>
                <c:pt idx="25">
                  <c:v>44104.125</c:v>
                </c:pt>
                <c:pt idx="26">
                  <c:v>44120.125</c:v>
                </c:pt>
                <c:pt idx="27">
                  <c:v>44127.125</c:v>
                </c:pt>
                <c:pt idx="28">
                  <c:v>44135.083333333336</c:v>
                </c:pt>
                <c:pt idx="29">
                  <c:v>44141.083333333336</c:v>
                </c:pt>
                <c:pt idx="30">
                  <c:v>44148.083333333336</c:v>
                </c:pt>
                <c:pt idx="31">
                  <c:v>44155.083333333336</c:v>
                </c:pt>
                <c:pt idx="32">
                  <c:v>44165.083333333336</c:v>
                </c:pt>
                <c:pt idx="33">
                  <c:v>44176.083333333336</c:v>
                </c:pt>
                <c:pt idx="34">
                  <c:v>44183.083333333336</c:v>
                </c:pt>
                <c:pt idx="35">
                  <c:v>44190.083333333336</c:v>
                </c:pt>
                <c:pt idx="36">
                  <c:v>44196.083333333336</c:v>
                </c:pt>
                <c:pt idx="37">
                  <c:v>44204.083333333336</c:v>
                </c:pt>
                <c:pt idx="38">
                  <c:v>44211.083333333336</c:v>
                </c:pt>
                <c:pt idx="39">
                  <c:v>44218.083333333336</c:v>
                </c:pt>
                <c:pt idx="40">
                  <c:v>44227.083333333336</c:v>
                </c:pt>
                <c:pt idx="41">
                  <c:v>44255.083333333336</c:v>
                </c:pt>
                <c:pt idx="42">
                  <c:v>44286.125</c:v>
                </c:pt>
                <c:pt idx="43">
                  <c:v>44316.125</c:v>
                </c:pt>
              </c:numCache>
            </c:numRef>
          </c:cat>
          <c:val>
            <c:numRef>
              <c:f>נתונים!$C$2:$C$45</c:f>
              <c:numCache>
                <c:formatCode>General</c:formatCode>
                <c:ptCount val="44"/>
                <c:pt idx="0">
                  <c:v>2.3610772243083701E-2</c:v>
                </c:pt>
                <c:pt idx="1">
                  <c:v>2.4322387167035001E-2</c:v>
                </c:pt>
                <c:pt idx="2">
                  <c:v>2.5867829913654501E-2</c:v>
                </c:pt>
                <c:pt idx="3">
                  <c:v>2.3416274860620898E-2</c:v>
                </c:pt>
                <c:pt idx="4">
                  <c:v>2.4297084982943799E-2</c:v>
                </c:pt>
                <c:pt idx="5">
                  <c:v>2.36069284940316E-2</c:v>
                </c:pt>
                <c:pt idx="6">
                  <c:v>2.4893967653041402E-2</c:v>
                </c:pt>
                <c:pt idx="7">
                  <c:v>2.3302590851094401E-2</c:v>
                </c:pt>
                <c:pt idx="8">
                  <c:v>2.4300305773838599E-2</c:v>
                </c:pt>
                <c:pt idx="9">
                  <c:v>2.3962421479589401E-2</c:v>
                </c:pt>
                <c:pt idx="10">
                  <c:v>2.2580382794335298E-2</c:v>
                </c:pt>
                <c:pt idx="11">
                  <c:v>2.1333906912400401E-2</c:v>
                </c:pt>
                <c:pt idx="12">
                  <c:v>2.2381896004472601E-2</c:v>
                </c:pt>
                <c:pt idx="13">
                  <c:v>2.41477044408616E-2</c:v>
                </c:pt>
                <c:pt idx="14">
                  <c:v>2.1365803416599501E-2</c:v>
                </c:pt>
                <c:pt idx="15">
                  <c:v>2.5089371799418701E-2</c:v>
                </c:pt>
                <c:pt idx="16">
                  <c:v>2.2700000000000001E-2</c:v>
                </c:pt>
                <c:pt idx="17">
                  <c:v>2.2499999999999999E-2</c:v>
                </c:pt>
                <c:pt idx="18">
                  <c:v>2.3099999999999999E-2</c:v>
                </c:pt>
                <c:pt idx="19">
                  <c:v>2.35E-2</c:v>
                </c:pt>
                <c:pt idx="20">
                  <c:v>2.3599999999999999E-2</c:v>
                </c:pt>
                <c:pt idx="21">
                  <c:v>2.41E-2</c:v>
                </c:pt>
                <c:pt idx="22">
                  <c:v>2.2800000000000001E-2</c:v>
                </c:pt>
                <c:pt idx="23">
                  <c:v>2.18442149462937E-2</c:v>
                </c:pt>
                <c:pt idx="24">
                  <c:v>2.3414446576442E-2</c:v>
                </c:pt>
                <c:pt idx="25">
                  <c:v>2.29578674409943E-2</c:v>
                </c:pt>
                <c:pt idx="26">
                  <c:v>2.16277556349459E-2</c:v>
                </c:pt>
                <c:pt idx="27">
                  <c:v>2.24492023553645E-2</c:v>
                </c:pt>
                <c:pt idx="28">
                  <c:v>2.3355987020980899E-2</c:v>
                </c:pt>
                <c:pt idx="29">
                  <c:v>2.23623909619525E-2</c:v>
                </c:pt>
                <c:pt idx="30">
                  <c:v>2.15443347755577E-2</c:v>
                </c:pt>
                <c:pt idx="31">
                  <c:v>2.3906647590116199E-2</c:v>
                </c:pt>
                <c:pt idx="32">
                  <c:v>2.31503841271023E-2</c:v>
                </c:pt>
                <c:pt idx="33">
                  <c:v>2.0890248563049201E-2</c:v>
                </c:pt>
                <c:pt idx="34">
                  <c:v>2.2741623307262201E-2</c:v>
                </c:pt>
                <c:pt idx="35">
                  <c:v>2.34018213744174E-2</c:v>
                </c:pt>
                <c:pt idx="36">
                  <c:v>2.3120480314085701E-2</c:v>
                </c:pt>
                <c:pt idx="37">
                  <c:v>2.2293642561440001E-2</c:v>
                </c:pt>
                <c:pt idx="38">
                  <c:v>2.2694793849103698E-2</c:v>
                </c:pt>
                <c:pt idx="39">
                  <c:v>2.29447170068959E-2</c:v>
                </c:pt>
                <c:pt idx="40">
                  <c:v>2.1713181044881302E-2</c:v>
                </c:pt>
                <c:pt idx="41">
                  <c:v>2.2167864993690899E-2</c:v>
                </c:pt>
                <c:pt idx="42">
                  <c:v>2.1794144042164301E-2</c:v>
                </c:pt>
                <c:pt idx="43">
                  <c:v>2.1922186084897499E-2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7F-4075-B8A0-81172192B071}"/>
            </c:ext>
          </c:extLst>
        </c:ser>
        <c:ser>
          <c:idx val="2"/>
          <c:order val="2"/>
          <c:tx>
            <c:strRef>
              <c:f>נתונים!$D$1</c:f>
              <c:strCache>
                <c:ptCount val="1"/>
                <c:pt idx="0">
                  <c:v>לא צמוד-עסקים קטנים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נתונים!$A$2:$A$45</c:f>
              <c:numCache>
                <c:formatCode>dd\-mm\-yyyy</c:formatCode>
                <c:ptCount val="44"/>
                <c:pt idx="0">
                  <c:v>43890.083333333336</c:v>
                </c:pt>
                <c:pt idx="1">
                  <c:v>43921.125</c:v>
                </c:pt>
                <c:pt idx="2">
                  <c:v>43927.125</c:v>
                </c:pt>
                <c:pt idx="3">
                  <c:v>43941.125</c:v>
                </c:pt>
                <c:pt idx="4">
                  <c:v>43947.125</c:v>
                </c:pt>
                <c:pt idx="5">
                  <c:v>43951.125</c:v>
                </c:pt>
                <c:pt idx="6">
                  <c:v>43959.125</c:v>
                </c:pt>
                <c:pt idx="7">
                  <c:v>43966.125</c:v>
                </c:pt>
                <c:pt idx="8">
                  <c:v>43973.125</c:v>
                </c:pt>
                <c:pt idx="9">
                  <c:v>43982.125</c:v>
                </c:pt>
                <c:pt idx="10">
                  <c:v>43987.125</c:v>
                </c:pt>
                <c:pt idx="11">
                  <c:v>43994.125</c:v>
                </c:pt>
                <c:pt idx="12">
                  <c:v>44001.125</c:v>
                </c:pt>
                <c:pt idx="13">
                  <c:v>44012.125</c:v>
                </c:pt>
                <c:pt idx="14">
                  <c:v>44022.125</c:v>
                </c:pt>
                <c:pt idx="15">
                  <c:v>44029.125</c:v>
                </c:pt>
                <c:pt idx="16">
                  <c:v>44036.125</c:v>
                </c:pt>
                <c:pt idx="17">
                  <c:v>44043.125</c:v>
                </c:pt>
                <c:pt idx="18">
                  <c:v>44050.125</c:v>
                </c:pt>
                <c:pt idx="19">
                  <c:v>44057.125</c:v>
                </c:pt>
                <c:pt idx="20">
                  <c:v>44064.125</c:v>
                </c:pt>
                <c:pt idx="21">
                  <c:v>44074.125</c:v>
                </c:pt>
                <c:pt idx="22">
                  <c:v>44078.125</c:v>
                </c:pt>
                <c:pt idx="23">
                  <c:v>44085.125</c:v>
                </c:pt>
                <c:pt idx="24">
                  <c:v>44092.125</c:v>
                </c:pt>
                <c:pt idx="25">
                  <c:v>44104.125</c:v>
                </c:pt>
                <c:pt idx="26">
                  <c:v>44120.125</c:v>
                </c:pt>
                <c:pt idx="27">
                  <c:v>44127.125</c:v>
                </c:pt>
                <c:pt idx="28">
                  <c:v>44135.083333333336</c:v>
                </c:pt>
                <c:pt idx="29">
                  <c:v>44141.083333333336</c:v>
                </c:pt>
                <c:pt idx="30">
                  <c:v>44148.083333333336</c:v>
                </c:pt>
                <c:pt idx="31">
                  <c:v>44155.083333333336</c:v>
                </c:pt>
                <c:pt idx="32">
                  <c:v>44165.083333333336</c:v>
                </c:pt>
                <c:pt idx="33">
                  <c:v>44176.083333333336</c:v>
                </c:pt>
                <c:pt idx="34">
                  <c:v>44183.083333333336</c:v>
                </c:pt>
                <c:pt idx="35">
                  <c:v>44190.083333333336</c:v>
                </c:pt>
                <c:pt idx="36">
                  <c:v>44196.083333333336</c:v>
                </c:pt>
                <c:pt idx="37">
                  <c:v>44204.083333333336</c:v>
                </c:pt>
                <c:pt idx="38">
                  <c:v>44211.083333333336</c:v>
                </c:pt>
                <c:pt idx="39">
                  <c:v>44218.083333333336</c:v>
                </c:pt>
                <c:pt idx="40">
                  <c:v>44227.083333333336</c:v>
                </c:pt>
                <c:pt idx="41">
                  <c:v>44255.083333333336</c:v>
                </c:pt>
                <c:pt idx="42">
                  <c:v>44286.125</c:v>
                </c:pt>
                <c:pt idx="43">
                  <c:v>44316.125</c:v>
                </c:pt>
              </c:numCache>
            </c:numRef>
          </c:cat>
          <c:val>
            <c:numRef>
              <c:f>נתונים!$D$2:$D$45</c:f>
              <c:numCache>
                <c:formatCode>General</c:formatCode>
                <c:ptCount val="44"/>
                <c:pt idx="0">
                  <c:v>4.9959931258373197E-2</c:v>
                </c:pt>
                <c:pt idx="1">
                  <c:v>4.8773307588508598E-2</c:v>
                </c:pt>
                <c:pt idx="2">
                  <c:v>4.7075434953262503E-2</c:v>
                </c:pt>
                <c:pt idx="3">
                  <c:v>4.5241473272192703E-2</c:v>
                </c:pt>
                <c:pt idx="4">
                  <c:v>3.8276721356761398E-2</c:v>
                </c:pt>
                <c:pt idx="5">
                  <c:v>3.8246100450854498E-2</c:v>
                </c:pt>
                <c:pt idx="6">
                  <c:v>3.9204279070750199E-2</c:v>
                </c:pt>
                <c:pt idx="7">
                  <c:v>3.8563904424857597E-2</c:v>
                </c:pt>
                <c:pt idx="8">
                  <c:v>3.9133978748465699E-2</c:v>
                </c:pt>
                <c:pt idx="9">
                  <c:v>3.8296867545132902E-2</c:v>
                </c:pt>
                <c:pt idx="10">
                  <c:v>4.0941492959304E-2</c:v>
                </c:pt>
                <c:pt idx="11">
                  <c:v>4.2672253998092199E-2</c:v>
                </c:pt>
                <c:pt idx="12">
                  <c:v>4.2032293851616803E-2</c:v>
                </c:pt>
                <c:pt idx="13">
                  <c:v>4.2470898799438397E-2</c:v>
                </c:pt>
                <c:pt idx="14">
                  <c:v>4.4779728284800598E-2</c:v>
                </c:pt>
                <c:pt idx="15">
                  <c:v>4.4877281217876E-2</c:v>
                </c:pt>
                <c:pt idx="16">
                  <c:v>4.4200000000000003E-2</c:v>
                </c:pt>
                <c:pt idx="17">
                  <c:v>4.2799999999999998E-2</c:v>
                </c:pt>
                <c:pt idx="18">
                  <c:v>4.4400000000000002E-2</c:v>
                </c:pt>
                <c:pt idx="19">
                  <c:v>4.41E-2</c:v>
                </c:pt>
                <c:pt idx="20">
                  <c:v>4.2900000000000001E-2</c:v>
                </c:pt>
                <c:pt idx="21">
                  <c:v>4.3799999999999999E-2</c:v>
                </c:pt>
                <c:pt idx="22">
                  <c:v>4.4200000000000003E-2</c:v>
                </c:pt>
                <c:pt idx="23">
                  <c:v>4.47814724412871E-2</c:v>
                </c:pt>
                <c:pt idx="24">
                  <c:v>4.4140045730309503E-2</c:v>
                </c:pt>
                <c:pt idx="25">
                  <c:v>4.3312540884895397E-2</c:v>
                </c:pt>
                <c:pt idx="26">
                  <c:v>4.5435787077567298E-2</c:v>
                </c:pt>
                <c:pt idx="27">
                  <c:v>4.1761755671597602E-2</c:v>
                </c:pt>
                <c:pt idx="28">
                  <c:v>4.19498897348193E-2</c:v>
                </c:pt>
                <c:pt idx="29">
                  <c:v>4.3998542623199299E-2</c:v>
                </c:pt>
                <c:pt idx="30">
                  <c:v>4.3319788987919598E-2</c:v>
                </c:pt>
                <c:pt idx="31">
                  <c:v>4.2499879805904903E-2</c:v>
                </c:pt>
                <c:pt idx="32">
                  <c:v>4.1525176922799702E-2</c:v>
                </c:pt>
                <c:pt idx="33">
                  <c:v>4.4291486941733002E-2</c:v>
                </c:pt>
                <c:pt idx="34">
                  <c:v>4.3485760327275698E-2</c:v>
                </c:pt>
                <c:pt idx="35">
                  <c:v>4.0393567465591702E-2</c:v>
                </c:pt>
                <c:pt idx="36">
                  <c:v>4.0592598682806E-2</c:v>
                </c:pt>
                <c:pt idx="37">
                  <c:v>4.3614087164849401E-2</c:v>
                </c:pt>
                <c:pt idx="38">
                  <c:v>4.48804445255548E-2</c:v>
                </c:pt>
                <c:pt idx="39">
                  <c:v>4.4193212278167297E-2</c:v>
                </c:pt>
                <c:pt idx="40">
                  <c:v>4.2775671704268797E-2</c:v>
                </c:pt>
                <c:pt idx="41">
                  <c:v>4.0532484220699203E-2</c:v>
                </c:pt>
                <c:pt idx="42">
                  <c:v>4.2249106085586297E-2</c:v>
                </c:pt>
                <c:pt idx="43">
                  <c:v>4.2366437515648399E-2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7F-4075-B8A0-81172192B071}"/>
            </c:ext>
          </c:extLst>
        </c:ser>
        <c:ser>
          <c:idx val="3"/>
          <c:order val="3"/>
          <c:tx>
            <c:strRef>
              <c:f>נתונים!$E$1</c:f>
              <c:strCache>
                <c:ptCount val="1"/>
                <c:pt idx="0">
                  <c:v>לא צמוד-דיור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נתונים!$A$2:$A$45</c:f>
              <c:numCache>
                <c:formatCode>dd\-mm\-yyyy</c:formatCode>
                <c:ptCount val="44"/>
                <c:pt idx="0">
                  <c:v>43890.083333333336</c:v>
                </c:pt>
                <c:pt idx="1">
                  <c:v>43921.125</c:v>
                </c:pt>
                <c:pt idx="2">
                  <c:v>43927.125</c:v>
                </c:pt>
                <c:pt idx="3">
                  <c:v>43941.125</c:v>
                </c:pt>
                <c:pt idx="4">
                  <c:v>43947.125</c:v>
                </c:pt>
                <c:pt idx="5">
                  <c:v>43951.125</c:v>
                </c:pt>
                <c:pt idx="6">
                  <c:v>43959.125</c:v>
                </c:pt>
                <c:pt idx="7">
                  <c:v>43966.125</c:v>
                </c:pt>
                <c:pt idx="8">
                  <c:v>43973.125</c:v>
                </c:pt>
                <c:pt idx="9">
                  <c:v>43982.125</c:v>
                </c:pt>
                <c:pt idx="10">
                  <c:v>43987.125</c:v>
                </c:pt>
                <c:pt idx="11">
                  <c:v>43994.125</c:v>
                </c:pt>
                <c:pt idx="12">
                  <c:v>44001.125</c:v>
                </c:pt>
                <c:pt idx="13">
                  <c:v>44012.125</c:v>
                </c:pt>
                <c:pt idx="14">
                  <c:v>44022.125</c:v>
                </c:pt>
                <c:pt idx="15">
                  <c:v>44029.125</c:v>
                </c:pt>
                <c:pt idx="16">
                  <c:v>44036.125</c:v>
                </c:pt>
                <c:pt idx="17">
                  <c:v>44043.125</c:v>
                </c:pt>
                <c:pt idx="18">
                  <c:v>44050.125</c:v>
                </c:pt>
                <c:pt idx="19">
                  <c:v>44057.125</c:v>
                </c:pt>
                <c:pt idx="20">
                  <c:v>44064.125</c:v>
                </c:pt>
                <c:pt idx="21">
                  <c:v>44074.125</c:v>
                </c:pt>
                <c:pt idx="22">
                  <c:v>44078.125</c:v>
                </c:pt>
                <c:pt idx="23">
                  <c:v>44085.125</c:v>
                </c:pt>
                <c:pt idx="24">
                  <c:v>44092.125</c:v>
                </c:pt>
                <c:pt idx="25">
                  <c:v>44104.125</c:v>
                </c:pt>
                <c:pt idx="26">
                  <c:v>44120.125</c:v>
                </c:pt>
                <c:pt idx="27">
                  <c:v>44127.125</c:v>
                </c:pt>
                <c:pt idx="28">
                  <c:v>44135.083333333336</c:v>
                </c:pt>
                <c:pt idx="29">
                  <c:v>44141.083333333336</c:v>
                </c:pt>
                <c:pt idx="30">
                  <c:v>44148.083333333336</c:v>
                </c:pt>
                <c:pt idx="31">
                  <c:v>44155.083333333336</c:v>
                </c:pt>
                <c:pt idx="32">
                  <c:v>44165.083333333336</c:v>
                </c:pt>
                <c:pt idx="33">
                  <c:v>44176.083333333336</c:v>
                </c:pt>
                <c:pt idx="34">
                  <c:v>44183.083333333336</c:v>
                </c:pt>
                <c:pt idx="35">
                  <c:v>44190.083333333336</c:v>
                </c:pt>
                <c:pt idx="36">
                  <c:v>44196.083333333336</c:v>
                </c:pt>
                <c:pt idx="37">
                  <c:v>44204.083333333336</c:v>
                </c:pt>
                <c:pt idx="38">
                  <c:v>44211.083333333336</c:v>
                </c:pt>
                <c:pt idx="39">
                  <c:v>44218.083333333336</c:v>
                </c:pt>
                <c:pt idx="40">
                  <c:v>44227.083333333336</c:v>
                </c:pt>
                <c:pt idx="41">
                  <c:v>44255.083333333336</c:v>
                </c:pt>
                <c:pt idx="42">
                  <c:v>44286.125</c:v>
                </c:pt>
                <c:pt idx="43">
                  <c:v>44316.125</c:v>
                </c:pt>
              </c:numCache>
            </c:numRef>
          </c:cat>
          <c:val>
            <c:numRef>
              <c:f>נתונים!$E$2:$E$45</c:f>
              <c:numCache>
                <c:formatCode>General</c:formatCode>
                <c:ptCount val="44"/>
                <c:pt idx="0">
                  <c:v>2.4565236786079799E-2</c:v>
                </c:pt>
                <c:pt idx="1">
                  <c:v>2.4828779767908499E-2</c:v>
                </c:pt>
                <c:pt idx="2">
                  <c:v>2.5307365063859E-2</c:v>
                </c:pt>
                <c:pt idx="3">
                  <c:v>2.61374175969472E-2</c:v>
                </c:pt>
                <c:pt idx="4">
                  <c:v>2.5733498333651902E-2</c:v>
                </c:pt>
                <c:pt idx="5">
                  <c:v>2.5347149580504599E-2</c:v>
                </c:pt>
                <c:pt idx="6">
                  <c:v>2.5487435552697599E-2</c:v>
                </c:pt>
                <c:pt idx="7">
                  <c:v>2.54659210708242E-2</c:v>
                </c:pt>
                <c:pt idx="8">
                  <c:v>2.5231188756003699E-2</c:v>
                </c:pt>
                <c:pt idx="9">
                  <c:v>2.533803249183E-2</c:v>
                </c:pt>
                <c:pt idx="10">
                  <c:v>2.6017733061794099E-2</c:v>
                </c:pt>
                <c:pt idx="11">
                  <c:v>2.5659762500181801E-2</c:v>
                </c:pt>
                <c:pt idx="12">
                  <c:v>2.54190907009097E-2</c:v>
                </c:pt>
                <c:pt idx="13">
                  <c:v>2.50887256704065E-2</c:v>
                </c:pt>
                <c:pt idx="14">
                  <c:v>2.5003504226391901E-2</c:v>
                </c:pt>
                <c:pt idx="15">
                  <c:v>2.4540521661279902E-2</c:v>
                </c:pt>
                <c:pt idx="16">
                  <c:v>2.4500000000000001E-2</c:v>
                </c:pt>
                <c:pt idx="17">
                  <c:v>2.4199999999999999E-2</c:v>
                </c:pt>
                <c:pt idx="18">
                  <c:v>2.4500000000000001E-2</c:v>
                </c:pt>
                <c:pt idx="19">
                  <c:v>2.3800000000000002E-2</c:v>
                </c:pt>
                <c:pt idx="20">
                  <c:v>2.4E-2</c:v>
                </c:pt>
                <c:pt idx="21">
                  <c:v>2.3900000000000001E-2</c:v>
                </c:pt>
                <c:pt idx="22">
                  <c:v>2.3800000000000002E-2</c:v>
                </c:pt>
                <c:pt idx="23">
                  <c:v>2.4205272930657801E-2</c:v>
                </c:pt>
                <c:pt idx="24">
                  <c:v>2.3723796787943601E-2</c:v>
                </c:pt>
                <c:pt idx="25">
                  <c:v>2.40865739040481E-2</c:v>
                </c:pt>
                <c:pt idx="26">
                  <c:v>2.3701426772971001E-2</c:v>
                </c:pt>
                <c:pt idx="27">
                  <c:v>2.3774672729870099E-2</c:v>
                </c:pt>
                <c:pt idx="28">
                  <c:v>2.3943925973189902E-2</c:v>
                </c:pt>
                <c:pt idx="29">
                  <c:v>2.41729187514232E-2</c:v>
                </c:pt>
                <c:pt idx="30">
                  <c:v>2.3747979201309999E-2</c:v>
                </c:pt>
                <c:pt idx="31">
                  <c:v>2.3672998429189501E-2</c:v>
                </c:pt>
                <c:pt idx="32">
                  <c:v>2.3688177886111699E-2</c:v>
                </c:pt>
                <c:pt idx="33">
                  <c:v>2.3650168384727398E-2</c:v>
                </c:pt>
                <c:pt idx="34">
                  <c:v>2.3607862569954799E-2</c:v>
                </c:pt>
                <c:pt idx="35">
                  <c:v>2.3857705684608099E-2</c:v>
                </c:pt>
                <c:pt idx="36">
                  <c:v>2.3658254236585699E-2</c:v>
                </c:pt>
                <c:pt idx="37">
                  <c:v>2.3256857128700199E-2</c:v>
                </c:pt>
                <c:pt idx="38">
                  <c:v>2.3267970087129199E-2</c:v>
                </c:pt>
                <c:pt idx="39">
                  <c:v>2.28191996152468E-2</c:v>
                </c:pt>
                <c:pt idx="40">
                  <c:v>2.3213928400503299E-2</c:v>
                </c:pt>
                <c:pt idx="41">
                  <c:v>2.2997176205571901E-2</c:v>
                </c:pt>
                <c:pt idx="42">
                  <c:v>2.2595921374506899E-2</c:v>
                </c:pt>
                <c:pt idx="43">
                  <c:v>2.27283735210854E-2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7F-4075-B8A0-81172192B071}"/>
            </c:ext>
          </c:extLst>
        </c:ser>
        <c:ser>
          <c:idx val="4"/>
          <c:order val="4"/>
          <c:tx>
            <c:strRef>
              <c:f>נתונים!$F$1</c:f>
              <c:strCache>
                <c:ptCount val="1"/>
                <c:pt idx="0">
                  <c:v>צמוד מדד-דיור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נתונים!$A$2:$A$45</c:f>
              <c:numCache>
                <c:formatCode>dd\-mm\-yyyy</c:formatCode>
                <c:ptCount val="44"/>
                <c:pt idx="0">
                  <c:v>43890.083333333336</c:v>
                </c:pt>
                <c:pt idx="1">
                  <c:v>43921.125</c:v>
                </c:pt>
                <c:pt idx="2">
                  <c:v>43927.125</c:v>
                </c:pt>
                <c:pt idx="3">
                  <c:v>43941.125</c:v>
                </c:pt>
                <c:pt idx="4">
                  <c:v>43947.125</c:v>
                </c:pt>
                <c:pt idx="5">
                  <c:v>43951.125</c:v>
                </c:pt>
                <c:pt idx="6">
                  <c:v>43959.125</c:v>
                </c:pt>
                <c:pt idx="7">
                  <c:v>43966.125</c:v>
                </c:pt>
                <c:pt idx="8">
                  <c:v>43973.125</c:v>
                </c:pt>
                <c:pt idx="9">
                  <c:v>43982.125</c:v>
                </c:pt>
                <c:pt idx="10">
                  <c:v>43987.125</c:v>
                </c:pt>
                <c:pt idx="11">
                  <c:v>43994.125</c:v>
                </c:pt>
                <c:pt idx="12">
                  <c:v>44001.125</c:v>
                </c:pt>
                <c:pt idx="13">
                  <c:v>44012.125</c:v>
                </c:pt>
                <c:pt idx="14">
                  <c:v>44022.125</c:v>
                </c:pt>
                <c:pt idx="15">
                  <c:v>44029.125</c:v>
                </c:pt>
                <c:pt idx="16">
                  <c:v>44036.125</c:v>
                </c:pt>
                <c:pt idx="17">
                  <c:v>44043.125</c:v>
                </c:pt>
                <c:pt idx="18">
                  <c:v>44050.125</c:v>
                </c:pt>
                <c:pt idx="19">
                  <c:v>44057.125</c:v>
                </c:pt>
                <c:pt idx="20">
                  <c:v>44064.125</c:v>
                </c:pt>
                <c:pt idx="21">
                  <c:v>44074.125</c:v>
                </c:pt>
                <c:pt idx="22">
                  <c:v>44078.125</c:v>
                </c:pt>
                <c:pt idx="23">
                  <c:v>44085.125</c:v>
                </c:pt>
                <c:pt idx="24">
                  <c:v>44092.125</c:v>
                </c:pt>
                <c:pt idx="25">
                  <c:v>44104.125</c:v>
                </c:pt>
                <c:pt idx="26">
                  <c:v>44120.125</c:v>
                </c:pt>
                <c:pt idx="27">
                  <c:v>44127.125</c:v>
                </c:pt>
                <c:pt idx="28">
                  <c:v>44135.083333333336</c:v>
                </c:pt>
                <c:pt idx="29">
                  <c:v>44141.083333333336</c:v>
                </c:pt>
                <c:pt idx="30">
                  <c:v>44148.083333333336</c:v>
                </c:pt>
                <c:pt idx="31">
                  <c:v>44155.083333333336</c:v>
                </c:pt>
                <c:pt idx="32">
                  <c:v>44165.083333333336</c:v>
                </c:pt>
                <c:pt idx="33">
                  <c:v>44176.083333333336</c:v>
                </c:pt>
                <c:pt idx="34">
                  <c:v>44183.083333333336</c:v>
                </c:pt>
                <c:pt idx="35">
                  <c:v>44190.083333333336</c:v>
                </c:pt>
                <c:pt idx="36">
                  <c:v>44196.083333333336</c:v>
                </c:pt>
                <c:pt idx="37">
                  <c:v>44204.083333333336</c:v>
                </c:pt>
                <c:pt idx="38">
                  <c:v>44211.083333333336</c:v>
                </c:pt>
                <c:pt idx="39">
                  <c:v>44218.083333333336</c:v>
                </c:pt>
                <c:pt idx="40">
                  <c:v>44227.083333333336</c:v>
                </c:pt>
                <c:pt idx="41">
                  <c:v>44255.083333333336</c:v>
                </c:pt>
                <c:pt idx="42">
                  <c:v>44286.125</c:v>
                </c:pt>
                <c:pt idx="43">
                  <c:v>44316.125</c:v>
                </c:pt>
              </c:numCache>
            </c:numRef>
          </c:cat>
          <c:val>
            <c:numRef>
              <c:f>נתונים!$F$2:$F$45</c:f>
              <c:numCache>
                <c:formatCode>General</c:formatCode>
                <c:ptCount val="44"/>
                <c:pt idx="0">
                  <c:v>2.5987346435875299E-2</c:v>
                </c:pt>
                <c:pt idx="1">
                  <c:v>2.78194222093993E-2</c:v>
                </c:pt>
                <c:pt idx="2">
                  <c:v>2.9855258483570402E-2</c:v>
                </c:pt>
                <c:pt idx="3">
                  <c:v>3.1835128341650601E-2</c:v>
                </c:pt>
                <c:pt idx="4">
                  <c:v>3.1870641355189099E-2</c:v>
                </c:pt>
                <c:pt idx="5">
                  <c:v>3.1252595937386697E-2</c:v>
                </c:pt>
                <c:pt idx="6">
                  <c:v>3.12975694918292E-2</c:v>
                </c:pt>
                <c:pt idx="7">
                  <c:v>3.11668836657099E-2</c:v>
                </c:pt>
                <c:pt idx="8">
                  <c:v>3.0854510554497099E-2</c:v>
                </c:pt>
                <c:pt idx="9">
                  <c:v>3.05493030179813E-2</c:v>
                </c:pt>
                <c:pt idx="10">
                  <c:v>3.02472486853573E-2</c:v>
                </c:pt>
                <c:pt idx="11">
                  <c:v>2.9538113769322701E-2</c:v>
                </c:pt>
                <c:pt idx="12">
                  <c:v>2.87772392500787E-2</c:v>
                </c:pt>
                <c:pt idx="13">
                  <c:v>2.8685057253381101E-2</c:v>
                </c:pt>
                <c:pt idx="14">
                  <c:v>2.7748696676249199E-2</c:v>
                </c:pt>
                <c:pt idx="15">
                  <c:v>2.8033784993683E-2</c:v>
                </c:pt>
                <c:pt idx="16">
                  <c:v>2.75E-2</c:v>
                </c:pt>
                <c:pt idx="17">
                  <c:v>2.8199999999999999E-2</c:v>
                </c:pt>
                <c:pt idx="18">
                  <c:v>2.8199999999999999E-2</c:v>
                </c:pt>
                <c:pt idx="19">
                  <c:v>2.8199999999999999E-2</c:v>
                </c:pt>
                <c:pt idx="20">
                  <c:v>2.8400000000000002E-2</c:v>
                </c:pt>
                <c:pt idx="21">
                  <c:v>2.81E-2</c:v>
                </c:pt>
                <c:pt idx="22">
                  <c:v>2.81E-2</c:v>
                </c:pt>
                <c:pt idx="23">
                  <c:v>2.7871713544719401E-2</c:v>
                </c:pt>
                <c:pt idx="24">
                  <c:v>2.7207707688915402E-2</c:v>
                </c:pt>
                <c:pt idx="25">
                  <c:v>2.7488106667646998E-2</c:v>
                </c:pt>
                <c:pt idx="26">
                  <c:v>2.76059143457308E-2</c:v>
                </c:pt>
                <c:pt idx="27">
                  <c:v>2.7869329748065001E-2</c:v>
                </c:pt>
                <c:pt idx="28">
                  <c:v>2.7688080542234501E-2</c:v>
                </c:pt>
                <c:pt idx="29">
                  <c:v>2.8041618447104399E-2</c:v>
                </c:pt>
                <c:pt idx="30">
                  <c:v>2.8055831636406299E-2</c:v>
                </c:pt>
                <c:pt idx="31">
                  <c:v>2.8438449483648699E-2</c:v>
                </c:pt>
                <c:pt idx="32">
                  <c:v>2.7821130733343899E-2</c:v>
                </c:pt>
                <c:pt idx="33">
                  <c:v>2.7591728506652001E-2</c:v>
                </c:pt>
                <c:pt idx="34">
                  <c:v>2.70678600871508E-2</c:v>
                </c:pt>
                <c:pt idx="35">
                  <c:v>2.78484780682117E-2</c:v>
                </c:pt>
                <c:pt idx="36">
                  <c:v>2.6235765669996199E-2</c:v>
                </c:pt>
                <c:pt idx="37">
                  <c:v>2.6236938758684401E-2</c:v>
                </c:pt>
                <c:pt idx="38">
                  <c:v>2.5748689652777101E-2</c:v>
                </c:pt>
                <c:pt idx="39">
                  <c:v>2.5323661417066701E-2</c:v>
                </c:pt>
                <c:pt idx="40">
                  <c:v>2.4916296939283E-2</c:v>
                </c:pt>
                <c:pt idx="41">
                  <c:v>2.47384186045424E-2</c:v>
                </c:pt>
                <c:pt idx="42">
                  <c:v>2.3735494482750499E-2</c:v>
                </c:pt>
                <c:pt idx="43">
                  <c:v>2.31813176427473E-2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7F-4075-B8A0-81172192B0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0041848"/>
        <c:axId val="460034304"/>
      </c:lineChart>
      <c:dateAx>
        <c:axId val="460041848"/>
        <c:scaling>
          <c:orientation val="minMax"/>
        </c:scaling>
        <c:delete val="0"/>
        <c:axPos val="b"/>
        <c:numFmt formatCode="dd\-mm\-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defRPr>
            </a:pPr>
            <a:endParaRPr lang="en-IL"/>
          </a:p>
        </c:txPr>
        <c:crossAx val="460034304"/>
        <c:crosses val="autoZero"/>
        <c:auto val="1"/>
        <c:lblOffset val="100"/>
        <c:baseTimeUnit val="days"/>
      </c:dateAx>
      <c:valAx>
        <c:axId val="460034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defRPr>
            </a:pPr>
            <a:endParaRPr lang="en-IL"/>
          </a:p>
        </c:txPr>
        <c:crossAx val="460041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defRPr>
          </a:pPr>
          <a:endParaRPr lang="en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David" panose="020E0502060401010101" pitchFamily="34" charset="-79"/>
          <a:cs typeface="David" panose="020E0502060401010101" pitchFamily="34" charset="-79"/>
        </a:defRPr>
      </a:pPr>
      <a:endParaRPr lang="en-IL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baseline="0">
                <a:solidFill>
                  <a:sysClr val="windowText" lastClr="000000"/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defRPr>
            </a:pPr>
            <a:r>
              <a:rPr lang="he-IL" dirty="0"/>
              <a:t>ריבית ריאלית לחמש שנים ולעשר שנים</a:t>
            </a:r>
          </a:p>
          <a:p>
            <a:pPr>
              <a:defRPr/>
            </a:pPr>
            <a:r>
              <a:rPr lang="he-IL" b="0" dirty="0"/>
              <a:t> השוואה בינלאומית, מאי 2021</a:t>
            </a:r>
            <a:endParaRPr lang="he-IL" dirty="0"/>
          </a:p>
        </c:rich>
      </c:tx>
      <c:layout>
        <c:manualLayout>
          <c:xMode val="edge"/>
          <c:yMode val="edge"/>
          <c:x val="0.40417644837661015"/>
          <c:y val="3.07667195544942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baseline="0">
              <a:solidFill>
                <a:sysClr val="windowText" lastClr="000000"/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defRPr>
          </a:pPr>
          <a:endParaRPr lang="en-IL"/>
        </a:p>
      </c:txPr>
    </c:title>
    <c:autoTitleDeleted val="0"/>
    <c:plotArea>
      <c:layout>
        <c:manualLayout>
          <c:layoutTarget val="inner"/>
          <c:xMode val="edge"/>
          <c:yMode val="edge"/>
          <c:x val="9.6862171833219185E-2"/>
          <c:y val="0.15623236807892588"/>
          <c:w val="0.8669075451937962"/>
          <c:h val="0.710983480358069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'מאי 2021'!$E$22</c:f>
              <c:strCache>
                <c:ptCount val="1"/>
                <c:pt idx="0">
                  <c:v>ישראל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defRPr>
                </a:pPr>
                <a:endParaRPr lang="en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'מאי 2021'!$F$21:$H$21</c:f>
              <c:strCache>
                <c:ptCount val="2"/>
                <c:pt idx="0">
                  <c:v>5Y</c:v>
                </c:pt>
                <c:pt idx="1">
                  <c:v>10Y</c:v>
                </c:pt>
              </c:strCache>
              <c:extLst/>
            </c:strRef>
          </c:cat>
          <c:val>
            <c:numRef>
              <c:f>'מאי 2021'!$F$22:$H$22</c:f>
              <c:numCache>
                <c:formatCode>0.0</c:formatCode>
                <c:ptCount val="2"/>
                <c:pt idx="0">
                  <c:v>-1.327322916315</c:v>
                </c:pt>
                <c:pt idx="1">
                  <c:v>-0.62812492905999995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EE29-44BD-89C2-6358A5CA05A0}"/>
            </c:ext>
          </c:extLst>
        </c:ser>
        <c:ser>
          <c:idx val="1"/>
          <c:order val="1"/>
          <c:tx>
            <c:strRef>
              <c:f>'מאי 2021'!$E$23</c:f>
              <c:strCache>
                <c:ptCount val="1"/>
                <c:pt idx="0">
                  <c:v>ארה"ב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defRPr>
                </a:pPr>
                <a:endParaRPr lang="en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'מאי 2021'!$F$21:$H$21</c:f>
              <c:strCache>
                <c:ptCount val="2"/>
                <c:pt idx="0">
                  <c:v>5Y</c:v>
                </c:pt>
                <c:pt idx="1">
                  <c:v>10Y</c:v>
                </c:pt>
              </c:strCache>
              <c:extLst/>
            </c:strRef>
          </c:cat>
          <c:val>
            <c:numRef>
              <c:f>'מאי 2021'!$F$23:$H$23</c:f>
              <c:numCache>
                <c:formatCode>0.0</c:formatCode>
                <c:ptCount val="2"/>
                <c:pt idx="0">
                  <c:v>-1.8296999999999999</c:v>
                </c:pt>
                <c:pt idx="1">
                  <c:v>-0.84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EE29-44BD-89C2-6358A5CA05A0}"/>
            </c:ext>
          </c:extLst>
        </c:ser>
        <c:ser>
          <c:idx val="2"/>
          <c:order val="2"/>
          <c:tx>
            <c:strRef>
              <c:f>'מאי 2021'!$E$24</c:f>
              <c:strCache>
                <c:ptCount val="1"/>
                <c:pt idx="0">
                  <c:v>גרמניה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defRPr>
                </a:pPr>
                <a:endParaRPr lang="en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'מאי 2021'!$F$21:$H$21</c:f>
              <c:strCache>
                <c:ptCount val="2"/>
                <c:pt idx="0">
                  <c:v>5Y</c:v>
                </c:pt>
                <c:pt idx="1">
                  <c:v>10Y</c:v>
                </c:pt>
              </c:strCache>
              <c:extLst/>
            </c:strRef>
          </c:cat>
          <c:val>
            <c:numRef>
              <c:f>'מאי 2021'!$F$24:$H$24</c:f>
              <c:numCache>
                <c:formatCode>0.0</c:formatCode>
                <c:ptCount val="2"/>
                <c:pt idx="0">
                  <c:v>-1.7770000000000001</c:v>
                </c:pt>
                <c:pt idx="1">
                  <c:v>-1.613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EE29-44BD-89C2-6358A5CA05A0}"/>
            </c:ext>
          </c:extLst>
        </c:ser>
        <c:ser>
          <c:idx val="3"/>
          <c:order val="3"/>
          <c:tx>
            <c:strRef>
              <c:f>'מאי 2021'!$E$25</c:f>
              <c:strCache>
                <c:ptCount val="1"/>
                <c:pt idx="0">
                  <c:v>שבדיה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defRPr>
                </a:pPr>
                <a:endParaRPr lang="en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'מאי 2021'!$F$21:$H$21</c:f>
              <c:strCache>
                <c:ptCount val="2"/>
                <c:pt idx="0">
                  <c:v>5Y</c:v>
                </c:pt>
                <c:pt idx="1">
                  <c:v>10Y</c:v>
                </c:pt>
              </c:strCache>
              <c:extLst/>
            </c:strRef>
          </c:cat>
          <c:val>
            <c:numRef>
              <c:f>'מאי 2021'!$F$25:$H$25</c:f>
              <c:numCache>
                <c:formatCode>0.0</c:formatCode>
                <c:ptCount val="2"/>
                <c:pt idx="0">
                  <c:v>-1.698</c:v>
                </c:pt>
                <c:pt idx="1">
                  <c:v>-1.518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EE29-44BD-89C2-6358A5CA0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83405928"/>
        <c:axId val="783409864"/>
        <c:extLst/>
      </c:barChart>
      <c:catAx>
        <c:axId val="783405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ysClr val="windowText" lastClr="000000"/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defRPr>
            </a:pPr>
            <a:endParaRPr lang="en-IL"/>
          </a:p>
        </c:txPr>
        <c:crossAx val="783409864"/>
        <c:crossesAt val="0"/>
        <c:auto val="1"/>
        <c:lblAlgn val="ctr"/>
        <c:lblOffset val="100"/>
        <c:noMultiLvlLbl val="0"/>
      </c:catAx>
      <c:valAx>
        <c:axId val="783409864"/>
        <c:scaling>
          <c:orientation val="minMax"/>
          <c:min val="-2.5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defRPr>
                </a:pPr>
                <a:r>
                  <a:rPr lang="he-IL"/>
                  <a:t>ריבית </a:t>
                </a:r>
                <a:br>
                  <a:rPr lang="en-US"/>
                </a:br>
                <a:r>
                  <a:rPr lang="he-IL"/>
                  <a:t>(%)</a:t>
                </a:r>
              </a:p>
            </c:rich>
          </c:tx>
          <c:layout>
            <c:manualLayout>
              <c:xMode val="edge"/>
              <c:yMode val="edge"/>
              <c:x val="2.0411927196450411E-2"/>
              <c:y val="2.105592088635225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200" b="1" i="0" u="none" strike="noStrike" kern="1200" baseline="0">
                  <a:solidFill>
                    <a:sysClr val="windowText" lastClr="000000"/>
                  </a:solidFill>
                  <a:latin typeface="David" panose="020E0502060401010101" pitchFamily="34" charset="-79"/>
                  <a:ea typeface="+mn-ea"/>
                  <a:cs typeface="David" panose="020E0502060401010101" pitchFamily="34" charset="-79"/>
                </a:defRPr>
              </a:pPr>
              <a:endParaRPr lang="en-IL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ysClr val="windowText" lastClr="000000"/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defRPr>
            </a:pPr>
            <a:endParaRPr lang="en-IL"/>
          </a:p>
        </c:txPr>
        <c:crossAx val="783405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ysClr val="windowText" lastClr="000000"/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defRPr>
          </a:pPr>
          <a:endParaRPr lang="en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ysClr val="windowText" lastClr="000000"/>
          </a:solidFill>
          <a:latin typeface="David" panose="020E0502060401010101" pitchFamily="34" charset="-79"/>
          <a:cs typeface="David" panose="020E0502060401010101" pitchFamily="34" charset="-79"/>
        </a:defRPr>
      </a:pPr>
      <a:endParaRPr lang="en-IL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928679985695222E-2"/>
          <c:y val="0.15199906521075324"/>
          <c:w val="0.92778776330439061"/>
          <c:h val="0.734440303409418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'איור 8 נתונים'!$E$3</c:f>
              <c:strCache>
                <c:ptCount val="1"/>
                <c:pt idx="0">
                  <c:v>ישראל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defRPr>
                </a:pPr>
                <a:endParaRPr lang="en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'איור 8 נתונים'!$G$2:$H$2</c:f>
              <c:strCache>
                <c:ptCount val="2"/>
                <c:pt idx="0">
                  <c:v>5Y</c:v>
                </c:pt>
                <c:pt idx="1">
                  <c:v>10Y</c:v>
                </c:pt>
              </c:strCache>
            </c:strRef>
          </c:cat>
          <c:val>
            <c:numRef>
              <c:f>'איור 8 נתונים'!$G$3:$H$3</c:f>
              <c:numCache>
                <c:formatCode>0.00</c:formatCode>
                <c:ptCount val="2"/>
                <c:pt idx="0">
                  <c:v>-0.72</c:v>
                </c:pt>
                <c:pt idx="1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74-4503-84FE-5CF66A17FFB1}"/>
            </c:ext>
          </c:extLst>
        </c:ser>
        <c:ser>
          <c:idx val="1"/>
          <c:order val="1"/>
          <c:tx>
            <c:strRef>
              <c:f>'איור 8 נתונים'!$E$4</c:f>
              <c:strCache>
                <c:ptCount val="1"/>
                <c:pt idx="0">
                  <c:v>ארה"ב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defRPr>
                </a:pPr>
                <a:endParaRPr lang="en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'איור 8 נתונים'!$G$2:$H$2</c:f>
              <c:strCache>
                <c:ptCount val="2"/>
                <c:pt idx="0">
                  <c:v>5Y</c:v>
                </c:pt>
                <c:pt idx="1">
                  <c:v>10Y</c:v>
                </c:pt>
              </c:strCache>
            </c:strRef>
          </c:cat>
          <c:val>
            <c:numRef>
              <c:f>'איור 8 נתונים'!$G$4:$H$4</c:f>
              <c:numCache>
                <c:formatCode>0.00</c:formatCode>
                <c:ptCount val="2"/>
                <c:pt idx="0">
                  <c:v>-0.1152</c:v>
                </c:pt>
                <c:pt idx="1">
                  <c:v>0.19209999999999999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74-4503-84FE-5CF66A17FFB1}"/>
            </c:ext>
          </c:extLst>
        </c:ser>
        <c:ser>
          <c:idx val="2"/>
          <c:order val="2"/>
          <c:tx>
            <c:strRef>
              <c:f>'איור 8 נתונים'!$E$6</c:f>
              <c:strCache>
                <c:ptCount val="1"/>
                <c:pt idx="0">
                  <c:v>שוודיה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defRPr>
                </a:pPr>
                <a:endParaRPr lang="en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'איור 8 נתונים'!$G$2:$H$2</c:f>
              <c:strCache>
                <c:ptCount val="2"/>
                <c:pt idx="0">
                  <c:v>5Y</c:v>
                </c:pt>
                <c:pt idx="1">
                  <c:v>10Y</c:v>
                </c:pt>
              </c:strCache>
            </c:strRef>
          </c:cat>
          <c:val>
            <c:numRef>
              <c:f>'איור 8 נתונים'!$G$6:$H$6</c:f>
              <c:numCache>
                <c:formatCode>0.00</c:formatCode>
                <c:ptCount val="2"/>
                <c:pt idx="0">
                  <c:v>-1.419</c:v>
                </c:pt>
                <c:pt idx="1">
                  <c:v>-1.121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74-4503-84FE-5CF66A17FFB1}"/>
            </c:ext>
          </c:extLst>
        </c:ser>
        <c:ser>
          <c:idx val="3"/>
          <c:order val="3"/>
          <c:tx>
            <c:strRef>
              <c:f>'איור 8 נתונים'!$E$5</c:f>
              <c:strCache>
                <c:ptCount val="1"/>
                <c:pt idx="0">
                  <c:v>גרמניה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defRPr>
                </a:pPr>
                <a:endParaRPr lang="en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'איור 8 נתונים'!$G$2:$H$2</c:f>
              <c:strCache>
                <c:ptCount val="2"/>
                <c:pt idx="0">
                  <c:v>5Y</c:v>
                </c:pt>
                <c:pt idx="1">
                  <c:v>10Y</c:v>
                </c:pt>
              </c:strCache>
            </c:strRef>
          </c:cat>
          <c:val>
            <c:numRef>
              <c:f>'איור 8 נתונים'!$G$5:$H$5</c:f>
              <c:numCache>
                <c:formatCode>0.00</c:formatCode>
                <c:ptCount val="2"/>
                <c:pt idx="0">
                  <c:v>-2.363</c:v>
                </c:pt>
                <c:pt idx="1">
                  <c:v>-1.417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B74-4503-84FE-5CF66A17FF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3929336"/>
        <c:axId val="1253925072"/>
      </c:barChart>
      <c:valAx>
        <c:axId val="1253925072"/>
        <c:scaling>
          <c:orientation val="minMax"/>
          <c:min val="-3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defRPr>
            </a:pPr>
            <a:endParaRPr lang="en-IL"/>
          </a:p>
        </c:txPr>
        <c:crossAx val="1253929336"/>
        <c:crosses val="max"/>
        <c:crossBetween val="between"/>
      </c:valAx>
      <c:catAx>
        <c:axId val="1253929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defRPr>
            </a:pPr>
            <a:endParaRPr lang="en-IL"/>
          </a:p>
        </c:txPr>
        <c:crossAx val="125392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300409191831896"/>
          <c:y val="0.95223338841985961"/>
          <c:w val="0.63535636201909806"/>
          <c:h val="3.52377289706733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600">
          <a:latin typeface="David" panose="020E0502060401010101" pitchFamily="34" charset="-79"/>
          <a:cs typeface="David" panose="020E0502060401010101" pitchFamily="34" charset="-79"/>
        </a:defRPr>
      </a:pPr>
      <a:endParaRPr lang="en-I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8836832895888012E-2"/>
          <c:y val="0.26167586866052273"/>
          <c:w val="0.89445439632545942"/>
          <c:h val="0.546082530141856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גיליון1!$A$4</c:f>
              <c:strCache>
                <c:ptCount val="1"/>
                <c:pt idx="0">
                  <c:v>ישראל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rgbClr val="00B0F0"/>
              </a:solidFill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defRPr>
                </a:pPr>
                <a:endParaRPr lang="en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גיליון1!$B$3:$C$3</c:f>
              <c:strCache>
                <c:ptCount val="2"/>
                <c:pt idx="0">
                  <c:v>5Y</c:v>
                </c:pt>
                <c:pt idx="1">
                  <c:v>10Y</c:v>
                </c:pt>
              </c:strCache>
            </c:strRef>
          </c:cat>
          <c:val>
            <c:numRef>
              <c:f>גיליון1!$B$4:$C$4</c:f>
              <c:numCache>
                <c:formatCode>0.000</c:formatCode>
                <c:ptCount val="2"/>
                <c:pt idx="0">
                  <c:v>0.85</c:v>
                </c:pt>
                <c:pt idx="1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34-413A-94CC-628211023B90}"/>
            </c:ext>
          </c:extLst>
        </c:ser>
        <c:ser>
          <c:idx val="1"/>
          <c:order val="1"/>
          <c:tx>
            <c:strRef>
              <c:f>גיליון1!$A$5</c:f>
              <c:strCache>
                <c:ptCount val="1"/>
                <c:pt idx="0">
                  <c:v>ארה"ב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defRPr>
                </a:pPr>
                <a:endParaRPr lang="en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גיליון1!$B$3:$C$3</c:f>
              <c:strCache>
                <c:ptCount val="2"/>
                <c:pt idx="0">
                  <c:v>5Y</c:v>
                </c:pt>
                <c:pt idx="1">
                  <c:v>10Y</c:v>
                </c:pt>
              </c:strCache>
            </c:strRef>
          </c:cat>
          <c:val>
            <c:numRef>
              <c:f>גיליון1!$B$5:$C$5</c:f>
              <c:numCache>
                <c:formatCode>0.000</c:formatCode>
                <c:ptCount val="2"/>
                <c:pt idx="0">
                  <c:v>1.6385000000000001</c:v>
                </c:pt>
                <c:pt idx="1">
                  <c:v>1.5671999999999999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34-413A-94CC-628211023B90}"/>
            </c:ext>
          </c:extLst>
        </c:ser>
        <c:ser>
          <c:idx val="2"/>
          <c:order val="2"/>
          <c:tx>
            <c:strRef>
              <c:f>גיליון1!$A$6</c:f>
              <c:strCache>
                <c:ptCount val="1"/>
                <c:pt idx="0">
                  <c:v>גרמניה*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defRPr>
                </a:pPr>
                <a:endParaRPr lang="en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גיליון1!$B$3:$C$3</c:f>
              <c:strCache>
                <c:ptCount val="2"/>
                <c:pt idx="0">
                  <c:v>5Y</c:v>
                </c:pt>
                <c:pt idx="1">
                  <c:v>10Y</c:v>
                </c:pt>
              </c:strCache>
            </c:strRef>
          </c:cat>
          <c:val>
            <c:numRef>
              <c:f>גיליון1!$B$6:$C$6</c:f>
              <c:numCache>
                <c:formatCode>0.000</c:formatCode>
                <c:ptCount val="2"/>
                <c:pt idx="0">
                  <c:v>0.33699999999999997</c:v>
                </c:pt>
                <c:pt idx="1">
                  <c:v>0.29199999999999998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34-413A-94CC-628211023B90}"/>
            </c:ext>
          </c:extLst>
        </c:ser>
        <c:ser>
          <c:idx val="3"/>
          <c:order val="3"/>
          <c:tx>
            <c:strRef>
              <c:f>גיליון1!$A$7</c:f>
              <c:strCache>
                <c:ptCount val="1"/>
                <c:pt idx="0">
                  <c:v>שבדיה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David" panose="020E0502060401010101" pitchFamily="34" charset="-79"/>
                      <a:ea typeface="+mn-ea"/>
                      <a:cs typeface="David" panose="020E0502060401010101" pitchFamily="34" charset="-79"/>
                    </a:defRPr>
                  </a:pPr>
                  <a:endParaRPr lang="en-IL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D034-413A-94CC-628211023B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defRPr>
                </a:pPr>
                <a:endParaRPr lang="en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גיליון1!$B$3:$C$3</c:f>
              <c:strCache>
                <c:ptCount val="2"/>
                <c:pt idx="0">
                  <c:v>5Y</c:v>
                </c:pt>
                <c:pt idx="1">
                  <c:v>10Y</c:v>
                </c:pt>
              </c:strCache>
            </c:strRef>
          </c:cat>
          <c:val>
            <c:numRef>
              <c:f>גיליון1!$B$7:$C$7</c:f>
              <c:numCache>
                <c:formatCode>0.000</c:formatCode>
                <c:ptCount val="2"/>
                <c:pt idx="0">
                  <c:v>0.06</c:v>
                </c:pt>
                <c:pt idx="1">
                  <c:v>0.29699999999999999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034-413A-94CC-628211023B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3929336"/>
        <c:axId val="1253925072"/>
        <c:extLst>
          <c:ext xmlns:c15="http://schemas.microsoft.com/office/drawing/2012/chart" uri="{02D57815-91ED-43cb-92C2-25804820EDAC}">
            <c15:filteredBarSeries>
              <c15:ser>
                <c:idx val="5"/>
                <c:order val="4"/>
                <c:tx>
                  <c:strRef>
                    <c:extLst>
                      <c:ext uri="{02D57815-91ED-43cb-92C2-25804820EDAC}">
                        <c15:formulaRef>
                          <c15:sqref>גיליון1!$A$8</c15:sqref>
                        </c15:formulaRef>
                      </c:ext>
                    </c:extLst>
                    <c:strCache>
                      <c:ptCount val="1"/>
                      <c:pt idx="0">
                        <c:v>אנגליה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גיליון1!$B$3:$C$3</c15:sqref>
                        </c15:formulaRef>
                      </c:ext>
                    </c:extLst>
                    <c:strCache>
                      <c:ptCount val="2"/>
                      <c:pt idx="0">
                        <c:v>5Y</c:v>
                      </c:pt>
                      <c:pt idx="1">
                        <c:v>10Y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גיליון1!$B$8:$C$8</c15:sqref>
                        </c15:formulaRef>
                      </c:ext>
                    </c:extLst>
                    <c:numCache>
                      <c:formatCode>General</c:formatCode>
                      <c:ptCount val="2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D034-413A-94CC-628211023B90}"/>
                  </c:ext>
                </c:extLst>
              </c15:ser>
            </c15:filteredBarSeries>
            <c15:filteredBarSeries>
              <c15:ser>
                <c:idx val="4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גיליון1!$A$9</c15:sqref>
                        </c15:formulaRef>
                      </c:ext>
                    </c:extLst>
                    <c:strCache>
                      <c:ptCount val="1"/>
                      <c:pt idx="0">
                        <c:v>יפן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6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avid" panose="020E0502060401010101" pitchFamily="34" charset="-79"/>
                          <a:ea typeface="+mn-ea"/>
                          <a:cs typeface="David" panose="020E0502060401010101" pitchFamily="34" charset="-79"/>
                        </a:defRPr>
                      </a:pPr>
                      <a:endParaRPr lang="en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גיליון1!$B$3:$C$3</c15:sqref>
                        </c15:formulaRef>
                      </c:ext>
                    </c:extLst>
                    <c:strCache>
                      <c:ptCount val="2"/>
                      <c:pt idx="0">
                        <c:v>5Y</c:v>
                      </c:pt>
                      <c:pt idx="1">
                        <c:v>10Y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גיליון1!$B$9:$C$9</c15:sqref>
                        </c15:formulaRef>
                      </c:ext>
                    </c:extLst>
                    <c:numCache>
                      <c:formatCode>General</c:formatCode>
                      <c:ptCount val="2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D034-413A-94CC-628211023B90}"/>
                  </c:ext>
                </c:extLst>
              </c15:ser>
            </c15:filteredBarSeries>
          </c:ext>
        </c:extLst>
      </c:barChart>
      <c:valAx>
        <c:axId val="1253925072"/>
        <c:scaling>
          <c:orientation val="minMax"/>
          <c:min val="0"/>
        </c:scaling>
        <c:delete val="0"/>
        <c:axPos val="r"/>
        <c:numFmt formatCode="0.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defRPr>
            </a:pPr>
            <a:endParaRPr lang="en-IL"/>
          </a:p>
        </c:txPr>
        <c:crossAx val="1253929336"/>
        <c:crosses val="max"/>
        <c:crossBetween val="between"/>
      </c:valAx>
      <c:catAx>
        <c:axId val="1253929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defRPr>
                </a:pPr>
                <a:r>
                  <a:rPr lang="he-IL" sz="1200">
                    <a:solidFill>
                      <a:sysClr val="windowText" lastClr="000000"/>
                    </a:solidFill>
                  </a:rPr>
                  <a:t>התשואה ל-5 שנים בגרמניה מחושבת מהעקום, מכיוון שאין סדרת אג"ח פעילה לטווח זה.</a:t>
                </a:r>
              </a:p>
            </c:rich>
          </c:tx>
          <c:layout>
            <c:manualLayout>
              <c:xMode val="edge"/>
              <c:yMode val="edge"/>
              <c:x val="0.44514457567804022"/>
              <c:y val="0.964347929424658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David" panose="020E0502060401010101" pitchFamily="34" charset="-79"/>
                  <a:ea typeface="+mn-ea"/>
                  <a:cs typeface="David" panose="020E0502060401010101" pitchFamily="34" charset="-79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defRPr>
            </a:pPr>
            <a:endParaRPr lang="en-IL"/>
          </a:p>
        </c:txPr>
        <c:crossAx val="125392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776239633112818"/>
          <c:y val="0.91023064589658909"/>
          <c:w val="0.40194019899030903"/>
          <c:h val="4.51053117003238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defRPr>
          </a:pPr>
          <a:endParaRPr lang="en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David" panose="020E0502060401010101" pitchFamily="34" charset="-79"/>
          <a:cs typeface="David" panose="020E0502060401010101" pitchFamily="34" charset="-79"/>
        </a:defRPr>
      </a:pPr>
      <a:endParaRPr lang="en-IL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928679985695222E-2"/>
          <c:y val="0.15199906521075324"/>
          <c:w val="0.92778776330439061"/>
          <c:h val="0.734440303409418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'איור 28 נתונים'!$E$21</c:f>
              <c:strCache>
                <c:ptCount val="1"/>
                <c:pt idx="0">
                  <c:v>ישראל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defRPr>
                </a:pPr>
                <a:endParaRPr lang="en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'איור 28 נתונים'!$G$20:$H$20</c:f>
              <c:strCache>
                <c:ptCount val="2"/>
                <c:pt idx="0">
                  <c:v>5Y</c:v>
                </c:pt>
                <c:pt idx="1">
                  <c:v>10Y</c:v>
                </c:pt>
              </c:strCache>
            </c:strRef>
          </c:cat>
          <c:val>
            <c:numRef>
              <c:f>'איור 28 נתונים'!$G$21:$H$21</c:f>
              <c:numCache>
                <c:formatCode>0.00</c:formatCode>
                <c:ptCount val="2"/>
                <c:pt idx="0">
                  <c:v>1.1100000000000001</c:v>
                </c:pt>
                <c:pt idx="1">
                  <c:v>1.17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21-43BD-98A8-6F96924C217A}"/>
            </c:ext>
          </c:extLst>
        </c:ser>
        <c:ser>
          <c:idx val="1"/>
          <c:order val="1"/>
          <c:tx>
            <c:strRef>
              <c:f>'איור 28 נתונים'!$E$22</c:f>
              <c:strCache>
                <c:ptCount val="1"/>
                <c:pt idx="0">
                  <c:v>ארה"ב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defRPr>
                </a:pPr>
                <a:endParaRPr lang="en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'איור 28 נתונים'!$G$20:$H$20</c:f>
              <c:strCache>
                <c:ptCount val="2"/>
                <c:pt idx="0">
                  <c:v>5Y</c:v>
                </c:pt>
                <c:pt idx="1">
                  <c:v>10Y</c:v>
                </c:pt>
              </c:strCache>
            </c:strRef>
          </c:cat>
          <c:val>
            <c:numRef>
              <c:f>'איור 28 נתונים'!$G$22:$H$22</c:f>
              <c:numCache>
                <c:formatCode>0.00</c:formatCode>
                <c:ptCount val="2"/>
                <c:pt idx="0">
                  <c:v>1.46</c:v>
                </c:pt>
                <c:pt idx="1">
                  <c:v>1.44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21-43BD-98A8-6F96924C217A}"/>
            </c:ext>
          </c:extLst>
        </c:ser>
        <c:ser>
          <c:idx val="2"/>
          <c:order val="2"/>
          <c:tx>
            <c:strRef>
              <c:f>'איור 28 נתונים'!$E$23</c:f>
              <c:strCache>
                <c:ptCount val="1"/>
                <c:pt idx="0">
                  <c:v>גרמניה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defRPr>
                </a:pPr>
                <a:endParaRPr lang="en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'איור 28 נתונים'!$G$20:$H$20</c:f>
              <c:strCache>
                <c:ptCount val="2"/>
                <c:pt idx="0">
                  <c:v>5Y</c:v>
                </c:pt>
                <c:pt idx="1">
                  <c:v>10Y</c:v>
                </c:pt>
              </c:strCache>
            </c:strRef>
          </c:cat>
          <c:val>
            <c:numRef>
              <c:f>'איור 28 נתונים'!$G$23:$H$23</c:f>
              <c:numCache>
                <c:formatCode>0.00</c:formatCode>
                <c:ptCount val="2"/>
                <c:pt idx="0">
                  <c:v>-2.1930000000000001</c:v>
                </c:pt>
                <c:pt idx="1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21-43BD-98A8-6F96924C217A}"/>
            </c:ext>
          </c:extLst>
        </c:ser>
        <c:ser>
          <c:idx val="3"/>
          <c:order val="3"/>
          <c:tx>
            <c:strRef>
              <c:f>'איור 28 נתונים'!$E$24</c:f>
              <c:strCache>
                <c:ptCount val="1"/>
                <c:pt idx="0">
                  <c:v>שוודיה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defRPr>
                </a:pPr>
                <a:endParaRPr lang="en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'איור 28 נתונים'!$G$20:$H$20</c:f>
              <c:strCache>
                <c:ptCount val="2"/>
                <c:pt idx="0">
                  <c:v>5Y</c:v>
                </c:pt>
                <c:pt idx="1">
                  <c:v>10Y</c:v>
                </c:pt>
              </c:strCache>
            </c:strRef>
          </c:cat>
          <c:val>
            <c:numRef>
              <c:f>'איור 28 נתונים'!$G$24:$H$24</c:f>
              <c:numCache>
                <c:formatCode>0.00</c:formatCode>
                <c:ptCount val="2"/>
                <c:pt idx="0">
                  <c:v>0.65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D21-43BD-98A8-6F96924C21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3929336"/>
        <c:axId val="1253925072"/>
      </c:barChart>
      <c:valAx>
        <c:axId val="1253925072"/>
        <c:scaling>
          <c:orientation val="minMax"/>
        </c:scaling>
        <c:delete val="0"/>
        <c:axPos val="r"/>
        <c:numFmt formatCode="0.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defRPr>
            </a:pPr>
            <a:endParaRPr lang="en-IL"/>
          </a:p>
        </c:txPr>
        <c:crossAx val="1253929336"/>
        <c:crosses val="max"/>
        <c:crossBetween val="between"/>
      </c:valAx>
      <c:catAx>
        <c:axId val="1253929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defRPr>
            </a:pPr>
            <a:endParaRPr lang="en-IL"/>
          </a:p>
        </c:txPr>
        <c:crossAx val="125392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871833520809901"/>
          <c:y val="0.94203524660114035"/>
          <c:w val="0.35781966316710412"/>
          <c:h val="4.77665921185733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defRPr>
          </a:pPr>
          <a:endParaRPr lang="en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David" panose="020E0502060401010101" pitchFamily="34" charset="-79"/>
          <a:cs typeface="David" panose="020E0502060401010101" pitchFamily="34" charset="-79"/>
        </a:defRPr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0.01228</cdr:x>
      <cdr:y>0.86834</cdr:y>
    </cdr:from>
    <cdr:to>
      <cdr:x>0.99194</cdr:x>
      <cdr:y>0.9812</cdr:y>
    </cdr:to>
    <cdr:sp macro="" textlink="">
      <cdr:nvSpPr>
        <cdr:cNvPr id="2" name="מלבן 1"/>
        <cdr:cNvSpPr/>
      </cdr:nvSpPr>
      <cdr:spPr>
        <a:xfrm xmlns:a="http://schemas.openxmlformats.org/drawingml/2006/main">
          <a:off x="114277" y="5276850"/>
          <a:ext cx="9116642" cy="6858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>
          <a:noAutofit/>
        </a:bodyPr>
        <a:lstStyle xmlns:a="http://schemas.openxmlformats.org/drawingml/2006/main">
          <a:defPPr>
            <a:defRPr lang="he-IL"/>
          </a:defPPr>
          <a:lvl1pPr marL="0" algn="r" defTabSz="914400" rtl="1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r" defTabSz="914400" rtl="1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r" defTabSz="914400" rtl="1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r" defTabSz="914400" rtl="1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r" defTabSz="914400" rtl="1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r" defTabSz="914400" rtl="1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r" defTabSz="914400" rtl="1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r" defTabSz="914400" rtl="1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r" defTabSz="914400" rtl="1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he-IL" sz="1400" b="0" u="sng" dirty="0">
              <a:latin typeface="David" panose="020E0502060401010101" pitchFamily="34" charset="-79"/>
              <a:cs typeface="David" panose="020E0502060401010101" pitchFamily="34" charset="-79"/>
            </a:rPr>
            <a:t>הערה:</a:t>
          </a:r>
          <a:r>
            <a:rPr lang="he-IL" sz="1400" b="0" dirty="0">
              <a:latin typeface="David" panose="020E0502060401010101" pitchFamily="34" charset="-79"/>
              <a:cs typeface="David" panose="020E0502060401010101" pitchFamily="34" charset="-79"/>
            </a:rPr>
            <a:t> כמו כן, בסוגריים מופיע משקל הסעיף הרלוונטי במדד הכולל (נכון לשנת </a:t>
          </a:r>
          <a:r>
            <a:rPr lang="en-US" sz="1400" b="0" dirty="0">
              <a:latin typeface="David" panose="020E0502060401010101" pitchFamily="34" charset="-79"/>
              <a:cs typeface="David" panose="020E0502060401010101" pitchFamily="34" charset="-79"/>
            </a:rPr>
            <a:t>2021</a:t>
          </a:r>
          <a:r>
            <a:rPr lang="he-IL" sz="1400" b="0" dirty="0">
              <a:latin typeface="David" panose="020E0502060401010101" pitchFamily="34" charset="-79"/>
              <a:cs typeface="David" panose="020E0502060401010101" pitchFamily="34" charset="-79"/>
            </a:rPr>
            <a:t>).</a:t>
          </a:r>
          <a:endParaRPr lang="en-US" sz="1400" b="0" dirty="0">
            <a:latin typeface="David" panose="020E0502060401010101" pitchFamily="34" charset="-79"/>
            <a:cs typeface="David" panose="020E0502060401010101" pitchFamily="34" charset="-79"/>
          </a:endParaRPr>
        </a:p>
        <a:p xmlns:a="http://schemas.openxmlformats.org/drawingml/2006/main">
          <a:r>
            <a:rPr lang="he-IL" sz="1400" b="0" dirty="0">
              <a:latin typeface="David" panose="020E0502060401010101" pitchFamily="34" charset="-79"/>
              <a:cs typeface="David" panose="020E0502060401010101" pitchFamily="34" charset="-79"/>
            </a:rPr>
            <a:t>*שאר הסעיפים כוללים את הבריאות</a:t>
          </a:r>
          <a:r>
            <a:rPr lang="he-IL" sz="1400" b="0" baseline="0" dirty="0">
              <a:latin typeface="David" panose="020E0502060401010101" pitchFamily="34" charset="-79"/>
              <a:cs typeface="David" panose="020E0502060401010101" pitchFamily="34" charset="-79"/>
            </a:rPr>
            <a:t>; </a:t>
          </a:r>
          <a:r>
            <a:rPr lang="he-IL" sz="1400" b="0" dirty="0">
              <a:latin typeface="David" panose="020E0502060401010101" pitchFamily="34" charset="-79"/>
              <a:cs typeface="David" panose="020E0502060401010101" pitchFamily="34" charset="-79"/>
            </a:rPr>
            <a:t>החינוך התרבות והבידור</a:t>
          </a:r>
          <a:r>
            <a:rPr lang="he-IL" sz="1400" b="0" baseline="0" dirty="0">
              <a:latin typeface="David" panose="020E0502060401010101" pitchFamily="34" charset="-79"/>
              <a:cs typeface="David" panose="020E0502060401010101" pitchFamily="34" charset="-79"/>
            </a:rPr>
            <a:t>; </a:t>
          </a:r>
          <a:r>
            <a:rPr lang="he-IL" sz="1400" b="0" dirty="0">
              <a:latin typeface="David" panose="020E0502060401010101" pitchFamily="34" charset="-79"/>
              <a:cs typeface="David" panose="020E0502060401010101" pitchFamily="34" charset="-79"/>
            </a:rPr>
            <a:t>הריהוט והציוד לבית;</a:t>
          </a:r>
          <a:r>
            <a:rPr lang="he-IL" sz="1400" b="0" baseline="0" dirty="0">
              <a:latin typeface="David" panose="020E0502060401010101" pitchFamily="34" charset="-79"/>
              <a:cs typeface="David" panose="020E0502060401010101" pitchFamily="34" charset="-79"/>
            </a:rPr>
            <a:t> </a:t>
          </a:r>
          <a:r>
            <a:rPr lang="he-IL" sz="1400" b="0" dirty="0">
              <a:latin typeface="David" panose="020E0502060401010101" pitchFamily="34" charset="-79"/>
              <a:cs typeface="David" panose="020E0502060401010101" pitchFamily="34" charset="-79"/>
            </a:rPr>
            <a:t>ההלבשה וההנעלה;</a:t>
          </a:r>
          <a:r>
            <a:rPr lang="he-IL" sz="1400" b="0" baseline="0" dirty="0">
              <a:latin typeface="David" panose="020E0502060401010101" pitchFamily="34" charset="-79"/>
              <a:cs typeface="David" panose="020E0502060401010101" pitchFamily="34" charset="-79"/>
            </a:rPr>
            <a:t> ו</a:t>
          </a:r>
          <a:r>
            <a:rPr lang="he-IL" sz="1400" b="0" dirty="0">
              <a:latin typeface="David" panose="020E0502060401010101" pitchFamily="34" charset="-79"/>
              <a:cs typeface="David" panose="020E0502060401010101" pitchFamily="34" charset="-79"/>
            </a:rPr>
            <a:t>השונות.</a:t>
          </a:r>
          <a:r>
            <a:rPr lang="he-IL" sz="1400" b="0" baseline="0" dirty="0">
              <a:latin typeface="David" panose="020E0502060401010101" pitchFamily="34" charset="-79"/>
              <a:cs typeface="David" panose="020E0502060401010101" pitchFamily="34" charset="-79"/>
            </a:rPr>
            <a:t> </a:t>
          </a:r>
        </a:p>
        <a:p xmlns:a="http://schemas.openxmlformats.org/drawingml/2006/main">
          <a:r>
            <a:rPr lang="he-IL" sz="1400" b="0" dirty="0">
              <a:latin typeface="David" panose="020E0502060401010101" pitchFamily="34" charset="-79"/>
              <a:cs typeface="David" panose="020E0502060401010101" pitchFamily="34" charset="-79"/>
            </a:rPr>
            <a:t>כמו הם כוללים את רכיבי התחבורה ואחזקת הדירה בניכוי תת-הרכיבים הקשורים למחירי האנרגיה.</a:t>
          </a:r>
          <a:endParaRPr lang="en-US" sz="1400" b="0" dirty="0">
            <a:latin typeface="David" panose="020E0502060401010101" pitchFamily="34" charset="-79"/>
            <a:cs typeface="David" panose="020E0502060401010101" pitchFamily="34" charset="-79"/>
          </a:endParaRPr>
        </a:p>
      </cdr:txBody>
    </cdr:sp>
  </cdr:relSizeAnchor>
  <cdr:relSizeAnchor xmlns:cdr="http://schemas.openxmlformats.org/drawingml/2006/chartDrawing">
    <cdr:from>
      <cdr:x>0.92649</cdr:x>
      <cdr:y>0.08908</cdr:y>
    </cdr:from>
    <cdr:to>
      <cdr:x>1</cdr:x>
      <cdr:y>0.15573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8236496" y="452506"/>
          <a:ext cx="653504" cy="33858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1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he-IL" sz="1600" b="1" dirty="0">
              <a:latin typeface="David" panose="020E0502060401010101" pitchFamily="34" charset="-79"/>
              <a:cs typeface="David" panose="020E0502060401010101" pitchFamily="34" charset="-79"/>
            </a:rPr>
            <a:t>5.0%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0.1232</cdr:x>
      <cdr:y>0.95085</cdr:y>
    </cdr:from>
    <cdr:to>
      <cdr:x>0.9931</cdr:x>
      <cdr:y>0.9904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1134717" y="5339602"/>
          <a:ext cx="8011993" cy="22209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1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indent="0" defTabSz="914400" rtl="1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he-IL" sz="1400" b="0">
              <a:effectLst/>
              <a:latin typeface="David" panose="020E0502060401010101" pitchFamily="34" charset="-79"/>
              <a:ea typeface="+mn-ea"/>
              <a:cs typeface="David" panose="020E0502060401010101" pitchFamily="34" charset="-79"/>
            </a:rPr>
            <a:t>*לדוגמה, הציפיות בטווח 3-5 הן הציפיות לאינפלציה השנתית מסוף השנה השלישית עד סוף השנה החמישית. </a:t>
          </a:r>
        </a:p>
      </cdr:txBody>
    </cdr:sp>
  </cdr:relSizeAnchor>
  <cdr:relSizeAnchor xmlns:cdr="http://schemas.openxmlformats.org/drawingml/2006/chartDrawing">
    <cdr:from>
      <cdr:x>0.95324</cdr:x>
      <cdr:y>0.27215</cdr:y>
    </cdr:from>
    <cdr:to>
      <cdr:x>1</cdr:x>
      <cdr:y>0.32303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8779984" y="1529398"/>
          <a:ext cx="430691" cy="28593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1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fld id="{00E2C23F-96CE-4553-9870-883563A8968F}" type="TxLink">
            <a:rPr lang="en-US" sz="1400" b="1" i="0" u="none" strike="noStrike">
              <a:solidFill>
                <a:srgbClr val="7030A0"/>
              </a:solidFill>
              <a:latin typeface="David" panose="020E0502060401010101" pitchFamily="34" charset="-79"/>
              <a:cs typeface="David" panose="020E0502060401010101" pitchFamily="34" charset="-79"/>
            </a:rPr>
            <a:pPr/>
            <a:t>2.7</a:t>
          </a:fld>
          <a:endParaRPr lang="he-IL" sz="1400" b="1">
            <a:solidFill>
              <a:srgbClr val="7030A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cdr:txBody>
    </cdr:sp>
  </cdr:relSizeAnchor>
  <cdr:relSizeAnchor xmlns:cdr="http://schemas.openxmlformats.org/drawingml/2006/chartDrawing">
    <cdr:from>
      <cdr:x>0.95324</cdr:x>
      <cdr:y>0.30673</cdr:y>
    </cdr:from>
    <cdr:to>
      <cdr:x>1</cdr:x>
      <cdr:y>0.35762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8779984" y="1723728"/>
          <a:ext cx="430691" cy="28598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1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fld id="{9FBF5D9E-2836-4308-A5C1-3ADD5EB9EEFE}" type="TxLink">
            <a:rPr lang="en-US" sz="1400" b="1" i="0" u="none" strike="noStrike">
              <a:solidFill>
                <a:srgbClr val="4472C4"/>
              </a:solidFill>
              <a:latin typeface="David" panose="020E0502060401010101" pitchFamily="34" charset="-79"/>
              <a:cs typeface="David" panose="020E0502060401010101" pitchFamily="34" charset="-79"/>
            </a:rPr>
            <a:pPr/>
            <a:t>2.6</a:t>
          </a:fld>
          <a:endParaRPr lang="he-IL" sz="1400" b="1">
            <a:solidFill>
              <a:srgbClr val="4472C4"/>
            </a:solidFill>
            <a:latin typeface="David" panose="020E0502060401010101" pitchFamily="34" charset="-79"/>
            <a:cs typeface="David" panose="020E0502060401010101" pitchFamily="34" charset="-79"/>
          </a:endParaRPr>
        </a:p>
      </cdr:txBody>
    </cdr:sp>
  </cdr:relSizeAnchor>
  <cdr:relSizeAnchor xmlns:cdr="http://schemas.openxmlformats.org/drawingml/2006/chartDrawing">
    <cdr:from>
      <cdr:x>0.94977</cdr:x>
      <cdr:y>0.34419</cdr:y>
    </cdr:from>
    <cdr:to>
      <cdr:x>0.99653</cdr:x>
      <cdr:y>0.39507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8748023" y="1934245"/>
          <a:ext cx="430691" cy="2859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1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fld id="{D5716AAC-3F06-463B-A1DE-922B92A2AC84}" type="TxLink">
            <a:rPr lang="en-US" sz="1400" b="1" i="0" u="none" strike="noStrike">
              <a:solidFill>
                <a:srgbClr val="C00000"/>
              </a:solidFill>
              <a:latin typeface="David" panose="020E0502060401010101" pitchFamily="34" charset="-79"/>
              <a:cs typeface="David" panose="020E0502060401010101" pitchFamily="34" charset="-79"/>
            </a:rPr>
            <a:pPr algn="r"/>
            <a:t>2.6</a:t>
          </a:fld>
          <a:endParaRPr lang="he-IL" sz="1400" b="1">
            <a:solidFill>
              <a:srgbClr val="C0000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cdr:txBody>
    </cdr:sp>
  </cdr:relSizeAnchor>
  <cdr:relSizeAnchor xmlns:cdr="http://schemas.openxmlformats.org/drawingml/2006/chartDrawing">
    <cdr:from>
      <cdr:x>0.95388</cdr:x>
      <cdr:y>0.38473</cdr:y>
    </cdr:from>
    <cdr:to>
      <cdr:x>0.99896</cdr:x>
      <cdr:y>0.43286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8785879" y="2162069"/>
          <a:ext cx="415217" cy="2704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1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fld id="{5FED2059-6371-4A47-9686-4825ACCB54A9}" type="TxLink">
            <a:rPr lang="en-US" sz="1400" b="1" i="0" u="none" strike="noStrike">
              <a:solidFill>
                <a:srgbClr val="70AD47"/>
              </a:solidFill>
              <a:latin typeface="David" panose="020E0502060401010101" pitchFamily="34" charset="-79"/>
              <a:cs typeface="David" panose="020E0502060401010101" pitchFamily="34" charset="-79"/>
            </a:rPr>
            <a:pPr/>
            <a:t>2.7</a:t>
          </a:fld>
          <a:endParaRPr lang="he-IL" sz="1400" b="1">
            <a:solidFill>
              <a:srgbClr val="70AD47"/>
            </a:solidFill>
            <a:latin typeface="David" panose="020E0502060401010101" pitchFamily="34" charset="-79"/>
            <a:cs typeface="David" panose="020E0502060401010101" pitchFamily="34" charset="-79"/>
          </a:endParaRPr>
        </a:p>
      </cdr:txBody>
    </cdr:sp>
  </cdr:relSizeAnchor>
  <cdr:relSizeAnchor xmlns:cdr="http://schemas.openxmlformats.org/drawingml/2006/chartDrawing">
    <cdr:from>
      <cdr:x>0.83852</cdr:x>
      <cdr:y>0.02424</cdr:y>
    </cdr:from>
    <cdr:to>
      <cdr:x>1</cdr:x>
      <cdr:y>0.1008</cdr:y>
    </cdr:to>
    <cdr:sp macro="" textlink="">
      <cdr:nvSpPr>
        <cdr:cNvPr id="8" name="TextBox 2"/>
        <cdr:cNvSpPr txBox="1"/>
      </cdr:nvSpPr>
      <cdr:spPr>
        <a:xfrm xmlns:a="http://schemas.openxmlformats.org/drawingml/2006/main">
          <a:off x="7723335" y="136226"/>
          <a:ext cx="1487340" cy="430248"/>
        </a:xfrm>
        <a:prstGeom xmlns:a="http://schemas.openxmlformats.org/drawingml/2006/main" prst="rect">
          <a:avLst/>
        </a:prstGeom>
        <a:solidFill xmlns:a="http://schemas.openxmlformats.org/drawingml/2006/main">
          <a:sysClr val="window" lastClr="FFFFFF"/>
        </a:solidFill>
        <a:ln xmlns:a="http://schemas.openxmlformats.org/drawingml/2006/main" w="12700">
          <a:noFill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he-IL" sz="1400" b="1" dirty="0">
              <a:effectLst/>
              <a:latin typeface="David" panose="020E0502060401010101" pitchFamily="34" charset="-79"/>
              <a:ea typeface="+mn-ea"/>
              <a:cs typeface="David" panose="020E0502060401010101" pitchFamily="34" charset="-79"/>
            </a:rPr>
            <a:t>החלטת הריבית האחרונה</a:t>
          </a:r>
          <a:endParaRPr lang="he-IL" sz="1400" b="1" baseline="0" dirty="0">
            <a:effectLst/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0.02525</cdr:x>
      <cdr:y>0</cdr:y>
    </cdr:from>
    <cdr:to>
      <cdr:x>0.18175</cdr:x>
      <cdr:y>0.04</cdr:y>
    </cdr:to>
    <cdr:sp macro="" textlink="">
      <cdr:nvSpPr>
        <cdr:cNvPr id="480258" name="Text Box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32570" y="0"/>
          <a:ext cx="1441470" cy="22479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65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27432" tIns="22860" rIns="0" bIns="0" anchor="t" upright="1"/>
        <a:lstStyle xmlns:a="http://schemas.openxmlformats.org/drawingml/2006/main"/>
        <a:p xmlns:a="http://schemas.openxmlformats.org/drawingml/2006/main">
          <a:pPr algn="l" rtl="1">
            <a:defRPr sz="1000"/>
          </a:pPr>
          <a:r>
            <a:rPr lang="he-IL" sz="1000" b="1" i="0" u="none" strike="noStrike" baseline="0">
              <a:solidFill>
                <a:schemeClr val="accent2"/>
              </a:solidFill>
              <a:latin typeface="David" panose="020E0502060401010101" pitchFamily="34" charset="-79"/>
              <a:cs typeface="David" panose="020E0502060401010101" pitchFamily="34" charset="-79"/>
            </a:rPr>
            <a:t>מיליארדי דולרים</a:t>
          </a:r>
        </a:p>
      </cdr:txBody>
    </cdr:sp>
  </cdr:relSizeAnchor>
  <cdr:relSizeAnchor xmlns:cdr="http://schemas.openxmlformats.org/drawingml/2006/chartDrawing">
    <cdr:from>
      <cdr:x>0.83557</cdr:x>
      <cdr:y>0</cdr:y>
    </cdr:from>
    <cdr:to>
      <cdr:x>0.99957</cdr:x>
      <cdr:y>0.04407</cdr:y>
    </cdr:to>
    <cdr:sp macro="" textlink="">
      <cdr:nvSpPr>
        <cdr:cNvPr id="480260" name="Text Box 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7696155" y="0"/>
          <a:ext cx="1510550" cy="24766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65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0" tIns="22860" rIns="27432" bIns="0" anchor="t" upright="1"/>
        <a:lstStyle xmlns:a="http://schemas.openxmlformats.org/drawingml/2006/main"/>
        <a:p xmlns:a="http://schemas.openxmlformats.org/drawingml/2006/main">
          <a:pPr algn="r" rtl="1">
            <a:defRPr sz="1000"/>
          </a:pPr>
          <a:r>
            <a:rPr lang="he-IL" sz="1100" b="1" i="0" u="none" strike="noStrike" baseline="0">
              <a:solidFill>
                <a:schemeClr val="accent5"/>
              </a:solidFill>
              <a:latin typeface="David" panose="020E0502060401010101" pitchFamily="34" charset="-79"/>
              <a:cs typeface="David" panose="020E0502060401010101" pitchFamily="34" charset="-79"/>
            </a:rPr>
            <a:t>דולר-שקל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0.09881</cdr:x>
      <cdr:y>0.9343</cdr:y>
    </cdr:from>
    <cdr:to>
      <cdr:x>0.9588</cdr:x>
      <cdr:y>1</cdr:y>
    </cdr:to>
    <cdr:sp macro="" textlink="">
      <cdr:nvSpPr>
        <cdr:cNvPr id="2" name="TextBox 2"/>
        <cdr:cNvSpPr txBox="1"/>
      </cdr:nvSpPr>
      <cdr:spPr>
        <a:xfrm xmlns:a="http://schemas.openxmlformats.org/drawingml/2006/main">
          <a:off x="890953" y="4814341"/>
          <a:ext cx="7754577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1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he-IL" sz="1600" dirty="0">
              <a:latin typeface="David" panose="020E0502060401010101" pitchFamily="34" charset="-79"/>
              <a:cs typeface="David" panose="020E0502060401010101" pitchFamily="34" charset="-79"/>
            </a:rPr>
            <a:t>הערה: הנתונים מבוססים על דיווחי המערכת הבנקאית בגישת הנהלה, ומהווים אומדן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9A5AA-CBD5-4E15-BBA0-C3FF3179AC18}" type="datetimeFigureOut">
              <a:rPr lang="en-IL" smtClean="0"/>
              <a:t>18/06/2023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473A0-3DD9-4DB7-8F60-3E632B0A478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400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8842-793C-4A6B-BD2B-3ABFE081F36C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C798-75E5-40B3-8082-5D82E0D5A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6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8842-793C-4A6B-BD2B-3ABFE081F36C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C798-75E5-40B3-8082-5D82E0D5A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6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8842-793C-4A6B-BD2B-3ABFE081F36C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C798-75E5-40B3-8082-5D82E0D5A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2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8842-793C-4A6B-BD2B-3ABFE081F36C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C798-75E5-40B3-8082-5D82E0D5A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8842-793C-4A6B-BD2B-3ABFE081F36C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C798-75E5-40B3-8082-5D82E0D5A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3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8842-793C-4A6B-BD2B-3ABFE081F36C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C798-75E5-40B3-8082-5D82E0D5A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8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8842-793C-4A6B-BD2B-3ABFE081F36C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C798-75E5-40B3-8082-5D82E0D5A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7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8842-793C-4A6B-BD2B-3ABFE081F36C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C798-75E5-40B3-8082-5D82E0D5A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2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8842-793C-4A6B-BD2B-3ABFE081F36C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C798-75E5-40B3-8082-5D82E0D5A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7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8842-793C-4A6B-BD2B-3ABFE081F36C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C798-75E5-40B3-8082-5D82E0D5A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3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8842-793C-4A6B-BD2B-3ABFE081F36C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C798-75E5-40B3-8082-5D82E0D5A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0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98842-793C-4A6B-BD2B-3ABFE081F36C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5C798-75E5-40B3-8082-5D82E0D5A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>
                <a:latin typeface="Assistant" pitchFamily="2" charset="-79"/>
                <a:cs typeface="Assistant" pitchFamily="2" charset="-79"/>
              </a:rPr>
              <a:t>מדיניות מוניטרית מודרנית והמדיניות המוניטרית בישראל</a:t>
            </a:r>
            <a:endParaRPr lang="en-US" dirty="0"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9288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Assistant" pitchFamily="2" charset="-79"/>
                <a:cs typeface="Assistant" pitchFamily="2" charset="-79"/>
              </a:rPr>
              <a:t>התערבות בשוק מט"ח</a:t>
            </a:r>
            <a:endParaRPr lang="en-US"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בנק ישראל לא התערב בשוק </a:t>
            </a:r>
            <a:r>
              <a:rPr lang="he-IL" dirty="0" err="1"/>
              <a:t>המט"ח</a:t>
            </a:r>
            <a:r>
              <a:rPr lang="he-IL" dirty="0"/>
              <a:t> בין 1998 ל 2008 (כאשר רצועת הניוד בוטלה באופן רשמי ביולי 2005)</a:t>
            </a:r>
          </a:p>
          <a:p>
            <a:pPr algn="r" rtl="1"/>
            <a:r>
              <a:rPr lang="he-IL" dirty="0"/>
              <a:t>במשבר הפיננסי הגלובלי ב 2008 החל הבנק להתערב. בתחילה בכמות יומית קבועה של 25 מיליון $,  אח"כ בכמות של 100 מיליון $ עד אוג 2009</a:t>
            </a:r>
          </a:p>
          <a:p>
            <a:pPr algn="r" rtl="1"/>
            <a:r>
              <a:rPr lang="he-IL" dirty="0"/>
              <a:t>מאז, רכישות התבצעו לפי שיקול דעת</a:t>
            </a:r>
          </a:p>
          <a:p>
            <a:pPr algn="r" rtl="1"/>
            <a:r>
              <a:rPr lang="he-IL" dirty="0"/>
              <a:t>ב 2013 הודיע הבנק שבכל שנה ירכוש מט"ח "בהתאם לאומדן ההשפעה של הפקת הגז על מאזן התשלומים". התכנית נפסקה בסוף 2018</a:t>
            </a:r>
          </a:p>
          <a:p>
            <a:pPr algn="r" rtl="1"/>
            <a:r>
              <a:rPr lang="he-IL" dirty="0"/>
              <a:t>בינואר 2021 הודיע הבנק שירכוש 30 מיליארד $ בשנת 2021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83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9755"/>
          </a:xfrm>
        </p:spPr>
        <p:txBody>
          <a:bodyPr/>
          <a:lstStyle/>
          <a:p>
            <a:r>
              <a:rPr lang="he-IL" dirty="0">
                <a:latin typeface="Assistant" pitchFamily="2" charset="-79"/>
                <a:cs typeface="Assistant" pitchFamily="2" charset="-79"/>
              </a:rPr>
              <a:t>רכישות מט"ח ושער החליפין של השקל מול הדולר</a:t>
            </a:r>
            <a:endParaRPr lang="en-US" dirty="0">
              <a:latin typeface="Assistant" pitchFamily="2" charset="-79"/>
              <a:cs typeface="Assistant" pitchFamily="2" charset="-79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211583"/>
              </p:ext>
            </p:extLst>
          </p:nvPr>
        </p:nvGraphicFramePr>
        <p:xfrm>
          <a:off x="326571" y="839754"/>
          <a:ext cx="11569959" cy="6018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7322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Assistant" pitchFamily="2" charset="-79"/>
                <a:cs typeface="Assistant" pitchFamily="2" charset="-79"/>
              </a:rPr>
              <a:t>למה בנק ישראל רוכש מט"ח?</a:t>
            </a:r>
            <a:endParaRPr lang="en-US"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קנייה של מט"ח היא מדיניות מוניטארית מקובלת במשקים קטנים ופתוחים</a:t>
            </a:r>
          </a:p>
          <a:p>
            <a:pPr algn="r" rtl="1"/>
            <a:r>
              <a:rPr lang="he-IL" dirty="0"/>
              <a:t>זהו כלי משלים לכלי הריבית (כאשר הריבית קרובה לחסם התחתון).</a:t>
            </a:r>
          </a:p>
          <a:p>
            <a:pPr algn="r" rtl="1"/>
            <a:r>
              <a:rPr lang="he-IL" dirty="0"/>
              <a:t>המטרה: השגת יעד האינפלציה דרך פיחות נומינאלי וריאלי (או האטה של הייסוף הנומינאלי והריאלי)</a:t>
            </a:r>
          </a:p>
          <a:p>
            <a:pPr algn="r" rtl="1"/>
            <a:r>
              <a:rPr lang="he-IL" dirty="0"/>
              <a:t>כפי שלמדנו, פיחות ריאלי מגדיל את עודף היצוא, את הביקוש לתוצר המקומי ולכן את התוצר בפועל תוך עלייה ברמת המחירים. </a:t>
            </a:r>
          </a:p>
        </p:txBody>
      </p:sp>
    </p:spTree>
    <p:extLst>
      <p:ext uri="{BB962C8B-B14F-4D97-AF65-F5344CB8AC3E}">
        <p14:creationId xmlns:p14="http://schemas.microsoft.com/office/powerpoint/2010/main" val="1288964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449" y="1679509"/>
            <a:ext cx="10598020" cy="2791701"/>
          </a:xfrm>
        </p:spPr>
        <p:txBody>
          <a:bodyPr>
            <a:noAutofit/>
          </a:bodyPr>
          <a:lstStyle/>
          <a:p>
            <a:pPr algn="ctr"/>
            <a:r>
              <a:rPr lang="he-IL" sz="8800" dirty="0">
                <a:latin typeface="Assistant" pitchFamily="2" charset="-79"/>
                <a:cs typeface="Assistant" pitchFamily="2" charset="-79"/>
              </a:rPr>
              <a:t>המדיניות המוניטרית בישראל במשבר הקורונה</a:t>
            </a:r>
            <a:endParaRPr lang="en-US" sz="8800" dirty="0"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05094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Assistant" pitchFamily="2" charset="-79"/>
                <a:cs typeface="Assistant" pitchFamily="2" charset="-79"/>
              </a:rPr>
              <a:t>המדיניות המוניטרית בישראל במשבר הקורונה</a:t>
            </a:r>
            <a:endParaRPr lang="en-US"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r" rtl="1">
              <a:buFont typeface="+mj-lt"/>
              <a:buAutoNum type="arabicPeriod"/>
            </a:pPr>
            <a:r>
              <a:rPr lang="he-IL" dirty="0"/>
              <a:t>ייצוב השווקים הפיננסים: מניעת משבר נזילות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/>
              <a:t>הרחבה מוניטרית שפעלה להקל עת תנאי האשראי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25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Assistant" pitchFamily="2" charset="-79"/>
                <a:cs typeface="Assistant" pitchFamily="2" charset="-79"/>
              </a:rPr>
              <a:t>הכלים </a:t>
            </a:r>
            <a:r>
              <a:rPr lang="he-IL" dirty="0" err="1">
                <a:latin typeface="Assistant" pitchFamily="2" charset="-79"/>
                <a:cs typeface="Assistant" pitchFamily="2" charset="-79"/>
              </a:rPr>
              <a:t>המוניטרים</a:t>
            </a:r>
            <a:r>
              <a:rPr lang="he-IL" dirty="0">
                <a:latin typeface="Assistant" pitchFamily="2" charset="-79"/>
                <a:cs typeface="Assistant" pitchFamily="2" charset="-79"/>
              </a:rPr>
              <a:t> שהופעלו</a:t>
            </a:r>
            <a:endParaRPr lang="en-US"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he-IL" dirty="0"/>
              <a:t>עסקאות ריפו עם אג"ח ממשלתי כבטוחה (15.3.2020)</a:t>
            </a:r>
          </a:p>
          <a:p>
            <a:pPr algn="r" rtl="1"/>
            <a:r>
              <a:rPr lang="he-IL" dirty="0"/>
              <a:t>עסקאות החלף בסך 15 מיליארד $ (18.3.2020)</a:t>
            </a:r>
          </a:p>
          <a:p>
            <a:pPr algn="r" rtl="1"/>
            <a:r>
              <a:rPr lang="he-IL" dirty="0"/>
              <a:t>רכישת אג"ח ממשלתי בסך 50 מיליארד ₪ (23.3.2020). בהמשך הורחבה לעוד 35 מיליארד ₪ (22.10.2020).</a:t>
            </a:r>
          </a:p>
          <a:p>
            <a:pPr algn="r" rtl="1"/>
            <a:r>
              <a:rPr lang="he-IL" dirty="0"/>
              <a:t>הפחתת ריבית מ 0.25% ל- 0.1% (6.4.2020)</a:t>
            </a:r>
          </a:p>
          <a:p>
            <a:pPr algn="r" rtl="1"/>
            <a:r>
              <a:rPr lang="he-IL" dirty="0"/>
              <a:t>מתן הלוואות לבנקים מסחריים בריבית 0.1% לשלוש שנים מותנה באשראי לעסקים קטנים וזעירים (6.4.2020)</a:t>
            </a:r>
          </a:p>
          <a:p>
            <a:pPr algn="r" rtl="1"/>
            <a:r>
              <a:rPr lang="he-IL" dirty="0"/>
              <a:t>רכישת אג"ח </a:t>
            </a:r>
            <a:r>
              <a:rPr lang="he-IL" dirty="0" err="1"/>
              <a:t>קונצרני</a:t>
            </a:r>
            <a:r>
              <a:rPr lang="he-IL" dirty="0"/>
              <a:t> עד ל 15 מיליארד ₪ (6.7.2020)</a:t>
            </a:r>
          </a:p>
          <a:p>
            <a:pPr algn="r" rtl="1"/>
            <a:r>
              <a:rPr lang="he-IL" dirty="0"/>
              <a:t>מתן הלוואות לבנקים מסחריים בריבית 0.1%- לארבע שנים מותנה באשראי לעסקים קטנים וזעירים בריבית של עד פריים + 1.3%=2.9% (6.7.2020)</a:t>
            </a:r>
          </a:p>
          <a:p>
            <a:pPr algn="r" rtl="1"/>
            <a:r>
              <a:rPr lang="he-IL" dirty="0"/>
              <a:t>רכישה של 30 מיליארד $ - תכנית מוצהרת מראש להתערבות בשוק מט"ח (14 בינואר 2021)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85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571" y="0"/>
            <a:ext cx="10515600" cy="923731"/>
          </a:xfrm>
        </p:spPr>
        <p:txBody>
          <a:bodyPr/>
          <a:lstStyle/>
          <a:p>
            <a:pPr algn="r" rtl="1"/>
            <a:r>
              <a:rPr lang="he-IL" dirty="0">
                <a:latin typeface="Assistant" pitchFamily="2" charset="-79"/>
                <a:cs typeface="Assistant" pitchFamily="2" charset="-79"/>
              </a:rPr>
              <a:t>בפברואר – מרץ 2020: בהלה בשווקים הפיננסיים</a:t>
            </a:r>
            <a:endParaRPr lang="en-US" dirty="0">
              <a:latin typeface="Assistant" pitchFamily="2" charset="-79"/>
              <a:cs typeface="Assistant" pitchFamily="2" charset="-79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37" y="1147665"/>
            <a:ext cx="11012250" cy="5738564"/>
          </a:xfrm>
        </p:spPr>
      </p:pic>
    </p:spTree>
    <p:extLst>
      <p:ext uri="{BB962C8B-B14F-4D97-AF65-F5344CB8AC3E}">
        <p14:creationId xmlns:p14="http://schemas.microsoft.com/office/powerpoint/2010/main" val="2191165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58416"/>
          </a:xfrm>
        </p:spPr>
        <p:txBody>
          <a:bodyPr/>
          <a:lstStyle/>
          <a:p>
            <a:pPr algn="r" rtl="1"/>
            <a:r>
              <a:rPr lang="he-IL" dirty="0">
                <a:latin typeface="Assistant" pitchFamily="2" charset="-79"/>
                <a:cs typeface="Assistant" pitchFamily="2" charset="-79"/>
              </a:rPr>
              <a:t>ההתערבות בשוק </a:t>
            </a:r>
            <a:r>
              <a:rPr lang="he-IL" dirty="0" err="1">
                <a:latin typeface="Assistant" pitchFamily="2" charset="-79"/>
                <a:cs typeface="Assistant" pitchFamily="2" charset="-79"/>
              </a:rPr>
              <a:t>האג"ח</a:t>
            </a:r>
            <a:r>
              <a:rPr lang="he-IL" dirty="0">
                <a:latin typeface="Assistant" pitchFamily="2" charset="-79"/>
                <a:cs typeface="Assistant" pitchFamily="2" charset="-79"/>
              </a:rPr>
              <a:t> הממשלתי</a:t>
            </a:r>
            <a:endParaRPr lang="en-US" dirty="0">
              <a:latin typeface="Assistant" pitchFamily="2" charset="-79"/>
              <a:cs typeface="Assistant" pitchFamily="2" charset="-79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83771"/>
            <a:ext cx="10540039" cy="5881584"/>
          </a:xfrm>
        </p:spPr>
      </p:pic>
    </p:spTree>
    <p:extLst>
      <p:ext uri="{BB962C8B-B14F-4D97-AF65-F5344CB8AC3E}">
        <p14:creationId xmlns:p14="http://schemas.microsoft.com/office/powerpoint/2010/main" val="2094454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58416"/>
          </a:xfrm>
        </p:spPr>
        <p:txBody>
          <a:bodyPr/>
          <a:lstStyle/>
          <a:p>
            <a:pPr algn="r" rtl="1"/>
            <a:r>
              <a:rPr lang="he-IL" dirty="0">
                <a:latin typeface="Assistant" pitchFamily="2" charset="-79"/>
                <a:cs typeface="Assistant" pitchFamily="2" charset="-79"/>
              </a:rPr>
              <a:t>ההתערבות בשוק </a:t>
            </a:r>
            <a:r>
              <a:rPr lang="he-IL" dirty="0" err="1">
                <a:latin typeface="Assistant" pitchFamily="2" charset="-79"/>
                <a:cs typeface="Assistant" pitchFamily="2" charset="-79"/>
              </a:rPr>
              <a:t>האג"ח</a:t>
            </a:r>
            <a:r>
              <a:rPr lang="he-IL" dirty="0">
                <a:latin typeface="Assistant" pitchFamily="2" charset="-79"/>
                <a:cs typeface="Assistant" pitchFamily="2" charset="-79"/>
              </a:rPr>
              <a:t> הממשלתי</a:t>
            </a:r>
            <a:endParaRPr lang="en-US" dirty="0">
              <a:latin typeface="Assistant" pitchFamily="2" charset="-79"/>
              <a:cs typeface="Assistant" pitchFamily="2" charset="-79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43" y="995450"/>
            <a:ext cx="10983857" cy="5862550"/>
          </a:xfrm>
        </p:spPr>
      </p:pic>
    </p:spTree>
    <p:extLst>
      <p:ext uri="{BB962C8B-B14F-4D97-AF65-F5344CB8AC3E}">
        <p14:creationId xmlns:p14="http://schemas.microsoft.com/office/powerpoint/2010/main" val="3595478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Assistant" pitchFamily="2" charset="-79"/>
                <a:cs typeface="Assistant" pitchFamily="2" charset="-79"/>
              </a:rPr>
              <a:t>סיוע לעסקים גדולים-בינוניים: רכישת אג"ח תאגידי</a:t>
            </a:r>
            <a:endParaRPr lang="en-US"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רכישת אג"ח תאגידי בהיקף של עד 15 מיליארד ₪</a:t>
            </a:r>
          </a:p>
          <a:p>
            <a:pPr algn="r" rtl="1"/>
            <a:r>
              <a:rPr lang="he-IL" dirty="0"/>
              <a:t>הבטחת פעולה תקינה של השוק</a:t>
            </a:r>
          </a:p>
          <a:p>
            <a:pPr algn="r" rtl="1"/>
            <a:r>
              <a:rPr lang="he-IL" dirty="0"/>
              <a:t>חיזוק תמסורת מהמדיניות המוניטרית אל האשראי</a:t>
            </a:r>
          </a:p>
          <a:p>
            <a:pPr algn="r" rtl="1"/>
            <a:r>
              <a:rPr lang="he-IL" dirty="0"/>
              <a:t>פינוי מקורות אשראי לעסקים קטנים יותר ומשקי בית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3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Assistant" pitchFamily="2" charset="-79"/>
                <a:cs typeface="Assistant" pitchFamily="2" charset="-79"/>
              </a:rPr>
              <a:t>יעד אינפלציה – </a:t>
            </a:r>
            <a:r>
              <a:rPr lang="en-US" dirty="0">
                <a:latin typeface="Assistant" pitchFamily="2" charset="-79"/>
                <a:cs typeface="Assistant" pitchFamily="2" charset="-79"/>
              </a:rPr>
              <a:t>Inflation Targeting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r" rtl="1"/>
                <a:r>
                  <a:rPr lang="he-IL" dirty="0"/>
                  <a:t>יציבות מחירים הוא יעד של כל בנק מרכזי</a:t>
                </a:r>
              </a:p>
              <a:p>
                <a:pPr algn="r" rtl="1"/>
                <a:r>
                  <a:rPr lang="he-IL" dirty="0"/>
                  <a:t>בישראל, וכפי שנהוג במרבית הבנקים המרכזיים, יעד יציבות המחירים מוגדר </a:t>
                </a:r>
                <a:r>
                  <a:rPr lang="he-IL" b="1" dirty="0">
                    <a:solidFill>
                      <a:srgbClr val="FF0000"/>
                    </a:solidFill>
                  </a:rPr>
                  <a:t>כיעד אינפלציה</a:t>
                </a:r>
              </a:p>
              <a:p>
                <a:pPr algn="r" rtl="1"/>
                <a:r>
                  <a:rPr lang="he-IL" dirty="0"/>
                  <a:t>יעד האינפלציה בישראל נקבע ב- 2003 ועומד על 1-3% לשנה.</a:t>
                </a:r>
              </a:p>
              <a:p>
                <a:pPr algn="r" rtl="1"/>
                <a:r>
                  <a:rPr lang="he-IL" dirty="0"/>
                  <a:t>החשיבות של יעד רב שנתי הוא ב</a:t>
                </a:r>
                <a:r>
                  <a:rPr lang="he-IL" b="1" dirty="0">
                    <a:solidFill>
                      <a:srgbClr val="FF0000"/>
                    </a:solidFill>
                  </a:rPr>
                  <a:t>קיבוע הציפיות לאינפלציה</a:t>
                </a:r>
                <a:r>
                  <a:rPr lang="he-IL" dirty="0"/>
                  <a:t>: </a:t>
                </a:r>
              </a:p>
              <a:p>
                <a:pPr lvl="1" algn="r" rtl="1"/>
                <a:r>
                  <a:rPr lang="he-IL" dirty="0"/>
                  <a:t>המדד העיקרי </a:t>
                </a:r>
                <a:r>
                  <a:rPr lang="he-IL" b="1" dirty="0">
                    <a:solidFill>
                      <a:srgbClr val="FF0000"/>
                    </a:solidFill>
                  </a:rPr>
                  <a:t>לאמינות</a:t>
                </a:r>
                <a:r>
                  <a:rPr lang="he-IL" dirty="0"/>
                  <a:t> המדיניות המוניטרית הוא </a:t>
                </a:r>
                <a:r>
                  <a:rPr lang="he-IL" dirty="0" err="1"/>
                  <a:t>המצאותן</a:t>
                </a:r>
                <a:r>
                  <a:rPr lang="he-IL" dirty="0"/>
                  <a:t> של הציפיות לאינפלציה בתוך הטווח, גם כאשר האינפלציה בפועל אינה נמצאת בתחום היעד.</a:t>
                </a:r>
              </a:p>
              <a:p>
                <a:pPr algn="r" rtl="1"/>
                <a:r>
                  <a:rPr lang="he-IL" dirty="0"/>
                  <a:t>זה מאפשר לבנק המרכזי להשפיע על הריבית הריאלית דרך הריבית הנומינלית: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" t="-3361" r="-10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26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225" y="1"/>
            <a:ext cx="10515600" cy="886408"/>
          </a:xfrm>
        </p:spPr>
        <p:txBody>
          <a:bodyPr/>
          <a:lstStyle/>
          <a:p>
            <a:pPr algn="r" rtl="1"/>
            <a:r>
              <a:rPr lang="he-IL" dirty="0">
                <a:latin typeface="Assistant" pitchFamily="2" charset="-79"/>
                <a:cs typeface="Assistant" pitchFamily="2" charset="-79"/>
              </a:rPr>
              <a:t>מרווחי אג"ח תאגידי (מאג"ח ממשלתי)</a:t>
            </a:r>
            <a:endParaRPr lang="en-US" dirty="0">
              <a:latin typeface="Assistant" pitchFamily="2" charset="-79"/>
              <a:cs typeface="Assistant" pitchFamily="2" charset="-79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2" y="886409"/>
            <a:ext cx="11972365" cy="5561044"/>
          </a:xfrm>
        </p:spPr>
      </p:pic>
    </p:spTree>
    <p:extLst>
      <p:ext uri="{BB962C8B-B14F-4D97-AF65-F5344CB8AC3E}">
        <p14:creationId xmlns:p14="http://schemas.microsoft.com/office/powerpoint/2010/main" val="596760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31844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>
                <a:latin typeface="Assistant" pitchFamily="2" charset="-79"/>
                <a:cs typeface="Assistant" pitchFamily="2" charset="-79"/>
              </a:rPr>
              <a:t>האשראי הבנקאי במשק</a:t>
            </a:r>
            <a:endParaRPr lang="en-US" dirty="0">
              <a:latin typeface="Assistant" pitchFamily="2" charset="-79"/>
              <a:cs typeface="Assistant" pitchFamily="2" charset="-79"/>
            </a:endParaRPr>
          </a:p>
        </p:txBody>
      </p:sp>
      <p:graphicFrame>
        <p:nvGraphicFramePr>
          <p:cNvPr id="6" name="תרשים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406571"/>
              </p:ext>
            </p:extLst>
          </p:nvPr>
        </p:nvGraphicFramePr>
        <p:xfrm>
          <a:off x="130629" y="681136"/>
          <a:ext cx="11681926" cy="6055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5485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02433"/>
          </a:xfrm>
        </p:spPr>
        <p:txBody>
          <a:bodyPr/>
          <a:lstStyle/>
          <a:p>
            <a:pPr algn="r" rtl="1"/>
            <a:r>
              <a:rPr lang="he-IL" dirty="0">
                <a:latin typeface="Assistant" pitchFamily="2" charset="-79"/>
                <a:cs typeface="Assistant" pitchFamily="2" charset="-79"/>
              </a:rPr>
              <a:t>הריביות נותרו יציבות וברמות דומות לערב המשבר</a:t>
            </a:r>
            <a:endParaRPr lang="en-US" dirty="0">
              <a:latin typeface="Assistant" pitchFamily="2" charset="-79"/>
              <a:cs typeface="Assistant" pitchFamily="2" charset="-79"/>
            </a:endParaRPr>
          </a:p>
        </p:txBody>
      </p:sp>
      <p:graphicFrame>
        <p:nvGraphicFramePr>
          <p:cNvPr id="4" name="תרשים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504153"/>
              </p:ext>
            </p:extLst>
          </p:nvPr>
        </p:nvGraphicFramePr>
        <p:xfrm>
          <a:off x="363894" y="718457"/>
          <a:ext cx="10989906" cy="6036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3116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12" y="0"/>
            <a:ext cx="11252719" cy="1110343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dirty="0">
                <a:latin typeface="Assistant" pitchFamily="2" charset="-79"/>
                <a:cs typeface="Assistant" pitchFamily="2" charset="-79"/>
              </a:rPr>
              <a:t>ריבית ריאלית לחמש שנים ולעשר שנים - </a:t>
            </a:r>
            <a:r>
              <a:rPr lang="he-IL" b="0" dirty="0">
                <a:latin typeface="Assistant" pitchFamily="2" charset="-79"/>
                <a:cs typeface="Assistant" pitchFamily="2" charset="-79"/>
              </a:rPr>
              <a:t>השוואה בינלאומית </a:t>
            </a:r>
            <a:r>
              <a:rPr lang="he-IL" dirty="0">
                <a:latin typeface="Assistant" pitchFamily="2" charset="-79"/>
                <a:cs typeface="Assistant" pitchFamily="2" charset="-79"/>
              </a:rPr>
              <a:t>מאי 2021</a:t>
            </a:r>
          </a:p>
        </p:txBody>
      </p:sp>
      <p:graphicFrame>
        <p:nvGraphicFramePr>
          <p:cNvPr id="4" name="תרשים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2431"/>
              </p:ext>
            </p:extLst>
          </p:nvPr>
        </p:nvGraphicFramePr>
        <p:xfrm>
          <a:off x="354563" y="1110342"/>
          <a:ext cx="11252719" cy="5673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8765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תרשים 1">
            <a:extLst>
              <a:ext uri="{FF2B5EF4-FFF2-40B4-BE49-F238E27FC236}">
                <a16:creationId xmlns:a16="http://schemas.microsoft.com/office/drawing/2014/main" id="{00000000-0008-0000-10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73752"/>
              </p:ext>
            </p:extLst>
          </p:nvPr>
        </p:nvGraphicFramePr>
        <p:xfrm>
          <a:off x="658368" y="1446550"/>
          <a:ext cx="11192256" cy="5122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0DBAB96-1566-A264-6981-15F9F834C50E}"/>
              </a:ext>
            </a:extLst>
          </p:cNvPr>
          <p:cNvSpPr txBox="1"/>
          <p:nvPr/>
        </p:nvSpPr>
        <p:spPr>
          <a:xfrm>
            <a:off x="256032" y="0"/>
            <a:ext cx="1175918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kumimoji="0" lang="he-IL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ssistant" pitchFamily="2" charset="-79"/>
                <a:ea typeface="+mj-ea"/>
                <a:cs typeface="Assistant" pitchFamily="2" charset="-79"/>
              </a:rPr>
              <a:t>ריבית ריאלית לחמש שנים ולעשר שנים - השוואה בינלאומית מאי 2022</a:t>
            </a:r>
            <a:endParaRPr lang="en-IL" sz="4000" dirty="0"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33193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>
            <a:spLocks noChangeArrowheads="1"/>
          </p:cNvSpPr>
          <p:nvPr/>
        </p:nvSpPr>
        <p:spPr bwMode="auto">
          <a:xfrm rot="20956400">
            <a:off x="1452757" y="24287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תרשים 5">
            <a:extLst>
              <a:ext uri="{FF2B5EF4-FFF2-40B4-BE49-F238E27FC236}">
                <a16:creationId xmlns:a16="http://schemas.microsoft.com/office/drawing/2014/main" id="{9B534357-9D91-B2EE-64ED-96C906946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782154"/>
              </p:ext>
            </p:extLst>
          </p:nvPr>
        </p:nvGraphicFramePr>
        <p:xfrm>
          <a:off x="0" y="1156996"/>
          <a:ext cx="12192000" cy="5634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6BAD9C1-9C14-CB8F-327A-F02AAD9BD340}"/>
              </a:ext>
            </a:extLst>
          </p:cNvPr>
          <p:cNvSpPr txBox="1"/>
          <p:nvPr/>
        </p:nvSpPr>
        <p:spPr>
          <a:xfrm>
            <a:off x="256032" y="0"/>
            <a:ext cx="1175918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kumimoji="0" lang="he-IL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ssistant" pitchFamily="2" charset="-79"/>
                <a:ea typeface="+mj-ea"/>
                <a:cs typeface="Assistant" pitchFamily="2" charset="-79"/>
              </a:rPr>
              <a:t>ריבית ריאלית לחמש שנים ולעשר שנים - השוואה בינלאומית דצמבר 2022</a:t>
            </a:r>
            <a:endParaRPr lang="en-IL" sz="4000" dirty="0"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36412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B0E5EC-9298-32CB-637F-FD63883B9973}"/>
              </a:ext>
            </a:extLst>
          </p:cNvPr>
          <p:cNvSpPr txBox="1"/>
          <p:nvPr/>
        </p:nvSpPr>
        <p:spPr>
          <a:xfrm>
            <a:off x="256032" y="0"/>
            <a:ext cx="1175918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kumimoji="0" lang="he-IL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ssistant" pitchFamily="2" charset="-79"/>
                <a:ea typeface="+mj-ea"/>
                <a:cs typeface="Assistant" pitchFamily="2" charset="-79"/>
              </a:rPr>
              <a:t>ריבית ריאלית לחמש שנים ולעשר שנים - השוואה בינלאומית </a:t>
            </a:r>
            <a:r>
              <a:rPr lang="he-IL" sz="4000" dirty="0">
                <a:solidFill>
                  <a:prstClr val="black"/>
                </a:solidFill>
                <a:latin typeface="Assistant" pitchFamily="2" charset="-79"/>
                <a:ea typeface="+mj-ea"/>
                <a:cs typeface="Assistant" pitchFamily="2" charset="-79"/>
              </a:rPr>
              <a:t>מאי</a:t>
            </a:r>
            <a:r>
              <a:rPr kumimoji="0" lang="he-IL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ssistant" pitchFamily="2" charset="-79"/>
                <a:ea typeface="+mj-ea"/>
                <a:cs typeface="Assistant" pitchFamily="2" charset="-79"/>
              </a:rPr>
              <a:t> 2023</a:t>
            </a:r>
            <a:endParaRPr lang="en-IL" sz="4000" dirty="0">
              <a:latin typeface="Assistant" pitchFamily="2" charset="-79"/>
              <a:cs typeface="Assistant" pitchFamily="2" charset="-79"/>
            </a:endParaRPr>
          </a:p>
        </p:txBody>
      </p:sp>
      <p:graphicFrame>
        <p:nvGraphicFramePr>
          <p:cNvPr id="5" name="תרשים 7">
            <a:extLst>
              <a:ext uri="{FF2B5EF4-FFF2-40B4-BE49-F238E27FC236}">
                <a16:creationId xmlns:a16="http://schemas.microsoft.com/office/drawing/2014/main" id="{469F02E1-383D-E9FE-D0F6-32D5BB2B4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942183"/>
              </p:ext>
            </p:extLst>
          </p:nvPr>
        </p:nvGraphicFramePr>
        <p:xfrm>
          <a:off x="256032" y="585216"/>
          <a:ext cx="11292840" cy="6272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2024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9FC-3BCB-338A-AD11-EE467376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>
              <a:defRPr sz="2000" b="0" i="0" u="none" strike="noStrike" kern="1200" spc="0" baseline="0">
                <a:solidFill>
                  <a:sysClr val="windowText" lastClr="000000"/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defRPr>
            </a:pPr>
            <a:r>
              <a:rPr lang="he-IL" sz="4400" b="1" baseline="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4400" b="1" dirty="0">
                <a:latin typeface="David" panose="020E0502060401010101" pitchFamily="34" charset="-79"/>
                <a:cs typeface="David" panose="020E0502060401010101" pitchFamily="34" charset="-79"/>
              </a:rPr>
              <a:t>האינפלציה בפועל,</a:t>
            </a:r>
            <a:r>
              <a:rPr lang="he-IL" sz="4400" b="1" baseline="0" dirty="0">
                <a:latin typeface="David" panose="020E0502060401010101" pitchFamily="34" charset="-79"/>
                <a:cs typeface="David" panose="020E0502060401010101" pitchFamily="34" charset="-79"/>
              </a:rPr>
              <a:t> יעדה</a:t>
            </a:r>
            <a:r>
              <a:rPr lang="he-IL" sz="4400" b="1" dirty="0">
                <a:latin typeface="David" panose="020E0502060401010101" pitchFamily="34" charset="-79"/>
                <a:cs typeface="David" panose="020E0502060401010101" pitchFamily="34" charset="-79"/>
              </a:rPr>
              <a:t> והשינוי בריבית הבנק המרכזי בישראל ובמדינות מפותחות:</a:t>
            </a:r>
            <a:br>
              <a:rPr lang="he-IL" sz="4400" b="1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sz="3100" dirty="0">
                <a:latin typeface="David" panose="020E0502060401010101" pitchFamily="34" charset="-79"/>
                <a:cs typeface="David" panose="020E0502060401010101" pitchFamily="34" charset="-79"/>
              </a:rPr>
              <a:t>(בסגול - מדינות שהכריזו על </a:t>
            </a:r>
            <a:r>
              <a:rPr lang="en-US" sz="3100" dirty="0">
                <a:latin typeface="David" panose="020E0502060401010101" pitchFamily="34" charset="-79"/>
                <a:cs typeface="David" panose="020E0502060401010101" pitchFamily="34" charset="-79"/>
              </a:rPr>
              <a:t>TAPERING</a:t>
            </a:r>
            <a:r>
              <a:rPr lang="he-IL" sz="31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3100" baseline="0" dirty="0">
                <a:latin typeface="David" panose="020E0502060401010101" pitchFamily="34" charset="-79"/>
                <a:cs typeface="David" panose="020E0502060401010101" pitchFamily="34" charset="-79"/>
              </a:rPr>
              <a:t>לפני 2022)</a:t>
            </a:r>
            <a:br>
              <a:rPr lang="he-IL" sz="31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endParaRPr lang="LID4096" sz="3100" dirty="0"/>
          </a:p>
        </p:txBody>
      </p:sp>
      <p:graphicFrame>
        <p:nvGraphicFramePr>
          <p:cNvPr id="6" name="תרשים 1">
            <a:extLst>
              <a:ext uri="{FF2B5EF4-FFF2-40B4-BE49-F238E27FC236}">
                <a16:creationId xmlns:a16="http://schemas.microsoft.com/office/drawing/2014/main" id="{00000000-0008-0000-50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776581"/>
              </p:ext>
            </p:extLst>
          </p:nvPr>
        </p:nvGraphicFramePr>
        <p:xfrm>
          <a:off x="1452000" y="792000"/>
          <a:ext cx="9288000" cy="606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793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546"/>
            <a:ext cx="10515600" cy="829194"/>
          </a:xfrm>
        </p:spPr>
        <p:txBody>
          <a:bodyPr/>
          <a:lstStyle/>
          <a:p>
            <a:pPr algn="r" rtl="1"/>
            <a:r>
              <a:rPr lang="he-IL" dirty="0">
                <a:latin typeface="Assistant" pitchFamily="2" charset="-79"/>
                <a:cs typeface="Assistant" pitchFamily="2" charset="-79"/>
              </a:rPr>
              <a:t>האינפלציה השנתית בישראל 2016 - 2023</a:t>
            </a:r>
            <a:endParaRPr lang="en-US" dirty="0">
              <a:latin typeface="Assistant" pitchFamily="2" charset="-79"/>
              <a:cs typeface="Assistant" pitchFamily="2" charset="-79"/>
            </a:endParaRPr>
          </a:p>
        </p:txBody>
      </p:sp>
      <p:graphicFrame>
        <p:nvGraphicFramePr>
          <p:cNvPr id="4" name="Chart 1">
            <a:extLst>
              <a:ext uri="{FF2B5EF4-FFF2-40B4-BE49-F238E27FC236}">
                <a16:creationId xmlns:a16="http://schemas.microsoft.com/office/drawing/2014/main" id="{8326539C-94C8-322E-BA19-E22BBC63E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168103"/>
              </p:ext>
            </p:extLst>
          </p:nvPr>
        </p:nvGraphicFramePr>
        <p:xfrm>
          <a:off x="64008" y="786384"/>
          <a:ext cx="11759184" cy="6005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343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463AE9-B35E-5118-FC85-BBBBCFDC7C4B}"/>
              </a:ext>
            </a:extLst>
          </p:cNvPr>
          <p:cNvSpPr txBox="1"/>
          <p:nvPr/>
        </p:nvSpPr>
        <p:spPr>
          <a:xfrm>
            <a:off x="0" y="134035"/>
            <a:ext cx="120243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3200" i="0" u="none" strike="noStrike" dirty="0">
                <a:solidFill>
                  <a:srgbClr val="000000"/>
                </a:solidFill>
                <a:latin typeface="David" panose="020E0502060401010101" pitchFamily="34" charset="-79"/>
              </a:rPr>
              <a:t>האינפלציה השנתית של המוצרים הסחירים ושל המוצרים הלא סחירים</a:t>
            </a:r>
            <a:endParaRPr lang="he-IL" sz="3200" dirty="0">
              <a:latin typeface="David" panose="020E0502060401010101" pitchFamily="34" charset="-79"/>
            </a:endParaRPr>
          </a:p>
        </p:txBody>
      </p:sp>
      <p:pic>
        <p:nvPicPr>
          <p:cNvPr id="5" name="Picture 4" descr="A picture containing text, plot, diagram, line&#10;&#10;Description automatically generated">
            <a:extLst>
              <a:ext uri="{FF2B5EF4-FFF2-40B4-BE49-F238E27FC236}">
                <a16:creationId xmlns:a16="http://schemas.microsoft.com/office/drawing/2014/main" id="{C35662B4-F157-33EC-6EA0-A2A121334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66" y="924300"/>
            <a:ext cx="11215868" cy="5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2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waterfall chart&#10;&#10;Description automatically generated">
            <a:extLst>
              <a:ext uri="{FF2B5EF4-FFF2-40B4-BE49-F238E27FC236}">
                <a16:creationId xmlns:a16="http://schemas.microsoft.com/office/drawing/2014/main" id="{D74BEBA0-BD5E-CF3D-133C-5C8A8ECF8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67" y="0"/>
            <a:ext cx="9800466" cy="6707925"/>
          </a:xfrm>
        </p:spPr>
      </p:pic>
    </p:spTree>
    <p:extLst>
      <p:ext uri="{BB962C8B-B14F-4D97-AF65-F5344CB8AC3E}">
        <p14:creationId xmlns:p14="http://schemas.microsoft.com/office/powerpoint/2010/main" val="119452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B5B0-2BD6-0F2F-8598-DD78DB5B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661"/>
            <a:ext cx="10515600" cy="860171"/>
          </a:xfrm>
        </p:spPr>
        <p:txBody>
          <a:bodyPr/>
          <a:lstStyle/>
          <a:p>
            <a:r>
              <a:rPr lang="he-IL" sz="4400" b="1" i="0" u="none" strike="noStrike" baseline="0" dirty="0">
                <a:solidFill>
                  <a:srgbClr val="000000"/>
                </a:solidFill>
                <a:latin typeface="David"/>
                <a:cs typeface="+mn-cs"/>
              </a:rPr>
              <a:t>הציפיות </a:t>
            </a:r>
            <a:r>
              <a:rPr lang="he-IL" sz="4400" b="1" i="0" u="none" strike="noStrike" baseline="0" dirty="0" err="1">
                <a:solidFill>
                  <a:srgbClr val="000000"/>
                </a:solidFill>
                <a:latin typeface="David"/>
                <a:cs typeface="+mn-cs"/>
              </a:rPr>
              <a:t>פורוורד</a:t>
            </a:r>
            <a:r>
              <a:rPr lang="he-IL" sz="4400" b="1" i="0" u="none" strike="noStrike" baseline="0" dirty="0">
                <a:solidFill>
                  <a:srgbClr val="000000"/>
                </a:solidFill>
                <a:latin typeface="David"/>
                <a:cs typeface="+mn-cs"/>
              </a:rPr>
              <a:t> לאינפלציה בטווחים שונים</a:t>
            </a:r>
            <a:endParaRPr lang="en-IL" dirty="0">
              <a:cs typeface="+mn-cs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10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473476"/>
              </p:ext>
            </p:extLst>
          </p:nvPr>
        </p:nvGraphicFramePr>
        <p:xfrm>
          <a:off x="246888" y="941831"/>
          <a:ext cx="11622024" cy="5751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0880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Assistant" pitchFamily="2" charset="-79"/>
                <a:cs typeface="Assistant" pitchFamily="2" charset="-79"/>
              </a:rPr>
              <a:t>כלי הריבית: כלל טיילור</a:t>
            </a:r>
            <a:endParaRPr lang="en-US" dirty="0">
              <a:latin typeface="Assistant" pitchFamily="2" charset="-79"/>
              <a:cs typeface="Assistant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he-IL" dirty="0"/>
                  <a:t> - ריבית הבנק המרכזי</a:t>
                </a:r>
                <a:endParaRPr lang="en-US" dirty="0"/>
              </a:p>
              <a:p>
                <a:pPr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he-IL" dirty="0"/>
                  <a:t> - הריבית הריאלית הטבעית</a:t>
                </a:r>
                <a:endParaRPr lang="en-US" dirty="0"/>
              </a:p>
              <a:p>
                <a:pPr algn="r" rt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he-IL" dirty="0"/>
                  <a:t> - יעד האינפלציה</a:t>
                </a:r>
                <a:endParaRPr lang="en-US" dirty="0"/>
              </a:p>
              <a:p>
                <a:pPr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he-IL" dirty="0"/>
                  <a:t> - לוג התוצר ולוג התוצר הטבעי (ז.א., התוצר של המגמה)</a:t>
                </a:r>
                <a:endParaRPr lang="en-US" dirty="0"/>
              </a:p>
              <a:p>
                <a:pPr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he-IL" dirty="0"/>
                  <a:t> - קבועים חיוביים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77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73413"/>
            <a:ext cx="10515600" cy="959822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>
                <a:latin typeface="Assistant" pitchFamily="2" charset="-79"/>
                <a:cs typeface="Assistant" pitchFamily="2" charset="-79"/>
              </a:rPr>
              <a:t>הריבית בפועל מול הריבית הנגזרת מכלל טיילור – ארה"ב</a:t>
            </a:r>
            <a:endParaRPr lang="en-US" dirty="0">
              <a:latin typeface="Assistant" pitchFamily="2" charset="-79"/>
              <a:cs typeface="Assistant" pitchFamily="2" charset="-79"/>
            </a:endParaRPr>
          </a:p>
        </p:txBody>
      </p:sp>
      <p:pic>
        <p:nvPicPr>
          <p:cNvPr id="4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88" y="1156996"/>
            <a:ext cx="10002416" cy="53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2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73413"/>
            <a:ext cx="10515600" cy="959822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>
                <a:latin typeface="Assistant" pitchFamily="2" charset="-79"/>
                <a:cs typeface="Assistant" pitchFamily="2" charset="-79"/>
              </a:rPr>
              <a:t>הריבית בפועל מול הריבית הנגזרת מכלל טיילור – ישראל</a:t>
            </a:r>
            <a:endParaRPr lang="en-US"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60" y="755781"/>
            <a:ext cx="10954138" cy="6027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298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raeliBank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0B0F0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אסף">
    <a:dk1>
      <a:sysClr val="windowText" lastClr="000000"/>
    </a:dk1>
    <a:lt1>
      <a:sysClr val="window" lastClr="FFFFFF"/>
    </a:lt1>
    <a:dk2>
      <a:srgbClr val="44546A"/>
    </a:dk2>
    <a:lt2>
      <a:srgbClr val="FFFFFF"/>
    </a:lt2>
    <a:accent1>
      <a:srgbClr val="9E67AB"/>
    </a:accent1>
    <a:accent2>
      <a:srgbClr val="FAA75B"/>
    </a:accent2>
    <a:accent3>
      <a:srgbClr val="50ACCC"/>
    </a:accent3>
    <a:accent4>
      <a:srgbClr val="7BBB61"/>
    </a:accent4>
    <a:accent5>
      <a:srgbClr val="F15A60"/>
    </a:accent5>
    <a:accent6>
      <a:srgbClr val="7F7F7F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9598</TotalTime>
  <Words>803</Words>
  <Application>Microsoft Office PowerPoint</Application>
  <PresentationFormat>Widescreen</PresentationFormat>
  <Paragraphs>92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Assistant</vt:lpstr>
      <vt:lpstr>Calibri</vt:lpstr>
      <vt:lpstr>Calibri Light</vt:lpstr>
      <vt:lpstr>Cambria Math</vt:lpstr>
      <vt:lpstr>David</vt:lpstr>
      <vt:lpstr>Office Theme</vt:lpstr>
      <vt:lpstr>מדיניות מוניטרית מודרנית והמדיניות המוניטרית בישראל</vt:lpstr>
      <vt:lpstr>יעד אינפלציה – Inflation Targeting</vt:lpstr>
      <vt:lpstr>האינפלציה השנתית בישראל 2016 - 2023</vt:lpstr>
      <vt:lpstr>PowerPoint Presentation</vt:lpstr>
      <vt:lpstr>PowerPoint Presentation</vt:lpstr>
      <vt:lpstr>הציפיות פורוורד לאינפלציה בטווחים שונים</vt:lpstr>
      <vt:lpstr>כלי הריבית: כלל טיילור</vt:lpstr>
      <vt:lpstr>הריבית בפועל מול הריבית הנגזרת מכלל טיילור – ארה"ב</vt:lpstr>
      <vt:lpstr>הריבית בפועל מול הריבית הנגזרת מכלל טיילור – ישראל</vt:lpstr>
      <vt:lpstr>התערבות בשוק מט"ח</vt:lpstr>
      <vt:lpstr>רכישות מט"ח ושער החליפין של השקל מול הדולר</vt:lpstr>
      <vt:lpstr>למה בנק ישראל רוכש מט"ח?</vt:lpstr>
      <vt:lpstr>המדיניות המוניטרית בישראל במשבר הקורונה</vt:lpstr>
      <vt:lpstr>המדיניות המוניטרית בישראל במשבר הקורונה</vt:lpstr>
      <vt:lpstr>הכלים המוניטרים שהופעלו</vt:lpstr>
      <vt:lpstr>בפברואר – מרץ 2020: בהלה בשווקים הפיננסיים</vt:lpstr>
      <vt:lpstr>ההתערבות בשוק האג"ח הממשלתי</vt:lpstr>
      <vt:lpstr>ההתערבות בשוק האג"ח הממשלתי</vt:lpstr>
      <vt:lpstr>סיוע לעסקים גדולים-בינוניים: רכישת אג"ח תאגידי</vt:lpstr>
      <vt:lpstr>מרווחי אג"ח תאגידי (מאג"ח ממשלתי)</vt:lpstr>
      <vt:lpstr>האשראי הבנקאי במשק</vt:lpstr>
      <vt:lpstr>הריביות נותרו יציבות וברמות דומות לערב המשבר</vt:lpstr>
      <vt:lpstr>ריבית ריאלית לחמש שנים ולעשר שנים - השוואה בינלאומית מאי 2021</vt:lpstr>
      <vt:lpstr>PowerPoint Presentation</vt:lpstr>
      <vt:lpstr>PowerPoint Presentation</vt:lpstr>
      <vt:lpstr>PowerPoint Presentation</vt:lpstr>
      <vt:lpstr> האינפלציה בפועל, יעדה והשינוי בריבית הבנק המרכזי בישראל ובמדינות מפותחות: (בסגול - מדינות שהכריזו על TAPERING לפני 2022)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moshe</dc:creator>
  <cp:lastModifiedBy>Moshe Hazan</cp:lastModifiedBy>
  <cp:revision>44</cp:revision>
  <dcterms:created xsi:type="dcterms:W3CDTF">2021-06-07T13:43:05Z</dcterms:created>
  <dcterms:modified xsi:type="dcterms:W3CDTF">2023-06-18T12:39:27Z</dcterms:modified>
</cp:coreProperties>
</file>