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4" r:id="rId4"/>
    <p:sldId id="269" r:id="rId5"/>
    <p:sldId id="265" r:id="rId6"/>
    <p:sldId id="270" r:id="rId7"/>
    <p:sldId id="271" r:id="rId8"/>
    <p:sldId id="272" r:id="rId9"/>
    <p:sldId id="268" r:id="rId10"/>
    <p:sldId id="274" r:id="rId11"/>
    <p:sldId id="266" r:id="rId12"/>
    <p:sldId id="275" r:id="rId13"/>
    <p:sldId id="267" r:id="rId14"/>
    <p:sldId id="273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075CC"/>
    <a:srgbClr val="008DF6"/>
    <a:srgbClr val="007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1" autoAdjust="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B0417-D65A-48CF-8684-4D8424D7BC8F}" type="doc">
      <dgm:prSet loTypeId="urn:microsoft.com/office/officeart/2008/layout/Lined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96C1375-61B2-4523-8AB4-568D5940B909}">
      <dgm:prSet phldrT="[Text]"/>
      <dgm:spPr/>
      <dgm:t>
        <a:bodyPr/>
        <a:lstStyle/>
        <a:p>
          <a:r>
            <a:rPr lang="en-US" dirty="0" smtClean="0"/>
            <a:t>Project Brief</a:t>
          </a:r>
          <a:endParaRPr lang="en-US" dirty="0"/>
        </a:p>
      </dgm:t>
    </dgm:pt>
    <dgm:pt modelId="{16A8FB48-E4B2-497B-B049-31D90F624CFA}" type="parTrans" cxnId="{77DC6F63-04A4-432A-B0BD-6196ECC5C251}">
      <dgm:prSet/>
      <dgm:spPr/>
      <dgm:t>
        <a:bodyPr/>
        <a:lstStyle/>
        <a:p>
          <a:endParaRPr lang="en-US"/>
        </a:p>
      </dgm:t>
    </dgm:pt>
    <dgm:pt modelId="{F9201FD5-33D1-4FDF-B95C-E9FFAF85E3B2}" type="sibTrans" cxnId="{77DC6F63-04A4-432A-B0BD-6196ECC5C251}">
      <dgm:prSet/>
      <dgm:spPr/>
      <dgm:t>
        <a:bodyPr/>
        <a:lstStyle/>
        <a:p>
          <a:endParaRPr lang="en-US"/>
        </a:p>
      </dgm:t>
    </dgm:pt>
    <dgm:pt modelId="{1A0B3C71-8795-488C-A7A7-4CAC31BFFBE9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67C7F72A-271D-4EAB-AB47-D4F034983FFF}" type="parTrans" cxnId="{47F3FB10-6F39-486A-ADE8-558FA732C4AD}">
      <dgm:prSet/>
      <dgm:spPr/>
      <dgm:t>
        <a:bodyPr/>
        <a:lstStyle/>
        <a:p>
          <a:endParaRPr lang="en-US"/>
        </a:p>
      </dgm:t>
    </dgm:pt>
    <dgm:pt modelId="{DC062585-638A-4C08-AC32-7CE3E6960E2E}" type="sibTrans" cxnId="{47F3FB10-6F39-486A-ADE8-558FA732C4AD}">
      <dgm:prSet/>
      <dgm:spPr/>
      <dgm:t>
        <a:bodyPr/>
        <a:lstStyle/>
        <a:p>
          <a:endParaRPr lang="en-US"/>
        </a:p>
      </dgm:t>
    </dgm:pt>
    <dgm:pt modelId="{51A11B4B-277D-4685-A117-8B9598BB84D3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C0AE0CBF-ABA0-43E2-B97F-DEE2A125F926}" type="parTrans" cxnId="{907FD815-1F8E-4EC1-B135-864FE80FEA7D}">
      <dgm:prSet/>
      <dgm:spPr/>
      <dgm:t>
        <a:bodyPr/>
        <a:lstStyle/>
        <a:p>
          <a:endParaRPr lang="en-US"/>
        </a:p>
      </dgm:t>
    </dgm:pt>
    <dgm:pt modelId="{BB032587-D8E7-40EE-98A5-E90F05D24829}" type="sibTrans" cxnId="{907FD815-1F8E-4EC1-B135-864FE80FEA7D}">
      <dgm:prSet/>
      <dgm:spPr/>
      <dgm:t>
        <a:bodyPr/>
        <a:lstStyle/>
        <a:p>
          <a:endParaRPr lang="en-US"/>
        </a:p>
      </dgm:t>
    </dgm:pt>
    <dgm:pt modelId="{51DFA006-CDE5-465B-AE48-AA2ED5AE57F3}">
      <dgm:prSet phldrT="[Text]"/>
      <dgm:spPr/>
      <dgm:t>
        <a:bodyPr/>
        <a:lstStyle/>
        <a:p>
          <a:r>
            <a:rPr lang="en-US" dirty="0" smtClean="0"/>
            <a:t>Conclusions</a:t>
          </a:r>
          <a:endParaRPr lang="en-US" dirty="0"/>
        </a:p>
      </dgm:t>
    </dgm:pt>
    <dgm:pt modelId="{B5C9E32E-5583-4A47-9822-C9F053F72FA1}" type="parTrans" cxnId="{7C93C0C8-D6E0-4B0A-B627-B71997EB7188}">
      <dgm:prSet/>
      <dgm:spPr/>
      <dgm:t>
        <a:bodyPr/>
        <a:lstStyle/>
        <a:p>
          <a:endParaRPr lang="en-US"/>
        </a:p>
      </dgm:t>
    </dgm:pt>
    <dgm:pt modelId="{5C88D10D-1B68-4033-A3A2-1FFD1756C36F}" type="sibTrans" cxnId="{7C93C0C8-D6E0-4B0A-B627-B71997EB7188}">
      <dgm:prSet/>
      <dgm:spPr/>
      <dgm:t>
        <a:bodyPr/>
        <a:lstStyle/>
        <a:p>
          <a:endParaRPr lang="en-US"/>
        </a:p>
      </dgm:t>
    </dgm:pt>
    <dgm:pt modelId="{080983E9-B239-46DF-84EE-A40FD411071F}" type="pres">
      <dgm:prSet presAssocID="{0B2B0417-D65A-48CF-8684-4D8424D7BC8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CB234CC-EA9A-4DDD-AB83-A5A95181D361}" type="pres">
      <dgm:prSet presAssocID="{796C1375-61B2-4523-8AB4-568D5940B909}" presName="thickLine" presStyleLbl="alignNode1" presStyleIdx="0" presStyleCnt="4"/>
      <dgm:spPr/>
    </dgm:pt>
    <dgm:pt modelId="{FEC4DA0A-B6EE-4607-AC4D-02B2A671D246}" type="pres">
      <dgm:prSet presAssocID="{796C1375-61B2-4523-8AB4-568D5940B909}" presName="horz1" presStyleCnt="0"/>
      <dgm:spPr/>
    </dgm:pt>
    <dgm:pt modelId="{1BC1A616-058D-4E92-B81B-C49560AAA765}" type="pres">
      <dgm:prSet presAssocID="{796C1375-61B2-4523-8AB4-568D5940B909}" presName="tx1" presStyleLbl="revTx" presStyleIdx="0" presStyleCnt="4"/>
      <dgm:spPr/>
      <dgm:t>
        <a:bodyPr/>
        <a:lstStyle/>
        <a:p>
          <a:endParaRPr lang="en-US"/>
        </a:p>
      </dgm:t>
    </dgm:pt>
    <dgm:pt modelId="{4E4485F1-D4B8-43F9-9D20-50CD09795A30}" type="pres">
      <dgm:prSet presAssocID="{796C1375-61B2-4523-8AB4-568D5940B909}" presName="vert1" presStyleCnt="0"/>
      <dgm:spPr/>
    </dgm:pt>
    <dgm:pt modelId="{DEE0DB9B-87EB-46D2-A2CB-62C4846686CF}" type="pres">
      <dgm:prSet presAssocID="{1A0B3C71-8795-488C-A7A7-4CAC31BFFBE9}" presName="thickLine" presStyleLbl="alignNode1" presStyleIdx="1" presStyleCnt="4"/>
      <dgm:spPr/>
    </dgm:pt>
    <dgm:pt modelId="{DB81EFB8-EF12-4FCE-9AA5-D132646ECB53}" type="pres">
      <dgm:prSet presAssocID="{1A0B3C71-8795-488C-A7A7-4CAC31BFFBE9}" presName="horz1" presStyleCnt="0"/>
      <dgm:spPr/>
    </dgm:pt>
    <dgm:pt modelId="{B6F8A681-5C9B-40BE-B553-951B4F3908E6}" type="pres">
      <dgm:prSet presAssocID="{1A0B3C71-8795-488C-A7A7-4CAC31BFFBE9}" presName="tx1" presStyleLbl="revTx" presStyleIdx="1" presStyleCnt="4"/>
      <dgm:spPr/>
      <dgm:t>
        <a:bodyPr/>
        <a:lstStyle/>
        <a:p>
          <a:endParaRPr lang="en-US"/>
        </a:p>
      </dgm:t>
    </dgm:pt>
    <dgm:pt modelId="{DFCBCFF0-95DA-47AB-A5B0-D9D131FF44B8}" type="pres">
      <dgm:prSet presAssocID="{1A0B3C71-8795-488C-A7A7-4CAC31BFFBE9}" presName="vert1" presStyleCnt="0"/>
      <dgm:spPr/>
    </dgm:pt>
    <dgm:pt modelId="{B2F1AE94-8B0D-4215-93F1-5277EB995552}" type="pres">
      <dgm:prSet presAssocID="{51A11B4B-277D-4685-A117-8B9598BB84D3}" presName="thickLine" presStyleLbl="alignNode1" presStyleIdx="2" presStyleCnt="4"/>
      <dgm:spPr/>
    </dgm:pt>
    <dgm:pt modelId="{CBDF9C56-D491-4068-8D6F-509B42B095B5}" type="pres">
      <dgm:prSet presAssocID="{51A11B4B-277D-4685-A117-8B9598BB84D3}" presName="horz1" presStyleCnt="0"/>
      <dgm:spPr/>
    </dgm:pt>
    <dgm:pt modelId="{633027DB-48E1-4E5F-89DB-C1206E121055}" type="pres">
      <dgm:prSet presAssocID="{51A11B4B-277D-4685-A117-8B9598BB84D3}" presName="tx1" presStyleLbl="revTx" presStyleIdx="2" presStyleCnt="4"/>
      <dgm:spPr/>
      <dgm:t>
        <a:bodyPr/>
        <a:lstStyle/>
        <a:p>
          <a:endParaRPr lang="en-US"/>
        </a:p>
      </dgm:t>
    </dgm:pt>
    <dgm:pt modelId="{3C07E82A-F647-4E7E-809A-C54A4E8DC826}" type="pres">
      <dgm:prSet presAssocID="{51A11B4B-277D-4685-A117-8B9598BB84D3}" presName="vert1" presStyleCnt="0"/>
      <dgm:spPr/>
    </dgm:pt>
    <dgm:pt modelId="{2A0EEEE4-8264-4D05-9D92-0703BAB192B0}" type="pres">
      <dgm:prSet presAssocID="{51DFA006-CDE5-465B-AE48-AA2ED5AE57F3}" presName="thickLine" presStyleLbl="alignNode1" presStyleIdx="3" presStyleCnt="4"/>
      <dgm:spPr/>
    </dgm:pt>
    <dgm:pt modelId="{FFF64187-636A-4925-8EFF-EC349960A456}" type="pres">
      <dgm:prSet presAssocID="{51DFA006-CDE5-465B-AE48-AA2ED5AE57F3}" presName="horz1" presStyleCnt="0"/>
      <dgm:spPr/>
    </dgm:pt>
    <dgm:pt modelId="{9724E422-016D-4F91-884A-645997F95E6B}" type="pres">
      <dgm:prSet presAssocID="{51DFA006-CDE5-465B-AE48-AA2ED5AE57F3}" presName="tx1" presStyleLbl="revTx" presStyleIdx="3" presStyleCnt="4"/>
      <dgm:spPr/>
      <dgm:t>
        <a:bodyPr/>
        <a:lstStyle/>
        <a:p>
          <a:endParaRPr lang="en-US"/>
        </a:p>
      </dgm:t>
    </dgm:pt>
    <dgm:pt modelId="{9CEB0D8A-4828-43AE-A777-544539ECDA68}" type="pres">
      <dgm:prSet presAssocID="{51DFA006-CDE5-465B-AE48-AA2ED5AE57F3}" presName="vert1" presStyleCnt="0"/>
      <dgm:spPr/>
    </dgm:pt>
  </dgm:ptLst>
  <dgm:cxnLst>
    <dgm:cxn modelId="{47F3FB10-6F39-486A-ADE8-558FA732C4AD}" srcId="{0B2B0417-D65A-48CF-8684-4D8424D7BC8F}" destId="{1A0B3C71-8795-488C-A7A7-4CAC31BFFBE9}" srcOrd="1" destOrd="0" parTransId="{67C7F72A-271D-4EAB-AB47-D4F034983FFF}" sibTransId="{DC062585-638A-4C08-AC32-7CE3E6960E2E}"/>
    <dgm:cxn modelId="{4BD8C8E4-D112-4749-894C-E9C077D51694}" type="presOf" srcId="{0B2B0417-D65A-48CF-8684-4D8424D7BC8F}" destId="{080983E9-B239-46DF-84EE-A40FD411071F}" srcOrd="0" destOrd="0" presId="urn:microsoft.com/office/officeart/2008/layout/LinedList"/>
    <dgm:cxn modelId="{DB7D5F4A-2DD1-44A2-96BA-49F062F26478}" type="presOf" srcId="{796C1375-61B2-4523-8AB4-568D5940B909}" destId="{1BC1A616-058D-4E92-B81B-C49560AAA765}" srcOrd="0" destOrd="0" presId="urn:microsoft.com/office/officeart/2008/layout/LinedList"/>
    <dgm:cxn modelId="{439209C5-BA40-482F-86D4-4C4C3CD581DC}" type="presOf" srcId="{51DFA006-CDE5-465B-AE48-AA2ED5AE57F3}" destId="{9724E422-016D-4F91-884A-645997F95E6B}" srcOrd="0" destOrd="0" presId="urn:microsoft.com/office/officeart/2008/layout/LinedList"/>
    <dgm:cxn modelId="{7C93C0C8-D6E0-4B0A-B627-B71997EB7188}" srcId="{0B2B0417-D65A-48CF-8684-4D8424D7BC8F}" destId="{51DFA006-CDE5-465B-AE48-AA2ED5AE57F3}" srcOrd="3" destOrd="0" parTransId="{B5C9E32E-5583-4A47-9822-C9F053F72FA1}" sibTransId="{5C88D10D-1B68-4033-A3A2-1FFD1756C36F}"/>
    <dgm:cxn modelId="{77DC6F63-04A4-432A-B0BD-6196ECC5C251}" srcId="{0B2B0417-D65A-48CF-8684-4D8424D7BC8F}" destId="{796C1375-61B2-4523-8AB4-568D5940B909}" srcOrd="0" destOrd="0" parTransId="{16A8FB48-E4B2-497B-B049-31D90F624CFA}" sibTransId="{F9201FD5-33D1-4FDF-B95C-E9FFAF85E3B2}"/>
    <dgm:cxn modelId="{907FD815-1F8E-4EC1-B135-864FE80FEA7D}" srcId="{0B2B0417-D65A-48CF-8684-4D8424D7BC8F}" destId="{51A11B4B-277D-4685-A117-8B9598BB84D3}" srcOrd="2" destOrd="0" parTransId="{C0AE0CBF-ABA0-43E2-B97F-DEE2A125F926}" sibTransId="{BB032587-D8E7-40EE-98A5-E90F05D24829}"/>
    <dgm:cxn modelId="{382D7361-14BA-4041-8243-D7B3ACC8C8EA}" type="presOf" srcId="{51A11B4B-277D-4685-A117-8B9598BB84D3}" destId="{633027DB-48E1-4E5F-89DB-C1206E121055}" srcOrd="0" destOrd="0" presId="urn:microsoft.com/office/officeart/2008/layout/LinedList"/>
    <dgm:cxn modelId="{121AADD2-FD5E-4B00-BBDA-3547D7C04E4C}" type="presOf" srcId="{1A0B3C71-8795-488C-A7A7-4CAC31BFFBE9}" destId="{B6F8A681-5C9B-40BE-B553-951B4F3908E6}" srcOrd="0" destOrd="0" presId="urn:microsoft.com/office/officeart/2008/layout/LinedList"/>
    <dgm:cxn modelId="{8609FC72-9573-4466-8FDB-6B948647772D}" type="presParOf" srcId="{080983E9-B239-46DF-84EE-A40FD411071F}" destId="{8CB234CC-EA9A-4DDD-AB83-A5A95181D361}" srcOrd="0" destOrd="0" presId="urn:microsoft.com/office/officeart/2008/layout/LinedList"/>
    <dgm:cxn modelId="{EEB71FA0-C375-4B6A-B1C4-42DD3824AC5B}" type="presParOf" srcId="{080983E9-B239-46DF-84EE-A40FD411071F}" destId="{FEC4DA0A-B6EE-4607-AC4D-02B2A671D246}" srcOrd="1" destOrd="0" presId="urn:microsoft.com/office/officeart/2008/layout/LinedList"/>
    <dgm:cxn modelId="{87A9B338-7EAB-43A9-B276-BD7B5514FE77}" type="presParOf" srcId="{FEC4DA0A-B6EE-4607-AC4D-02B2A671D246}" destId="{1BC1A616-058D-4E92-B81B-C49560AAA765}" srcOrd="0" destOrd="0" presId="urn:microsoft.com/office/officeart/2008/layout/LinedList"/>
    <dgm:cxn modelId="{09AAB96C-4A4C-41BA-8F2C-BAED3A87FFF0}" type="presParOf" srcId="{FEC4DA0A-B6EE-4607-AC4D-02B2A671D246}" destId="{4E4485F1-D4B8-43F9-9D20-50CD09795A30}" srcOrd="1" destOrd="0" presId="urn:microsoft.com/office/officeart/2008/layout/LinedList"/>
    <dgm:cxn modelId="{30E2DE3B-8F82-4BBC-98A1-9E7E3032F31D}" type="presParOf" srcId="{080983E9-B239-46DF-84EE-A40FD411071F}" destId="{DEE0DB9B-87EB-46D2-A2CB-62C4846686CF}" srcOrd="2" destOrd="0" presId="urn:microsoft.com/office/officeart/2008/layout/LinedList"/>
    <dgm:cxn modelId="{0935A5D1-8F56-4FCE-A0F8-77B8F8451183}" type="presParOf" srcId="{080983E9-B239-46DF-84EE-A40FD411071F}" destId="{DB81EFB8-EF12-4FCE-9AA5-D132646ECB53}" srcOrd="3" destOrd="0" presId="urn:microsoft.com/office/officeart/2008/layout/LinedList"/>
    <dgm:cxn modelId="{B01B67B1-C0F2-4B63-8228-695A2DBB3109}" type="presParOf" srcId="{DB81EFB8-EF12-4FCE-9AA5-D132646ECB53}" destId="{B6F8A681-5C9B-40BE-B553-951B4F3908E6}" srcOrd="0" destOrd="0" presId="urn:microsoft.com/office/officeart/2008/layout/LinedList"/>
    <dgm:cxn modelId="{0E0EB2F0-CA88-4405-8985-3A4B507CC5A2}" type="presParOf" srcId="{DB81EFB8-EF12-4FCE-9AA5-D132646ECB53}" destId="{DFCBCFF0-95DA-47AB-A5B0-D9D131FF44B8}" srcOrd="1" destOrd="0" presId="urn:microsoft.com/office/officeart/2008/layout/LinedList"/>
    <dgm:cxn modelId="{BB8D3FC1-F88D-49F7-9E72-94229B8036D4}" type="presParOf" srcId="{080983E9-B239-46DF-84EE-A40FD411071F}" destId="{B2F1AE94-8B0D-4215-93F1-5277EB995552}" srcOrd="4" destOrd="0" presId="urn:microsoft.com/office/officeart/2008/layout/LinedList"/>
    <dgm:cxn modelId="{4160D967-96EB-4490-86D3-F2285E226F56}" type="presParOf" srcId="{080983E9-B239-46DF-84EE-A40FD411071F}" destId="{CBDF9C56-D491-4068-8D6F-509B42B095B5}" srcOrd="5" destOrd="0" presId="urn:microsoft.com/office/officeart/2008/layout/LinedList"/>
    <dgm:cxn modelId="{17FCB716-44BB-496E-B6F6-DDF9693E2963}" type="presParOf" srcId="{CBDF9C56-D491-4068-8D6F-509B42B095B5}" destId="{633027DB-48E1-4E5F-89DB-C1206E121055}" srcOrd="0" destOrd="0" presId="urn:microsoft.com/office/officeart/2008/layout/LinedList"/>
    <dgm:cxn modelId="{F3058C87-ADC6-45AA-8B1F-E69AC7B4D9BA}" type="presParOf" srcId="{CBDF9C56-D491-4068-8D6F-509B42B095B5}" destId="{3C07E82A-F647-4E7E-809A-C54A4E8DC826}" srcOrd="1" destOrd="0" presId="urn:microsoft.com/office/officeart/2008/layout/LinedList"/>
    <dgm:cxn modelId="{00D9AFA1-D043-4839-8702-4F215F6BD33B}" type="presParOf" srcId="{080983E9-B239-46DF-84EE-A40FD411071F}" destId="{2A0EEEE4-8264-4D05-9D92-0703BAB192B0}" srcOrd="6" destOrd="0" presId="urn:microsoft.com/office/officeart/2008/layout/LinedList"/>
    <dgm:cxn modelId="{F6D6DBA4-7996-43C6-A444-1E3AA4B7C7C0}" type="presParOf" srcId="{080983E9-B239-46DF-84EE-A40FD411071F}" destId="{FFF64187-636A-4925-8EFF-EC349960A456}" srcOrd="7" destOrd="0" presId="urn:microsoft.com/office/officeart/2008/layout/LinedList"/>
    <dgm:cxn modelId="{8090EF1A-A49E-40E0-875E-FA6841E3A721}" type="presParOf" srcId="{FFF64187-636A-4925-8EFF-EC349960A456}" destId="{9724E422-016D-4F91-884A-645997F95E6B}" srcOrd="0" destOrd="0" presId="urn:microsoft.com/office/officeart/2008/layout/LinedList"/>
    <dgm:cxn modelId="{5B4EF6A8-80A8-439B-91E6-0688E75CC09E}" type="presParOf" srcId="{FFF64187-636A-4925-8EFF-EC349960A456}" destId="{9CEB0D8A-4828-43AE-A777-544539ECDA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B2B0417-D65A-48CF-8684-4D8424D7BC8F}" type="doc">
      <dgm:prSet loTypeId="urn:microsoft.com/office/officeart/2005/8/layout/hList7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6C1375-61B2-4523-8AB4-568D5940B909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/>
            <a:t>Project Brief</a:t>
          </a:r>
          <a:endParaRPr lang="en-US" sz="1400" b="1" dirty="0"/>
        </a:p>
      </dgm:t>
    </dgm:pt>
    <dgm:pt modelId="{16A8FB48-E4B2-497B-B049-31D90F624CFA}" type="parTrans" cxnId="{77DC6F63-04A4-432A-B0BD-6196ECC5C251}">
      <dgm:prSet/>
      <dgm:spPr/>
      <dgm:t>
        <a:bodyPr/>
        <a:lstStyle/>
        <a:p>
          <a:endParaRPr lang="en-US"/>
        </a:p>
      </dgm:t>
    </dgm:pt>
    <dgm:pt modelId="{F9201FD5-33D1-4FDF-B95C-E9FFAF85E3B2}" type="sibTrans" cxnId="{77DC6F63-04A4-432A-B0BD-6196ECC5C251}">
      <dgm:prSet/>
      <dgm:spPr/>
      <dgm:t>
        <a:bodyPr/>
        <a:lstStyle/>
        <a:p>
          <a:endParaRPr lang="en-US"/>
        </a:p>
      </dgm:t>
    </dgm:pt>
    <dgm:pt modelId="{51A11B4B-277D-4685-A117-8B9598BB84D3}">
      <dgm:prSet phldrT="[Text]" custT="1"/>
      <dgm:spPr>
        <a:solidFill>
          <a:srgbClr val="4472C4"/>
        </a:solidFill>
      </dgm:spPr>
      <dgm:t>
        <a:bodyPr/>
        <a:lstStyle/>
        <a:p>
          <a:r>
            <a:rPr lang="en-US" sz="1400" b="1" dirty="0"/>
            <a:t>Machine Learning</a:t>
          </a:r>
        </a:p>
      </dgm:t>
    </dgm:pt>
    <dgm:pt modelId="{BB032587-D8E7-40EE-98A5-E90F05D24829}" type="sibTrans" cxnId="{907FD815-1F8E-4EC1-B135-864FE80FEA7D}">
      <dgm:prSet/>
      <dgm:spPr/>
      <dgm:t>
        <a:bodyPr/>
        <a:lstStyle/>
        <a:p>
          <a:endParaRPr lang="en-US"/>
        </a:p>
      </dgm:t>
    </dgm:pt>
    <dgm:pt modelId="{C0AE0CBF-ABA0-43E2-B97F-DEE2A125F926}" type="parTrans" cxnId="{907FD815-1F8E-4EC1-B135-864FE80FEA7D}">
      <dgm:prSet/>
      <dgm:spPr/>
      <dgm:t>
        <a:bodyPr/>
        <a:lstStyle/>
        <a:p>
          <a:endParaRPr lang="en-US"/>
        </a:p>
      </dgm:t>
    </dgm:pt>
    <dgm:pt modelId="{51DFA006-CDE5-465B-AE48-AA2ED5AE57F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1" dirty="0"/>
            <a:t>Conclusions</a:t>
          </a:r>
        </a:p>
      </dgm:t>
    </dgm:pt>
    <dgm:pt modelId="{5C88D10D-1B68-4033-A3A2-1FFD1756C36F}" type="sibTrans" cxnId="{7C93C0C8-D6E0-4B0A-B627-B71997EB7188}">
      <dgm:prSet/>
      <dgm:spPr/>
      <dgm:t>
        <a:bodyPr/>
        <a:lstStyle/>
        <a:p>
          <a:endParaRPr lang="en-US"/>
        </a:p>
      </dgm:t>
    </dgm:pt>
    <dgm:pt modelId="{B5C9E32E-5583-4A47-9822-C9F053F72FA1}" type="parTrans" cxnId="{7C93C0C8-D6E0-4B0A-B627-B71997EB7188}">
      <dgm:prSet/>
      <dgm:spPr/>
      <dgm:t>
        <a:bodyPr/>
        <a:lstStyle/>
        <a:p>
          <a:endParaRPr lang="en-US"/>
        </a:p>
      </dgm:t>
    </dgm:pt>
    <dgm:pt modelId="{1A0B3C71-8795-488C-A7A7-4CAC31BFFBE9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/>
            <a:t>Analysis</a:t>
          </a:r>
          <a:endParaRPr lang="en-US" sz="1400" b="1" dirty="0"/>
        </a:p>
      </dgm:t>
    </dgm:pt>
    <dgm:pt modelId="{DC062585-638A-4C08-AC32-7CE3E6960E2E}" type="sibTrans" cxnId="{47F3FB10-6F39-486A-ADE8-558FA732C4AD}">
      <dgm:prSet/>
      <dgm:spPr/>
      <dgm:t>
        <a:bodyPr/>
        <a:lstStyle/>
        <a:p>
          <a:endParaRPr lang="en-US"/>
        </a:p>
      </dgm:t>
    </dgm:pt>
    <dgm:pt modelId="{67C7F72A-271D-4EAB-AB47-D4F034983FFF}" type="parTrans" cxnId="{47F3FB10-6F39-486A-ADE8-558FA732C4AD}">
      <dgm:prSet/>
      <dgm:spPr/>
      <dgm:t>
        <a:bodyPr/>
        <a:lstStyle/>
        <a:p>
          <a:endParaRPr lang="en-US"/>
        </a:p>
      </dgm:t>
    </dgm:pt>
    <dgm:pt modelId="{B7607D1B-3CF9-4556-889D-610FC4BB350F}" type="pres">
      <dgm:prSet presAssocID="{0B2B0417-D65A-48CF-8684-4D8424D7BC8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5D345E-7B4C-4133-8C78-71A2B9771B69}" type="pres">
      <dgm:prSet presAssocID="{0B2B0417-D65A-48CF-8684-4D8424D7BC8F}" presName="fgShape" presStyleLbl="fgShp" presStyleIdx="0" presStyleCnt="1"/>
      <dgm:spPr/>
      <dgm:t>
        <a:bodyPr/>
        <a:lstStyle/>
        <a:p>
          <a:endParaRPr lang="en-US"/>
        </a:p>
      </dgm:t>
    </dgm:pt>
    <dgm:pt modelId="{CCD4ABEE-7E3D-4291-B863-1C8118EF6FDE}" type="pres">
      <dgm:prSet presAssocID="{0B2B0417-D65A-48CF-8684-4D8424D7BC8F}" presName="linComp" presStyleCnt="0"/>
      <dgm:spPr/>
      <dgm:t>
        <a:bodyPr/>
        <a:lstStyle/>
        <a:p>
          <a:endParaRPr lang="en-US"/>
        </a:p>
      </dgm:t>
    </dgm:pt>
    <dgm:pt modelId="{F3158CC3-89C4-449E-AD67-4C72D484E35C}" type="pres">
      <dgm:prSet presAssocID="{796C1375-61B2-4523-8AB4-568D5940B909}" presName="compNode" presStyleCnt="0"/>
      <dgm:spPr/>
      <dgm:t>
        <a:bodyPr/>
        <a:lstStyle/>
        <a:p>
          <a:endParaRPr lang="en-US"/>
        </a:p>
      </dgm:t>
    </dgm:pt>
    <dgm:pt modelId="{13EC28D6-66F5-41D8-8E32-F210900A80AE}" type="pres">
      <dgm:prSet presAssocID="{796C1375-61B2-4523-8AB4-568D5940B909}" presName="bkgdShape" presStyleLbl="node1" presStyleIdx="0" presStyleCnt="4"/>
      <dgm:spPr/>
      <dgm:t>
        <a:bodyPr/>
        <a:lstStyle/>
        <a:p>
          <a:endParaRPr lang="en-US"/>
        </a:p>
      </dgm:t>
    </dgm:pt>
    <dgm:pt modelId="{51FFCD8D-909B-4045-A6F8-24EF8EB5CCDA}" type="pres">
      <dgm:prSet presAssocID="{796C1375-61B2-4523-8AB4-568D5940B909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CC9F7-CA4E-49A4-AF36-20E90292E691}" type="pres">
      <dgm:prSet presAssocID="{796C1375-61B2-4523-8AB4-568D5940B909}" presName="invisiNode" presStyleLbl="node1" presStyleIdx="0" presStyleCnt="4"/>
      <dgm:spPr/>
      <dgm:t>
        <a:bodyPr/>
        <a:lstStyle/>
        <a:p>
          <a:endParaRPr lang="en-US"/>
        </a:p>
      </dgm:t>
    </dgm:pt>
    <dgm:pt modelId="{B35F40B8-9E63-479B-B93C-8C5D99B6D0BA}" type="pres">
      <dgm:prSet presAssocID="{796C1375-61B2-4523-8AB4-568D5940B909}" presName="imagNode" presStyleLbl="fgImgPlace1" presStyleIdx="0" presStyleCnt="4"/>
      <dgm:spPr/>
      <dgm:t>
        <a:bodyPr/>
        <a:lstStyle/>
        <a:p>
          <a:endParaRPr lang="en-US"/>
        </a:p>
      </dgm:t>
    </dgm:pt>
    <dgm:pt modelId="{0A88648C-A5DE-4903-966B-397357F5C503}" type="pres">
      <dgm:prSet presAssocID="{F9201FD5-33D1-4FDF-B95C-E9FFAF85E3B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1A3C3AF-BEBD-4771-84FB-4EEB6661029F}" type="pres">
      <dgm:prSet presAssocID="{1A0B3C71-8795-488C-A7A7-4CAC31BFFBE9}" presName="compNode" presStyleCnt="0"/>
      <dgm:spPr/>
      <dgm:t>
        <a:bodyPr/>
        <a:lstStyle/>
        <a:p>
          <a:endParaRPr lang="en-US"/>
        </a:p>
      </dgm:t>
    </dgm:pt>
    <dgm:pt modelId="{4BD7471B-5021-40FC-A990-4EF6D4B650C6}" type="pres">
      <dgm:prSet presAssocID="{1A0B3C71-8795-488C-A7A7-4CAC31BFFBE9}" presName="bkgdShape" presStyleLbl="node1" presStyleIdx="1" presStyleCnt="4"/>
      <dgm:spPr/>
      <dgm:t>
        <a:bodyPr/>
        <a:lstStyle/>
        <a:p>
          <a:endParaRPr lang="en-US"/>
        </a:p>
      </dgm:t>
    </dgm:pt>
    <dgm:pt modelId="{E00C9559-2AFD-4DB4-BC2B-25B19C567C73}" type="pres">
      <dgm:prSet presAssocID="{1A0B3C71-8795-488C-A7A7-4CAC31BFFBE9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A1E22-80AB-46E9-BEBD-B6932128F5C4}" type="pres">
      <dgm:prSet presAssocID="{1A0B3C71-8795-488C-A7A7-4CAC31BFFBE9}" presName="invisiNode" presStyleLbl="node1" presStyleIdx="1" presStyleCnt="4"/>
      <dgm:spPr/>
      <dgm:t>
        <a:bodyPr/>
        <a:lstStyle/>
        <a:p>
          <a:endParaRPr lang="en-US"/>
        </a:p>
      </dgm:t>
    </dgm:pt>
    <dgm:pt modelId="{33282E1F-0EAE-4E84-96A2-BBED2ADC4ED1}" type="pres">
      <dgm:prSet presAssocID="{1A0B3C71-8795-488C-A7A7-4CAC31BFFBE9}" presName="imagNode" presStyleLbl="fgImgPlace1" presStyleIdx="1" presStyleCnt="4"/>
      <dgm:spPr/>
      <dgm:t>
        <a:bodyPr/>
        <a:lstStyle/>
        <a:p>
          <a:endParaRPr lang="en-US"/>
        </a:p>
      </dgm:t>
    </dgm:pt>
    <dgm:pt modelId="{C1C68265-033D-42A9-A9B1-9D1414FDB1D2}" type="pres">
      <dgm:prSet presAssocID="{DC062585-638A-4C08-AC32-7CE3E6960E2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EB6F576-F269-4D3F-8FFC-C2CEA1740E43}" type="pres">
      <dgm:prSet presAssocID="{51A11B4B-277D-4685-A117-8B9598BB84D3}" presName="compNode" presStyleCnt="0"/>
      <dgm:spPr/>
      <dgm:t>
        <a:bodyPr/>
        <a:lstStyle/>
        <a:p>
          <a:endParaRPr lang="en-US"/>
        </a:p>
      </dgm:t>
    </dgm:pt>
    <dgm:pt modelId="{D8CDB25A-3F8A-44AC-AC0D-CA0508DF408B}" type="pres">
      <dgm:prSet presAssocID="{51A11B4B-277D-4685-A117-8B9598BB84D3}" presName="bkgdShape" presStyleLbl="node1" presStyleIdx="2" presStyleCnt="4"/>
      <dgm:spPr/>
      <dgm:t>
        <a:bodyPr/>
        <a:lstStyle/>
        <a:p>
          <a:endParaRPr lang="en-US"/>
        </a:p>
      </dgm:t>
    </dgm:pt>
    <dgm:pt modelId="{E88C0CAB-4880-49A6-BACD-69BAF87B9E85}" type="pres">
      <dgm:prSet presAssocID="{51A11B4B-277D-4685-A117-8B9598BB84D3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8CF91-4167-4E5B-A9C9-7DC97619BE33}" type="pres">
      <dgm:prSet presAssocID="{51A11B4B-277D-4685-A117-8B9598BB84D3}" presName="invisiNode" presStyleLbl="node1" presStyleIdx="2" presStyleCnt="4"/>
      <dgm:spPr/>
      <dgm:t>
        <a:bodyPr/>
        <a:lstStyle/>
        <a:p>
          <a:endParaRPr lang="en-US"/>
        </a:p>
      </dgm:t>
    </dgm:pt>
    <dgm:pt modelId="{ABEE4A3B-13F2-4DF8-B26B-36BF54D2EC77}" type="pres">
      <dgm:prSet presAssocID="{51A11B4B-277D-4685-A117-8B9598BB84D3}" presName="imagNode" presStyleLbl="fgImgPlace1" presStyleIdx="2" presStyleCnt="4"/>
      <dgm:spPr/>
      <dgm:t>
        <a:bodyPr/>
        <a:lstStyle/>
        <a:p>
          <a:endParaRPr lang="en-US"/>
        </a:p>
      </dgm:t>
    </dgm:pt>
    <dgm:pt modelId="{C20AB2A8-CAC7-484A-A2C8-8D393BD5ACB5}" type="pres">
      <dgm:prSet presAssocID="{BB032587-D8E7-40EE-98A5-E90F05D2482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07B2428-9C0E-4464-B378-0209D34AF459}" type="pres">
      <dgm:prSet presAssocID="{51DFA006-CDE5-465B-AE48-AA2ED5AE57F3}" presName="compNode" presStyleCnt="0"/>
      <dgm:spPr/>
      <dgm:t>
        <a:bodyPr/>
        <a:lstStyle/>
        <a:p>
          <a:endParaRPr lang="en-US"/>
        </a:p>
      </dgm:t>
    </dgm:pt>
    <dgm:pt modelId="{86DFE0AB-3839-4797-AB18-64A37925ABDA}" type="pres">
      <dgm:prSet presAssocID="{51DFA006-CDE5-465B-AE48-AA2ED5AE57F3}" presName="bkgdShape" presStyleLbl="node1" presStyleIdx="3" presStyleCnt="4"/>
      <dgm:spPr/>
      <dgm:t>
        <a:bodyPr/>
        <a:lstStyle/>
        <a:p>
          <a:endParaRPr lang="en-US"/>
        </a:p>
      </dgm:t>
    </dgm:pt>
    <dgm:pt modelId="{4D7DD497-2AA9-4DA6-95EA-722238057383}" type="pres">
      <dgm:prSet presAssocID="{51DFA006-CDE5-465B-AE48-AA2ED5AE57F3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87817-2E91-49F1-9B08-B8AC8E56AB15}" type="pres">
      <dgm:prSet presAssocID="{51DFA006-CDE5-465B-AE48-AA2ED5AE57F3}" presName="invisiNode" presStyleLbl="node1" presStyleIdx="3" presStyleCnt="4"/>
      <dgm:spPr/>
      <dgm:t>
        <a:bodyPr/>
        <a:lstStyle/>
        <a:p>
          <a:endParaRPr lang="en-US"/>
        </a:p>
      </dgm:t>
    </dgm:pt>
    <dgm:pt modelId="{A06CCE95-1100-4009-BCB1-6850C167A4A5}" type="pres">
      <dgm:prSet presAssocID="{51DFA006-CDE5-465B-AE48-AA2ED5AE57F3}" presName="imagNode" presStyleLbl="fgImgPlace1" presStyleIdx="3" presStyleCnt="4"/>
      <dgm:spPr/>
      <dgm:t>
        <a:bodyPr/>
        <a:lstStyle/>
        <a:p>
          <a:endParaRPr lang="en-US"/>
        </a:p>
      </dgm:t>
    </dgm:pt>
  </dgm:ptLst>
  <dgm:cxnLst>
    <dgm:cxn modelId="{2EE3A735-51FA-474C-8ADA-FC63C01EFF84}" type="presOf" srcId="{0B2B0417-D65A-48CF-8684-4D8424D7BC8F}" destId="{B7607D1B-3CF9-4556-889D-610FC4BB350F}" srcOrd="0" destOrd="0" presId="urn:microsoft.com/office/officeart/2005/8/layout/hList7"/>
    <dgm:cxn modelId="{47F3FB10-6F39-486A-ADE8-558FA732C4AD}" srcId="{0B2B0417-D65A-48CF-8684-4D8424D7BC8F}" destId="{1A0B3C71-8795-488C-A7A7-4CAC31BFFBE9}" srcOrd="1" destOrd="0" parTransId="{67C7F72A-271D-4EAB-AB47-D4F034983FFF}" sibTransId="{DC062585-638A-4C08-AC32-7CE3E6960E2E}"/>
    <dgm:cxn modelId="{5D7AAB00-1AD0-46CC-91FC-68B529DEA7D8}" type="presOf" srcId="{BB032587-D8E7-40EE-98A5-E90F05D24829}" destId="{C20AB2A8-CAC7-484A-A2C8-8D393BD5ACB5}" srcOrd="0" destOrd="0" presId="urn:microsoft.com/office/officeart/2005/8/layout/hList7"/>
    <dgm:cxn modelId="{4B24B70D-46D1-4AFB-B390-04D8CC818B46}" type="presOf" srcId="{DC062585-638A-4C08-AC32-7CE3E6960E2E}" destId="{C1C68265-033D-42A9-A9B1-9D1414FDB1D2}" srcOrd="0" destOrd="0" presId="urn:microsoft.com/office/officeart/2005/8/layout/hList7"/>
    <dgm:cxn modelId="{18AB699D-D382-4127-80CF-D6C9E80B74F2}" type="presOf" srcId="{51DFA006-CDE5-465B-AE48-AA2ED5AE57F3}" destId="{86DFE0AB-3839-4797-AB18-64A37925ABDA}" srcOrd="0" destOrd="0" presId="urn:microsoft.com/office/officeart/2005/8/layout/hList7"/>
    <dgm:cxn modelId="{943D0D74-4726-474D-BD9F-710EB2C3BFF7}" type="presOf" srcId="{51DFA006-CDE5-465B-AE48-AA2ED5AE57F3}" destId="{4D7DD497-2AA9-4DA6-95EA-722238057383}" srcOrd="1" destOrd="0" presId="urn:microsoft.com/office/officeart/2005/8/layout/hList7"/>
    <dgm:cxn modelId="{132A48B6-1205-4738-BB06-41D7CC0C56DA}" type="presOf" srcId="{1A0B3C71-8795-488C-A7A7-4CAC31BFFBE9}" destId="{E00C9559-2AFD-4DB4-BC2B-25B19C567C73}" srcOrd="1" destOrd="0" presId="urn:microsoft.com/office/officeart/2005/8/layout/hList7"/>
    <dgm:cxn modelId="{FE64891B-A7B4-4339-8FCB-C31FBEA2A49B}" type="presOf" srcId="{796C1375-61B2-4523-8AB4-568D5940B909}" destId="{13EC28D6-66F5-41D8-8E32-F210900A80AE}" srcOrd="0" destOrd="0" presId="urn:microsoft.com/office/officeart/2005/8/layout/hList7"/>
    <dgm:cxn modelId="{7C93C0C8-D6E0-4B0A-B627-B71997EB7188}" srcId="{0B2B0417-D65A-48CF-8684-4D8424D7BC8F}" destId="{51DFA006-CDE5-465B-AE48-AA2ED5AE57F3}" srcOrd="3" destOrd="0" parTransId="{B5C9E32E-5583-4A47-9822-C9F053F72FA1}" sibTransId="{5C88D10D-1B68-4033-A3A2-1FFD1756C36F}"/>
    <dgm:cxn modelId="{F786B208-203A-4787-8A17-E345BF937D98}" type="presOf" srcId="{1A0B3C71-8795-488C-A7A7-4CAC31BFFBE9}" destId="{4BD7471B-5021-40FC-A990-4EF6D4B650C6}" srcOrd="0" destOrd="0" presId="urn:microsoft.com/office/officeart/2005/8/layout/hList7"/>
    <dgm:cxn modelId="{77DC6F63-04A4-432A-B0BD-6196ECC5C251}" srcId="{0B2B0417-D65A-48CF-8684-4D8424D7BC8F}" destId="{796C1375-61B2-4523-8AB4-568D5940B909}" srcOrd="0" destOrd="0" parTransId="{16A8FB48-E4B2-497B-B049-31D90F624CFA}" sibTransId="{F9201FD5-33D1-4FDF-B95C-E9FFAF85E3B2}"/>
    <dgm:cxn modelId="{907FD815-1F8E-4EC1-B135-864FE80FEA7D}" srcId="{0B2B0417-D65A-48CF-8684-4D8424D7BC8F}" destId="{51A11B4B-277D-4685-A117-8B9598BB84D3}" srcOrd="2" destOrd="0" parTransId="{C0AE0CBF-ABA0-43E2-B97F-DEE2A125F926}" sibTransId="{BB032587-D8E7-40EE-98A5-E90F05D24829}"/>
    <dgm:cxn modelId="{0CE913B0-9D23-4609-8F45-14D4604F40AD}" type="presOf" srcId="{51A11B4B-277D-4685-A117-8B9598BB84D3}" destId="{D8CDB25A-3F8A-44AC-AC0D-CA0508DF408B}" srcOrd="0" destOrd="0" presId="urn:microsoft.com/office/officeart/2005/8/layout/hList7"/>
    <dgm:cxn modelId="{88193C6D-0228-4B47-8DA3-488887B159F4}" type="presOf" srcId="{51A11B4B-277D-4685-A117-8B9598BB84D3}" destId="{E88C0CAB-4880-49A6-BACD-69BAF87B9E85}" srcOrd="1" destOrd="0" presId="urn:microsoft.com/office/officeart/2005/8/layout/hList7"/>
    <dgm:cxn modelId="{41D8249A-EEF4-4CE6-9C17-716C695030C5}" type="presOf" srcId="{796C1375-61B2-4523-8AB4-568D5940B909}" destId="{51FFCD8D-909B-4045-A6F8-24EF8EB5CCDA}" srcOrd="1" destOrd="0" presId="urn:microsoft.com/office/officeart/2005/8/layout/hList7"/>
    <dgm:cxn modelId="{85EA9274-0881-4662-8BF7-4BCB76C4D68E}" type="presOf" srcId="{F9201FD5-33D1-4FDF-B95C-E9FFAF85E3B2}" destId="{0A88648C-A5DE-4903-966B-397357F5C503}" srcOrd="0" destOrd="0" presId="urn:microsoft.com/office/officeart/2005/8/layout/hList7"/>
    <dgm:cxn modelId="{A729156A-964A-40B9-87E9-354C7C5F3268}" type="presParOf" srcId="{B7607D1B-3CF9-4556-889D-610FC4BB350F}" destId="{F35D345E-7B4C-4133-8C78-71A2B9771B69}" srcOrd="0" destOrd="0" presId="urn:microsoft.com/office/officeart/2005/8/layout/hList7"/>
    <dgm:cxn modelId="{930E555A-5303-4C20-AE4E-8A06B239D618}" type="presParOf" srcId="{B7607D1B-3CF9-4556-889D-610FC4BB350F}" destId="{CCD4ABEE-7E3D-4291-B863-1C8118EF6FDE}" srcOrd="1" destOrd="0" presId="urn:microsoft.com/office/officeart/2005/8/layout/hList7"/>
    <dgm:cxn modelId="{14BF44D6-7188-4648-8BC0-ACCB7CFCA213}" type="presParOf" srcId="{CCD4ABEE-7E3D-4291-B863-1C8118EF6FDE}" destId="{F3158CC3-89C4-449E-AD67-4C72D484E35C}" srcOrd="0" destOrd="0" presId="urn:microsoft.com/office/officeart/2005/8/layout/hList7"/>
    <dgm:cxn modelId="{9E98BB90-2F35-47FB-BA20-D7175ACDF0D7}" type="presParOf" srcId="{F3158CC3-89C4-449E-AD67-4C72D484E35C}" destId="{13EC28D6-66F5-41D8-8E32-F210900A80AE}" srcOrd="0" destOrd="0" presId="urn:microsoft.com/office/officeart/2005/8/layout/hList7"/>
    <dgm:cxn modelId="{B45FDE5E-EE53-44C5-98B3-D478571F1A81}" type="presParOf" srcId="{F3158CC3-89C4-449E-AD67-4C72D484E35C}" destId="{51FFCD8D-909B-4045-A6F8-24EF8EB5CCDA}" srcOrd="1" destOrd="0" presId="urn:microsoft.com/office/officeart/2005/8/layout/hList7"/>
    <dgm:cxn modelId="{60BDECC6-CDA5-4DEB-8C19-B8A579E55D61}" type="presParOf" srcId="{F3158CC3-89C4-449E-AD67-4C72D484E35C}" destId="{A3FCC9F7-CA4E-49A4-AF36-20E90292E691}" srcOrd="2" destOrd="0" presId="urn:microsoft.com/office/officeart/2005/8/layout/hList7"/>
    <dgm:cxn modelId="{31FBAE26-5CCE-43B0-B81B-E158E644319C}" type="presParOf" srcId="{F3158CC3-89C4-449E-AD67-4C72D484E35C}" destId="{B35F40B8-9E63-479B-B93C-8C5D99B6D0BA}" srcOrd="3" destOrd="0" presId="urn:microsoft.com/office/officeart/2005/8/layout/hList7"/>
    <dgm:cxn modelId="{782C566D-5CDE-4C3D-A347-F289E9D60988}" type="presParOf" srcId="{CCD4ABEE-7E3D-4291-B863-1C8118EF6FDE}" destId="{0A88648C-A5DE-4903-966B-397357F5C503}" srcOrd="1" destOrd="0" presId="urn:microsoft.com/office/officeart/2005/8/layout/hList7"/>
    <dgm:cxn modelId="{751F24FF-B7A6-458D-BCEB-492FC5180C6E}" type="presParOf" srcId="{CCD4ABEE-7E3D-4291-B863-1C8118EF6FDE}" destId="{F1A3C3AF-BEBD-4771-84FB-4EEB6661029F}" srcOrd="2" destOrd="0" presId="urn:microsoft.com/office/officeart/2005/8/layout/hList7"/>
    <dgm:cxn modelId="{E592A1A3-A90A-40DE-83EB-475D2AD2838A}" type="presParOf" srcId="{F1A3C3AF-BEBD-4771-84FB-4EEB6661029F}" destId="{4BD7471B-5021-40FC-A990-4EF6D4B650C6}" srcOrd="0" destOrd="0" presId="urn:microsoft.com/office/officeart/2005/8/layout/hList7"/>
    <dgm:cxn modelId="{3338F2C2-B723-4D91-ABBD-C415798E7BC0}" type="presParOf" srcId="{F1A3C3AF-BEBD-4771-84FB-4EEB6661029F}" destId="{E00C9559-2AFD-4DB4-BC2B-25B19C567C73}" srcOrd="1" destOrd="0" presId="urn:microsoft.com/office/officeart/2005/8/layout/hList7"/>
    <dgm:cxn modelId="{17B2D643-026E-4B28-AACA-CD4B70B78AB9}" type="presParOf" srcId="{F1A3C3AF-BEBD-4771-84FB-4EEB6661029F}" destId="{EAFA1E22-80AB-46E9-BEBD-B6932128F5C4}" srcOrd="2" destOrd="0" presId="urn:microsoft.com/office/officeart/2005/8/layout/hList7"/>
    <dgm:cxn modelId="{2944FE81-7CE9-4F44-B339-EA96B2CFB5F7}" type="presParOf" srcId="{F1A3C3AF-BEBD-4771-84FB-4EEB6661029F}" destId="{33282E1F-0EAE-4E84-96A2-BBED2ADC4ED1}" srcOrd="3" destOrd="0" presId="urn:microsoft.com/office/officeart/2005/8/layout/hList7"/>
    <dgm:cxn modelId="{A2F268D0-D061-41BF-BA5E-21F1C6E66D5F}" type="presParOf" srcId="{CCD4ABEE-7E3D-4291-B863-1C8118EF6FDE}" destId="{C1C68265-033D-42A9-A9B1-9D1414FDB1D2}" srcOrd="3" destOrd="0" presId="urn:microsoft.com/office/officeart/2005/8/layout/hList7"/>
    <dgm:cxn modelId="{8E88AF68-D413-4AE8-B41D-14813D77BDDB}" type="presParOf" srcId="{CCD4ABEE-7E3D-4291-B863-1C8118EF6FDE}" destId="{FEB6F576-F269-4D3F-8FFC-C2CEA1740E43}" srcOrd="4" destOrd="0" presId="urn:microsoft.com/office/officeart/2005/8/layout/hList7"/>
    <dgm:cxn modelId="{CA566720-FEE1-41EA-BFB6-3E2B4C4B273E}" type="presParOf" srcId="{FEB6F576-F269-4D3F-8FFC-C2CEA1740E43}" destId="{D8CDB25A-3F8A-44AC-AC0D-CA0508DF408B}" srcOrd="0" destOrd="0" presId="urn:microsoft.com/office/officeart/2005/8/layout/hList7"/>
    <dgm:cxn modelId="{021525BD-FC84-4AAD-916C-EA46A31F8EA5}" type="presParOf" srcId="{FEB6F576-F269-4D3F-8FFC-C2CEA1740E43}" destId="{E88C0CAB-4880-49A6-BACD-69BAF87B9E85}" srcOrd="1" destOrd="0" presId="urn:microsoft.com/office/officeart/2005/8/layout/hList7"/>
    <dgm:cxn modelId="{C84AF19A-3722-418F-8A12-76D576783DC2}" type="presParOf" srcId="{FEB6F576-F269-4D3F-8FFC-C2CEA1740E43}" destId="{EF78CF91-4167-4E5B-A9C9-7DC97619BE33}" srcOrd="2" destOrd="0" presId="urn:microsoft.com/office/officeart/2005/8/layout/hList7"/>
    <dgm:cxn modelId="{D84F5415-2208-4DD8-91A3-EB5711BD51D7}" type="presParOf" srcId="{FEB6F576-F269-4D3F-8FFC-C2CEA1740E43}" destId="{ABEE4A3B-13F2-4DF8-B26B-36BF54D2EC77}" srcOrd="3" destOrd="0" presId="urn:microsoft.com/office/officeart/2005/8/layout/hList7"/>
    <dgm:cxn modelId="{DB104CDF-E9D1-4BC7-AB08-CEACC4834DCA}" type="presParOf" srcId="{CCD4ABEE-7E3D-4291-B863-1C8118EF6FDE}" destId="{C20AB2A8-CAC7-484A-A2C8-8D393BD5ACB5}" srcOrd="5" destOrd="0" presId="urn:microsoft.com/office/officeart/2005/8/layout/hList7"/>
    <dgm:cxn modelId="{A8496266-F37C-4D7E-9E6E-8B913784E414}" type="presParOf" srcId="{CCD4ABEE-7E3D-4291-B863-1C8118EF6FDE}" destId="{107B2428-9C0E-4464-B378-0209D34AF459}" srcOrd="6" destOrd="0" presId="urn:microsoft.com/office/officeart/2005/8/layout/hList7"/>
    <dgm:cxn modelId="{50CE76D9-8BCD-4510-AD98-2B64D98A6C50}" type="presParOf" srcId="{107B2428-9C0E-4464-B378-0209D34AF459}" destId="{86DFE0AB-3839-4797-AB18-64A37925ABDA}" srcOrd="0" destOrd="0" presId="urn:microsoft.com/office/officeart/2005/8/layout/hList7"/>
    <dgm:cxn modelId="{FC1F3F7C-286B-427C-A389-FE142098D1F2}" type="presParOf" srcId="{107B2428-9C0E-4464-B378-0209D34AF459}" destId="{4D7DD497-2AA9-4DA6-95EA-722238057383}" srcOrd="1" destOrd="0" presId="urn:microsoft.com/office/officeart/2005/8/layout/hList7"/>
    <dgm:cxn modelId="{EE7B4111-E1AA-4F00-9816-3D4A3E3D8B76}" type="presParOf" srcId="{107B2428-9C0E-4464-B378-0209D34AF459}" destId="{18C87817-2E91-49F1-9B08-B8AC8E56AB15}" srcOrd="2" destOrd="0" presId="urn:microsoft.com/office/officeart/2005/8/layout/hList7"/>
    <dgm:cxn modelId="{4E5019C7-ACA3-49AB-9078-F63907083B18}" type="presParOf" srcId="{107B2428-9C0E-4464-B378-0209D34AF459}" destId="{A06CCE95-1100-4009-BCB1-6850C167A4A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B2B0417-D65A-48CF-8684-4D8424D7BC8F}" type="doc">
      <dgm:prSet loTypeId="urn:microsoft.com/office/officeart/2005/8/layout/hList7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6C1375-61B2-4523-8AB4-568D5940B909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/>
            <a:t>Project Brief</a:t>
          </a:r>
          <a:endParaRPr lang="en-US" sz="1400" b="1" dirty="0"/>
        </a:p>
      </dgm:t>
    </dgm:pt>
    <dgm:pt modelId="{16A8FB48-E4B2-497B-B049-31D90F624CFA}" type="parTrans" cxnId="{77DC6F63-04A4-432A-B0BD-6196ECC5C251}">
      <dgm:prSet/>
      <dgm:spPr/>
      <dgm:t>
        <a:bodyPr/>
        <a:lstStyle/>
        <a:p>
          <a:endParaRPr lang="en-US"/>
        </a:p>
      </dgm:t>
    </dgm:pt>
    <dgm:pt modelId="{F9201FD5-33D1-4FDF-B95C-E9FFAF85E3B2}" type="sibTrans" cxnId="{77DC6F63-04A4-432A-B0BD-6196ECC5C251}">
      <dgm:prSet/>
      <dgm:spPr/>
      <dgm:t>
        <a:bodyPr/>
        <a:lstStyle/>
        <a:p>
          <a:endParaRPr lang="en-US"/>
        </a:p>
      </dgm:t>
    </dgm:pt>
    <dgm:pt modelId="{51A11B4B-277D-4685-A117-8B9598BB84D3}">
      <dgm:prSet phldrT="[Text]" custT="1"/>
      <dgm:spPr>
        <a:solidFill>
          <a:srgbClr val="4472C4"/>
        </a:solidFill>
      </dgm:spPr>
      <dgm:t>
        <a:bodyPr/>
        <a:lstStyle/>
        <a:p>
          <a:r>
            <a:rPr lang="en-US" sz="1400" b="1" dirty="0"/>
            <a:t>Machine Learning</a:t>
          </a:r>
        </a:p>
      </dgm:t>
    </dgm:pt>
    <dgm:pt modelId="{BB032587-D8E7-40EE-98A5-E90F05D24829}" type="sibTrans" cxnId="{907FD815-1F8E-4EC1-B135-864FE80FEA7D}">
      <dgm:prSet/>
      <dgm:spPr/>
      <dgm:t>
        <a:bodyPr/>
        <a:lstStyle/>
        <a:p>
          <a:endParaRPr lang="en-US"/>
        </a:p>
      </dgm:t>
    </dgm:pt>
    <dgm:pt modelId="{C0AE0CBF-ABA0-43E2-B97F-DEE2A125F926}" type="parTrans" cxnId="{907FD815-1F8E-4EC1-B135-864FE80FEA7D}">
      <dgm:prSet/>
      <dgm:spPr/>
      <dgm:t>
        <a:bodyPr/>
        <a:lstStyle/>
        <a:p>
          <a:endParaRPr lang="en-US"/>
        </a:p>
      </dgm:t>
    </dgm:pt>
    <dgm:pt modelId="{51DFA006-CDE5-465B-AE48-AA2ED5AE57F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1" dirty="0"/>
            <a:t>Conclusions</a:t>
          </a:r>
        </a:p>
      </dgm:t>
    </dgm:pt>
    <dgm:pt modelId="{5C88D10D-1B68-4033-A3A2-1FFD1756C36F}" type="sibTrans" cxnId="{7C93C0C8-D6E0-4B0A-B627-B71997EB7188}">
      <dgm:prSet/>
      <dgm:spPr/>
      <dgm:t>
        <a:bodyPr/>
        <a:lstStyle/>
        <a:p>
          <a:endParaRPr lang="en-US"/>
        </a:p>
      </dgm:t>
    </dgm:pt>
    <dgm:pt modelId="{B5C9E32E-5583-4A47-9822-C9F053F72FA1}" type="parTrans" cxnId="{7C93C0C8-D6E0-4B0A-B627-B71997EB7188}">
      <dgm:prSet/>
      <dgm:spPr/>
      <dgm:t>
        <a:bodyPr/>
        <a:lstStyle/>
        <a:p>
          <a:endParaRPr lang="en-US"/>
        </a:p>
      </dgm:t>
    </dgm:pt>
    <dgm:pt modelId="{1A0B3C71-8795-488C-A7A7-4CAC31BFFBE9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/>
            <a:t>Analysis</a:t>
          </a:r>
          <a:endParaRPr lang="en-US" sz="1400" b="1" dirty="0"/>
        </a:p>
      </dgm:t>
    </dgm:pt>
    <dgm:pt modelId="{DC062585-638A-4C08-AC32-7CE3E6960E2E}" type="sibTrans" cxnId="{47F3FB10-6F39-486A-ADE8-558FA732C4AD}">
      <dgm:prSet/>
      <dgm:spPr/>
      <dgm:t>
        <a:bodyPr/>
        <a:lstStyle/>
        <a:p>
          <a:endParaRPr lang="en-US"/>
        </a:p>
      </dgm:t>
    </dgm:pt>
    <dgm:pt modelId="{67C7F72A-271D-4EAB-AB47-D4F034983FFF}" type="parTrans" cxnId="{47F3FB10-6F39-486A-ADE8-558FA732C4AD}">
      <dgm:prSet/>
      <dgm:spPr/>
      <dgm:t>
        <a:bodyPr/>
        <a:lstStyle/>
        <a:p>
          <a:endParaRPr lang="en-US"/>
        </a:p>
      </dgm:t>
    </dgm:pt>
    <dgm:pt modelId="{B7607D1B-3CF9-4556-889D-610FC4BB350F}" type="pres">
      <dgm:prSet presAssocID="{0B2B0417-D65A-48CF-8684-4D8424D7BC8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5D345E-7B4C-4133-8C78-71A2B9771B69}" type="pres">
      <dgm:prSet presAssocID="{0B2B0417-D65A-48CF-8684-4D8424D7BC8F}" presName="fgShape" presStyleLbl="fgShp" presStyleIdx="0" presStyleCnt="1"/>
      <dgm:spPr/>
      <dgm:t>
        <a:bodyPr/>
        <a:lstStyle/>
        <a:p>
          <a:endParaRPr lang="en-US"/>
        </a:p>
      </dgm:t>
    </dgm:pt>
    <dgm:pt modelId="{CCD4ABEE-7E3D-4291-B863-1C8118EF6FDE}" type="pres">
      <dgm:prSet presAssocID="{0B2B0417-D65A-48CF-8684-4D8424D7BC8F}" presName="linComp" presStyleCnt="0"/>
      <dgm:spPr/>
      <dgm:t>
        <a:bodyPr/>
        <a:lstStyle/>
        <a:p>
          <a:endParaRPr lang="en-US"/>
        </a:p>
      </dgm:t>
    </dgm:pt>
    <dgm:pt modelId="{F3158CC3-89C4-449E-AD67-4C72D484E35C}" type="pres">
      <dgm:prSet presAssocID="{796C1375-61B2-4523-8AB4-568D5940B909}" presName="compNode" presStyleCnt="0"/>
      <dgm:spPr/>
      <dgm:t>
        <a:bodyPr/>
        <a:lstStyle/>
        <a:p>
          <a:endParaRPr lang="en-US"/>
        </a:p>
      </dgm:t>
    </dgm:pt>
    <dgm:pt modelId="{13EC28D6-66F5-41D8-8E32-F210900A80AE}" type="pres">
      <dgm:prSet presAssocID="{796C1375-61B2-4523-8AB4-568D5940B909}" presName="bkgdShape" presStyleLbl="node1" presStyleIdx="0" presStyleCnt="4"/>
      <dgm:spPr/>
      <dgm:t>
        <a:bodyPr/>
        <a:lstStyle/>
        <a:p>
          <a:endParaRPr lang="en-US"/>
        </a:p>
      </dgm:t>
    </dgm:pt>
    <dgm:pt modelId="{51FFCD8D-909B-4045-A6F8-24EF8EB5CCDA}" type="pres">
      <dgm:prSet presAssocID="{796C1375-61B2-4523-8AB4-568D5940B909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CC9F7-CA4E-49A4-AF36-20E90292E691}" type="pres">
      <dgm:prSet presAssocID="{796C1375-61B2-4523-8AB4-568D5940B909}" presName="invisiNode" presStyleLbl="node1" presStyleIdx="0" presStyleCnt="4"/>
      <dgm:spPr/>
      <dgm:t>
        <a:bodyPr/>
        <a:lstStyle/>
        <a:p>
          <a:endParaRPr lang="en-US"/>
        </a:p>
      </dgm:t>
    </dgm:pt>
    <dgm:pt modelId="{B35F40B8-9E63-479B-B93C-8C5D99B6D0BA}" type="pres">
      <dgm:prSet presAssocID="{796C1375-61B2-4523-8AB4-568D5940B909}" presName="imagNode" presStyleLbl="fgImgPlace1" presStyleIdx="0" presStyleCnt="4"/>
      <dgm:spPr/>
      <dgm:t>
        <a:bodyPr/>
        <a:lstStyle/>
        <a:p>
          <a:endParaRPr lang="en-US"/>
        </a:p>
      </dgm:t>
    </dgm:pt>
    <dgm:pt modelId="{0A88648C-A5DE-4903-966B-397357F5C503}" type="pres">
      <dgm:prSet presAssocID="{F9201FD5-33D1-4FDF-B95C-E9FFAF85E3B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1A3C3AF-BEBD-4771-84FB-4EEB6661029F}" type="pres">
      <dgm:prSet presAssocID="{1A0B3C71-8795-488C-A7A7-4CAC31BFFBE9}" presName="compNode" presStyleCnt="0"/>
      <dgm:spPr/>
      <dgm:t>
        <a:bodyPr/>
        <a:lstStyle/>
        <a:p>
          <a:endParaRPr lang="en-US"/>
        </a:p>
      </dgm:t>
    </dgm:pt>
    <dgm:pt modelId="{4BD7471B-5021-40FC-A990-4EF6D4B650C6}" type="pres">
      <dgm:prSet presAssocID="{1A0B3C71-8795-488C-A7A7-4CAC31BFFBE9}" presName="bkgdShape" presStyleLbl="node1" presStyleIdx="1" presStyleCnt="4"/>
      <dgm:spPr/>
      <dgm:t>
        <a:bodyPr/>
        <a:lstStyle/>
        <a:p>
          <a:endParaRPr lang="en-US"/>
        </a:p>
      </dgm:t>
    </dgm:pt>
    <dgm:pt modelId="{E00C9559-2AFD-4DB4-BC2B-25B19C567C73}" type="pres">
      <dgm:prSet presAssocID="{1A0B3C71-8795-488C-A7A7-4CAC31BFFBE9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A1E22-80AB-46E9-BEBD-B6932128F5C4}" type="pres">
      <dgm:prSet presAssocID="{1A0B3C71-8795-488C-A7A7-4CAC31BFFBE9}" presName="invisiNode" presStyleLbl="node1" presStyleIdx="1" presStyleCnt="4"/>
      <dgm:spPr/>
      <dgm:t>
        <a:bodyPr/>
        <a:lstStyle/>
        <a:p>
          <a:endParaRPr lang="en-US"/>
        </a:p>
      </dgm:t>
    </dgm:pt>
    <dgm:pt modelId="{33282E1F-0EAE-4E84-96A2-BBED2ADC4ED1}" type="pres">
      <dgm:prSet presAssocID="{1A0B3C71-8795-488C-A7A7-4CAC31BFFBE9}" presName="imagNode" presStyleLbl="fgImgPlace1" presStyleIdx="1" presStyleCnt="4"/>
      <dgm:spPr/>
      <dgm:t>
        <a:bodyPr/>
        <a:lstStyle/>
        <a:p>
          <a:endParaRPr lang="en-US"/>
        </a:p>
      </dgm:t>
    </dgm:pt>
    <dgm:pt modelId="{C1C68265-033D-42A9-A9B1-9D1414FDB1D2}" type="pres">
      <dgm:prSet presAssocID="{DC062585-638A-4C08-AC32-7CE3E6960E2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EB6F576-F269-4D3F-8FFC-C2CEA1740E43}" type="pres">
      <dgm:prSet presAssocID="{51A11B4B-277D-4685-A117-8B9598BB84D3}" presName="compNode" presStyleCnt="0"/>
      <dgm:spPr/>
      <dgm:t>
        <a:bodyPr/>
        <a:lstStyle/>
        <a:p>
          <a:endParaRPr lang="en-US"/>
        </a:p>
      </dgm:t>
    </dgm:pt>
    <dgm:pt modelId="{D8CDB25A-3F8A-44AC-AC0D-CA0508DF408B}" type="pres">
      <dgm:prSet presAssocID="{51A11B4B-277D-4685-A117-8B9598BB84D3}" presName="bkgdShape" presStyleLbl="node1" presStyleIdx="2" presStyleCnt="4"/>
      <dgm:spPr/>
      <dgm:t>
        <a:bodyPr/>
        <a:lstStyle/>
        <a:p>
          <a:endParaRPr lang="en-US"/>
        </a:p>
      </dgm:t>
    </dgm:pt>
    <dgm:pt modelId="{E88C0CAB-4880-49A6-BACD-69BAF87B9E85}" type="pres">
      <dgm:prSet presAssocID="{51A11B4B-277D-4685-A117-8B9598BB84D3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8CF91-4167-4E5B-A9C9-7DC97619BE33}" type="pres">
      <dgm:prSet presAssocID="{51A11B4B-277D-4685-A117-8B9598BB84D3}" presName="invisiNode" presStyleLbl="node1" presStyleIdx="2" presStyleCnt="4"/>
      <dgm:spPr/>
      <dgm:t>
        <a:bodyPr/>
        <a:lstStyle/>
        <a:p>
          <a:endParaRPr lang="en-US"/>
        </a:p>
      </dgm:t>
    </dgm:pt>
    <dgm:pt modelId="{ABEE4A3B-13F2-4DF8-B26B-36BF54D2EC77}" type="pres">
      <dgm:prSet presAssocID="{51A11B4B-277D-4685-A117-8B9598BB84D3}" presName="imagNode" presStyleLbl="fgImgPlace1" presStyleIdx="2" presStyleCnt="4"/>
      <dgm:spPr/>
      <dgm:t>
        <a:bodyPr/>
        <a:lstStyle/>
        <a:p>
          <a:endParaRPr lang="en-US"/>
        </a:p>
      </dgm:t>
    </dgm:pt>
    <dgm:pt modelId="{C20AB2A8-CAC7-484A-A2C8-8D393BD5ACB5}" type="pres">
      <dgm:prSet presAssocID="{BB032587-D8E7-40EE-98A5-E90F05D2482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07B2428-9C0E-4464-B378-0209D34AF459}" type="pres">
      <dgm:prSet presAssocID="{51DFA006-CDE5-465B-AE48-AA2ED5AE57F3}" presName="compNode" presStyleCnt="0"/>
      <dgm:spPr/>
      <dgm:t>
        <a:bodyPr/>
        <a:lstStyle/>
        <a:p>
          <a:endParaRPr lang="en-US"/>
        </a:p>
      </dgm:t>
    </dgm:pt>
    <dgm:pt modelId="{86DFE0AB-3839-4797-AB18-64A37925ABDA}" type="pres">
      <dgm:prSet presAssocID="{51DFA006-CDE5-465B-AE48-AA2ED5AE57F3}" presName="bkgdShape" presStyleLbl="node1" presStyleIdx="3" presStyleCnt="4"/>
      <dgm:spPr/>
      <dgm:t>
        <a:bodyPr/>
        <a:lstStyle/>
        <a:p>
          <a:endParaRPr lang="en-US"/>
        </a:p>
      </dgm:t>
    </dgm:pt>
    <dgm:pt modelId="{4D7DD497-2AA9-4DA6-95EA-722238057383}" type="pres">
      <dgm:prSet presAssocID="{51DFA006-CDE5-465B-AE48-AA2ED5AE57F3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87817-2E91-49F1-9B08-B8AC8E56AB15}" type="pres">
      <dgm:prSet presAssocID="{51DFA006-CDE5-465B-AE48-AA2ED5AE57F3}" presName="invisiNode" presStyleLbl="node1" presStyleIdx="3" presStyleCnt="4"/>
      <dgm:spPr/>
      <dgm:t>
        <a:bodyPr/>
        <a:lstStyle/>
        <a:p>
          <a:endParaRPr lang="en-US"/>
        </a:p>
      </dgm:t>
    </dgm:pt>
    <dgm:pt modelId="{A06CCE95-1100-4009-BCB1-6850C167A4A5}" type="pres">
      <dgm:prSet presAssocID="{51DFA006-CDE5-465B-AE48-AA2ED5AE57F3}" presName="imagNode" presStyleLbl="fgImgPlace1" presStyleIdx="3" presStyleCnt="4"/>
      <dgm:spPr/>
      <dgm:t>
        <a:bodyPr/>
        <a:lstStyle/>
        <a:p>
          <a:endParaRPr lang="en-US"/>
        </a:p>
      </dgm:t>
    </dgm:pt>
  </dgm:ptLst>
  <dgm:cxnLst>
    <dgm:cxn modelId="{2EE3A735-51FA-474C-8ADA-FC63C01EFF84}" type="presOf" srcId="{0B2B0417-D65A-48CF-8684-4D8424D7BC8F}" destId="{B7607D1B-3CF9-4556-889D-610FC4BB350F}" srcOrd="0" destOrd="0" presId="urn:microsoft.com/office/officeart/2005/8/layout/hList7"/>
    <dgm:cxn modelId="{47F3FB10-6F39-486A-ADE8-558FA732C4AD}" srcId="{0B2B0417-D65A-48CF-8684-4D8424D7BC8F}" destId="{1A0B3C71-8795-488C-A7A7-4CAC31BFFBE9}" srcOrd="1" destOrd="0" parTransId="{67C7F72A-271D-4EAB-AB47-D4F034983FFF}" sibTransId="{DC062585-638A-4C08-AC32-7CE3E6960E2E}"/>
    <dgm:cxn modelId="{5D7AAB00-1AD0-46CC-91FC-68B529DEA7D8}" type="presOf" srcId="{BB032587-D8E7-40EE-98A5-E90F05D24829}" destId="{C20AB2A8-CAC7-484A-A2C8-8D393BD5ACB5}" srcOrd="0" destOrd="0" presId="urn:microsoft.com/office/officeart/2005/8/layout/hList7"/>
    <dgm:cxn modelId="{4B24B70D-46D1-4AFB-B390-04D8CC818B46}" type="presOf" srcId="{DC062585-638A-4C08-AC32-7CE3E6960E2E}" destId="{C1C68265-033D-42A9-A9B1-9D1414FDB1D2}" srcOrd="0" destOrd="0" presId="urn:microsoft.com/office/officeart/2005/8/layout/hList7"/>
    <dgm:cxn modelId="{18AB699D-D382-4127-80CF-D6C9E80B74F2}" type="presOf" srcId="{51DFA006-CDE5-465B-AE48-AA2ED5AE57F3}" destId="{86DFE0AB-3839-4797-AB18-64A37925ABDA}" srcOrd="0" destOrd="0" presId="urn:microsoft.com/office/officeart/2005/8/layout/hList7"/>
    <dgm:cxn modelId="{943D0D74-4726-474D-BD9F-710EB2C3BFF7}" type="presOf" srcId="{51DFA006-CDE5-465B-AE48-AA2ED5AE57F3}" destId="{4D7DD497-2AA9-4DA6-95EA-722238057383}" srcOrd="1" destOrd="0" presId="urn:microsoft.com/office/officeart/2005/8/layout/hList7"/>
    <dgm:cxn modelId="{132A48B6-1205-4738-BB06-41D7CC0C56DA}" type="presOf" srcId="{1A0B3C71-8795-488C-A7A7-4CAC31BFFBE9}" destId="{E00C9559-2AFD-4DB4-BC2B-25B19C567C73}" srcOrd="1" destOrd="0" presId="urn:microsoft.com/office/officeart/2005/8/layout/hList7"/>
    <dgm:cxn modelId="{FE64891B-A7B4-4339-8FCB-C31FBEA2A49B}" type="presOf" srcId="{796C1375-61B2-4523-8AB4-568D5940B909}" destId="{13EC28D6-66F5-41D8-8E32-F210900A80AE}" srcOrd="0" destOrd="0" presId="urn:microsoft.com/office/officeart/2005/8/layout/hList7"/>
    <dgm:cxn modelId="{7C93C0C8-D6E0-4B0A-B627-B71997EB7188}" srcId="{0B2B0417-D65A-48CF-8684-4D8424D7BC8F}" destId="{51DFA006-CDE5-465B-AE48-AA2ED5AE57F3}" srcOrd="3" destOrd="0" parTransId="{B5C9E32E-5583-4A47-9822-C9F053F72FA1}" sibTransId="{5C88D10D-1B68-4033-A3A2-1FFD1756C36F}"/>
    <dgm:cxn modelId="{F786B208-203A-4787-8A17-E345BF937D98}" type="presOf" srcId="{1A0B3C71-8795-488C-A7A7-4CAC31BFFBE9}" destId="{4BD7471B-5021-40FC-A990-4EF6D4B650C6}" srcOrd="0" destOrd="0" presId="urn:microsoft.com/office/officeart/2005/8/layout/hList7"/>
    <dgm:cxn modelId="{77DC6F63-04A4-432A-B0BD-6196ECC5C251}" srcId="{0B2B0417-D65A-48CF-8684-4D8424D7BC8F}" destId="{796C1375-61B2-4523-8AB4-568D5940B909}" srcOrd="0" destOrd="0" parTransId="{16A8FB48-E4B2-497B-B049-31D90F624CFA}" sibTransId="{F9201FD5-33D1-4FDF-B95C-E9FFAF85E3B2}"/>
    <dgm:cxn modelId="{907FD815-1F8E-4EC1-B135-864FE80FEA7D}" srcId="{0B2B0417-D65A-48CF-8684-4D8424D7BC8F}" destId="{51A11B4B-277D-4685-A117-8B9598BB84D3}" srcOrd="2" destOrd="0" parTransId="{C0AE0CBF-ABA0-43E2-B97F-DEE2A125F926}" sibTransId="{BB032587-D8E7-40EE-98A5-E90F05D24829}"/>
    <dgm:cxn modelId="{0CE913B0-9D23-4609-8F45-14D4604F40AD}" type="presOf" srcId="{51A11B4B-277D-4685-A117-8B9598BB84D3}" destId="{D8CDB25A-3F8A-44AC-AC0D-CA0508DF408B}" srcOrd="0" destOrd="0" presId="urn:microsoft.com/office/officeart/2005/8/layout/hList7"/>
    <dgm:cxn modelId="{88193C6D-0228-4B47-8DA3-488887B159F4}" type="presOf" srcId="{51A11B4B-277D-4685-A117-8B9598BB84D3}" destId="{E88C0CAB-4880-49A6-BACD-69BAF87B9E85}" srcOrd="1" destOrd="0" presId="urn:microsoft.com/office/officeart/2005/8/layout/hList7"/>
    <dgm:cxn modelId="{41D8249A-EEF4-4CE6-9C17-716C695030C5}" type="presOf" srcId="{796C1375-61B2-4523-8AB4-568D5940B909}" destId="{51FFCD8D-909B-4045-A6F8-24EF8EB5CCDA}" srcOrd="1" destOrd="0" presId="urn:microsoft.com/office/officeart/2005/8/layout/hList7"/>
    <dgm:cxn modelId="{85EA9274-0881-4662-8BF7-4BCB76C4D68E}" type="presOf" srcId="{F9201FD5-33D1-4FDF-B95C-E9FFAF85E3B2}" destId="{0A88648C-A5DE-4903-966B-397357F5C503}" srcOrd="0" destOrd="0" presId="urn:microsoft.com/office/officeart/2005/8/layout/hList7"/>
    <dgm:cxn modelId="{A729156A-964A-40B9-87E9-354C7C5F3268}" type="presParOf" srcId="{B7607D1B-3CF9-4556-889D-610FC4BB350F}" destId="{F35D345E-7B4C-4133-8C78-71A2B9771B69}" srcOrd="0" destOrd="0" presId="urn:microsoft.com/office/officeart/2005/8/layout/hList7"/>
    <dgm:cxn modelId="{930E555A-5303-4C20-AE4E-8A06B239D618}" type="presParOf" srcId="{B7607D1B-3CF9-4556-889D-610FC4BB350F}" destId="{CCD4ABEE-7E3D-4291-B863-1C8118EF6FDE}" srcOrd="1" destOrd="0" presId="urn:microsoft.com/office/officeart/2005/8/layout/hList7"/>
    <dgm:cxn modelId="{14BF44D6-7188-4648-8BC0-ACCB7CFCA213}" type="presParOf" srcId="{CCD4ABEE-7E3D-4291-B863-1C8118EF6FDE}" destId="{F3158CC3-89C4-449E-AD67-4C72D484E35C}" srcOrd="0" destOrd="0" presId="urn:microsoft.com/office/officeart/2005/8/layout/hList7"/>
    <dgm:cxn modelId="{9E98BB90-2F35-47FB-BA20-D7175ACDF0D7}" type="presParOf" srcId="{F3158CC3-89C4-449E-AD67-4C72D484E35C}" destId="{13EC28D6-66F5-41D8-8E32-F210900A80AE}" srcOrd="0" destOrd="0" presId="urn:microsoft.com/office/officeart/2005/8/layout/hList7"/>
    <dgm:cxn modelId="{B45FDE5E-EE53-44C5-98B3-D478571F1A81}" type="presParOf" srcId="{F3158CC3-89C4-449E-AD67-4C72D484E35C}" destId="{51FFCD8D-909B-4045-A6F8-24EF8EB5CCDA}" srcOrd="1" destOrd="0" presId="urn:microsoft.com/office/officeart/2005/8/layout/hList7"/>
    <dgm:cxn modelId="{60BDECC6-CDA5-4DEB-8C19-B8A579E55D61}" type="presParOf" srcId="{F3158CC3-89C4-449E-AD67-4C72D484E35C}" destId="{A3FCC9F7-CA4E-49A4-AF36-20E90292E691}" srcOrd="2" destOrd="0" presId="urn:microsoft.com/office/officeart/2005/8/layout/hList7"/>
    <dgm:cxn modelId="{31FBAE26-5CCE-43B0-B81B-E158E644319C}" type="presParOf" srcId="{F3158CC3-89C4-449E-AD67-4C72D484E35C}" destId="{B35F40B8-9E63-479B-B93C-8C5D99B6D0BA}" srcOrd="3" destOrd="0" presId="urn:microsoft.com/office/officeart/2005/8/layout/hList7"/>
    <dgm:cxn modelId="{782C566D-5CDE-4C3D-A347-F289E9D60988}" type="presParOf" srcId="{CCD4ABEE-7E3D-4291-B863-1C8118EF6FDE}" destId="{0A88648C-A5DE-4903-966B-397357F5C503}" srcOrd="1" destOrd="0" presId="urn:microsoft.com/office/officeart/2005/8/layout/hList7"/>
    <dgm:cxn modelId="{751F24FF-B7A6-458D-BCEB-492FC5180C6E}" type="presParOf" srcId="{CCD4ABEE-7E3D-4291-B863-1C8118EF6FDE}" destId="{F1A3C3AF-BEBD-4771-84FB-4EEB6661029F}" srcOrd="2" destOrd="0" presId="urn:microsoft.com/office/officeart/2005/8/layout/hList7"/>
    <dgm:cxn modelId="{E592A1A3-A90A-40DE-83EB-475D2AD2838A}" type="presParOf" srcId="{F1A3C3AF-BEBD-4771-84FB-4EEB6661029F}" destId="{4BD7471B-5021-40FC-A990-4EF6D4B650C6}" srcOrd="0" destOrd="0" presId="urn:microsoft.com/office/officeart/2005/8/layout/hList7"/>
    <dgm:cxn modelId="{3338F2C2-B723-4D91-ABBD-C415798E7BC0}" type="presParOf" srcId="{F1A3C3AF-BEBD-4771-84FB-4EEB6661029F}" destId="{E00C9559-2AFD-4DB4-BC2B-25B19C567C73}" srcOrd="1" destOrd="0" presId="urn:microsoft.com/office/officeart/2005/8/layout/hList7"/>
    <dgm:cxn modelId="{17B2D643-026E-4B28-AACA-CD4B70B78AB9}" type="presParOf" srcId="{F1A3C3AF-BEBD-4771-84FB-4EEB6661029F}" destId="{EAFA1E22-80AB-46E9-BEBD-B6932128F5C4}" srcOrd="2" destOrd="0" presId="urn:microsoft.com/office/officeart/2005/8/layout/hList7"/>
    <dgm:cxn modelId="{2944FE81-7CE9-4F44-B339-EA96B2CFB5F7}" type="presParOf" srcId="{F1A3C3AF-BEBD-4771-84FB-4EEB6661029F}" destId="{33282E1F-0EAE-4E84-96A2-BBED2ADC4ED1}" srcOrd="3" destOrd="0" presId="urn:microsoft.com/office/officeart/2005/8/layout/hList7"/>
    <dgm:cxn modelId="{A2F268D0-D061-41BF-BA5E-21F1C6E66D5F}" type="presParOf" srcId="{CCD4ABEE-7E3D-4291-B863-1C8118EF6FDE}" destId="{C1C68265-033D-42A9-A9B1-9D1414FDB1D2}" srcOrd="3" destOrd="0" presId="urn:microsoft.com/office/officeart/2005/8/layout/hList7"/>
    <dgm:cxn modelId="{8E88AF68-D413-4AE8-B41D-14813D77BDDB}" type="presParOf" srcId="{CCD4ABEE-7E3D-4291-B863-1C8118EF6FDE}" destId="{FEB6F576-F269-4D3F-8FFC-C2CEA1740E43}" srcOrd="4" destOrd="0" presId="urn:microsoft.com/office/officeart/2005/8/layout/hList7"/>
    <dgm:cxn modelId="{CA566720-FEE1-41EA-BFB6-3E2B4C4B273E}" type="presParOf" srcId="{FEB6F576-F269-4D3F-8FFC-C2CEA1740E43}" destId="{D8CDB25A-3F8A-44AC-AC0D-CA0508DF408B}" srcOrd="0" destOrd="0" presId="urn:microsoft.com/office/officeart/2005/8/layout/hList7"/>
    <dgm:cxn modelId="{021525BD-FC84-4AAD-916C-EA46A31F8EA5}" type="presParOf" srcId="{FEB6F576-F269-4D3F-8FFC-C2CEA1740E43}" destId="{E88C0CAB-4880-49A6-BACD-69BAF87B9E85}" srcOrd="1" destOrd="0" presId="urn:microsoft.com/office/officeart/2005/8/layout/hList7"/>
    <dgm:cxn modelId="{C84AF19A-3722-418F-8A12-76D576783DC2}" type="presParOf" srcId="{FEB6F576-F269-4D3F-8FFC-C2CEA1740E43}" destId="{EF78CF91-4167-4E5B-A9C9-7DC97619BE33}" srcOrd="2" destOrd="0" presId="urn:microsoft.com/office/officeart/2005/8/layout/hList7"/>
    <dgm:cxn modelId="{D84F5415-2208-4DD8-91A3-EB5711BD51D7}" type="presParOf" srcId="{FEB6F576-F269-4D3F-8FFC-C2CEA1740E43}" destId="{ABEE4A3B-13F2-4DF8-B26B-36BF54D2EC77}" srcOrd="3" destOrd="0" presId="urn:microsoft.com/office/officeart/2005/8/layout/hList7"/>
    <dgm:cxn modelId="{DB104CDF-E9D1-4BC7-AB08-CEACC4834DCA}" type="presParOf" srcId="{CCD4ABEE-7E3D-4291-B863-1C8118EF6FDE}" destId="{C20AB2A8-CAC7-484A-A2C8-8D393BD5ACB5}" srcOrd="5" destOrd="0" presId="urn:microsoft.com/office/officeart/2005/8/layout/hList7"/>
    <dgm:cxn modelId="{A8496266-F37C-4D7E-9E6E-8B913784E414}" type="presParOf" srcId="{CCD4ABEE-7E3D-4291-B863-1C8118EF6FDE}" destId="{107B2428-9C0E-4464-B378-0209D34AF459}" srcOrd="6" destOrd="0" presId="urn:microsoft.com/office/officeart/2005/8/layout/hList7"/>
    <dgm:cxn modelId="{50CE76D9-8BCD-4510-AD98-2B64D98A6C50}" type="presParOf" srcId="{107B2428-9C0E-4464-B378-0209D34AF459}" destId="{86DFE0AB-3839-4797-AB18-64A37925ABDA}" srcOrd="0" destOrd="0" presId="urn:microsoft.com/office/officeart/2005/8/layout/hList7"/>
    <dgm:cxn modelId="{FC1F3F7C-286B-427C-A389-FE142098D1F2}" type="presParOf" srcId="{107B2428-9C0E-4464-B378-0209D34AF459}" destId="{4D7DD497-2AA9-4DA6-95EA-722238057383}" srcOrd="1" destOrd="0" presId="urn:microsoft.com/office/officeart/2005/8/layout/hList7"/>
    <dgm:cxn modelId="{EE7B4111-E1AA-4F00-9816-3D4A3E3D8B76}" type="presParOf" srcId="{107B2428-9C0E-4464-B378-0209D34AF459}" destId="{18C87817-2E91-49F1-9B08-B8AC8E56AB15}" srcOrd="2" destOrd="0" presId="urn:microsoft.com/office/officeart/2005/8/layout/hList7"/>
    <dgm:cxn modelId="{4E5019C7-ACA3-49AB-9078-F63907083B18}" type="presParOf" srcId="{107B2428-9C0E-4464-B378-0209D34AF459}" destId="{A06CCE95-1100-4009-BCB1-6850C167A4A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B2B0417-D65A-48CF-8684-4D8424D7BC8F}" type="doc">
      <dgm:prSet loTypeId="urn:microsoft.com/office/officeart/2005/8/layout/hList7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6C1375-61B2-4523-8AB4-568D5940B909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/>
            <a:t>Project Brief</a:t>
          </a:r>
          <a:endParaRPr lang="en-US" sz="1400" b="1" dirty="0"/>
        </a:p>
      </dgm:t>
    </dgm:pt>
    <dgm:pt modelId="{16A8FB48-E4B2-497B-B049-31D90F624CFA}" type="parTrans" cxnId="{77DC6F63-04A4-432A-B0BD-6196ECC5C251}">
      <dgm:prSet/>
      <dgm:spPr/>
      <dgm:t>
        <a:bodyPr/>
        <a:lstStyle/>
        <a:p>
          <a:endParaRPr lang="en-US"/>
        </a:p>
      </dgm:t>
    </dgm:pt>
    <dgm:pt modelId="{F9201FD5-33D1-4FDF-B95C-E9FFAF85E3B2}" type="sibTrans" cxnId="{77DC6F63-04A4-432A-B0BD-6196ECC5C251}">
      <dgm:prSet/>
      <dgm:spPr/>
      <dgm:t>
        <a:bodyPr/>
        <a:lstStyle/>
        <a:p>
          <a:endParaRPr lang="en-US"/>
        </a:p>
      </dgm:t>
    </dgm:pt>
    <dgm:pt modelId="{51A11B4B-277D-4685-A117-8B9598BB84D3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/>
            <a:t>Machine Learning</a:t>
          </a:r>
        </a:p>
      </dgm:t>
    </dgm:pt>
    <dgm:pt modelId="{BB032587-D8E7-40EE-98A5-E90F05D24829}" type="sibTrans" cxnId="{907FD815-1F8E-4EC1-B135-864FE80FEA7D}">
      <dgm:prSet/>
      <dgm:spPr/>
      <dgm:t>
        <a:bodyPr/>
        <a:lstStyle/>
        <a:p>
          <a:endParaRPr lang="en-US"/>
        </a:p>
      </dgm:t>
    </dgm:pt>
    <dgm:pt modelId="{C0AE0CBF-ABA0-43E2-B97F-DEE2A125F926}" type="parTrans" cxnId="{907FD815-1F8E-4EC1-B135-864FE80FEA7D}">
      <dgm:prSet/>
      <dgm:spPr/>
      <dgm:t>
        <a:bodyPr/>
        <a:lstStyle/>
        <a:p>
          <a:endParaRPr lang="en-US"/>
        </a:p>
      </dgm:t>
    </dgm:pt>
    <dgm:pt modelId="{51DFA006-CDE5-465B-AE48-AA2ED5AE57F3}">
      <dgm:prSet phldrT="[Text]" custT="1"/>
      <dgm:spPr>
        <a:solidFill>
          <a:srgbClr val="4472C4"/>
        </a:solidFill>
      </dgm:spPr>
      <dgm:t>
        <a:bodyPr/>
        <a:lstStyle/>
        <a:p>
          <a:r>
            <a:rPr lang="en-US" sz="1400" b="1" dirty="0"/>
            <a:t>Conclusions</a:t>
          </a:r>
        </a:p>
      </dgm:t>
    </dgm:pt>
    <dgm:pt modelId="{5C88D10D-1B68-4033-A3A2-1FFD1756C36F}" type="sibTrans" cxnId="{7C93C0C8-D6E0-4B0A-B627-B71997EB7188}">
      <dgm:prSet/>
      <dgm:spPr/>
      <dgm:t>
        <a:bodyPr/>
        <a:lstStyle/>
        <a:p>
          <a:endParaRPr lang="en-US"/>
        </a:p>
      </dgm:t>
    </dgm:pt>
    <dgm:pt modelId="{B5C9E32E-5583-4A47-9822-C9F053F72FA1}" type="parTrans" cxnId="{7C93C0C8-D6E0-4B0A-B627-B71997EB7188}">
      <dgm:prSet/>
      <dgm:spPr/>
      <dgm:t>
        <a:bodyPr/>
        <a:lstStyle/>
        <a:p>
          <a:endParaRPr lang="en-US"/>
        </a:p>
      </dgm:t>
    </dgm:pt>
    <dgm:pt modelId="{1A0B3C71-8795-488C-A7A7-4CAC31BFFBE9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/>
            <a:t>Analysis</a:t>
          </a:r>
          <a:endParaRPr lang="en-US" sz="1400" b="1" dirty="0"/>
        </a:p>
      </dgm:t>
    </dgm:pt>
    <dgm:pt modelId="{DC062585-638A-4C08-AC32-7CE3E6960E2E}" type="sibTrans" cxnId="{47F3FB10-6F39-486A-ADE8-558FA732C4AD}">
      <dgm:prSet/>
      <dgm:spPr/>
      <dgm:t>
        <a:bodyPr/>
        <a:lstStyle/>
        <a:p>
          <a:endParaRPr lang="en-US"/>
        </a:p>
      </dgm:t>
    </dgm:pt>
    <dgm:pt modelId="{67C7F72A-271D-4EAB-AB47-D4F034983FFF}" type="parTrans" cxnId="{47F3FB10-6F39-486A-ADE8-558FA732C4AD}">
      <dgm:prSet/>
      <dgm:spPr/>
      <dgm:t>
        <a:bodyPr/>
        <a:lstStyle/>
        <a:p>
          <a:endParaRPr lang="en-US"/>
        </a:p>
      </dgm:t>
    </dgm:pt>
    <dgm:pt modelId="{B7607D1B-3CF9-4556-889D-610FC4BB350F}" type="pres">
      <dgm:prSet presAssocID="{0B2B0417-D65A-48CF-8684-4D8424D7BC8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5D345E-7B4C-4133-8C78-71A2B9771B69}" type="pres">
      <dgm:prSet presAssocID="{0B2B0417-D65A-48CF-8684-4D8424D7BC8F}" presName="fgShape" presStyleLbl="fgShp" presStyleIdx="0" presStyleCnt="1"/>
      <dgm:spPr/>
      <dgm:t>
        <a:bodyPr/>
        <a:lstStyle/>
        <a:p>
          <a:endParaRPr lang="en-US"/>
        </a:p>
      </dgm:t>
    </dgm:pt>
    <dgm:pt modelId="{CCD4ABEE-7E3D-4291-B863-1C8118EF6FDE}" type="pres">
      <dgm:prSet presAssocID="{0B2B0417-D65A-48CF-8684-4D8424D7BC8F}" presName="linComp" presStyleCnt="0"/>
      <dgm:spPr/>
      <dgm:t>
        <a:bodyPr/>
        <a:lstStyle/>
        <a:p>
          <a:endParaRPr lang="en-US"/>
        </a:p>
      </dgm:t>
    </dgm:pt>
    <dgm:pt modelId="{F3158CC3-89C4-449E-AD67-4C72D484E35C}" type="pres">
      <dgm:prSet presAssocID="{796C1375-61B2-4523-8AB4-568D5940B909}" presName="compNode" presStyleCnt="0"/>
      <dgm:spPr/>
      <dgm:t>
        <a:bodyPr/>
        <a:lstStyle/>
        <a:p>
          <a:endParaRPr lang="en-US"/>
        </a:p>
      </dgm:t>
    </dgm:pt>
    <dgm:pt modelId="{13EC28D6-66F5-41D8-8E32-F210900A80AE}" type="pres">
      <dgm:prSet presAssocID="{796C1375-61B2-4523-8AB4-568D5940B909}" presName="bkgdShape" presStyleLbl="node1" presStyleIdx="0" presStyleCnt="4"/>
      <dgm:spPr/>
      <dgm:t>
        <a:bodyPr/>
        <a:lstStyle/>
        <a:p>
          <a:endParaRPr lang="en-US"/>
        </a:p>
      </dgm:t>
    </dgm:pt>
    <dgm:pt modelId="{51FFCD8D-909B-4045-A6F8-24EF8EB5CCDA}" type="pres">
      <dgm:prSet presAssocID="{796C1375-61B2-4523-8AB4-568D5940B909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CC9F7-CA4E-49A4-AF36-20E90292E691}" type="pres">
      <dgm:prSet presAssocID="{796C1375-61B2-4523-8AB4-568D5940B909}" presName="invisiNode" presStyleLbl="node1" presStyleIdx="0" presStyleCnt="4"/>
      <dgm:spPr/>
      <dgm:t>
        <a:bodyPr/>
        <a:lstStyle/>
        <a:p>
          <a:endParaRPr lang="en-US"/>
        </a:p>
      </dgm:t>
    </dgm:pt>
    <dgm:pt modelId="{B35F40B8-9E63-479B-B93C-8C5D99B6D0BA}" type="pres">
      <dgm:prSet presAssocID="{796C1375-61B2-4523-8AB4-568D5940B909}" presName="imagNode" presStyleLbl="fgImgPlace1" presStyleIdx="0" presStyleCnt="4"/>
      <dgm:spPr/>
      <dgm:t>
        <a:bodyPr/>
        <a:lstStyle/>
        <a:p>
          <a:endParaRPr lang="en-US"/>
        </a:p>
      </dgm:t>
    </dgm:pt>
    <dgm:pt modelId="{0A88648C-A5DE-4903-966B-397357F5C503}" type="pres">
      <dgm:prSet presAssocID="{F9201FD5-33D1-4FDF-B95C-E9FFAF85E3B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1A3C3AF-BEBD-4771-84FB-4EEB6661029F}" type="pres">
      <dgm:prSet presAssocID="{1A0B3C71-8795-488C-A7A7-4CAC31BFFBE9}" presName="compNode" presStyleCnt="0"/>
      <dgm:spPr/>
      <dgm:t>
        <a:bodyPr/>
        <a:lstStyle/>
        <a:p>
          <a:endParaRPr lang="en-US"/>
        </a:p>
      </dgm:t>
    </dgm:pt>
    <dgm:pt modelId="{4BD7471B-5021-40FC-A990-4EF6D4B650C6}" type="pres">
      <dgm:prSet presAssocID="{1A0B3C71-8795-488C-A7A7-4CAC31BFFBE9}" presName="bkgdShape" presStyleLbl="node1" presStyleIdx="1" presStyleCnt="4"/>
      <dgm:spPr/>
      <dgm:t>
        <a:bodyPr/>
        <a:lstStyle/>
        <a:p>
          <a:endParaRPr lang="en-US"/>
        </a:p>
      </dgm:t>
    </dgm:pt>
    <dgm:pt modelId="{E00C9559-2AFD-4DB4-BC2B-25B19C567C73}" type="pres">
      <dgm:prSet presAssocID="{1A0B3C71-8795-488C-A7A7-4CAC31BFFBE9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A1E22-80AB-46E9-BEBD-B6932128F5C4}" type="pres">
      <dgm:prSet presAssocID="{1A0B3C71-8795-488C-A7A7-4CAC31BFFBE9}" presName="invisiNode" presStyleLbl="node1" presStyleIdx="1" presStyleCnt="4"/>
      <dgm:spPr/>
      <dgm:t>
        <a:bodyPr/>
        <a:lstStyle/>
        <a:p>
          <a:endParaRPr lang="en-US"/>
        </a:p>
      </dgm:t>
    </dgm:pt>
    <dgm:pt modelId="{33282E1F-0EAE-4E84-96A2-BBED2ADC4ED1}" type="pres">
      <dgm:prSet presAssocID="{1A0B3C71-8795-488C-A7A7-4CAC31BFFBE9}" presName="imagNode" presStyleLbl="fgImgPlace1" presStyleIdx="1" presStyleCnt="4"/>
      <dgm:spPr/>
      <dgm:t>
        <a:bodyPr/>
        <a:lstStyle/>
        <a:p>
          <a:endParaRPr lang="en-US"/>
        </a:p>
      </dgm:t>
    </dgm:pt>
    <dgm:pt modelId="{C1C68265-033D-42A9-A9B1-9D1414FDB1D2}" type="pres">
      <dgm:prSet presAssocID="{DC062585-638A-4C08-AC32-7CE3E6960E2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EB6F576-F269-4D3F-8FFC-C2CEA1740E43}" type="pres">
      <dgm:prSet presAssocID="{51A11B4B-277D-4685-A117-8B9598BB84D3}" presName="compNode" presStyleCnt="0"/>
      <dgm:spPr/>
      <dgm:t>
        <a:bodyPr/>
        <a:lstStyle/>
        <a:p>
          <a:endParaRPr lang="en-US"/>
        </a:p>
      </dgm:t>
    </dgm:pt>
    <dgm:pt modelId="{D8CDB25A-3F8A-44AC-AC0D-CA0508DF408B}" type="pres">
      <dgm:prSet presAssocID="{51A11B4B-277D-4685-A117-8B9598BB84D3}" presName="bkgdShape" presStyleLbl="node1" presStyleIdx="2" presStyleCnt="4"/>
      <dgm:spPr/>
      <dgm:t>
        <a:bodyPr/>
        <a:lstStyle/>
        <a:p>
          <a:endParaRPr lang="en-US"/>
        </a:p>
      </dgm:t>
    </dgm:pt>
    <dgm:pt modelId="{E88C0CAB-4880-49A6-BACD-69BAF87B9E85}" type="pres">
      <dgm:prSet presAssocID="{51A11B4B-277D-4685-A117-8B9598BB84D3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8CF91-4167-4E5B-A9C9-7DC97619BE33}" type="pres">
      <dgm:prSet presAssocID="{51A11B4B-277D-4685-A117-8B9598BB84D3}" presName="invisiNode" presStyleLbl="node1" presStyleIdx="2" presStyleCnt="4"/>
      <dgm:spPr/>
      <dgm:t>
        <a:bodyPr/>
        <a:lstStyle/>
        <a:p>
          <a:endParaRPr lang="en-US"/>
        </a:p>
      </dgm:t>
    </dgm:pt>
    <dgm:pt modelId="{ABEE4A3B-13F2-4DF8-B26B-36BF54D2EC77}" type="pres">
      <dgm:prSet presAssocID="{51A11B4B-277D-4685-A117-8B9598BB84D3}" presName="imagNode" presStyleLbl="fgImgPlace1" presStyleIdx="2" presStyleCnt="4"/>
      <dgm:spPr/>
      <dgm:t>
        <a:bodyPr/>
        <a:lstStyle/>
        <a:p>
          <a:endParaRPr lang="en-US"/>
        </a:p>
      </dgm:t>
    </dgm:pt>
    <dgm:pt modelId="{C20AB2A8-CAC7-484A-A2C8-8D393BD5ACB5}" type="pres">
      <dgm:prSet presAssocID="{BB032587-D8E7-40EE-98A5-E90F05D2482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07B2428-9C0E-4464-B378-0209D34AF459}" type="pres">
      <dgm:prSet presAssocID="{51DFA006-CDE5-465B-AE48-AA2ED5AE57F3}" presName="compNode" presStyleCnt="0"/>
      <dgm:spPr/>
      <dgm:t>
        <a:bodyPr/>
        <a:lstStyle/>
        <a:p>
          <a:endParaRPr lang="en-US"/>
        </a:p>
      </dgm:t>
    </dgm:pt>
    <dgm:pt modelId="{86DFE0AB-3839-4797-AB18-64A37925ABDA}" type="pres">
      <dgm:prSet presAssocID="{51DFA006-CDE5-465B-AE48-AA2ED5AE57F3}" presName="bkgdShape" presStyleLbl="node1" presStyleIdx="3" presStyleCnt="4"/>
      <dgm:spPr/>
      <dgm:t>
        <a:bodyPr/>
        <a:lstStyle/>
        <a:p>
          <a:endParaRPr lang="en-US"/>
        </a:p>
      </dgm:t>
    </dgm:pt>
    <dgm:pt modelId="{4D7DD497-2AA9-4DA6-95EA-722238057383}" type="pres">
      <dgm:prSet presAssocID="{51DFA006-CDE5-465B-AE48-AA2ED5AE57F3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87817-2E91-49F1-9B08-B8AC8E56AB15}" type="pres">
      <dgm:prSet presAssocID="{51DFA006-CDE5-465B-AE48-AA2ED5AE57F3}" presName="invisiNode" presStyleLbl="node1" presStyleIdx="3" presStyleCnt="4"/>
      <dgm:spPr/>
      <dgm:t>
        <a:bodyPr/>
        <a:lstStyle/>
        <a:p>
          <a:endParaRPr lang="en-US"/>
        </a:p>
      </dgm:t>
    </dgm:pt>
    <dgm:pt modelId="{A06CCE95-1100-4009-BCB1-6850C167A4A5}" type="pres">
      <dgm:prSet presAssocID="{51DFA006-CDE5-465B-AE48-AA2ED5AE57F3}" presName="imagNode" presStyleLbl="fgImgPlace1" presStyleIdx="3" presStyleCnt="4"/>
      <dgm:spPr/>
      <dgm:t>
        <a:bodyPr/>
        <a:lstStyle/>
        <a:p>
          <a:endParaRPr lang="en-US"/>
        </a:p>
      </dgm:t>
    </dgm:pt>
  </dgm:ptLst>
  <dgm:cxnLst>
    <dgm:cxn modelId="{2EE3A735-51FA-474C-8ADA-FC63C01EFF84}" type="presOf" srcId="{0B2B0417-D65A-48CF-8684-4D8424D7BC8F}" destId="{B7607D1B-3CF9-4556-889D-610FC4BB350F}" srcOrd="0" destOrd="0" presId="urn:microsoft.com/office/officeart/2005/8/layout/hList7"/>
    <dgm:cxn modelId="{47F3FB10-6F39-486A-ADE8-558FA732C4AD}" srcId="{0B2B0417-D65A-48CF-8684-4D8424D7BC8F}" destId="{1A0B3C71-8795-488C-A7A7-4CAC31BFFBE9}" srcOrd="1" destOrd="0" parTransId="{67C7F72A-271D-4EAB-AB47-D4F034983FFF}" sibTransId="{DC062585-638A-4C08-AC32-7CE3E6960E2E}"/>
    <dgm:cxn modelId="{5D7AAB00-1AD0-46CC-91FC-68B529DEA7D8}" type="presOf" srcId="{BB032587-D8E7-40EE-98A5-E90F05D24829}" destId="{C20AB2A8-CAC7-484A-A2C8-8D393BD5ACB5}" srcOrd="0" destOrd="0" presId="urn:microsoft.com/office/officeart/2005/8/layout/hList7"/>
    <dgm:cxn modelId="{4B24B70D-46D1-4AFB-B390-04D8CC818B46}" type="presOf" srcId="{DC062585-638A-4C08-AC32-7CE3E6960E2E}" destId="{C1C68265-033D-42A9-A9B1-9D1414FDB1D2}" srcOrd="0" destOrd="0" presId="urn:microsoft.com/office/officeart/2005/8/layout/hList7"/>
    <dgm:cxn modelId="{18AB699D-D382-4127-80CF-D6C9E80B74F2}" type="presOf" srcId="{51DFA006-CDE5-465B-AE48-AA2ED5AE57F3}" destId="{86DFE0AB-3839-4797-AB18-64A37925ABDA}" srcOrd="0" destOrd="0" presId="urn:microsoft.com/office/officeart/2005/8/layout/hList7"/>
    <dgm:cxn modelId="{943D0D74-4726-474D-BD9F-710EB2C3BFF7}" type="presOf" srcId="{51DFA006-CDE5-465B-AE48-AA2ED5AE57F3}" destId="{4D7DD497-2AA9-4DA6-95EA-722238057383}" srcOrd="1" destOrd="0" presId="urn:microsoft.com/office/officeart/2005/8/layout/hList7"/>
    <dgm:cxn modelId="{132A48B6-1205-4738-BB06-41D7CC0C56DA}" type="presOf" srcId="{1A0B3C71-8795-488C-A7A7-4CAC31BFFBE9}" destId="{E00C9559-2AFD-4DB4-BC2B-25B19C567C73}" srcOrd="1" destOrd="0" presId="urn:microsoft.com/office/officeart/2005/8/layout/hList7"/>
    <dgm:cxn modelId="{FE64891B-A7B4-4339-8FCB-C31FBEA2A49B}" type="presOf" srcId="{796C1375-61B2-4523-8AB4-568D5940B909}" destId="{13EC28D6-66F5-41D8-8E32-F210900A80AE}" srcOrd="0" destOrd="0" presId="urn:microsoft.com/office/officeart/2005/8/layout/hList7"/>
    <dgm:cxn modelId="{7C93C0C8-D6E0-4B0A-B627-B71997EB7188}" srcId="{0B2B0417-D65A-48CF-8684-4D8424D7BC8F}" destId="{51DFA006-CDE5-465B-AE48-AA2ED5AE57F3}" srcOrd="3" destOrd="0" parTransId="{B5C9E32E-5583-4A47-9822-C9F053F72FA1}" sibTransId="{5C88D10D-1B68-4033-A3A2-1FFD1756C36F}"/>
    <dgm:cxn modelId="{F786B208-203A-4787-8A17-E345BF937D98}" type="presOf" srcId="{1A0B3C71-8795-488C-A7A7-4CAC31BFFBE9}" destId="{4BD7471B-5021-40FC-A990-4EF6D4B650C6}" srcOrd="0" destOrd="0" presId="urn:microsoft.com/office/officeart/2005/8/layout/hList7"/>
    <dgm:cxn modelId="{77DC6F63-04A4-432A-B0BD-6196ECC5C251}" srcId="{0B2B0417-D65A-48CF-8684-4D8424D7BC8F}" destId="{796C1375-61B2-4523-8AB4-568D5940B909}" srcOrd="0" destOrd="0" parTransId="{16A8FB48-E4B2-497B-B049-31D90F624CFA}" sibTransId="{F9201FD5-33D1-4FDF-B95C-E9FFAF85E3B2}"/>
    <dgm:cxn modelId="{907FD815-1F8E-4EC1-B135-864FE80FEA7D}" srcId="{0B2B0417-D65A-48CF-8684-4D8424D7BC8F}" destId="{51A11B4B-277D-4685-A117-8B9598BB84D3}" srcOrd="2" destOrd="0" parTransId="{C0AE0CBF-ABA0-43E2-B97F-DEE2A125F926}" sibTransId="{BB032587-D8E7-40EE-98A5-E90F05D24829}"/>
    <dgm:cxn modelId="{0CE913B0-9D23-4609-8F45-14D4604F40AD}" type="presOf" srcId="{51A11B4B-277D-4685-A117-8B9598BB84D3}" destId="{D8CDB25A-3F8A-44AC-AC0D-CA0508DF408B}" srcOrd="0" destOrd="0" presId="urn:microsoft.com/office/officeart/2005/8/layout/hList7"/>
    <dgm:cxn modelId="{88193C6D-0228-4B47-8DA3-488887B159F4}" type="presOf" srcId="{51A11B4B-277D-4685-A117-8B9598BB84D3}" destId="{E88C0CAB-4880-49A6-BACD-69BAF87B9E85}" srcOrd="1" destOrd="0" presId="urn:microsoft.com/office/officeart/2005/8/layout/hList7"/>
    <dgm:cxn modelId="{41D8249A-EEF4-4CE6-9C17-716C695030C5}" type="presOf" srcId="{796C1375-61B2-4523-8AB4-568D5940B909}" destId="{51FFCD8D-909B-4045-A6F8-24EF8EB5CCDA}" srcOrd="1" destOrd="0" presId="urn:microsoft.com/office/officeart/2005/8/layout/hList7"/>
    <dgm:cxn modelId="{85EA9274-0881-4662-8BF7-4BCB76C4D68E}" type="presOf" srcId="{F9201FD5-33D1-4FDF-B95C-E9FFAF85E3B2}" destId="{0A88648C-A5DE-4903-966B-397357F5C503}" srcOrd="0" destOrd="0" presId="urn:microsoft.com/office/officeart/2005/8/layout/hList7"/>
    <dgm:cxn modelId="{A729156A-964A-40B9-87E9-354C7C5F3268}" type="presParOf" srcId="{B7607D1B-3CF9-4556-889D-610FC4BB350F}" destId="{F35D345E-7B4C-4133-8C78-71A2B9771B69}" srcOrd="0" destOrd="0" presId="urn:microsoft.com/office/officeart/2005/8/layout/hList7"/>
    <dgm:cxn modelId="{930E555A-5303-4C20-AE4E-8A06B239D618}" type="presParOf" srcId="{B7607D1B-3CF9-4556-889D-610FC4BB350F}" destId="{CCD4ABEE-7E3D-4291-B863-1C8118EF6FDE}" srcOrd="1" destOrd="0" presId="urn:microsoft.com/office/officeart/2005/8/layout/hList7"/>
    <dgm:cxn modelId="{14BF44D6-7188-4648-8BC0-ACCB7CFCA213}" type="presParOf" srcId="{CCD4ABEE-7E3D-4291-B863-1C8118EF6FDE}" destId="{F3158CC3-89C4-449E-AD67-4C72D484E35C}" srcOrd="0" destOrd="0" presId="urn:microsoft.com/office/officeart/2005/8/layout/hList7"/>
    <dgm:cxn modelId="{9E98BB90-2F35-47FB-BA20-D7175ACDF0D7}" type="presParOf" srcId="{F3158CC3-89C4-449E-AD67-4C72D484E35C}" destId="{13EC28D6-66F5-41D8-8E32-F210900A80AE}" srcOrd="0" destOrd="0" presId="urn:microsoft.com/office/officeart/2005/8/layout/hList7"/>
    <dgm:cxn modelId="{B45FDE5E-EE53-44C5-98B3-D478571F1A81}" type="presParOf" srcId="{F3158CC3-89C4-449E-AD67-4C72D484E35C}" destId="{51FFCD8D-909B-4045-A6F8-24EF8EB5CCDA}" srcOrd="1" destOrd="0" presId="urn:microsoft.com/office/officeart/2005/8/layout/hList7"/>
    <dgm:cxn modelId="{60BDECC6-CDA5-4DEB-8C19-B8A579E55D61}" type="presParOf" srcId="{F3158CC3-89C4-449E-AD67-4C72D484E35C}" destId="{A3FCC9F7-CA4E-49A4-AF36-20E90292E691}" srcOrd="2" destOrd="0" presId="urn:microsoft.com/office/officeart/2005/8/layout/hList7"/>
    <dgm:cxn modelId="{31FBAE26-5CCE-43B0-B81B-E158E644319C}" type="presParOf" srcId="{F3158CC3-89C4-449E-AD67-4C72D484E35C}" destId="{B35F40B8-9E63-479B-B93C-8C5D99B6D0BA}" srcOrd="3" destOrd="0" presId="urn:microsoft.com/office/officeart/2005/8/layout/hList7"/>
    <dgm:cxn modelId="{782C566D-5CDE-4C3D-A347-F289E9D60988}" type="presParOf" srcId="{CCD4ABEE-7E3D-4291-B863-1C8118EF6FDE}" destId="{0A88648C-A5DE-4903-966B-397357F5C503}" srcOrd="1" destOrd="0" presId="urn:microsoft.com/office/officeart/2005/8/layout/hList7"/>
    <dgm:cxn modelId="{751F24FF-B7A6-458D-BCEB-492FC5180C6E}" type="presParOf" srcId="{CCD4ABEE-7E3D-4291-B863-1C8118EF6FDE}" destId="{F1A3C3AF-BEBD-4771-84FB-4EEB6661029F}" srcOrd="2" destOrd="0" presId="urn:microsoft.com/office/officeart/2005/8/layout/hList7"/>
    <dgm:cxn modelId="{E592A1A3-A90A-40DE-83EB-475D2AD2838A}" type="presParOf" srcId="{F1A3C3AF-BEBD-4771-84FB-4EEB6661029F}" destId="{4BD7471B-5021-40FC-A990-4EF6D4B650C6}" srcOrd="0" destOrd="0" presId="urn:microsoft.com/office/officeart/2005/8/layout/hList7"/>
    <dgm:cxn modelId="{3338F2C2-B723-4D91-ABBD-C415798E7BC0}" type="presParOf" srcId="{F1A3C3AF-BEBD-4771-84FB-4EEB6661029F}" destId="{E00C9559-2AFD-4DB4-BC2B-25B19C567C73}" srcOrd="1" destOrd="0" presId="urn:microsoft.com/office/officeart/2005/8/layout/hList7"/>
    <dgm:cxn modelId="{17B2D643-026E-4B28-AACA-CD4B70B78AB9}" type="presParOf" srcId="{F1A3C3AF-BEBD-4771-84FB-4EEB6661029F}" destId="{EAFA1E22-80AB-46E9-BEBD-B6932128F5C4}" srcOrd="2" destOrd="0" presId="urn:microsoft.com/office/officeart/2005/8/layout/hList7"/>
    <dgm:cxn modelId="{2944FE81-7CE9-4F44-B339-EA96B2CFB5F7}" type="presParOf" srcId="{F1A3C3AF-BEBD-4771-84FB-4EEB6661029F}" destId="{33282E1F-0EAE-4E84-96A2-BBED2ADC4ED1}" srcOrd="3" destOrd="0" presId="urn:microsoft.com/office/officeart/2005/8/layout/hList7"/>
    <dgm:cxn modelId="{A2F268D0-D061-41BF-BA5E-21F1C6E66D5F}" type="presParOf" srcId="{CCD4ABEE-7E3D-4291-B863-1C8118EF6FDE}" destId="{C1C68265-033D-42A9-A9B1-9D1414FDB1D2}" srcOrd="3" destOrd="0" presId="urn:microsoft.com/office/officeart/2005/8/layout/hList7"/>
    <dgm:cxn modelId="{8E88AF68-D413-4AE8-B41D-14813D77BDDB}" type="presParOf" srcId="{CCD4ABEE-7E3D-4291-B863-1C8118EF6FDE}" destId="{FEB6F576-F269-4D3F-8FFC-C2CEA1740E43}" srcOrd="4" destOrd="0" presId="urn:microsoft.com/office/officeart/2005/8/layout/hList7"/>
    <dgm:cxn modelId="{CA566720-FEE1-41EA-BFB6-3E2B4C4B273E}" type="presParOf" srcId="{FEB6F576-F269-4D3F-8FFC-C2CEA1740E43}" destId="{D8CDB25A-3F8A-44AC-AC0D-CA0508DF408B}" srcOrd="0" destOrd="0" presId="urn:microsoft.com/office/officeart/2005/8/layout/hList7"/>
    <dgm:cxn modelId="{021525BD-FC84-4AAD-916C-EA46A31F8EA5}" type="presParOf" srcId="{FEB6F576-F269-4D3F-8FFC-C2CEA1740E43}" destId="{E88C0CAB-4880-49A6-BACD-69BAF87B9E85}" srcOrd="1" destOrd="0" presId="urn:microsoft.com/office/officeart/2005/8/layout/hList7"/>
    <dgm:cxn modelId="{C84AF19A-3722-418F-8A12-76D576783DC2}" type="presParOf" srcId="{FEB6F576-F269-4D3F-8FFC-C2CEA1740E43}" destId="{EF78CF91-4167-4E5B-A9C9-7DC97619BE33}" srcOrd="2" destOrd="0" presId="urn:microsoft.com/office/officeart/2005/8/layout/hList7"/>
    <dgm:cxn modelId="{D84F5415-2208-4DD8-91A3-EB5711BD51D7}" type="presParOf" srcId="{FEB6F576-F269-4D3F-8FFC-C2CEA1740E43}" destId="{ABEE4A3B-13F2-4DF8-B26B-36BF54D2EC77}" srcOrd="3" destOrd="0" presId="urn:microsoft.com/office/officeart/2005/8/layout/hList7"/>
    <dgm:cxn modelId="{DB104CDF-E9D1-4BC7-AB08-CEACC4834DCA}" type="presParOf" srcId="{CCD4ABEE-7E3D-4291-B863-1C8118EF6FDE}" destId="{C20AB2A8-CAC7-484A-A2C8-8D393BD5ACB5}" srcOrd="5" destOrd="0" presId="urn:microsoft.com/office/officeart/2005/8/layout/hList7"/>
    <dgm:cxn modelId="{A8496266-F37C-4D7E-9E6E-8B913784E414}" type="presParOf" srcId="{CCD4ABEE-7E3D-4291-B863-1C8118EF6FDE}" destId="{107B2428-9C0E-4464-B378-0209D34AF459}" srcOrd="6" destOrd="0" presId="urn:microsoft.com/office/officeart/2005/8/layout/hList7"/>
    <dgm:cxn modelId="{50CE76D9-8BCD-4510-AD98-2B64D98A6C50}" type="presParOf" srcId="{107B2428-9C0E-4464-B378-0209D34AF459}" destId="{86DFE0AB-3839-4797-AB18-64A37925ABDA}" srcOrd="0" destOrd="0" presId="urn:microsoft.com/office/officeart/2005/8/layout/hList7"/>
    <dgm:cxn modelId="{FC1F3F7C-286B-427C-A389-FE142098D1F2}" type="presParOf" srcId="{107B2428-9C0E-4464-B378-0209D34AF459}" destId="{4D7DD497-2AA9-4DA6-95EA-722238057383}" srcOrd="1" destOrd="0" presId="urn:microsoft.com/office/officeart/2005/8/layout/hList7"/>
    <dgm:cxn modelId="{EE7B4111-E1AA-4F00-9816-3D4A3E3D8B76}" type="presParOf" srcId="{107B2428-9C0E-4464-B378-0209D34AF459}" destId="{18C87817-2E91-49F1-9B08-B8AC8E56AB15}" srcOrd="2" destOrd="0" presId="urn:microsoft.com/office/officeart/2005/8/layout/hList7"/>
    <dgm:cxn modelId="{4E5019C7-ACA3-49AB-9078-F63907083B18}" type="presParOf" srcId="{107B2428-9C0E-4464-B378-0209D34AF459}" destId="{A06CCE95-1100-4009-BCB1-6850C167A4A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B2B0417-D65A-48CF-8684-4D8424D7BC8F}" type="doc">
      <dgm:prSet loTypeId="urn:microsoft.com/office/officeart/2005/8/layout/hList7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6C1375-61B2-4523-8AB4-568D5940B909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/>
            <a:t>Project Brief</a:t>
          </a:r>
          <a:endParaRPr lang="en-US" sz="1400" b="1" dirty="0"/>
        </a:p>
      </dgm:t>
    </dgm:pt>
    <dgm:pt modelId="{16A8FB48-E4B2-497B-B049-31D90F624CFA}" type="parTrans" cxnId="{77DC6F63-04A4-432A-B0BD-6196ECC5C251}">
      <dgm:prSet/>
      <dgm:spPr/>
      <dgm:t>
        <a:bodyPr/>
        <a:lstStyle/>
        <a:p>
          <a:endParaRPr lang="en-US"/>
        </a:p>
      </dgm:t>
    </dgm:pt>
    <dgm:pt modelId="{F9201FD5-33D1-4FDF-B95C-E9FFAF85E3B2}" type="sibTrans" cxnId="{77DC6F63-04A4-432A-B0BD-6196ECC5C251}">
      <dgm:prSet/>
      <dgm:spPr/>
      <dgm:t>
        <a:bodyPr/>
        <a:lstStyle/>
        <a:p>
          <a:endParaRPr lang="en-US"/>
        </a:p>
      </dgm:t>
    </dgm:pt>
    <dgm:pt modelId="{51A11B4B-277D-4685-A117-8B9598BB84D3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/>
            <a:t>Machine Learning</a:t>
          </a:r>
        </a:p>
      </dgm:t>
    </dgm:pt>
    <dgm:pt modelId="{BB032587-D8E7-40EE-98A5-E90F05D24829}" type="sibTrans" cxnId="{907FD815-1F8E-4EC1-B135-864FE80FEA7D}">
      <dgm:prSet/>
      <dgm:spPr/>
      <dgm:t>
        <a:bodyPr/>
        <a:lstStyle/>
        <a:p>
          <a:endParaRPr lang="en-US"/>
        </a:p>
      </dgm:t>
    </dgm:pt>
    <dgm:pt modelId="{C0AE0CBF-ABA0-43E2-B97F-DEE2A125F926}" type="parTrans" cxnId="{907FD815-1F8E-4EC1-B135-864FE80FEA7D}">
      <dgm:prSet/>
      <dgm:spPr/>
      <dgm:t>
        <a:bodyPr/>
        <a:lstStyle/>
        <a:p>
          <a:endParaRPr lang="en-US"/>
        </a:p>
      </dgm:t>
    </dgm:pt>
    <dgm:pt modelId="{51DFA006-CDE5-465B-AE48-AA2ED5AE57F3}">
      <dgm:prSet phldrT="[Text]" custT="1"/>
      <dgm:spPr>
        <a:solidFill>
          <a:srgbClr val="4472C4"/>
        </a:solidFill>
      </dgm:spPr>
      <dgm:t>
        <a:bodyPr/>
        <a:lstStyle/>
        <a:p>
          <a:r>
            <a:rPr lang="en-US" sz="1400" b="1" dirty="0"/>
            <a:t>Conclusions</a:t>
          </a:r>
        </a:p>
      </dgm:t>
    </dgm:pt>
    <dgm:pt modelId="{5C88D10D-1B68-4033-A3A2-1FFD1756C36F}" type="sibTrans" cxnId="{7C93C0C8-D6E0-4B0A-B627-B71997EB7188}">
      <dgm:prSet/>
      <dgm:spPr/>
      <dgm:t>
        <a:bodyPr/>
        <a:lstStyle/>
        <a:p>
          <a:endParaRPr lang="en-US"/>
        </a:p>
      </dgm:t>
    </dgm:pt>
    <dgm:pt modelId="{B5C9E32E-5583-4A47-9822-C9F053F72FA1}" type="parTrans" cxnId="{7C93C0C8-D6E0-4B0A-B627-B71997EB7188}">
      <dgm:prSet/>
      <dgm:spPr/>
      <dgm:t>
        <a:bodyPr/>
        <a:lstStyle/>
        <a:p>
          <a:endParaRPr lang="en-US"/>
        </a:p>
      </dgm:t>
    </dgm:pt>
    <dgm:pt modelId="{1A0B3C71-8795-488C-A7A7-4CAC31BFFBE9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/>
            <a:t>Analysis</a:t>
          </a:r>
          <a:endParaRPr lang="en-US" sz="1400" b="1" dirty="0"/>
        </a:p>
      </dgm:t>
    </dgm:pt>
    <dgm:pt modelId="{DC062585-638A-4C08-AC32-7CE3E6960E2E}" type="sibTrans" cxnId="{47F3FB10-6F39-486A-ADE8-558FA732C4AD}">
      <dgm:prSet/>
      <dgm:spPr/>
      <dgm:t>
        <a:bodyPr/>
        <a:lstStyle/>
        <a:p>
          <a:endParaRPr lang="en-US"/>
        </a:p>
      </dgm:t>
    </dgm:pt>
    <dgm:pt modelId="{67C7F72A-271D-4EAB-AB47-D4F034983FFF}" type="parTrans" cxnId="{47F3FB10-6F39-486A-ADE8-558FA732C4AD}">
      <dgm:prSet/>
      <dgm:spPr/>
      <dgm:t>
        <a:bodyPr/>
        <a:lstStyle/>
        <a:p>
          <a:endParaRPr lang="en-US"/>
        </a:p>
      </dgm:t>
    </dgm:pt>
    <dgm:pt modelId="{B7607D1B-3CF9-4556-889D-610FC4BB350F}" type="pres">
      <dgm:prSet presAssocID="{0B2B0417-D65A-48CF-8684-4D8424D7BC8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5D345E-7B4C-4133-8C78-71A2B9771B69}" type="pres">
      <dgm:prSet presAssocID="{0B2B0417-D65A-48CF-8684-4D8424D7BC8F}" presName="fgShape" presStyleLbl="fgShp" presStyleIdx="0" presStyleCnt="1"/>
      <dgm:spPr/>
      <dgm:t>
        <a:bodyPr/>
        <a:lstStyle/>
        <a:p>
          <a:endParaRPr lang="en-US"/>
        </a:p>
      </dgm:t>
    </dgm:pt>
    <dgm:pt modelId="{CCD4ABEE-7E3D-4291-B863-1C8118EF6FDE}" type="pres">
      <dgm:prSet presAssocID="{0B2B0417-D65A-48CF-8684-4D8424D7BC8F}" presName="linComp" presStyleCnt="0"/>
      <dgm:spPr/>
      <dgm:t>
        <a:bodyPr/>
        <a:lstStyle/>
        <a:p>
          <a:endParaRPr lang="en-US"/>
        </a:p>
      </dgm:t>
    </dgm:pt>
    <dgm:pt modelId="{F3158CC3-89C4-449E-AD67-4C72D484E35C}" type="pres">
      <dgm:prSet presAssocID="{796C1375-61B2-4523-8AB4-568D5940B909}" presName="compNode" presStyleCnt="0"/>
      <dgm:spPr/>
      <dgm:t>
        <a:bodyPr/>
        <a:lstStyle/>
        <a:p>
          <a:endParaRPr lang="en-US"/>
        </a:p>
      </dgm:t>
    </dgm:pt>
    <dgm:pt modelId="{13EC28D6-66F5-41D8-8E32-F210900A80AE}" type="pres">
      <dgm:prSet presAssocID="{796C1375-61B2-4523-8AB4-568D5940B909}" presName="bkgdShape" presStyleLbl="node1" presStyleIdx="0" presStyleCnt="4"/>
      <dgm:spPr/>
      <dgm:t>
        <a:bodyPr/>
        <a:lstStyle/>
        <a:p>
          <a:endParaRPr lang="en-US"/>
        </a:p>
      </dgm:t>
    </dgm:pt>
    <dgm:pt modelId="{51FFCD8D-909B-4045-A6F8-24EF8EB5CCDA}" type="pres">
      <dgm:prSet presAssocID="{796C1375-61B2-4523-8AB4-568D5940B909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CC9F7-CA4E-49A4-AF36-20E90292E691}" type="pres">
      <dgm:prSet presAssocID="{796C1375-61B2-4523-8AB4-568D5940B909}" presName="invisiNode" presStyleLbl="node1" presStyleIdx="0" presStyleCnt="4"/>
      <dgm:spPr/>
      <dgm:t>
        <a:bodyPr/>
        <a:lstStyle/>
        <a:p>
          <a:endParaRPr lang="en-US"/>
        </a:p>
      </dgm:t>
    </dgm:pt>
    <dgm:pt modelId="{B35F40B8-9E63-479B-B93C-8C5D99B6D0BA}" type="pres">
      <dgm:prSet presAssocID="{796C1375-61B2-4523-8AB4-568D5940B909}" presName="imagNode" presStyleLbl="fgImgPlace1" presStyleIdx="0" presStyleCnt="4"/>
      <dgm:spPr/>
      <dgm:t>
        <a:bodyPr/>
        <a:lstStyle/>
        <a:p>
          <a:endParaRPr lang="en-US"/>
        </a:p>
      </dgm:t>
    </dgm:pt>
    <dgm:pt modelId="{0A88648C-A5DE-4903-966B-397357F5C503}" type="pres">
      <dgm:prSet presAssocID="{F9201FD5-33D1-4FDF-B95C-E9FFAF85E3B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1A3C3AF-BEBD-4771-84FB-4EEB6661029F}" type="pres">
      <dgm:prSet presAssocID="{1A0B3C71-8795-488C-A7A7-4CAC31BFFBE9}" presName="compNode" presStyleCnt="0"/>
      <dgm:spPr/>
      <dgm:t>
        <a:bodyPr/>
        <a:lstStyle/>
        <a:p>
          <a:endParaRPr lang="en-US"/>
        </a:p>
      </dgm:t>
    </dgm:pt>
    <dgm:pt modelId="{4BD7471B-5021-40FC-A990-4EF6D4B650C6}" type="pres">
      <dgm:prSet presAssocID="{1A0B3C71-8795-488C-A7A7-4CAC31BFFBE9}" presName="bkgdShape" presStyleLbl="node1" presStyleIdx="1" presStyleCnt="4"/>
      <dgm:spPr/>
      <dgm:t>
        <a:bodyPr/>
        <a:lstStyle/>
        <a:p>
          <a:endParaRPr lang="en-US"/>
        </a:p>
      </dgm:t>
    </dgm:pt>
    <dgm:pt modelId="{E00C9559-2AFD-4DB4-BC2B-25B19C567C73}" type="pres">
      <dgm:prSet presAssocID="{1A0B3C71-8795-488C-A7A7-4CAC31BFFBE9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A1E22-80AB-46E9-BEBD-B6932128F5C4}" type="pres">
      <dgm:prSet presAssocID="{1A0B3C71-8795-488C-A7A7-4CAC31BFFBE9}" presName="invisiNode" presStyleLbl="node1" presStyleIdx="1" presStyleCnt="4"/>
      <dgm:spPr/>
      <dgm:t>
        <a:bodyPr/>
        <a:lstStyle/>
        <a:p>
          <a:endParaRPr lang="en-US"/>
        </a:p>
      </dgm:t>
    </dgm:pt>
    <dgm:pt modelId="{33282E1F-0EAE-4E84-96A2-BBED2ADC4ED1}" type="pres">
      <dgm:prSet presAssocID="{1A0B3C71-8795-488C-A7A7-4CAC31BFFBE9}" presName="imagNode" presStyleLbl="fgImgPlace1" presStyleIdx="1" presStyleCnt="4"/>
      <dgm:spPr/>
      <dgm:t>
        <a:bodyPr/>
        <a:lstStyle/>
        <a:p>
          <a:endParaRPr lang="en-US"/>
        </a:p>
      </dgm:t>
    </dgm:pt>
    <dgm:pt modelId="{C1C68265-033D-42A9-A9B1-9D1414FDB1D2}" type="pres">
      <dgm:prSet presAssocID="{DC062585-638A-4C08-AC32-7CE3E6960E2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EB6F576-F269-4D3F-8FFC-C2CEA1740E43}" type="pres">
      <dgm:prSet presAssocID="{51A11B4B-277D-4685-A117-8B9598BB84D3}" presName="compNode" presStyleCnt="0"/>
      <dgm:spPr/>
      <dgm:t>
        <a:bodyPr/>
        <a:lstStyle/>
        <a:p>
          <a:endParaRPr lang="en-US"/>
        </a:p>
      </dgm:t>
    </dgm:pt>
    <dgm:pt modelId="{D8CDB25A-3F8A-44AC-AC0D-CA0508DF408B}" type="pres">
      <dgm:prSet presAssocID="{51A11B4B-277D-4685-A117-8B9598BB84D3}" presName="bkgdShape" presStyleLbl="node1" presStyleIdx="2" presStyleCnt="4"/>
      <dgm:spPr/>
      <dgm:t>
        <a:bodyPr/>
        <a:lstStyle/>
        <a:p>
          <a:endParaRPr lang="en-US"/>
        </a:p>
      </dgm:t>
    </dgm:pt>
    <dgm:pt modelId="{E88C0CAB-4880-49A6-BACD-69BAF87B9E85}" type="pres">
      <dgm:prSet presAssocID="{51A11B4B-277D-4685-A117-8B9598BB84D3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8CF91-4167-4E5B-A9C9-7DC97619BE33}" type="pres">
      <dgm:prSet presAssocID="{51A11B4B-277D-4685-A117-8B9598BB84D3}" presName="invisiNode" presStyleLbl="node1" presStyleIdx="2" presStyleCnt="4"/>
      <dgm:spPr/>
      <dgm:t>
        <a:bodyPr/>
        <a:lstStyle/>
        <a:p>
          <a:endParaRPr lang="en-US"/>
        </a:p>
      </dgm:t>
    </dgm:pt>
    <dgm:pt modelId="{ABEE4A3B-13F2-4DF8-B26B-36BF54D2EC77}" type="pres">
      <dgm:prSet presAssocID="{51A11B4B-277D-4685-A117-8B9598BB84D3}" presName="imagNode" presStyleLbl="fgImgPlace1" presStyleIdx="2" presStyleCnt="4"/>
      <dgm:spPr/>
      <dgm:t>
        <a:bodyPr/>
        <a:lstStyle/>
        <a:p>
          <a:endParaRPr lang="en-US"/>
        </a:p>
      </dgm:t>
    </dgm:pt>
    <dgm:pt modelId="{C20AB2A8-CAC7-484A-A2C8-8D393BD5ACB5}" type="pres">
      <dgm:prSet presAssocID="{BB032587-D8E7-40EE-98A5-E90F05D2482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07B2428-9C0E-4464-B378-0209D34AF459}" type="pres">
      <dgm:prSet presAssocID="{51DFA006-CDE5-465B-AE48-AA2ED5AE57F3}" presName="compNode" presStyleCnt="0"/>
      <dgm:spPr/>
      <dgm:t>
        <a:bodyPr/>
        <a:lstStyle/>
        <a:p>
          <a:endParaRPr lang="en-US"/>
        </a:p>
      </dgm:t>
    </dgm:pt>
    <dgm:pt modelId="{86DFE0AB-3839-4797-AB18-64A37925ABDA}" type="pres">
      <dgm:prSet presAssocID="{51DFA006-CDE5-465B-AE48-AA2ED5AE57F3}" presName="bkgdShape" presStyleLbl="node1" presStyleIdx="3" presStyleCnt="4"/>
      <dgm:spPr/>
      <dgm:t>
        <a:bodyPr/>
        <a:lstStyle/>
        <a:p>
          <a:endParaRPr lang="en-US"/>
        </a:p>
      </dgm:t>
    </dgm:pt>
    <dgm:pt modelId="{4D7DD497-2AA9-4DA6-95EA-722238057383}" type="pres">
      <dgm:prSet presAssocID="{51DFA006-CDE5-465B-AE48-AA2ED5AE57F3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87817-2E91-49F1-9B08-B8AC8E56AB15}" type="pres">
      <dgm:prSet presAssocID="{51DFA006-CDE5-465B-AE48-AA2ED5AE57F3}" presName="invisiNode" presStyleLbl="node1" presStyleIdx="3" presStyleCnt="4"/>
      <dgm:spPr/>
      <dgm:t>
        <a:bodyPr/>
        <a:lstStyle/>
        <a:p>
          <a:endParaRPr lang="en-US"/>
        </a:p>
      </dgm:t>
    </dgm:pt>
    <dgm:pt modelId="{A06CCE95-1100-4009-BCB1-6850C167A4A5}" type="pres">
      <dgm:prSet presAssocID="{51DFA006-CDE5-465B-AE48-AA2ED5AE57F3}" presName="imagNode" presStyleLbl="fgImgPlace1" presStyleIdx="3" presStyleCnt="4"/>
      <dgm:spPr/>
      <dgm:t>
        <a:bodyPr/>
        <a:lstStyle/>
        <a:p>
          <a:endParaRPr lang="en-US"/>
        </a:p>
      </dgm:t>
    </dgm:pt>
  </dgm:ptLst>
  <dgm:cxnLst>
    <dgm:cxn modelId="{2EE3A735-51FA-474C-8ADA-FC63C01EFF84}" type="presOf" srcId="{0B2B0417-D65A-48CF-8684-4D8424D7BC8F}" destId="{B7607D1B-3CF9-4556-889D-610FC4BB350F}" srcOrd="0" destOrd="0" presId="urn:microsoft.com/office/officeart/2005/8/layout/hList7"/>
    <dgm:cxn modelId="{47F3FB10-6F39-486A-ADE8-558FA732C4AD}" srcId="{0B2B0417-D65A-48CF-8684-4D8424D7BC8F}" destId="{1A0B3C71-8795-488C-A7A7-4CAC31BFFBE9}" srcOrd="1" destOrd="0" parTransId="{67C7F72A-271D-4EAB-AB47-D4F034983FFF}" sibTransId="{DC062585-638A-4C08-AC32-7CE3E6960E2E}"/>
    <dgm:cxn modelId="{5D7AAB00-1AD0-46CC-91FC-68B529DEA7D8}" type="presOf" srcId="{BB032587-D8E7-40EE-98A5-E90F05D24829}" destId="{C20AB2A8-CAC7-484A-A2C8-8D393BD5ACB5}" srcOrd="0" destOrd="0" presId="urn:microsoft.com/office/officeart/2005/8/layout/hList7"/>
    <dgm:cxn modelId="{4B24B70D-46D1-4AFB-B390-04D8CC818B46}" type="presOf" srcId="{DC062585-638A-4C08-AC32-7CE3E6960E2E}" destId="{C1C68265-033D-42A9-A9B1-9D1414FDB1D2}" srcOrd="0" destOrd="0" presId="urn:microsoft.com/office/officeart/2005/8/layout/hList7"/>
    <dgm:cxn modelId="{18AB699D-D382-4127-80CF-D6C9E80B74F2}" type="presOf" srcId="{51DFA006-CDE5-465B-AE48-AA2ED5AE57F3}" destId="{86DFE0AB-3839-4797-AB18-64A37925ABDA}" srcOrd="0" destOrd="0" presId="urn:microsoft.com/office/officeart/2005/8/layout/hList7"/>
    <dgm:cxn modelId="{943D0D74-4726-474D-BD9F-710EB2C3BFF7}" type="presOf" srcId="{51DFA006-CDE5-465B-AE48-AA2ED5AE57F3}" destId="{4D7DD497-2AA9-4DA6-95EA-722238057383}" srcOrd="1" destOrd="0" presId="urn:microsoft.com/office/officeart/2005/8/layout/hList7"/>
    <dgm:cxn modelId="{132A48B6-1205-4738-BB06-41D7CC0C56DA}" type="presOf" srcId="{1A0B3C71-8795-488C-A7A7-4CAC31BFFBE9}" destId="{E00C9559-2AFD-4DB4-BC2B-25B19C567C73}" srcOrd="1" destOrd="0" presId="urn:microsoft.com/office/officeart/2005/8/layout/hList7"/>
    <dgm:cxn modelId="{FE64891B-A7B4-4339-8FCB-C31FBEA2A49B}" type="presOf" srcId="{796C1375-61B2-4523-8AB4-568D5940B909}" destId="{13EC28D6-66F5-41D8-8E32-F210900A80AE}" srcOrd="0" destOrd="0" presId="urn:microsoft.com/office/officeart/2005/8/layout/hList7"/>
    <dgm:cxn modelId="{7C93C0C8-D6E0-4B0A-B627-B71997EB7188}" srcId="{0B2B0417-D65A-48CF-8684-4D8424D7BC8F}" destId="{51DFA006-CDE5-465B-AE48-AA2ED5AE57F3}" srcOrd="3" destOrd="0" parTransId="{B5C9E32E-5583-4A47-9822-C9F053F72FA1}" sibTransId="{5C88D10D-1B68-4033-A3A2-1FFD1756C36F}"/>
    <dgm:cxn modelId="{F786B208-203A-4787-8A17-E345BF937D98}" type="presOf" srcId="{1A0B3C71-8795-488C-A7A7-4CAC31BFFBE9}" destId="{4BD7471B-5021-40FC-A990-4EF6D4B650C6}" srcOrd="0" destOrd="0" presId="urn:microsoft.com/office/officeart/2005/8/layout/hList7"/>
    <dgm:cxn modelId="{77DC6F63-04A4-432A-B0BD-6196ECC5C251}" srcId="{0B2B0417-D65A-48CF-8684-4D8424D7BC8F}" destId="{796C1375-61B2-4523-8AB4-568D5940B909}" srcOrd="0" destOrd="0" parTransId="{16A8FB48-E4B2-497B-B049-31D90F624CFA}" sibTransId="{F9201FD5-33D1-4FDF-B95C-E9FFAF85E3B2}"/>
    <dgm:cxn modelId="{907FD815-1F8E-4EC1-B135-864FE80FEA7D}" srcId="{0B2B0417-D65A-48CF-8684-4D8424D7BC8F}" destId="{51A11B4B-277D-4685-A117-8B9598BB84D3}" srcOrd="2" destOrd="0" parTransId="{C0AE0CBF-ABA0-43E2-B97F-DEE2A125F926}" sibTransId="{BB032587-D8E7-40EE-98A5-E90F05D24829}"/>
    <dgm:cxn modelId="{0CE913B0-9D23-4609-8F45-14D4604F40AD}" type="presOf" srcId="{51A11B4B-277D-4685-A117-8B9598BB84D3}" destId="{D8CDB25A-3F8A-44AC-AC0D-CA0508DF408B}" srcOrd="0" destOrd="0" presId="urn:microsoft.com/office/officeart/2005/8/layout/hList7"/>
    <dgm:cxn modelId="{88193C6D-0228-4B47-8DA3-488887B159F4}" type="presOf" srcId="{51A11B4B-277D-4685-A117-8B9598BB84D3}" destId="{E88C0CAB-4880-49A6-BACD-69BAF87B9E85}" srcOrd="1" destOrd="0" presId="urn:microsoft.com/office/officeart/2005/8/layout/hList7"/>
    <dgm:cxn modelId="{41D8249A-EEF4-4CE6-9C17-716C695030C5}" type="presOf" srcId="{796C1375-61B2-4523-8AB4-568D5940B909}" destId="{51FFCD8D-909B-4045-A6F8-24EF8EB5CCDA}" srcOrd="1" destOrd="0" presId="urn:microsoft.com/office/officeart/2005/8/layout/hList7"/>
    <dgm:cxn modelId="{85EA9274-0881-4662-8BF7-4BCB76C4D68E}" type="presOf" srcId="{F9201FD5-33D1-4FDF-B95C-E9FFAF85E3B2}" destId="{0A88648C-A5DE-4903-966B-397357F5C503}" srcOrd="0" destOrd="0" presId="urn:microsoft.com/office/officeart/2005/8/layout/hList7"/>
    <dgm:cxn modelId="{A729156A-964A-40B9-87E9-354C7C5F3268}" type="presParOf" srcId="{B7607D1B-3CF9-4556-889D-610FC4BB350F}" destId="{F35D345E-7B4C-4133-8C78-71A2B9771B69}" srcOrd="0" destOrd="0" presId="urn:microsoft.com/office/officeart/2005/8/layout/hList7"/>
    <dgm:cxn modelId="{930E555A-5303-4C20-AE4E-8A06B239D618}" type="presParOf" srcId="{B7607D1B-3CF9-4556-889D-610FC4BB350F}" destId="{CCD4ABEE-7E3D-4291-B863-1C8118EF6FDE}" srcOrd="1" destOrd="0" presId="urn:microsoft.com/office/officeart/2005/8/layout/hList7"/>
    <dgm:cxn modelId="{14BF44D6-7188-4648-8BC0-ACCB7CFCA213}" type="presParOf" srcId="{CCD4ABEE-7E3D-4291-B863-1C8118EF6FDE}" destId="{F3158CC3-89C4-449E-AD67-4C72D484E35C}" srcOrd="0" destOrd="0" presId="urn:microsoft.com/office/officeart/2005/8/layout/hList7"/>
    <dgm:cxn modelId="{9E98BB90-2F35-47FB-BA20-D7175ACDF0D7}" type="presParOf" srcId="{F3158CC3-89C4-449E-AD67-4C72D484E35C}" destId="{13EC28D6-66F5-41D8-8E32-F210900A80AE}" srcOrd="0" destOrd="0" presId="urn:microsoft.com/office/officeart/2005/8/layout/hList7"/>
    <dgm:cxn modelId="{B45FDE5E-EE53-44C5-98B3-D478571F1A81}" type="presParOf" srcId="{F3158CC3-89C4-449E-AD67-4C72D484E35C}" destId="{51FFCD8D-909B-4045-A6F8-24EF8EB5CCDA}" srcOrd="1" destOrd="0" presId="urn:microsoft.com/office/officeart/2005/8/layout/hList7"/>
    <dgm:cxn modelId="{60BDECC6-CDA5-4DEB-8C19-B8A579E55D61}" type="presParOf" srcId="{F3158CC3-89C4-449E-AD67-4C72D484E35C}" destId="{A3FCC9F7-CA4E-49A4-AF36-20E90292E691}" srcOrd="2" destOrd="0" presId="urn:microsoft.com/office/officeart/2005/8/layout/hList7"/>
    <dgm:cxn modelId="{31FBAE26-5CCE-43B0-B81B-E158E644319C}" type="presParOf" srcId="{F3158CC3-89C4-449E-AD67-4C72D484E35C}" destId="{B35F40B8-9E63-479B-B93C-8C5D99B6D0BA}" srcOrd="3" destOrd="0" presId="urn:microsoft.com/office/officeart/2005/8/layout/hList7"/>
    <dgm:cxn modelId="{782C566D-5CDE-4C3D-A347-F289E9D60988}" type="presParOf" srcId="{CCD4ABEE-7E3D-4291-B863-1C8118EF6FDE}" destId="{0A88648C-A5DE-4903-966B-397357F5C503}" srcOrd="1" destOrd="0" presId="urn:microsoft.com/office/officeart/2005/8/layout/hList7"/>
    <dgm:cxn modelId="{751F24FF-B7A6-458D-BCEB-492FC5180C6E}" type="presParOf" srcId="{CCD4ABEE-7E3D-4291-B863-1C8118EF6FDE}" destId="{F1A3C3AF-BEBD-4771-84FB-4EEB6661029F}" srcOrd="2" destOrd="0" presId="urn:microsoft.com/office/officeart/2005/8/layout/hList7"/>
    <dgm:cxn modelId="{E592A1A3-A90A-40DE-83EB-475D2AD2838A}" type="presParOf" srcId="{F1A3C3AF-BEBD-4771-84FB-4EEB6661029F}" destId="{4BD7471B-5021-40FC-A990-4EF6D4B650C6}" srcOrd="0" destOrd="0" presId="urn:microsoft.com/office/officeart/2005/8/layout/hList7"/>
    <dgm:cxn modelId="{3338F2C2-B723-4D91-ABBD-C415798E7BC0}" type="presParOf" srcId="{F1A3C3AF-BEBD-4771-84FB-4EEB6661029F}" destId="{E00C9559-2AFD-4DB4-BC2B-25B19C567C73}" srcOrd="1" destOrd="0" presId="urn:microsoft.com/office/officeart/2005/8/layout/hList7"/>
    <dgm:cxn modelId="{17B2D643-026E-4B28-AACA-CD4B70B78AB9}" type="presParOf" srcId="{F1A3C3AF-BEBD-4771-84FB-4EEB6661029F}" destId="{EAFA1E22-80AB-46E9-BEBD-B6932128F5C4}" srcOrd="2" destOrd="0" presId="urn:microsoft.com/office/officeart/2005/8/layout/hList7"/>
    <dgm:cxn modelId="{2944FE81-7CE9-4F44-B339-EA96B2CFB5F7}" type="presParOf" srcId="{F1A3C3AF-BEBD-4771-84FB-4EEB6661029F}" destId="{33282E1F-0EAE-4E84-96A2-BBED2ADC4ED1}" srcOrd="3" destOrd="0" presId="urn:microsoft.com/office/officeart/2005/8/layout/hList7"/>
    <dgm:cxn modelId="{A2F268D0-D061-41BF-BA5E-21F1C6E66D5F}" type="presParOf" srcId="{CCD4ABEE-7E3D-4291-B863-1C8118EF6FDE}" destId="{C1C68265-033D-42A9-A9B1-9D1414FDB1D2}" srcOrd="3" destOrd="0" presId="urn:microsoft.com/office/officeart/2005/8/layout/hList7"/>
    <dgm:cxn modelId="{8E88AF68-D413-4AE8-B41D-14813D77BDDB}" type="presParOf" srcId="{CCD4ABEE-7E3D-4291-B863-1C8118EF6FDE}" destId="{FEB6F576-F269-4D3F-8FFC-C2CEA1740E43}" srcOrd="4" destOrd="0" presId="urn:microsoft.com/office/officeart/2005/8/layout/hList7"/>
    <dgm:cxn modelId="{CA566720-FEE1-41EA-BFB6-3E2B4C4B273E}" type="presParOf" srcId="{FEB6F576-F269-4D3F-8FFC-C2CEA1740E43}" destId="{D8CDB25A-3F8A-44AC-AC0D-CA0508DF408B}" srcOrd="0" destOrd="0" presId="urn:microsoft.com/office/officeart/2005/8/layout/hList7"/>
    <dgm:cxn modelId="{021525BD-FC84-4AAD-916C-EA46A31F8EA5}" type="presParOf" srcId="{FEB6F576-F269-4D3F-8FFC-C2CEA1740E43}" destId="{E88C0CAB-4880-49A6-BACD-69BAF87B9E85}" srcOrd="1" destOrd="0" presId="urn:microsoft.com/office/officeart/2005/8/layout/hList7"/>
    <dgm:cxn modelId="{C84AF19A-3722-418F-8A12-76D576783DC2}" type="presParOf" srcId="{FEB6F576-F269-4D3F-8FFC-C2CEA1740E43}" destId="{EF78CF91-4167-4E5B-A9C9-7DC97619BE33}" srcOrd="2" destOrd="0" presId="urn:microsoft.com/office/officeart/2005/8/layout/hList7"/>
    <dgm:cxn modelId="{D84F5415-2208-4DD8-91A3-EB5711BD51D7}" type="presParOf" srcId="{FEB6F576-F269-4D3F-8FFC-C2CEA1740E43}" destId="{ABEE4A3B-13F2-4DF8-B26B-36BF54D2EC77}" srcOrd="3" destOrd="0" presId="urn:microsoft.com/office/officeart/2005/8/layout/hList7"/>
    <dgm:cxn modelId="{DB104CDF-E9D1-4BC7-AB08-CEACC4834DCA}" type="presParOf" srcId="{CCD4ABEE-7E3D-4291-B863-1C8118EF6FDE}" destId="{C20AB2A8-CAC7-484A-A2C8-8D393BD5ACB5}" srcOrd="5" destOrd="0" presId="urn:microsoft.com/office/officeart/2005/8/layout/hList7"/>
    <dgm:cxn modelId="{A8496266-F37C-4D7E-9E6E-8B913784E414}" type="presParOf" srcId="{CCD4ABEE-7E3D-4291-B863-1C8118EF6FDE}" destId="{107B2428-9C0E-4464-B378-0209D34AF459}" srcOrd="6" destOrd="0" presId="urn:microsoft.com/office/officeart/2005/8/layout/hList7"/>
    <dgm:cxn modelId="{50CE76D9-8BCD-4510-AD98-2B64D98A6C50}" type="presParOf" srcId="{107B2428-9C0E-4464-B378-0209D34AF459}" destId="{86DFE0AB-3839-4797-AB18-64A37925ABDA}" srcOrd="0" destOrd="0" presId="urn:microsoft.com/office/officeart/2005/8/layout/hList7"/>
    <dgm:cxn modelId="{FC1F3F7C-286B-427C-A389-FE142098D1F2}" type="presParOf" srcId="{107B2428-9C0E-4464-B378-0209D34AF459}" destId="{4D7DD497-2AA9-4DA6-95EA-722238057383}" srcOrd="1" destOrd="0" presId="urn:microsoft.com/office/officeart/2005/8/layout/hList7"/>
    <dgm:cxn modelId="{EE7B4111-E1AA-4F00-9816-3D4A3E3D8B76}" type="presParOf" srcId="{107B2428-9C0E-4464-B378-0209D34AF459}" destId="{18C87817-2E91-49F1-9B08-B8AC8E56AB15}" srcOrd="2" destOrd="0" presId="urn:microsoft.com/office/officeart/2005/8/layout/hList7"/>
    <dgm:cxn modelId="{4E5019C7-ACA3-49AB-9078-F63907083B18}" type="presParOf" srcId="{107B2428-9C0E-4464-B378-0209D34AF459}" destId="{A06CCE95-1100-4009-BCB1-6850C167A4A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2B0417-D65A-48CF-8684-4D8424D7BC8F}" type="doc">
      <dgm:prSet loTypeId="urn:microsoft.com/office/officeart/2005/8/layout/hList7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6C1375-61B2-4523-8AB4-568D5940B909}">
      <dgm:prSet phldrT="[Text]" custT="1"/>
      <dgm:spPr>
        <a:solidFill>
          <a:srgbClr val="4472C4"/>
        </a:solidFill>
      </dgm:spPr>
      <dgm:t>
        <a:bodyPr/>
        <a:lstStyle/>
        <a:p>
          <a:r>
            <a:rPr lang="en-US" sz="1400" b="1" dirty="0" smtClean="0"/>
            <a:t>Project Brief</a:t>
          </a:r>
          <a:endParaRPr lang="en-US" sz="1400" b="1" dirty="0"/>
        </a:p>
      </dgm:t>
    </dgm:pt>
    <dgm:pt modelId="{16A8FB48-E4B2-497B-B049-31D90F624CFA}" type="parTrans" cxnId="{77DC6F63-04A4-432A-B0BD-6196ECC5C251}">
      <dgm:prSet/>
      <dgm:spPr/>
      <dgm:t>
        <a:bodyPr/>
        <a:lstStyle/>
        <a:p>
          <a:endParaRPr lang="en-US"/>
        </a:p>
      </dgm:t>
    </dgm:pt>
    <dgm:pt modelId="{F9201FD5-33D1-4FDF-B95C-E9FFAF85E3B2}" type="sibTrans" cxnId="{77DC6F63-04A4-432A-B0BD-6196ECC5C251}">
      <dgm:prSet/>
      <dgm:spPr/>
      <dgm:t>
        <a:bodyPr/>
        <a:lstStyle/>
        <a:p>
          <a:endParaRPr lang="en-US"/>
        </a:p>
      </dgm:t>
    </dgm:pt>
    <dgm:pt modelId="{51A11B4B-277D-4685-A117-8B9598BB84D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1" dirty="0"/>
            <a:t>Machine Learning</a:t>
          </a:r>
        </a:p>
      </dgm:t>
    </dgm:pt>
    <dgm:pt modelId="{BB032587-D8E7-40EE-98A5-E90F05D24829}" type="sibTrans" cxnId="{907FD815-1F8E-4EC1-B135-864FE80FEA7D}">
      <dgm:prSet/>
      <dgm:spPr/>
      <dgm:t>
        <a:bodyPr/>
        <a:lstStyle/>
        <a:p>
          <a:endParaRPr lang="en-US"/>
        </a:p>
      </dgm:t>
    </dgm:pt>
    <dgm:pt modelId="{C0AE0CBF-ABA0-43E2-B97F-DEE2A125F926}" type="parTrans" cxnId="{907FD815-1F8E-4EC1-B135-864FE80FEA7D}">
      <dgm:prSet/>
      <dgm:spPr/>
      <dgm:t>
        <a:bodyPr/>
        <a:lstStyle/>
        <a:p>
          <a:endParaRPr lang="en-US"/>
        </a:p>
      </dgm:t>
    </dgm:pt>
    <dgm:pt modelId="{51DFA006-CDE5-465B-AE48-AA2ED5AE57F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1" dirty="0"/>
            <a:t>Conclusions</a:t>
          </a:r>
        </a:p>
      </dgm:t>
    </dgm:pt>
    <dgm:pt modelId="{5C88D10D-1B68-4033-A3A2-1FFD1756C36F}" type="sibTrans" cxnId="{7C93C0C8-D6E0-4B0A-B627-B71997EB7188}">
      <dgm:prSet/>
      <dgm:spPr/>
      <dgm:t>
        <a:bodyPr/>
        <a:lstStyle/>
        <a:p>
          <a:endParaRPr lang="en-US"/>
        </a:p>
      </dgm:t>
    </dgm:pt>
    <dgm:pt modelId="{B5C9E32E-5583-4A47-9822-C9F053F72FA1}" type="parTrans" cxnId="{7C93C0C8-D6E0-4B0A-B627-B71997EB7188}">
      <dgm:prSet/>
      <dgm:spPr/>
      <dgm:t>
        <a:bodyPr/>
        <a:lstStyle/>
        <a:p>
          <a:endParaRPr lang="en-US"/>
        </a:p>
      </dgm:t>
    </dgm:pt>
    <dgm:pt modelId="{1A0B3C71-8795-488C-A7A7-4CAC31BFFBE9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Analysis</a:t>
          </a:r>
          <a:endParaRPr lang="en-US" sz="1400" b="1" dirty="0"/>
        </a:p>
      </dgm:t>
    </dgm:pt>
    <dgm:pt modelId="{DC062585-638A-4C08-AC32-7CE3E6960E2E}" type="sibTrans" cxnId="{47F3FB10-6F39-486A-ADE8-558FA732C4AD}">
      <dgm:prSet/>
      <dgm:spPr/>
      <dgm:t>
        <a:bodyPr/>
        <a:lstStyle/>
        <a:p>
          <a:endParaRPr lang="en-US"/>
        </a:p>
      </dgm:t>
    </dgm:pt>
    <dgm:pt modelId="{67C7F72A-271D-4EAB-AB47-D4F034983FFF}" type="parTrans" cxnId="{47F3FB10-6F39-486A-ADE8-558FA732C4AD}">
      <dgm:prSet/>
      <dgm:spPr/>
      <dgm:t>
        <a:bodyPr/>
        <a:lstStyle/>
        <a:p>
          <a:endParaRPr lang="en-US"/>
        </a:p>
      </dgm:t>
    </dgm:pt>
    <dgm:pt modelId="{B7607D1B-3CF9-4556-889D-610FC4BB350F}" type="pres">
      <dgm:prSet presAssocID="{0B2B0417-D65A-48CF-8684-4D8424D7BC8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5D345E-7B4C-4133-8C78-71A2B9771B69}" type="pres">
      <dgm:prSet presAssocID="{0B2B0417-D65A-48CF-8684-4D8424D7BC8F}" presName="fgShape" presStyleLbl="fgShp" presStyleIdx="0" presStyleCnt="1"/>
      <dgm:spPr/>
      <dgm:t>
        <a:bodyPr/>
        <a:lstStyle/>
        <a:p>
          <a:endParaRPr lang="en-US"/>
        </a:p>
      </dgm:t>
    </dgm:pt>
    <dgm:pt modelId="{CCD4ABEE-7E3D-4291-B863-1C8118EF6FDE}" type="pres">
      <dgm:prSet presAssocID="{0B2B0417-D65A-48CF-8684-4D8424D7BC8F}" presName="linComp" presStyleCnt="0"/>
      <dgm:spPr/>
      <dgm:t>
        <a:bodyPr/>
        <a:lstStyle/>
        <a:p>
          <a:endParaRPr lang="en-US"/>
        </a:p>
      </dgm:t>
    </dgm:pt>
    <dgm:pt modelId="{F3158CC3-89C4-449E-AD67-4C72D484E35C}" type="pres">
      <dgm:prSet presAssocID="{796C1375-61B2-4523-8AB4-568D5940B909}" presName="compNode" presStyleCnt="0"/>
      <dgm:spPr/>
      <dgm:t>
        <a:bodyPr/>
        <a:lstStyle/>
        <a:p>
          <a:endParaRPr lang="en-US"/>
        </a:p>
      </dgm:t>
    </dgm:pt>
    <dgm:pt modelId="{13EC28D6-66F5-41D8-8E32-F210900A80AE}" type="pres">
      <dgm:prSet presAssocID="{796C1375-61B2-4523-8AB4-568D5940B909}" presName="bkgdShape" presStyleLbl="node1" presStyleIdx="0" presStyleCnt="4"/>
      <dgm:spPr/>
      <dgm:t>
        <a:bodyPr/>
        <a:lstStyle/>
        <a:p>
          <a:endParaRPr lang="en-US"/>
        </a:p>
      </dgm:t>
    </dgm:pt>
    <dgm:pt modelId="{51FFCD8D-909B-4045-A6F8-24EF8EB5CCDA}" type="pres">
      <dgm:prSet presAssocID="{796C1375-61B2-4523-8AB4-568D5940B909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CC9F7-CA4E-49A4-AF36-20E90292E691}" type="pres">
      <dgm:prSet presAssocID="{796C1375-61B2-4523-8AB4-568D5940B909}" presName="invisiNode" presStyleLbl="node1" presStyleIdx="0" presStyleCnt="4"/>
      <dgm:spPr/>
      <dgm:t>
        <a:bodyPr/>
        <a:lstStyle/>
        <a:p>
          <a:endParaRPr lang="en-US"/>
        </a:p>
      </dgm:t>
    </dgm:pt>
    <dgm:pt modelId="{B35F40B8-9E63-479B-B93C-8C5D99B6D0BA}" type="pres">
      <dgm:prSet presAssocID="{796C1375-61B2-4523-8AB4-568D5940B909}" presName="imagNode" presStyleLbl="fgImgPlace1" presStyleIdx="0" presStyleCnt="4"/>
      <dgm:spPr/>
      <dgm:t>
        <a:bodyPr/>
        <a:lstStyle/>
        <a:p>
          <a:endParaRPr lang="en-US"/>
        </a:p>
      </dgm:t>
    </dgm:pt>
    <dgm:pt modelId="{0A88648C-A5DE-4903-966B-397357F5C503}" type="pres">
      <dgm:prSet presAssocID="{F9201FD5-33D1-4FDF-B95C-E9FFAF85E3B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1A3C3AF-BEBD-4771-84FB-4EEB6661029F}" type="pres">
      <dgm:prSet presAssocID="{1A0B3C71-8795-488C-A7A7-4CAC31BFFBE9}" presName="compNode" presStyleCnt="0"/>
      <dgm:spPr/>
      <dgm:t>
        <a:bodyPr/>
        <a:lstStyle/>
        <a:p>
          <a:endParaRPr lang="en-US"/>
        </a:p>
      </dgm:t>
    </dgm:pt>
    <dgm:pt modelId="{4BD7471B-5021-40FC-A990-4EF6D4B650C6}" type="pres">
      <dgm:prSet presAssocID="{1A0B3C71-8795-488C-A7A7-4CAC31BFFBE9}" presName="bkgdShape" presStyleLbl="node1" presStyleIdx="1" presStyleCnt="4"/>
      <dgm:spPr/>
      <dgm:t>
        <a:bodyPr/>
        <a:lstStyle/>
        <a:p>
          <a:endParaRPr lang="en-US"/>
        </a:p>
      </dgm:t>
    </dgm:pt>
    <dgm:pt modelId="{E00C9559-2AFD-4DB4-BC2B-25B19C567C73}" type="pres">
      <dgm:prSet presAssocID="{1A0B3C71-8795-488C-A7A7-4CAC31BFFBE9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A1E22-80AB-46E9-BEBD-B6932128F5C4}" type="pres">
      <dgm:prSet presAssocID="{1A0B3C71-8795-488C-A7A7-4CAC31BFFBE9}" presName="invisiNode" presStyleLbl="node1" presStyleIdx="1" presStyleCnt="4"/>
      <dgm:spPr/>
      <dgm:t>
        <a:bodyPr/>
        <a:lstStyle/>
        <a:p>
          <a:endParaRPr lang="en-US"/>
        </a:p>
      </dgm:t>
    </dgm:pt>
    <dgm:pt modelId="{33282E1F-0EAE-4E84-96A2-BBED2ADC4ED1}" type="pres">
      <dgm:prSet presAssocID="{1A0B3C71-8795-488C-A7A7-4CAC31BFFBE9}" presName="imagNode" presStyleLbl="fgImgPlace1" presStyleIdx="1" presStyleCnt="4"/>
      <dgm:spPr/>
      <dgm:t>
        <a:bodyPr/>
        <a:lstStyle/>
        <a:p>
          <a:endParaRPr lang="en-US"/>
        </a:p>
      </dgm:t>
    </dgm:pt>
    <dgm:pt modelId="{C1C68265-033D-42A9-A9B1-9D1414FDB1D2}" type="pres">
      <dgm:prSet presAssocID="{DC062585-638A-4C08-AC32-7CE3E6960E2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EB6F576-F269-4D3F-8FFC-C2CEA1740E43}" type="pres">
      <dgm:prSet presAssocID="{51A11B4B-277D-4685-A117-8B9598BB84D3}" presName="compNode" presStyleCnt="0"/>
      <dgm:spPr/>
      <dgm:t>
        <a:bodyPr/>
        <a:lstStyle/>
        <a:p>
          <a:endParaRPr lang="en-US"/>
        </a:p>
      </dgm:t>
    </dgm:pt>
    <dgm:pt modelId="{D8CDB25A-3F8A-44AC-AC0D-CA0508DF408B}" type="pres">
      <dgm:prSet presAssocID="{51A11B4B-277D-4685-A117-8B9598BB84D3}" presName="bkgdShape" presStyleLbl="node1" presStyleIdx="2" presStyleCnt="4"/>
      <dgm:spPr/>
      <dgm:t>
        <a:bodyPr/>
        <a:lstStyle/>
        <a:p>
          <a:endParaRPr lang="en-US"/>
        </a:p>
      </dgm:t>
    </dgm:pt>
    <dgm:pt modelId="{E88C0CAB-4880-49A6-BACD-69BAF87B9E85}" type="pres">
      <dgm:prSet presAssocID="{51A11B4B-277D-4685-A117-8B9598BB84D3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8CF91-4167-4E5B-A9C9-7DC97619BE33}" type="pres">
      <dgm:prSet presAssocID="{51A11B4B-277D-4685-A117-8B9598BB84D3}" presName="invisiNode" presStyleLbl="node1" presStyleIdx="2" presStyleCnt="4"/>
      <dgm:spPr/>
      <dgm:t>
        <a:bodyPr/>
        <a:lstStyle/>
        <a:p>
          <a:endParaRPr lang="en-US"/>
        </a:p>
      </dgm:t>
    </dgm:pt>
    <dgm:pt modelId="{ABEE4A3B-13F2-4DF8-B26B-36BF54D2EC77}" type="pres">
      <dgm:prSet presAssocID="{51A11B4B-277D-4685-A117-8B9598BB84D3}" presName="imagNode" presStyleLbl="fgImgPlace1" presStyleIdx="2" presStyleCnt="4"/>
      <dgm:spPr/>
      <dgm:t>
        <a:bodyPr/>
        <a:lstStyle/>
        <a:p>
          <a:endParaRPr lang="en-US"/>
        </a:p>
      </dgm:t>
    </dgm:pt>
    <dgm:pt modelId="{C20AB2A8-CAC7-484A-A2C8-8D393BD5ACB5}" type="pres">
      <dgm:prSet presAssocID="{BB032587-D8E7-40EE-98A5-E90F05D2482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07B2428-9C0E-4464-B378-0209D34AF459}" type="pres">
      <dgm:prSet presAssocID="{51DFA006-CDE5-465B-AE48-AA2ED5AE57F3}" presName="compNode" presStyleCnt="0"/>
      <dgm:spPr/>
      <dgm:t>
        <a:bodyPr/>
        <a:lstStyle/>
        <a:p>
          <a:endParaRPr lang="en-US"/>
        </a:p>
      </dgm:t>
    </dgm:pt>
    <dgm:pt modelId="{86DFE0AB-3839-4797-AB18-64A37925ABDA}" type="pres">
      <dgm:prSet presAssocID="{51DFA006-CDE5-465B-AE48-AA2ED5AE57F3}" presName="bkgdShape" presStyleLbl="node1" presStyleIdx="3" presStyleCnt="4"/>
      <dgm:spPr/>
      <dgm:t>
        <a:bodyPr/>
        <a:lstStyle/>
        <a:p>
          <a:endParaRPr lang="en-US"/>
        </a:p>
      </dgm:t>
    </dgm:pt>
    <dgm:pt modelId="{4D7DD497-2AA9-4DA6-95EA-722238057383}" type="pres">
      <dgm:prSet presAssocID="{51DFA006-CDE5-465B-AE48-AA2ED5AE57F3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87817-2E91-49F1-9B08-B8AC8E56AB15}" type="pres">
      <dgm:prSet presAssocID="{51DFA006-CDE5-465B-AE48-AA2ED5AE57F3}" presName="invisiNode" presStyleLbl="node1" presStyleIdx="3" presStyleCnt="4"/>
      <dgm:spPr/>
      <dgm:t>
        <a:bodyPr/>
        <a:lstStyle/>
        <a:p>
          <a:endParaRPr lang="en-US"/>
        </a:p>
      </dgm:t>
    </dgm:pt>
    <dgm:pt modelId="{A06CCE95-1100-4009-BCB1-6850C167A4A5}" type="pres">
      <dgm:prSet presAssocID="{51DFA006-CDE5-465B-AE48-AA2ED5AE57F3}" presName="imagNode" presStyleLbl="fgImgPlace1" presStyleIdx="3" presStyleCnt="4"/>
      <dgm:spPr/>
      <dgm:t>
        <a:bodyPr/>
        <a:lstStyle/>
        <a:p>
          <a:endParaRPr lang="en-US"/>
        </a:p>
      </dgm:t>
    </dgm:pt>
  </dgm:ptLst>
  <dgm:cxnLst>
    <dgm:cxn modelId="{2EE3A735-51FA-474C-8ADA-FC63C01EFF84}" type="presOf" srcId="{0B2B0417-D65A-48CF-8684-4D8424D7BC8F}" destId="{B7607D1B-3CF9-4556-889D-610FC4BB350F}" srcOrd="0" destOrd="0" presId="urn:microsoft.com/office/officeart/2005/8/layout/hList7"/>
    <dgm:cxn modelId="{47F3FB10-6F39-486A-ADE8-558FA732C4AD}" srcId="{0B2B0417-D65A-48CF-8684-4D8424D7BC8F}" destId="{1A0B3C71-8795-488C-A7A7-4CAC31BFFBE9}" srcOrd="1" destOrd="0" parTransId="{67C7F72A-271D-4EAB-AB47-D4F034983FFF}" sibTransId="{DC062585-638A-4C08-AC32-7CE3E6960E2E}"/>
    <dgm:cxn modelId="{5D7AAB00-1AD0-46CC-91FC-68B529DEA7D8}" type="presOf" srcId="{BB032587-D8E7-40EE-98A5-E90F05D24829}" destId="{C20AB2A8-CAC7-484A-A2C8-8D393BD5ACB5}" srcOrd="0" destOrd="0" presId="urn:microsoft.com/office/officeart/2005/8/layout/hList7"/>
    <dgm:cxn modelId="{4B24B70D-46D1-4AFB-B390-04D8CC818B46}" type="presOf" srcId="{DC062585-638A-4C08-AC32-7CE3E6960E2E}" destId="{C1C68265-033D-42A9-A9B1-9D1414FDB1D2}" srcOrd="0" destOrd="0" presId="urn:microsoft.com/office/officeart/2005/8/layout/hList7"/>
    <dgm:cxn modelId="{18AB699D-D382-4127-80CF-D6C9E80B74F2}" type="presOf" srcId="{51DFA006-CDE5-465B-AE48-AA2ED5AE57F3}" destId="{86DFE0AB-3839-4797-AB18-64A37925ABDA}" srcOrd="0" destOrd="0" presId="urn:microsoft.com/office/officeart/2005/8/layout/hList7"/>
    <dgm:cxn modelId="{943D0D74-4726-474D-BD9F-710EB2C3BFF7}" type="presOf" srcId="{51DFA006-CDE5-465B-AE48-AA2ED5AE57F3}" destId="{4D7DD497-2AA9-4DA6-95EA-722238057383}" srcOrd="1" destOrd="0" presId="urn:microsoft.com/office/officeart/2005/8/layout/hList7"/>
    <dgm:cxn modelId="{132A48B6-1205-4738-BB06-41D7CC0C56DA}" type="presOf" srcId="{1A0B3C71-8795-488C-A7A7-4CAC31BFFBE9}" destId="{E00C9559-2AFD-4DB4-BC2B-25B19C567C73}" srcOrd="1" destOrd="0" presId="urn:microsoft.com/office/officeart/2005/8/layout/hList7"/>
    <dgm:cxn modelId="{FE64891B-A7B4-4339-8FCB-C31FBEA2A49B}" type="presOf" srcId="{796C1375-61B2-4523-8AB4-568D5940B909}" destId="{13EC28D6-66F5-41D8-8E32-F210900A80AE}" srcOrd="0" destOrd="0" presId="urn:microsoft.com/office/officeart/2005/8/layout/hList7"/>
    <dgm:cxn modelId="{7C93C0C8-D6E0-4B0A-B627-B71997EB7188}" srcId="{0B2B0417-D65A-48CF-8684-4D8424D7BC8F}" destId="{51DFA006-CDE5-465B-AE48-AA2ED5AE57F3}" srcOrd="3" destOrd="0" parTransId="{B5C9E32E-5583-4A47-9822-C9F053F72FA1}" sibTransId="{5C88D10D-1B68-4033-A3A2-1FFD1756C36F}"/>
    <dgm:cxn modelId="{F786B208-203A-4787-8A17-E345BF937D98}" type="presOf" srcId="{1A0B3C71-8795-488C-A7A7-4CAC31BFFBE9}" destId="{4BD7471B-5021-40FC-A990-4EF6D4B650C6}" srcOrd="0" destOrd="0" presId="urn:microsoft.com/office/officeart/2005/8/layout/hList7"/>
    <dgm:cxn modelId="{77DC6F63-04A4-432A-B0BD-6196ECC5C251}" srcId="{0B2B0417-D65A-48CF-8684-4D8424D7BC8F}" destId="{796C1375-61B2-4523-8AB4-568D5940B909}" srcOrd="0" destOrd="0" parTransId="{16A8FB48-E4B2-497B-B049-31D90F624CFA}" sibTransId="{F9201FD5-33D1-4FDF-B95C-E9FFAF85E3B2}"/>
    <dgm:cxn modelId="{907FD815-1F8E-4EC1-B135-864FE80FEA7D}" srcId="{0B2B0417-D65A-48CF-8684-4D8424D7BC8F}" destId="{51A11B4B-277D-4685-A117-8B9598BB84D3}" srcOrd="2" destOrd="0" parTransId="{C0AE0CBF-ABA0-43E2-B97F-DEE2A125F926}" sibTransId="{BB032587-D8E7-40EE-98A5-E90F05D24829}"/>
    <dgm:cxn modelId="{0CE913B0-9D23-4609-8F45-14D4604F40AD}" type="presOf" srcId="{51A11B4B-277D-4685-A117-8B9598BB84D3}" destId="{D8CDB25A-3F8A-44AC-AC0D-CA0508DF408B}" srcOrd="0" destOrd="0" presId="urn:microsoft.com/office/officeart/2005/8/layout/hList7"/>
    <dgm:cxn modelId="{88193C6D-0228-4B47-8DA3-488887B159F4}" type="presOf" srcId="{51A11B4B-277D-4685-A117-8B9598BB84D3}" destId="{E88C0CAB-4880-49A6-BACD-69BAF87B9E85}" srcOrd="1" destOrd="0" presId="urn:microsoft.com/office/officeart/2005/8/layout/hList7"/>
    <dgm:cxn modelId="{41D8249A-EEF4-4CE6-9C17-716C695030C5}" type="presOf" srcId="{796C1375-61B2-4523-8AB4-568D5940B909}" destId="{51FFCD8D-909B-4045-A6F8-24EF8EB5CCDA}" srcOrd="1" destOrd="0" presId="urn:microsoft.com/office/officeart/2005/8/layout/hList7"/>
    <dgm:cxn modelId="{85EA9274-0881-4662-8BF7-4BCB76C4D68E}" type="presOf" srcId="{F9201FD5-33D1-4FDF-B95C-E9FFAF85E3B2}" destId="{0A88648C-A5DE-4903-966B-397357F5C503}" srcOrd="0" destOrd="0" presId="urn:microsoft.com/office/officeart/2005/8/layout/hList7"/>
    <dgm:cxn modelId="{A729156A-964A-40B9-87E9-354C7C5F3268}" type="presParOf" srcId="{B7607D1B-3CF9-4556-889D-610FC4BB350F}" destId="{F35D345E-7B4C-4133-8C78-71A2B9771B69}" srcOrd="0" destOrd="0" presId="urn:microsoft.com/office/officeart/2005/8/layout/hList7"/>
    <dgm:cxn modelId="{930E555A-5303-4C20-AE4E-8A06B239D618}" type="presParOf" srcId="{B7607D1B-3CF9-4556-889D-610FC4BB350F}" destId="{CCD4ABEE-7E3D-4291-B863-1C8118EF6FDE}" srcOrd="1" destOrd="0" presId="urn:microsoft.com/office/officeart/2005/8/layout/hList7"/>
    <dgm:cxn modelId="{14BF44D6-7188-4648-8BC0-ACCB7CFCA213}" type="presParOf" srcId="{CCD4ABEE-7E3D-4291-B863-1C8118EF6FDE}" destId="{F3158CC3-89C4-449E-AD67-4C72D484E35C}" srcOrd="0" destOrd="0" presId="urn:microsoft.com/office/officeart/2005/8/layout/hList7"/>
    <dgm:cxn modelId="{9E98BB90-2F35-47FB-BA20-D7175ACDF0D7}" type="presParOf" srcId="{F3158CC3-89C4-449E-AD67-4C72D484E35C}" destId="{13EC28D6-66F5-41D8-8E32-F210900A80AE}" srcOrd="0" destOrd="0" presId="urn:microsoft.com/office/officeart/2005/8/layout/hList7"/>
    <dgm:cxn modelId="{B45FDE5E-EE53-44C5-98B3-D478571F1A81}" type="presParOf" srcId="{F3158CC3-89C4-449E-AD67-4C72D484E35C}" destId="{51FFCD8D-909B-4045-A6F8-24EF8EB5CCDA}" srcOrd="1" destOrd="0" presId="urn:microsoft.com/office/officeart/2005/8/layout/hList7"/>
    <dgm:cxn modelId="{60BDECC6-CDA5-4DEB-8C19-B8A579E55D61}" type="presParOf" srcId="{F3158CC3-89C4-449E-AD67-4C72D484E35C}" destId="{A3FCC9F7-CA4E-49A4-AF36-20E90292E691}" srcOrd="2" destOrd="0" presId="urn:microsoft.com/office/officeart/2005/8/layout/hList7"/>
    <dgm:cxn modelId="{31FBAE26-5CCE-43B0-B81B-E158E644319C}" type="presParOf" srcId="{F3158CC3-89C4-449E-AD67-4C72D484E35C}" destId="{B35F40B8-9E63-479B-B93C-8C5D99B6D0BA}" srcOrd="3" destOrd="0" presId="urn:microsoft.com/office/officeart/2005/8/layout/hList7"/>
    <dgm:cxn modelId="{782C566D-5CDE-4C3D-A347-F289E9D60988}" type="presParOf" srcId="{CCD4ABEE-7E3D-4291-B863-1C8118EF6FDE}" destId="{0A88648C-A5DE-4903-966B-397357F5C503}" srcOrd="1" destOrd="0" presId="urn:microsoft.com/office/officeart/2005/8/layout/hList7"/>
    <dgm:cxn modelId="{751F24FF-B7A6-458D-BCEB-492FC5180C6E}" type="presParOf" srcId="{CCD4ABEE-7E3D-4291-B863-1C8118EF6FDE}" destId="{F1A3C3AF-BEBD-4771-84FB-4EEB6661029F}" srcOrd="2" destOrd="0" presId="urn:microsoft.com/office/officeart/2005/8/layout/hList7"/>
    <dgm:cxn modelId="{E592A1A3-A90A-40DE-83EB-475D2AD2838A}" type="presParOf" srcId="{F1A3C3AF-BEBD-4771-84FB-4EEB6661029F}" destId="{4BD7471B-5021-40FC-A990-4EF6D4B650C6}" srcOrd="0" destOrd="0" presId="urn:microsoft.com/office/officeart/2005/8/layout/hList7"/>
    <dgm:cxn modelId="{3338F2C2-B723-4D91-ABBD-C415798E7BC0}" type="presParOf" srcId="{F1A3C3AF-BEBD-4771-84FB-4EEB6661029F}" destId="{E00C9559-2AFD-4DB4-BC2B-25B19C567C73}" srcOrd="1" destOrd="0" presId="urn:microsoft.com/office/officeart/2005/8/layout/hList7"/>
    <dgm:cxn modelId="{17B2D643-026E-4B28-AACA-CD4B70B78AB9}" type="presParOf" srcId="{F1A3C3AF-BEBD-4771-84FB-4EEB6661029F}" destId="{EAFA1E22-80AB-46E9-BEBD-B6932128F5C4}" srcOrd="2" destOrd="0" presId="urn:microsoft.com/office/officeart/2005/8/layout/hList7"/>
    <dgm:cxn modelId="{2944FE81-7CE9-4F44-B339-EA96B2CFB5F7}" type="presParOf" srcId="{F1A3C3AF-BEBD-4771-84FB-4EEB6661029F}" destId="{33282E1F-0EAE-4E84-96A2-BBED2ADC4ED1}" srcOrd="3" destOrd="0" presId="urn:microsoft.com/office/officeart/2005/8/layout/hList7"/>
    <dgm:cxn modelId="{A2F268D0-D061-41BF-BA5E-21F1C6E66D5F}" type="presParOf" srcId="{CCD4ABEE-7E3D-4291-B863-1C8118EF6FDE}" destId="{C1C68265-033D-42A9-A9B1-9D1414FDB1D2}" srcOrd="3" destOrd="0" presId="urn:microsoft.com/office/officeart/2005/8/layout/hList7"/>
    <dgm:cxn modelId="{8E88AF68-D413-4AE8-B41D-14813D77BDDB}" type="presParOf" srcId="{CCD4ABEE-7E3D-4291-B863-1C8118EF6FDE}" destId="{FEB6F576-F269-4D3F-8FFC-C2CEA1740E43}" srcOrd="4" destOrd="0" presId="urn:microsoft.com/office/officeart/2005/8/layout/hList7"/>
    <dgm:cxn modelId="{CA566720-FEE1-41EA-BFB6-3E2B4C4B273E}" type="presParOf" srcId="{FEB6F576-F269-4D3F-8FFC-C2CEA1740E43}" destId="{D8CDB25A-3F8A-44AC-AC0D-CA0508DF408B}" srcOrd="0" destOrd="0" presId="urn:microsoft.com/office/officeart/2005/8/layout/hList7"/>
    <dgm:cxn modelId="{021525BD-FC84-4AAD-916C-EA46A31F8EA5}" type="presParOf" srcId="{FEB6F576-F269-4D3F-8FFC-C2CEA1740E43}" destId="{E88C0CAB-4880-49A6-BACD-69BAF87B9E85}" srcOrd="1" destOrd="0" presId="urn:microsoft.com/office/officeart/2005/8/layout/hList7"/>
    <dgm:cxn modelId="{C84AF19A-3722-418F-8A12-76D576783DC2}" type="presParOf" srcId="{FEB6F576-F269-4D3F-8FFC-C2CEA1740E43}" destId="{EF78CF91-4167-4E5B-A9C9-7DC97619BE33}" srcOrd="2" destOrd="0" presId="urn:microsoft.com/office/officeart/2005/8/layout/hList7"/>
    <dgm:cxn modelId="{D84F5415-2208-4DD8-91A3-EB5711BD51D7}" type="presParOf" srcId="{FEB6F576-F269-4D3F-8FFC-C2CEA1740E43}" destId="{ABEE4A3B-13F2-4DF8-B26B-36BF54D2EC77}" srcOrd="3" destOrd="0" presId="urn:microsoft.com/office/officeart/2005/8/layout/hList7"/>
    <dgm:cxn modelId="{DB104CDF-E9D1-4BC7-AB08-CEACC4834DCA}" type="presParOf" srcId="{CCD4ABEE-7E3D-4291-B863-1C8118EF6FDE}" destId="{C20AB2A8-CAC7-484A-A2C8-8D393BD5ACB5}" srcOrd="5" destOrd="0" presId="urn:microsoft.com/office/officeart/2005/8/layout/hList7"/>
    <dgm:cxn modelId="{A8496266-F37C-4D7E-9E6E-8B913784E414}" type="presParOf" srcId="{CCD4ABEE-7E3D-4291-B863-1C8118EF6FDE}" destId="{107B2428-9C0E-4464-B378-0209D34AF459}" srcOrd="6" destOrd="0" presId="urn:microsoft.com/office/officeart/2005/8/layout/hList7"/>
    <dgm:cxn modelId="{50CE76D9-8BCD-4510-AD98-2B64D98A6C50}" type="presParOf" srcId="{107B2428-9C0E-4464-B378-0209D34AF459}" destId="{86DFE0AB-3839-4797-AB18-64A37925ABDA}" srcOrd="0" destOrd="0" presId="urn:microsoft.com/office/officeart/2005/8/layout/hList7"/>
    <dgm:cxn modelId="{FC1F3F7C-286B-427C-A389-FE142098D1F2}" type="presParOf" srcId="{107B2428-9C0E-4464-B378-0209D34AF459}" destId="{4D7DD497-2AA9-4DA6-95EA-722238057383}" srcOrd="1" destOrd="0" presId="urn:microsoft.com/office/officeart/2005/8/layout/hList7"/>
    <dgm:cxn modelId="{EE7B4111-E1AA-4F00-9816-3D4A3E3D8B76}" type="presParOf" srcId="{107B2428-9C0E-4464-B378-0209D34AF459}" destId="{18C87817-2E91-49F1-9B08-B8AC8E56AB15}" srcOrd="2" destOrd="0" presId="urn:microsoft.com/office/officeart/2005/8/layout/hList7"/>
    <dgm:cxn modelId="{4E5019C7-ACA3-49AB-9078-F63907083B18}" type="presParOf" srcId="{107B2428-9C0E-4464-B378-0209D34AF459}" destId="{A06CCE95-1100-4009-BCB1-6850C167A4A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2B0417-D65A-48CF-8684-4D8424D7BC8F}" type="doc">
      <dgm:prSet loTypeId="urn:microsoft.com/office/officeart/2005/8/layout/hList7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6C1375-61B2-4523-8AB4-568D5940B909}">
      <dgm:prSet phldrT="[Text]" custT="1"/>
      <dgm:spPr>
        <a:solidFill>
          <a:srgbClr val="4472C4"/>
        </a:solidFill>
      </dgm:spPr>
      <dgm:t>
        <a:bodyPr/>
        <a:lstStyle/>
        <a:p>
          <a:r>
            <a:rPr lang="en-US" sz="1400" b="1" dirty="0" smtClean="0"/>
            <a:t>Project Brief</a:t>
          </a:r>
          <a:endParaRPr lang="en-US" sz="1400" b="1" dirty="0"/>
        </a:p>
      </dgm:t>
    </dgm:pt>
    <dgm:pt modelId="{16A8FB48-E4B2-497B-B049-31D90F624CFA}" type="parTrans" cxnId="{77DC6F63-04A4-432A-B0BD-6196ECC5C251}">
      <dgm:prSet/>
      <dgm:spPr/>
      <dgm:t>
        <a:bodyPr/>
        <a:lstStyle/>
        <a:p>
          <a:endParaRPr lang="en-US"/>
        </a:p>
      </dgm:t>
    </dgm:pt>
    <dgm:pt modelId="{F9201FD5-33D1-4FDF-B95C-E9FFAF85E3B2}" type="sibTrans" cxnId="{77DC6F63-04A4-432A-B0BD-6196ECC5C251}">
      <dgm:prSet/>
      <dgm:spPr/>
      <dgm:t>
        <a:bodyPr/>
        <a:lstStyle/>
        <a:p>
          <a:endParaRPr lang="en-US"/>
        </a:p>
      </dgm:t>
    </dgm:pt>
    <dgm:pt modelId="{51A11B4B-277D-4685-A117-8B9598BB84D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1" dirty="0"/>
            <a:t>Machine Learning</a:t>
          </a:r>
        </a:p>
      </dgm:t>
    </dgm:pt>
    <dgm:pt modelId="{BB032587-D8E7-40EE-98A5-E90F05D24829}" type="sibTrans" cxnId="{907FD815-1F8E-4EC1-B135-864FE80FEA7D}">
      <dgm:prSet/>
      <dgm:spPr/>
      <dgm:t>
        <a:bodyPr/>
        <a:lstStyle/>
        <a:p>
          <a:endParaRPr lang="en-US"/>
        </a:p>
      </dgm:t>
    </dgm:pt>
    <dgm:pt modelId="{C0AE0CBF-ABA0-43E2-B97F-DEE2A125F926}" type="parTrans" cxnId="{907FD815-1F8E-4EC1-B135-864FE80FEA7D}">
      <dgm:prSet/>
      <dgm:spPr/>
      <dgm:t>
        <a:bodyPr/>
        <a:lstStyle/>
        <a:p>
          <a:endParaRPr lang="en-US"/>
        </a:p>
      </dgm:t>
    </dgm:pt>
    <dgm:pt modelId="{51DFA006-CDE5-465B-AE48-AA2ED5AE57F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1" dirty="0"/>
            <a:t>Conclusions</a:t>
          </a:r>
        </a:p>
      </dgm:t>
    </dgm:pt>
    <dgm:pt modelId="{5C88D10D-1B68-4033-A3A2-1FFD1756C36F}" type="sibTrans" cxnId="{7C93C0C8-D6E0-4B0A-B627-B71997EB7188}">
      <dgm:prSet/>
      <dgm:spPr/>
      <dgm:t>
        <a:bodyPr/>
        <a:lstStyle/>
        <a:p>
          <a:endParaRPr lang="en-US"/>
        </a:p>
      </dgm:t>
    </dgm:pt>
    <dgm:pt modelId="{B5C9E32E-5583-4A47-9822-C9F053F72FA1}" type="parTrans" cxnId="{7C93C0C8-D6E0-4B0A-B627-B71997EB7188}">
      <dgm:prSet/>
      <dgm:spPr/>
      <dgm:t>
        <a:bodyPr/>
        <a:lstStyle/>
        <a:p>
          <a:endParaRPr lang="en-US"/>
        </a:p>
      </dgm:t>
    </dgm:pt>
    <dgm:pt modelId="{1A0B3C71-8795-488C-A7A7-4CAC31BFFBE9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Analysis</a:t>
          </a:r>
          <a:endParaRPr lang="en-US" sz="1400" b="1" dirty="0"/>
        </a:p>
      </dgm:t>
    </dgm:pt>
    <dgm:pt modelId="{DC062585-638A-4C08-AC32-7CE3E6960E2E}" type="sibTrans" cxnId="{47F3FB10-6F39-486A-ADE8-558FA732C4AD}">
      <dgm:prSet/>
      <dgm:spPr/>
      <dgm:t>
        <a:bodyPr/>
        <a:lstStyle/>
        <a:p>
          <a:endParaRPr lang="en-US"/>
        </a:p>
      </dgm:t>
    </dgm:pt>
    <dgm:pt modelId="{67C7F72A-271D-4EAB-AB47-D4F034983FFF}" type="parTrans" cxnId="{47F3FB10-6F39-486A-ADE8-558FA732C4AD}">
      <dgm:prSet/>
      <dgm:spPr/>
      <dgm:t>
        <a:bodyPr/>
        <a:lstStyle/>
        <a:p>
          <a:endParaRPr lang="en-US"/>
        </a:p>
      </dgm:t>
    </dgm:pt>
    <dgm:pt modelId="{B7607D1B-3CF9-4556-889D-610FC4BB350F}" type="pres">
      <dgm:prSet presAssocID="{0B2B0417-D65A-48CF-8684-4D8424D7BC8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5D345E-7B4C-4133-8C78-71A2B9771B69}" type="pres">
      <dgm:prSet presAssocID="{0B2B0417-D65A-48CF-8684-4D8424D7BC8F}" presName="fgShape" presStyleLbl="fgShp" presStyleIdx="0" presStyleCnt="1"/>
      <dgm:spPr/>
      <dgm:t>
        <a:bodyPr/>
        <a:lstStyle/>
        <a:p>
          <a:endParaRPr lang="en-US"/>
        </a:p>
      </dgm:t>
    </dgm:pt>
    <dgm:pt modelId="{CCD4ABEE-7E3D-4291-B863-1C8118EF6FDE}" type="pres">
      <dgm:prSet presAssocID="{0B2B0417-D65A-48CF-8684-4D8424D7BC8F}" presName="linComp" presStyleCnt="0"/>
      <dgm:spPr/>
      <dgm:t>
        <a:bodyPr/>
        <a:lstStyle/>
        <a:p>
          <a:endParaRPr lang="en-US"/>
        </a:p>
      </dgm:t>
    </dgm:pt>
    <dgm:pt modelId="{F3158CC3-89C4-449E-AD67-4C72D484E35C}" type="pres">
      <dgm:prSet presAssocID="{796C1375-61B2-4523-8AB4-568D5940B909}" presName="compNode" presStyleCnt="0"/>
      <dgm:spPr/>
      <dgm:t>
        <a:bodyPr/>
        <a:lstStyle/>
        <a:p>
          <a:endParaRPr lang="en-US"/>
        </a:p>
      </dgm:t>
    </dgm:pt>
    <dgm:pt modelId="{13EC28D6-66F5-41D8-8E32-F210900A80AE}" type="pres">
      <dgm:prSet presAssocID="{796C1375-61B2-4523-8AB4-568D5940B909}" presName="bkgdShape" presStyleLbl="node1" presStyleIdx="0" presStyleCnt="4"/>
      <dgm:spPr/>
      <dgm:t>
        <a:bodyPr/>
        <a:lstStyle/>
        <a:p>
          <a:endParaRPr lang="en-US"/>
        </a:p>
      </dgm:t>
    </dgm:pt>
    <dgm:pt modelId="{51FFCD8D-909B-4045-A6F8-24EF8EB5CCDA}" type="pres">
      <dgm:prSet presAssocID="{796C1375-61B2-4523-8AB4-568D5940B909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CC9F7-CA4E-49A4-AF36-20E90292E691}" type="pres">
      <dgm:prSet presAssocID="{796C1375-61B2-4523-8AB4-568D5940B909}" presName="invisiNode" presStyleLbl="node1" presStyleIdx="0" presStyleCnt="4"/>
      <dgm:spPr/>
      <dgm:t>
        <a:bodyPr/>
        <a:lstStyle/>
        <a:p>
          <a:endParaRPr lang="en-US"/>
        </a:p>
      </dgm:t>
    </dgm:pt>
    <dgm:pt modelId="{B35F40B8-9E63-479B-B93C-8C5D99B6D0BA}" type="pres">
      <dgm:prSet presAssocID="{796C1375-61B2-4523-8AB4-568D5940B909}" presName="imagNode" presStyleLbl="fgImgPlace1" presStyleIdx="0" presStyleCnt="4"/>
      <dgm:spPr/>
      <dgm:t>
        <a:bodyPr/>
        <a:lstStyle/>
        <a:p>
          <a:endParaRPr lang="en-US"/>
        </a:p>
      </dgm:t>
    </dgm:pt>
    <dgm:pt modelId="{0A88648C-A5DE-4903-966B-397357F5C503}" type="pres">
      <dgm:prSet presAssocID="{F9201FD5-33D1-4FDF-B95C-E9FFAF85E3B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1A3C3AF-BEBD-4771-84FB-4EEB6661029F}" type="pres">
      <dgm:prSet presAssocID="{1A0B3C71-8795-488C-A7A7-4CAC31BFFBE9}" presName="compNode" presStyleCnt="0"/>
      <dgm:spPr/>
      <dgm:t>
        <a:bodyPr/>
        <a:lstStyle/>
        <a:p>
          <a:endParaRPr lang="en-US"/>
        </a:p>
      </dgm:t>
    </dgm:pt>
    <dgm:pt modelId="{4BD7471B-5021-40FC-A990-4EF6D4B650C6}" type="pres">
      <dgm:prSet presAssocID="{1A0B3C71-8795-488C-A7A7-4CAC31BFFBE9}" presName="bkgdShape" presStyleLbl="node1" presStyleIdx="1" presStyleCnt="4"/>
      <dgm:spPr/>
      <dgm:t>
        <a:bodyPr/>
        <a:lstStyle/>
        <a:p>
          <a:endParaRPr lang="en-US"/>
        </a:p>
      </dgm:t>
    </dgm:pt>
    <dgm:pt modelId="{E00C9559-2AFD-4DB4-BC2B-25B19C567C73}" type="pres">
      <dgm:prSet presAssocID="{1A0B3C71-8795-488C-A7A7-4CAC31BFFBE9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A1E22-80AB-46E9-BEBD-B6932128F5C4}" type="pres">
      <dgm:prSet presAssocID="{1A0B3C71-8795-488C-A7A7-4CAC31BFFBE9}" presName="invisiNode" presStyleLbl="node1" presStyleIdx="1" presStyleCnt="4"/>
      <dgm:spPr/>
      <dgm:t>
        <a:bodyPr/>
        <a:lstStyle/>
        <a:p>
          <a:endParaRPr lang="en-US"/>
        </a:p>
      </dgm:t>
    </dgm:pt>
    <dgm:pt modelId="{33282E1F-0EAE-4E84-96A2-BBED2ADC4ED1}" type="pres">
      <dgm:prSet presAssocID="{1A0B3C71-8795-488C-A7A7-4CAC31BFFBE9}" presName="imagNode" presStyleLbl="fgImgPlace1" presStyleIdx="1" presStyleCnt="4"/>
      <dgm:spPr/>
      <dgm:t>
        <a:bodyPr/>
        <a:lstStyle/>
        <a:p>
          <a:endParaRPr lang="en-US"/>
        </a:p>
      </dgm:t>
    </dgm:pt>
    <dgm:pt modelId="{C1C68265-033D-42A9-A9B1-9D1414FDB1D2}" type="pres">
      <dgm:prSet presAssocID="{DC062585-638A-4C08-AC32-7CE3E6960E2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EB6F576-F269-4D3F-8FFC-C2CEA1740E43}" type="pres">
      <dgm:prSet presAssocID="{51A11B4B-277D-4685-A117-8B9598BB84D3}" presName="compNode" presStyleCnt="0"/>
      <dgm:spPr/>
      <dgm:t>
        <a:bodyPr/>
        <a:lstStyle/>
        <a:p>
          <a:endParaRPr lang="en-US"/>
        </a:p>
      </dgm:t>
    </dgm:pt>
    <dgm:pt modelId="{D8CDB25A-3F8A-44AC-AC0D-CA0508DF408B}" type="pres">
      <dgm:prSet presAssocID="{51A11B4B-277D-4685-A117-8B9598BB84D3}" presName="bkgdShape" presStyleLbl="node1" presStyleIdx="2" presStyleCnt="4"/>
      <dgm:spPr/>
      <dgm:t>
        <a:bodyPr/>
        <a:lstStyle/>
        <a:p>
          <a:endParaRPr lang="en-US"/>
        </a:p>
      </dgm:t>
    </dgm:pt>
    <dgm:pt modelId="{E88C0CAB-4880-49A6-BACD-69BAF87B9E85}" type="pres">
      <dgm:prSet presAssocID="{51A11B4B-277D-4685-A117-8B9598BB84D3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8CF91-4167-4E5B-A9C9-7DC97619BE33}" type="pres">
      <dgm:prSet presAssocID="{51A11B4B-277D-4685-A117-8B9598BB84D3}" presName="invisiNode" presStyleLbl="node1" presStyleIdx="2" presStyleCnt="4"/>
      <dgm:spPr/>
      <dgm:t>
        <a:bodyPr/>
        <a:lstStyle/>
        <a:p>
          <a:endParaRPr lang="en-US"/>
        </a:p>
      </dgm:t>
    </dgm:pt>
    <dgm:pt modelId="{ABEE4A3B-13F2-4DF8-B26B-36BF54D2EC77}" type="pres">
      <dgm:prSet presAssocID="{51A11B4B-277D-4685-A117-8B9598BB84D3}" presName="imagNode" presStyleLbl="fgImgPlace1" presStyleIdx="2" presStyleCnt="4"/>
      <dgm:spPr/>
      <dgm:t>
        <a:bodyPr/>
        <a:lstStyle/>
        <a:p>
          <a:endParaRPr lang="en-US"/>
        </a:p>
      </dgm:t>
    </dgm:pt>
    <dgm:pt modelId="{C20AB2A8-CAC7-484A-A2C8-8D393BD5ACB5}" type="pres">
      <dgm:prSet presAssocID="{BB032587-D8E7-40EE-98A5-E90F05D2482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07B2428-9C0E-4464-B378-0209D34AF459}" type="pres">
      <dgm:prSet presAssocID="{51DFA006-CDE5-465B-AE48-AA2ED5AE57F3}" presName="compNode" presStyleCnt="0"/>
      <dgm:spPr/>
      <dgm:t>
        <a:bodyPr/>
        <a:lstStyle/>
        <a:p>
          <a:endParaRPr lang="en-US"/>
        </a:p>
      </dgm:t>
    </dgm:pt>
    <dgm:pt modelId="{86DFE0AB-3839-4797-AB18-64A37925ABDA}" type="pres">
      <dgm:prSet presAssocID="{51DFA006-CDE5-465B-AE48-AA2ED5AE57F3}" presName="bkgdShape" presStyleLbl="node1" presStyleIdx="3" presStyleCnt="4"/>
      <dgm:spPr/>
      <dgm:t>
        <a:bodyPr/>
        <a:lstStyle/>
        <a:p>
          <a:endParaRPr lang="en-US"/>
        </a:p>
      </dgm:t>
    </dgm:pt>
    <dgm:pt modelId="{4D7DD497-2AA9-4DA6-95EA-722238057383}" type="pres">
      <dgm:prSet presAssocID="{51DFA006-CDE5-465B-AE48-AA2ED5AE57F3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87817-2E91-49F1-9B08-B8AC8E56AB15}" type="pres">
      <dgm:prSet presAssocID="{51DFA006-CDE5-465B-AE48-AA2ED5AE57F3}" presName="invisiNode" presStyleLbl="node1" presStyleIdx="3" presStyleCnt="4"/>
      <dgm:spPr/>
      <dgm:t>
        <a:bodyPr/>
        <a:lstStyle/>
        <a:p>
          <a:endParaRPr lang="en-US"/>
        </a:p>
      </dgm:t>
    </dgm:pt>
    <dgm:pt modelId="{A06CCE95-1100-4009-BCB1-6850C167A4A5}" type="pres">
      <dgm:prSet presAssocID="{51DFA006-CDE5-465B-AE48-AA2ED5AE57F3}" presName="imagNode" presStyleLbl="fgImgPlace1" presStyleIdx="3" presStyleCnt="4"/>
      <dgm:spPr/>
      <dgm:t>
        <a:bodyPr/>
        <a:lstStyle/>
        <a:p>
          <a:endParaRPr lang="en-US"/>
        </a:p>
      </dgm:t>
    </dgm:pt>
  </dgm:ptLst>
  <dgm:cxnLst>
    <dgm:cxn modelId="{2EE3A735-51FA-474C-8ADA-FC63C01EFF84}" type="presOf" srcId="{0B2B0417-D65A-48CF-8684-4D8424D7BC8F}" destId="{B7607D1B-3CF9-4556-889D-610FC4BB350F}" srcOrd="0" destOrd="0" presId="urn:microsoft.com/office/officeart/2005/8/layout/hList7"/>
    <dgm:cxn modelId="{47F3FB10-6F39-486A-ADE8-558FA732C4AD}" srcId="{0B2B0417-D65A-48CF-8684-4D8424D7BC8F}" destId="{1A0B3C71-8795-488C-A7A7-4CAC31BFFBE9}" srcOrd="1" destOrd="0" parTransId="{67C7F72A-271D-4EAB-AB47-D4F034983FFF}" sibTransId="{DC062585-638A-4C08-AC32-7CE3E6960E2E}"/>
    <dgm:cxn modelId="{5D7AAB00-1AD0-46CC-91FC-68B529DEA7D8}" type="presOf" srcId="{BB032587-D8E7-40EE-98A5-E90F05D24829}" destId="{C20AB2A8-CAC7-484A-A2C8-8D393BD5ACB5}" srcOrd="0" destOrd="0" presId="urn:microsoft.com/office/officeart/2005/8/layout/hList7"/>
    <dgm:cxn modelId="{4B24B70D-46D1-4AFB-B390-04D8CC818B46}" type="presOf" srcId="{DC062585-638A-4C08-AC32-7CE3E6960E2E}" destId="{C1C68265-033D-42A9-A9B1-9D1414FDB1D2}" srcOrd="0" destOrd="0" presId="urn:microsoft.com/office/officeart/2005/8/layout/hList7"/>
    <dgm:cxn modelId="{18AB699D-D382-4127-80CF-D6C9E80B74F2}" type="presOf" srcId="{51DFA006-CDE5-465B-AE48-AA2ED5AE57F3}" destId="{86DFE0AB-3839-4797-AB18-64A37925ABDA}" srcOrd="0" destOrd="0" presId="urn:microsoft.com/office/officeart/2005/8/layout/hList7"/>
    <dgm:cxn modelId="{943D0D74-4726-474D-BD9F-710EB2C3BFF7}" type="presOf" srcId="{51DFA006-CDE5-465B-AE48-AA2ED5AE57F3}" destId="{4D7DD497-2AA9-4DA6-95EA-722238057383}" srcOrd="1" destOrd="0" presId="urn:microsoft.com/office/officeart/2005/8/layout/hList7"/>
    <dgm:cxn modelId="{132A48B6-1205-4738-BB06-41D7CC0C56DA}" type="presOf" srcId="{1A0B3C71-8795-488C-A7A7-4CAC31BFFBE9}" destId="{E00C9559-2AFD-4DB4-BC2B-25B19C567C73}" srcOrd="1" destOrd="0" presId="urn:microsoft.com/office/officeart/2005/8/layout/hList7"/>
    <dgm:cxn modelId="{FE64891B-A7B4-4339-8FCB-C31FBEA2A49B}" type="presOf" srcId="{796C1375-61B2-4523-8AB4-568D5940B909}" destId="{13EC28D6-66F5-41D8-8E32-F210900A80AE}" srcOrd="0" destOrd="0" presId="urn:microsoft.com/office/officeart/2005/8/layout/hList7"/>
    <dgm:cxn modelId="{7C93C0C8-D6E0-4B0A-B627-B71997EB7188}" srcId="{0B2B0417-D65A-48CF-8684-4D8424D7BC8F}" destId="{51DFA006-CDE5-465B-AE48-AA2ED5AE57F3}" srcOrd="3" destOrd="0" parTransId="{B5C9E32E-5583-4A47-9822-C9F053F72FA1}" sibTransId="{5C88D10D-1B68-4033-A3A2-1FFD1756C36F}"/>
    <dgm:cxn modelId="{F786B208-203A-4787-8A17-E345BF937D98}" type="presOf" srcId="{1A0B3C71-8795-488C-A7A7-4CAC31BFFBE9}" destId="{4BD7471B-5021-40FC-A990-4EF6D4B650C6}" srcOrd="0" destOrd="0" presId="urn:microsoft.com/office/officeart/2005/8/layout/hList7"/>
    <dgm:cxn modelId="{77DC6F63-04A4-432A-B0BD-6196ECC5C251}" srcId="{0B2B0417-D65A-48CF-8684-4D8424D7BC8F}" destId="{796C1375-61B2-4523-8AB4-568D5940B909}" srcOrd="0" destOrd="0" parTransId="{16A8FB48-E4B2-497B-B049-31D90F624CFA}" sibTransId="{F9201FD5-33D1-4FDF-B95C-E9FFAF85E3B2}"/>
    <dgm:cxn modelId="{907FD815-1F8E-4EC1-B135-864FE80FEA7D}" srcId="{0B2B0417-D65A-48CF-8684-4D8424D7BC8F}" destId="{51A11B4B-277D-4685-A117-8B9598BB84D3}" srcOrd="2" destOrd="0" parTransId="{C0AE0CBF-ABA0-43E2-B97F-DEE2A125F926}" sibTransId="{BB032587-D8E7-40EE-98A5-E90F05D24829}"/>
    <dgm:cxn modelId="{0CE913B0-9D23-4609-8F45-14D4604F40AD}" type="presOf" srcId="{51A11B4B-277D-4685-A117-8B9598BB84D3}" destId="{D8CDB25A-3F8A-44AC-AC0D-CA0508DF408B}" srcOrd="0" destOrd="0" presId="urn:microsoft.com/office/officeart/2005/8/layout/hList7"/>
    <dgm:cxn modelId="{88193C6D-0228-4B47-8DA3-488887B159F4}" type="presOf" srcId="{51A11B4B-277D-4685-A117-8B9598BB84D3}" destId="{E88C0CAB-4880-49A6-BACD-69BAF87B9E85}" srcOrd="1" destOrd="0" presId="urn:microsoft.com/office/officeart/2005/8/layout/hList7"/>
    <dgm:cxn modelId="{41D8249A-EEF4-4CE6-9C17-716C695030C5}" type="presOf" srcId="{796C1375-61B2-4523-8AB4-568D5940B909}" destId="{51FFCD8D-909B-4045-A6F8-24EF8EB5CCDA}" srcOrd="1" destOrd="0" presId="urn:microsoft.com/office/officeart/2005/8/layout/hList7"/>
    <dgm:cxn modelId="{85EA9274-0881-4662-8BF7-4BCB76C4D68E}" type="presOf" srcId="{F9201FD5-33D1-4FDF-B95C-E9FFAF85E3B2}" destId="{0A88648C-A5DE-4903-966B-397357F5C503}" srcOrd="0" destOrd="0" presId="urn:microsoft.com/office/officeart/2005/8/layout/hList7"/>
    <dgm:cxn modelId="{A729156A-964A-40B9-87E9-354C7C5F3268}" type="presParOf" srcId="{B7607D1B-3CF9-4556-889D-610FC4BB350F}" destId="{F35D345E-7B4C-4133-8C78-71A2B9771B69}" srcOrd="0" destOrd="0" presId="urn:microsoft.com/office/officeart/2005/8/layout/hList7"/>
    <dgm:cxn modelId="{930E555A-5303-4C20-AE4E-8A06B239D618}" type="presParOf" srcId="{B7607D1B-3CF9-4556-889D-610FC4BB350F}" destId="{CCD4ABEE-7E3D-4291-B863-1C8118EF6FDE}" srcOrd="1" destOrd="0" presId="urn:microsoft.com/office/officeart/2005/8/layout/hList7"/>
    <dgm:cxn modelId="{14BF44D6-7188-4648-8BC0-ACCB7CFCA213}" type="presParOf" srcId="{CCD4ABEE-7E3D-4291-B863-1C8118EF6FDE}" destId="{F3158CC3-89C4-449E-AD67-4C72D484E35C}" srcOrd="0" destOrd="0" presId="urn:microsoft.com/office/officeart/2005/8/layout/hList7"/>
    <dgm:cxn modelId="{9E98BB90-2F35-47FB-BA20-D7175ACDF0D7}" type="presParOf" srcId="{F3158CC3-89C4-449E-AD67-4C72D484E35C}" destId="{13EC28D6-66F5-41D8-8E32-F210900A80AE}" srcOrd="0" destOrd="0" presId="urn:microsoft.com/office/officeart/2005/8/layout/hList7"/>
    <dgm:cxn modelId="{B45FDE5E-EE53-44C5-98B3-D478571F1A81}" type="presParOf" srcId="{F3158CC3-89C4-449E-AD67-4C72D484E35C}" destId="{51FFCD8D-909B-4045-A6F8-24EF8EB5CCDA}" srcOrd="1" destOrd="0" presId="urn:microsoft.com/office/officeart/2005/8/layout/hList7"/>
    <dgm:cxn modelId="{60BDECC6-CDA5-4DEB-8C19-B8A579E55D61}" type="presParOf" srcId="{F3158CC3-89C4-449E-AD67-4C72D484E35C}" destId="{A3FCC9F7-CA4E-49A4-AF36-20E90292E691}" srcOrd="2" destOrd="0" presId="urn:microsoft.com/office/officeart/2005/8/layout/hList7"/>
    <dgm:cxn modelId="{31FBAE26-5CCE-43B0-B81B-E158E644319C}" type="presParOf" srcId="{F3158CC3-89C4-449E-AD67-4C72D484E35C}" destId="{B35F40B8-9E63-479B-B93C-8C5D99B6D0BA}" srcOrd="3" destOrd="0" presId="urn:microsoft.com/office/officeart/2005/8/layout/hList7"/>
    <dgm:cxn modelId="{782C566D-5CDE-4C3D-A347-F289E9D60988}" type="presParOf" srcId="{CCD4ABEE-7E3D-4291-B863-1C8118EF6FDE}" destId="{0A88648C-A5DE-4903-966B-397357F5C503}" srcOrd="1" destOrd="0" presId="urn:microsoft.com/office/officeart/2005/8/layout/hList7"/>
    <dgm:cxn modelId="{751F24FF-B7A6-458D-BCEB-492FC5180C6E}" type="presParOf" srcId="{CCD4ABEE-7E3D-4291-B863-1C8118EF6FDE}" destId="{F1A3C3AF-BEBD-4771-84FB-4EEB6661029F}" srcOrd="2" destOrd="0" presId="urn:microsoft.com/office/officeart/2005/8/layout/hList7"/>
    <dgm:cxn modelId="{E592A1A3-A90A-40DE-83EB-475D2AD2838A}" type="presParOf" srcId="{F1A3C3AF-BEBD-4771-84FB-4EEB6661029F}" destId="{4BD7471B-5021-40FC-A990-4EF6D4B650C6}" srcOrd="0" destOrd="0" presId="urn:microsoft.com/office/officeart/2005/8/layout/hList7"/>
    <dgm:cxn modelId="{3338F2C2-B723-4D91-ABBD-C415798E7BC0}" type="presParOf" srcId="{F1A3C3AF-BEBD-4771-84FB-4EEB6661029F}" destId="{E00C9559-2AFD-4DB4-BC2B-25B19C567C73}" srcOrd="1" destOrd="0" presId="urn:microsoft.com/office/officeart/2005/8/layout/hList7"/>
    <dgm:cxn modelId="{17B2D643-026E-4B28-AACA-CD4B70B78AB9}" type="presParOf" srcId="{F1A3C3AF-BEBD-4771-84FB-4EEB6661029F}" destId="{EAFA1E22-80AB-46E9-BEBD-B6932128F5C4}" srcOrd="2" destOrd="0" presId="urn:microsoft.com/office/officeart/2005/8/layout/hList7"/>
    <dgm:cxn modelId="{2944FE81-7CE9-4F44-B339-EA96B2CFB5F7}" type="presParOf" srcId="{F1A3C3AF-BEBD-4771-84FB-4EEB6661029F}" destId="{33282E1F-0EAE-4E84-96A2-BBED2ADC4ED1}" srcOrd="3" destOrd="0" presId="urn:microsoft.com/office/officeart/2005/8/layout/hList7"/>
    <dgm:cxn modelId="{A2F268D0-D061-41BF-BA5E-21F1C6E66D5F}" type="presParOf" srcId="{CCD4ABEE-7E3D-4291-B863-1C8118EF6FDE}" destId="{C1C68265-033D-42A9-A9B1-9D1414FDB1D2}" srcOrd="3" destOrd="0" presId="urn:microsoft.com/office/officeart/2005/8/layout/hList7"/>
    <dgm:cxn modelId="{8E88AF68-D413-4AE8-B41D-14813D77BDDB}" type="presParOf" srcId="{CCD4ABEE-7E3D-4291-B863-1C8118EF6FDE}" destId="{FEB6F576-F269-4D3F-8FFC-C2CEA1740E43}" srcOrd="4" destOrd="0" presId="urn:microsoft.com/office/officeart/2005/8/layout/hList7"/>
    <dgm:cxn modelId="{CA566720-FEE1-41EA-BFB6-3E2B4C4B273E}" type="presParOf" srcId="{FEB6F576-F269-4D3F-8FFC-C2CEA1740E43}" destId="{D8CDB25A-3F8A-44AC-AC0D-CA0508DF408B}" srcOrd="0" destOrd="0" presId="urn:microsoft.com/office/officeart/2005/8/layout/hList7"/>
    <dgm:cxn modelId="{021525BD-FC84-4AAD-916C-EA46A31F8EA5}" type="presParOf" srcId="{FEB6F576-F269-4D3F-8FFC-C2CEA1740E43}" destId="{E88C0CAB-4880-49A6-BACD-69BAF87B9E85}" srcOrd="1" destOrd="0" presId="urn:microsoft.com/office/officeart/2005/8/layout/hList7"/>
    <dgm:cxn modelId="{C84AF19A-3722-418F-8A12-76D576783DC2}" type="presParOf" srcId="{FEB6F576-F269-4D3F-8FFC-C2CEA1740E43}" destId="{EF78CF91-4167-4E5B-A9C9-7DC97619BE33}" srcOrd="2" destOrd="0" presId="urn:microsoft.com/office/officeart/2005/8/layout/hList7"/>
    <dgm:cxn modelId="{D84F5415-2208-4DD8-91A3-EB5711BD51D7}" type="presParOf" srcId="{FEB6F576-F269-4D3F-8FFC-C2CEA1740E43}" destId="{ABEE4A3B-13F2-4DF8-B26B-36BF54D2EC77}" srcOrd="3" destOrd="0" presId="urn:microsoft.com/office/officeart/2005/8/layout/hList7"/>
    <dgm:cxn modelId="{DB104CDF-E9D1-4BC7-AB08-CEACC4834DCA}" type="presParOf" srcId="{CCD4ABEE-7E3D-4291-B863-1C8118EF6FDE}" destId="{C20AB2A8-CAC7-484A-A2C8-8D393BD5ACB5}" srcOrd="5" destOrd="0" presId="urn:microsoft.com/office/officeart/2005/8/layout/hList7"/>
    <dgm:cxn modelId="{A8496266-F37C-4D7E-9E6E-8B913784E414}" type="presParOf" srcId="{CCD4ABEE-7E3D-4291-B863-1C8118EF6FDE}" destId="{107B2428-9C0E-4464-B378-0209D34AF459}" srcOrd="6" destOrd="0" presId="urn:microsoft.com/office/officeart/2005/8/layout/hList7"/>
    <dgm:cxn modelId="{50CE76D9-8BCD-4510-AD98-2B64D98A6C50}" type="presParOf" srcId="{107B2428-9C0E-4464-B378-0209D34AF459}" destId="{86DFE0AB-3839-4797-AB18-64A37925ABDA}" srcOrd="0" destOrd="0" presId="urn:microsoft.com/office/officeart/2005/8/layout/hList7"/>
    <dgm:cxn modelId="{FC1F3F7C-286B-427C-A389-FE142098D1F2}" type="presParOf" srcId="{107B2428-9C0E-4464-B378-0209D34AF459}" destId="{4D7DD497-2AA9-4DA6-95EA-722238057383}" srcOrd="1" destOrd="0" presId="urn:microsoft.com/office/officeart/2005/8/layout/hList7"/>
    <dgm:cxn modelId="{EE7B4111-E1AA-4F00-9816-3D4A3E3D8B76}" type="presParOf" srcId="{107B2428-9C0E-4464-B378-0209D34AF459}" destId="{18C87817-2E91-49F1-9B08-B8AC8E56AB15}" srcOrd="2" destOrd="0" presId="urn:microsoft.com/office/officeart/2005/8/layout/hList7"/>
    <dgm:cxn modelId="{4E5019C7-ACA3-49AB-9078-F63907083B18}" type="presParOf" srcId="{107B2428-9C0E-4464-B378-0209D34AF459}" destId="{A06CCE95-1100-4009-BCB1-6850C167A4A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2B0417-D65A-48CF-8684-4D8424D7BC8F}" type="doc">
      <dgm:prSet loTypeId="urn:microsoft.com/office/officeart/2005/8/layout/hList7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6C1375-61B2-4523-8AB4-568D5940B909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/>
            <a:t>Project Brief</a:t>
          </a:r>
          <a:endParaRPr lang="en-US" sz="1400" b="1" dirty="0"/>
        </a:p>
      </dgm:t>
    </dgm:pt>
    <dgm:pt modelId="{16A8FB48-E4B2-497B-B049-31D90F624CFA}" type="parTrans" cxnId="{77DC6F63-04A4-432A-B0BD-6196ECC5C251}">
      <dgm:prSet/>
      <dgm:spPr/>
      <dgm:t>
        <a:bodyPr/>
        <a:lstStyle/>
        <a:p>
          <a:endParaRPr lang="en-US"/>
        </a:p>
      </dgm:t>
    </dgm:pt>
    <dgm:pt modelId="{F9201FD5-33D1-4FDF-B95C-E9FFAF85E3B2}" type="sibTrans" cxnId="{77DC6F63-04A4-432A-B0BD-6196ECC5C251}">
      <dgm:prSet/>
      <dgm:spPr/>
      <dgm:t>
        <a:bodyPr/>
        <a:lstStyle/>
        <a:p>
          <a:endParaRPr lang="en-US"/>
        </a:p>
      </dgm:t>
    </dgm:pt>
    <dgm:pt modelId="{51A11B4B-277D-4685-A117-8B9598BB84D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1" dirty="0"/>
            <a:t>Machine Learning</a:t>
          </a:r>
        </a:p>
      </dgm:t>
    </dgm:pt>
    <dgm:pt modelId="{BB032587-D8E7-40EE-98A5-E90F05D24829}" type="sibTrans" cxnId="{907FD815-1F8E-4EC1-B135-864FE80FEA7D}">
      <dgm:prSet/>
      <dgm:spPr/>
      <dgm:t>
        <a:bodyPr/>
        <a:lstStyle/>
        <a:p>
          <a:endParaRPr lang="en-US"/>
        </a:p>
      </dgm:t>
    </dgm:pt>
    <dgm:pt modelId="{C0AE0CBF-ABA0-43E2-B97F-DEE2A125F926}" type="parTrans" cxnId="{907FD815-1F8E-4EC1-B135-864FE80FEA7D}">
      <dgm:prSet/>
      <dgm:spPr/>
      <dgm:t>
        <a:bodyPr/>
        <a:lstStyle/>
        <a:p>
          <a:endParaRPr lang="en-US"/>
        </a:p>
      </dgm:t>
    </dgm:pt>
    <dgm:pt modelId="{51DFA006-CDE5-465B-AE48-AA2ED5AE57F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1" dirty="0"/>
            <a:t>Conclusions</a:t>
          </a:r>
        </a:p>
      </dgm:t>
    </dgm:pt>
    <dgm:pt modelId="{5C88D10D-1B68-4033-A3A2-1FFD1756C36F}" type="sibTrans" cxnId="{7C93C0C8-D6E0-4B0A-B627-B71997EB7188}">
      <dgm:prSet/>
      <dgm:spPr/>
      <dgm:t>
        <a:bodyPr/>
        <a:lstStyle/>
        <a:p>
          <a:endParaRPr lang="en-US"/>
        </a:p>
      </dgm:t>
    </dgm:pt>
    <dgm:pt modelId="{B5C9E32E-5583-4A47-9822-C9F053F72FA1}" type="parTrans" cxnId="{7C93C0C8-D6E0-4B0A-B627-B71997EB7188}">
      <dgm:prSet/>
      <dgm:spPr/>
      <dgm:t>
        <a:bodyPr/>
        <a:lstStyle/>
        <a:p>
          <a:endParaRPr lang="en-US"/>
        </a:p>
      </dgm:t>
    </dgm:pt>
    <dgm:pt modelId="{1A0B3C71-8795-488C-A7A7-4CAC31BFFBE9}">
      <dgm:prSet phldrT="[Text]" custT="1"/>
      <dgm:spPr>
        <a:solidFill>
          <a:srgbClr val="4472C4"/>
        </a:solidFill>
      </dgm:spPr>
      <dgm:t>
        <a:bodyPr/>
        <a:lstStyle/>
        <a:p>
          <a:r>
            <a:rPr lang="en-US" sz="1400" b="1" dirty="0" smtClean="0"/>
            <a:t>Analysis</a:t>
          </a:r>
          <a:endParaRPr lang="en-US" sz="1400" b="1" dirty="0"/>
        </a:p>
      </dgm:t>
    </dgm:pt>
    <dgm:pt modelId="{DC062585-638A-4C08-AC32-7CE3E6960E2E}" type="sibTrans" cxnId="{47F3FB10-6F39-486A-ADE8-558FA732C4AD}">
      <dgm:prSet/>
      <dgm:spPr/>
      <dgm:t>
        <a:bodyPr/>
        <a:lstStyle/>
        <a:p>
          <a:endParaRPr lang="en-US"/>
        </a:p>
      </dgm:t>
    </dgm:pt>
    <dgm:pt modelId="{67C7F72A-271D-4EAB-AB47-D4F034983FFF}" type="parTrans" cxnId="{47F3FB10-6F39-486A-ADE8-558FA732C4AD}">
      <dgm:prSet/>
      <dgm:spPr/>
      <dgm:t>
        <a:bodyPr/>
        <a:lstStyle/>
        <a:p>
          <a:endParaRPr lang="en-US"/>
        </a:p>
      </dgm:t>
    </dgm:pt>
    <dgm:pt modelId="{B7607D1B-3CF9-4556-889D-610FC4BB350F}" type="pres">
      <dgm:prSet presAssocID="{0B2B0417-D65A-48CF-8684-4D8424D7BC8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5D345E-7B4C-4133-8C78-71A2B9771B69}" type="pres">
      <dgm:prSet presAssocID="{0B2B0417-D65A-48CF-8684-4D8424D7BC8F}" presName="fgShape" presStyleLbl="fgShp" presStyleIdx="0" presStyleCnt="1"/>
      <dgm:spPr/>
      <dgm:t>
        <a:bodyPr/>
        <a:lstStyle/>
        <a:p>
          <a:endParaRPr lang="en-US"/>
        </a:p>
      </dgm:t>
    </dgm:pt>
    <dgm:pt modelId="{CCD4ABEE-7E3D-4291-B863-1C8118EF6FDE}" type="pres">
      <dgm:prSet presAssocID="{0B2B0417-D65A-48CF-8684-4D8424D7BC8F}" presName="linComp" presStyleCnt="0"/>
      <dgm:spPr/>
      <dgm:t>
        <a:bodyPr/>
        <a:lstStyle/>
        <a:p>
          <a:endParaRPr lang="en-US"/>
        </a:p>
      </dgm:t>
    </dgm:pt>
    <dgm:pt modelId="{F3158CC3-89C4-449E-AD67-4C72D484E35C}" type="pres">
      <dgm:prSet presAssocID="{796C1375-61B2-4523-8AB4-568D5940B909}" presName="compNode" presStyleCnt="0"/>
      <dgm:spPr/>
      <dgm:t>
        <a:bodyPr/>
        <a:lstStyle/>
        <a:p>
          <a:endParaRPr lang="en-US"/>
        </a:p>
      </dgm:t>
    </dgm:pt>
    <dgm:pt modelId="{13EC28D6-66F5-41D8-8E32-F210900A80AE}" type="pres">
      <dgm:prSet presAssocID="{796C1375-61B2-4523-8AB4-568D5940B909}" presName="bkgdShape" presStyleLbl="node1" presStyleIdx="0" presStyleCnt="4"/>
      <dgm:spPr/>
      <dgm:t>
        <a:bodyPr/>
        <a:lstStyle/>
        <a:p>
          <a:endParaRPr lang="en-US"/>
        </a:p>
      </dgm:t>
    </dgm:pt>
    <dgm:pt modelId="{51FFCD8D-909B-4045-A6F8-24EF8EB5CCDA}" type="pres">
      <dgm:prSet presAssocID="{796C1375-61B2-4523-8AB4-568D5940B909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CC9F7-CA4E-49A4-AF36-20E90292E691}" type="pres">
      <dgm:prSet presAssocID="{796C1375-61B2-4523-8AB4-568D5940B909}" presName="invisiNode" presStyleLbl="node1" presStyleIdx="0" presStyleCnt="4"/>
      <dgm:spPr/>
      <dgm:t>
        <a:bodyPr/>
        <a:lstStyle/>
        <a:p>
          <a:endParaRPr lang="en-US"/>
        </a:p>
      </dgm:t>
    </dgm:pt>
    <dgm:pt modelId="{B35F40B8-9E63-479B-B93C-8C5D99B6D0BA}" type="pres">
      <dgm:prSet presAssocID="{796C1375-61B2-4523-8AB4-568D5940B909}" presName="imagNode" presStyleLbl="fgImgPlace1" presStyleIdx="0" presStyleCnt="4"/>
      <dgm:spPr/>
      <dgm:t>
        <a:bodyPr/>
        <a:lstStyle/>
        <a:p>
          <a:endParaRPr lang="en-US"/>
        </a:p>
      </dgm:t>
    </dgm:pt>
    <dgm:pt modelId="{0A88648C-A5DE-4903-966B-397357F5C503}" type="pres">
      <dgm:prSet presAssocID="{F9201FD5-33D1-4FDF-B95C-E9FFAF85E3B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1A3C3AF-BEBD-4771-84FB-4EEB6661029F}" type="pres">
      <dgm:prSet presAssocID="{1A0B3C71-8795-488C-A7A7-4CAC31BFFBE9}" presName="compNode" presStyleCnt="0"/>
      <dgm:spPr/>
      <dgm:t>
        <a:bodyPr/>
        <a:lstStyle/>
        <a:p>
          <a:endParaRPr lang="en-US"/>
        </a:p>
      </dgm:t>
    </dgm:pt>
    <dgm:pt modelId="{4BD7471B-5021-40FC-A990-4EF6D4B650C6}" type="pres">
      <dgm:prSet presAssocID="{1A0B3C71-8795-488C-A7A7-4CAC31BFFBE9}" presName="bkgdShape" presStyleLbl="node1" presStyleIdx="1" presStyleCnt="4"/>
      <dgm:spPr/>
      <dgm:t>
        <a:bodyPr/>
        <a:lstStyle/>
        <a:p>
          <a:endParaRPr lang="en-US"/>
        </a:p>
      </dgm:t>
    </dgm:pt>
    <dgm:pt modelId="{E00C9559-2AFD-4DB4-BC2B-25B19C567C73}" type="pres">
      <dgm:prSet presAssocID="{1A0B3C71-8795-488C-A7A7-4CAC31BFFBE9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A1E22-80AB-46E9-BEBD-B6932128F5C4}" type="pres">
      <dgm:prSet presAssocID="{1A0B3C71-8795-488C-A7A7-4CAC31BFFBE9}" presName="invisiNode" presStyleLbl="node1" presStyleIdx="1" presStyleCnt="4"/>
      <dgm:spPr/>
      <dgm:t>
        <a:bodyPr/>
        <a:lstStyle/>
        <a:p>
          <a:endParaRPr lang="en-US"/>
        </a:p>
      </dgm:t>
    </dgm:pt>
    <dgm:pt modelId="{33282E1F-0EAE-4E84-96A2-BBED2ADC4ED1}" type="pres">
      <dgm:prSet presAssocID="{1A0B3C71-8795-488C-A7A7-4CAC31BFFBE9}" presName="imagNode" presStyleLbl="fgImgPlace1" presStyleIdx="1" presStyleCnt="4"/>
      <dgm:spPr/>
      <dgm:t>
        <a:bodyPr/>
        <a:lstStyle/>
        <a:p>
          <a:endParaRPr lang="en-US"/>
        </a:p>
      </dgm:t>
    </dgm:pt>
    <dgm:pt modelId="{C1C68265-033D-42A9-A9B1-9D1414FDB1D2}" type="pres">
      <dgm:prSet presAssocID="{DC062585-638A-4C08-AC32-7CE3E6960E2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EB6F576-F269-4D3F-8FFC-C2CEA1740E43}" type="pres">
      <dgm:prSet presAssocID="{51A11B4B-277D-4685-A117-8B9598BB84D3}" presName="compNode" presStyleCnt="0"/>
      <dgm:spPr/>
      <dgm:t>
        <a:bodyPr/>
        <a:lstStyle/>
        <a:p>
          <a:endParaRPr lang="en-US"/>
        </a:p>
      </dgm:t>
    </dgm:pt>
    <dgm:pt modelId="{D8CDB25A-3F8A-44AC-AC0D-CA0508DF408B}" type="pres">
      <dgm:prSet presAssocID="{51A11B4B-277D-4685-A117-8B9598BB84D3}" presName="bkgdShape" presStyleLbl="node1" presStyleIdx="2" presStyleCnt="4"/>
      <dgm:spPr/>
      <dgm:t>
        <a:bodyPr/>
        <a:lstStyle/>
        <a:p>
          <a:endParaRPr lang="en-US"/>
        </a:p>
      </dgm:t>
    </dgm:pt>
    <dgm:pt modelId="{E88C0CAB-4880-49A6-BACD-69BAF87B9E85}" type="pres">
      <dgm:prSet presAssocID="{51A11B4B-277D-4685-A117-8B9598BB84D3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8CF91-4167-4E5B-A9C9-7DC97619BE33}" type="pres">
      <dgm:prSet presAssocID="{51A11B4B-277D-4685-A117-8B9598BB84D3}" presName="invisiNode" presStyleLbl="node1" presStyleIdx="2" presStyleCnt="4"/>
      <dgm:spPr/>
      <dgm:t>
        <a:bodyPr/>
        <a:lstStyle/>
        <a:p>
          <a:endParaRPr lang="en-US"/>
        </a:p>
      </dgm:t>
    </dgm:pt>
    <dgm:pt modelId="{ABEE4A3B-13F2-4DF8-B26B-36BF54D2EC77}" type="pres">
      <dgm:prSet presAssocID="{51A11B4B-277D-4685-A117-8B9598BB84D3}" presName="imagNode" presStyleLbl="fgImgPlace1" presStyleIdx="2" presStyleCnt="4"/>
      <dgm:spPr/>
      <dgm:t>
        <a:bodyPr/>
        <a:lstStyle/>
        <a:p>
          <a:endParaRPr lang="en-US"/>
        </a:p>
      </dgm:t>
    </dgm:pt>
    <dgm:pt modelId="{C20AB2A8-CAC7-484A-A2C8-8D393BD5ACB5}" type="pres">
      <dgm:prSet presAssocID="{BB032587-D8E7-40EE-98A5-E90F05D2482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07B2428-9C0E-4464-B378-0209D34AF459}" type="pres">
      <dgm:prSet presAssocID="{51DFA006-CDE5-465B-AE48-AA2ED5AE57F3}" presName="compNode" presStyleCnt="0"/>
      <dgm:spPr/>
      <dgm:t>
        <a:bodyPr/>
        <a:lstStyle/>
        <a:p>
          <a:endParaRPr lang="en-US"/>
        </a:p>
      </dgm:t>
    </dgm:pt>
    <dgm:pt modelId="{86DFE0AB-3839-4797-AB18-64A37925ABDA}" type="pres">
      <dgm:prSet presAssocID="{51DFA006-CDE5-465B-AE48-AA2ED5AE57F3}" presName="bkgdShape" presStyleLbl="node1" presStyleIdx="3" presStyleCnt="4"/>
      <dgm:spPr/>
      <dgm:t>
        <a:bodyPr/>
        <a:lstStyle/>
        <a:p>
          <a:endParaRPr lang="en-US"/>
        </a:p>
      </dgm:t>
    </dgm:pt>
    <dgm:pt modelId="{4D7DD497-2AA9-4DA6-95EA-722238057383}" type="pres">
      <dgm:prSet presAssocID="{51DFA006-CDE5-465B-AE48-AA2ED5AE57F3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87817-2E91-49F1-9B08-B8AC8E56AB15}" type="pres">
      <dgm:prSet presAssocID="{51DFA006-CDE5-465B-AE48-AA2ED5AE57F3}" presName="invisiNode" presStyleLbl="node1" presStyleIdx="3" presStyleCnt="4"/>
      <dgm:spPr/>
      <dgm:t>
        <a:bodyPr/>
        <a:lstStyle/>
        <a:p>
          <a:endParaRPr lang="en-US"/>
        </a:p>
      </dgm:t>
    </dgm:pt>
    <dgm:pt modelId="{A06CCE95-1100-4009-BCB1-6850C167A4A5}" type="pres">
      <dgm:prSet presAssocID="{51DFA006-CDE5-465B-AE48-AA2ED5AE57F3}" presName="imagNode" presStyleLbl="fgImgPlace1" presStyleIdx="3" presStyleCnt="4"/>
      <dgm:spPr/>
      <dgm:t>
        <a:bodyPr/>
        <a:lstStyle/>
        <a:p>
          <a:endParaRPr lang="en-US"/>
        </a:p>
      </dgm:t>
    </dgm:pt>
  </dgm:ptLst>
  <dgm:cxnLst>
    <dgm:cxn modelId="{2EE3A735-51FA-474C-8ADA-FC63C01EFF84}" type="presOf" srcId="{0B2B0417-D65A-48CF-8684-4D8424D7BC8F}" destId="{B7607D1B-3CF9-4556-889D-610FC4BB350F}" srcOrd="0" destOrd="0" presId="urn:microsoft.com/office/officeart/2005/8/layout/hList7"/>
    <dgm:cxn modelId="{47F3FB10-6F39-486A-ADE8-558FA732C4AD}" srcId="{0B2B0417-D65A-48CF-8684-4D8424D7BC8F}" destId="{1A0B3C71-8795-488C-A7A7-4CAC31BFFBE9}" srcOrd="1" destOrd="0" parTransId="{67C7F72A-271D-4EAB-AB47-D4F034983FFF}" sibTransId="{DC062585-638A-4C08-AC32-7CE3E6960E2E}"/>
    <dgm:cxn modelId="{5D7AAB00-1AD0-46CC-91FC-68B529DEA7D8}" type="presOf" srcId="{BB032587-D8E7-40EE-98A5-E90F05D24829}" destId="{C20AB2A8-CAC7-484A-A2C8-8D393BD5ACB5}" srcOrd="0" destOrd="0" presId="urn:microsoft.com/office/officeart/2005/8/layout/hList7"/>
    <dgm:cxn modelId="{4B24B70D-46D1-4AFB-B390-04D8CC818B46}" type="presOf" srcId="{DC062585-638A-4C08-AC32-7CE3E6960E2E}" destId="{C1C68265-033D-42A9-A9B1-9D1414FDB1D2}" srcOrd="0" destOrd="0" presId="urn:microsoft.com/office/officeart/2005/8/layout/hList7"/>
    <dgm:cxn modelId="{18AB699D-D382-4127-80CF-D6C9E80B74F2}" type="presOf" srcId="{51DFA006-CDE5-465B-AE48-AA2ED5AE57F3}" destId="{86DFE0AB-3839-4797-AB18-64A37925ABDA}" srcOrd="0" destOrd="0" presId="urn:microsoft.com/office/officeart/2005/8/layout/hList7"/>
    <dgm:cxn modelId="{943D0D74-4726-474D-BD9F-710EB2C3BFF7}" type="presOf" srcId="{51DFA006-CDE5-465B-AE48-AA2ED5AE57F3}" destId="{4D7DD497-2AA9-4DA6-95EA-722238057383}" srcOrd="1" destOrd="0" presId="urn:microsoft.com/office/officeart/2005/8/layout/hList7"/>
    <dgm:cxn modelId="{132A48B6-1205-4738-BB06-41D7CC0C56DA}" type="presOf" srcId="{1A0B3C71-8795-488C-A7A7-4CAC31BFFBE9}" destId="{E00C9559-2AFD-4DB4-BC2B-25B19C567C73}" srcOrd="1" destOrd="0" presId="urn:microsoft.com/office/officeart/2005/8/layout/hList7"/>
    <dgm:cxn modelId="{FE64891B-A7B4-4339-8FCB-C31FBEA2A49B}" type="presOf" srcId="{796C1375-61B2-4523-8AB4-568D5940B909}" destId="{13EC28D6-66F5-41D8-8E32-F210900A80AE}" srcOrd="0" destOrd="0" presId="urn:microsoft.com/office/officeart/2005/8/layout/hList7"/>
    <dgm:cxn modelId="{7C93C0C8-D6E0-4B0A-B627-B71997EB7188}" srcId="{0B2B0417-D65A-48CF-8684-4D8424D7BC8F}" destId="{51DFA006-CDE5-465B-AE48-AA2ED5AE57F3}" srcOrd="3" destOrd="0" parTransId="{B5C9E32E-5583-4A47-9822-C9F053F72FA1}" sibTransId="{5C88D10D-1B68-4033-A3A2-1FFD1756C36F}"/>
    <dgm:cxn modelId="{F786B208-203A-4787-8A17-E345BF937D98}" type="presOf" srcId="{1A0B3C71-8795-488C-A7A7-4CAC31BFFBE9}" destId="{4BD7471B-5021-40FC-A990-4EF6D4B650C6}" srcOrd="0" destOrd="0" presId="urn:microsoft.com/office/officeart/2005/8/layout/hList7"/>
    <dgm:cxn modelId="{77DC6F63-04A4-432A-B0BD-6196ECC5C251}" srcId="{0B2B0417-D65A-48CF-8684-4D8424D7BC8F}" destId="{796C1375-61B2-4523-8AB4-568D5940B909}" srcOrd="0" destOrd="0" parTransId="{16A8FB48-E4B2-497B-B049-31D90F624CFA}" sibTransId="{F9201FD5-33D1-4FDF-B95C-E9FFAF85E3B2}"/>
    <dgm:cxn modelId="{907FD815-1F8E-4EC1-B135-864FE80FEA7D}" srcId="{0B2B0417-D65A-48CF-8684-4D8424D7BC8F}" destId="{51A11B4B-277D-4685-A117-8B9598BB84D3}" srcOrd="2" destOrd="0" parTransId="{C0AE0CBF-ABA0-43E2-B97F-DEE2A125F926}" sibTransId="{BB032587-D8E7-40EE-98A5-E90F05D24829}"/>
    <dgm:cxn modelId="{0CE913B0-9D23-4609-8F45-14D4604F40AD}" type="presOf" srcId="{51A11B4B-277D-4685-A117-8B9598BB84D3}" destId="{D8CDB25A-3F8A-44AC-AC0D-CA0508DF408B}" srcOrd="0" destOrd="0" presId="urn:microsoft.com/office/officeart/2005/8/layout/hList7"/>
    <dgm:cxn modelId="{88193C6D-0228-4B47-8DA3-488887B159F4}" type="presOf" srcId="{51A11B4B-277D-4685-A117-8B9598BB84D3}" destId="{E88C0CAB-4880-49A6-BACD-69BAF87B9E85}" srcOrd="1" destOrd="0" presId="urn:microsoft.com/office/officeart/2005/8/layout/hList7"/>
    <dgm:cxn modelId="{41D8249A-EEF4-4CE6-9C17-716C695030C5}" type="presOf" srcId="{796C1375-61B2-4523-8AB4-568D5940B909}" destId="{51FFCD8D-909B-4045-A6F8-24EF8EB5CCDA}" srcOrd="1" destOrd="0" presId="urn:microsoft.com/office/officeart/2005/8/layout/hList7"/>
    <dgm:cxn modelId="{85EA9274-0881-4662-8BF7-4BCB76C4D68E}" type="presOf" srcId="{F9201FD5-33D1-4FDF-B95C-E9FFAF85E3B2}" destId="{0A88648C-A5DE-4903-966B-397357F5C503}" srcOrd="0" destOrd="0" presId="urn:microsoft.com/office/officeart/2005/8/layout/hList7"/>
    <dgm:cxn modelId="{A729156A-964A-40B9-87E9-354C7C5F3268}" type="presParOf" srcId="{B7607D1B-3CF9-4556-889D-610FC4BB350F}" destId="{F35D345E-7B4C-4133-8C78-71A2B9771B69}" srcOrd="0" destOrd="0" presId="urn:microsoft.com/office/officeart/2005/8/layout/hList7"/>
    <dgm:cxn modelId="{930E555A-5303-4C20-AE4E-8A06B239D618}" type="presParOf" srcId="{B7607D1B-3CF9-4556-889D-610FC4BB350F}" destId="{CCD4ABEE-7E3D-4291-B863-1C8118EF6FDE}" srcOrd="1" destOrd="0" presId="urn:microsoft.com/office/officeart/2005/8/layout/hList7"/>
    <dgm:cxn modelId="{14BF44D6-7188-4648-8BC0-ACCB7CFCA213}" type="presParOf" srcId="{CCD4ABEE-7E3D-4291-B863-1C8118EF6FDE}" destId="{F3158CC3-89C4-449E-AD67-4C72D484E35C}" srcOrd="0" destOrd="0" presId="urn:microsoft.com/office/officeart/2005/8/layout/hList7"/>
    <dgm:cxn modelId="{9E98BB90-2F35-47FB-BA20-D7175ACDF0D7}" type="presParOf" srcId="{F3158CC3-89C4-449E-AD67-4C72D484E35C}" destId="{13EC28D6-66F5-41D8-8E32-F210900A80AE}" srcOrd="0" destOrd="0" presId="urn:microsoft.com/office/officeart/2005/8/layout/hList7"/>
    <dgm:cxn modelId="{B45FDE5E-EE53-44C5-98B3-D478571F1A81}" type="presParOf" srcId="{F3158CC3-89C4-449E-AD67-4C72D484E35C}" destId="{51FFCD8D-909B-4045-A6F8-24EF8EB5CCDA}" srcOrd="1" destOrd="0" presId="urn:microsoft.com/office/officeart/2005/8/layout/hList7"/>
    <dgm:cxn modelId="{60BDECC6-CDA5-4DEB-8C19-B8A579E55D61}" type="presParOf" srcId="{F3158CC3-89C4-449E-AD67-4C72D484E35C}" destId="{A3FCC9F7-CA4E-49A4-AF36-20E90292E691}" srcOrd="2" destOrd="0" presId="urn:microsoft.com/office/officeart/2005/8/layout/hList7"/>
    <dgm:cxn modelId="{31FBAE26-5CCE-43B0-B81B-E158E644319C}" type="presParOf" srcId="{F3158CC3-89C4-449E-AD67-4C72D484E35C}" destId="{B35F40B8-9E63-479B-B93C-8C5D99B6D0BA}" srcOrd="3" destOrd="0" presId="urn:microsoft.com/office/officeart/2005/8/layout/hList7"/>
    <dgm:cxn modelId="{782C566D-5CDE-4C3D-A347-F289E9D60988}" type="presParOf" srcId="{CCD4ABEE-7E3D-4291-B863-1C8118EF6FDE}" destId="{0A88648C-A5DE-4903-966B-397357F5C503}" srcOrd="1" destOrd="0" presId="urn:microsoft.com/office/officeart/2005/8/layout/hList7"/>
    <dgm:cxn modelId="{751F24FF-B7A6-458D-BCEB-492FC5180C6E}" type="presParOf" srcId="{CCD4ABEE-7E3D-4291-B863-1C8118EF6FDE}" destId="{F1A3C3AF-BEBD-4771-84FB-4EEB6661029F}" srcOrd="2" destOrd="0" presId="urn:microsoft.com/office/officeart/2005/8/layout/hList7"/>
    <dgm:cxn modelId="{E592A1A3-A90A-40DE-83EB-475D2AD2838A}" type="presParOf" srcId="{F1A3C3AF-BEBD-4771-84FB-4EEB6661029F}" destId="{4BD7471B-5021-40FC-A990-4EF6D4B650C6}" srcOrd="0" destOrd="0" presId="urn:microsoft.com/office/officeart/2005/8/layout/hList7"/>
    <dgm:cxn modelId="{3338F2C2-B723-4D91-ABBD-C415798E7BC0}" type="presParOf" srcId="{F1A3C3AF-BEBD-4771-84FB-4EEB6661029F}" destId="{E00C9559-2AFD-4DB4-BC2B-25B19C567C73}" srcOrd="1" destOrd="0" presId="urn:microsoft.com/office/officeart/2005/8/layout/hList7"/>
    <dgm:cxn modelId="{17B2D643-026E-4B28-AACA-CD4B70B78AB9}" type="presParOf" srcId="{F1A3C3AF-BEBD-4771-84FB-4EEB6661029F}" destId="{EAFA1E22-80AB-46E9-BEBD-B6932128F5C4}" srcOrd="2" destOrd="0" presId="urn:microsoft.com/office/officeart/2005/8/layout/hList7"/>
    <dgm:cxn modelId="{2944FE81-7CE9-4F44-B339-EA96B2CFB5F7}" type="presParOf" srcId="{F1A3C3AF-BEBD-4771-84FB-4EEB6661029F}" destId="{33282E1F-0EAE-4E84-96A2-BBED2ADC4ED1}" srcOrd="3" destOrd="0" presId="urn:microsoft.com/office/officeart/2005/8/layout/hList7"/>
    <dgm:cxn modelId="{A2F268D0-D061-41BF-BA5E-21F1C6E66D5F}" type="presParOf" srcId="{CCD4ABEE-7E3D-4291-B863-1C8118EF6FDE}" destId="{C1C68265-033D-42A9-A9B1-9D1414FDB1D2}" srcOrd="3" destOrd="0" presId="urn:microsoft.com/office/officeart/2005/8/layout/hList7"/>
    <dgm:cxn modelId="{8E88AF68-D413-4AE8-B41D-14813D77BDDB}" type="presParOf" srcId="{CCD4ABEE-7E3D-4291-B863-1C8118EF6FDE}" destId="{FEB6F576-F269-4D3F-8FFC-C2CEA1740E43}" srcOrd="4" destOrd="0" presId="urn:microsoft.com/office/officeart/2005/8/layout/hList7"/>
    <dgm:cxn modelId="{CA566720-FEE1-41EA-BFB6-3E2B4C4B273E}" type="presParOf" srcId="{FEB6F576-F269-4D3F-8FFC-C2CEA1740E43}" destId="{D8CDB25A-3F8A-44AC-AC0D-CA0508DF408B}" srcOrd="0" destOrd="0" presId="urn:microsoft.com/office/officeart/2005/8/layout/hList7"/>
    <dgm:cxn modelId="{021525BD-FC84-4AAD-916C-EA46A31F8EA5}" type="presParOf" srcId="{FEB6F576-F269-4D3F-8FFC-C2CEA1740E43}" destId="{E88C0CAB-4880-49A6-BACD-69BAF87B9E85}" srcOrd="1" destOrd="0" presId="urn:microsoft.com/office/officeart/2005/8/layout/hList7"/>
    <dgm:cxn modelId="{C84AF19A-3722-418F-8A12-76D576783DC2}" type="presParOf" srcId="{FEB6F576-F269-4D3F-8FFC-C2CEA1740E43}" destId="{EF78CF91-4167-4E5B-A9C9-7DC97619BE33}" srcOrd="2" destOrd="0" presId="urn:microsoft.com/office/officeart/2005/8/layout/hList7"/>
    <dgm:cxn modelId="{D84F5415-2208-4DD8-91A3-EB5711BD51D7}" type="presParOf" srcId="{FEB6F576-F269-4D3F-8FFC-C2CEA1740E43}" destId="{ABEE4A3B-13F2-4DF8-B26B-36BF54D2EC77}" srcOrd="3" destOrd="0" presId="urn:microsoft.com/office/officeart/2005/8/layout/hList7"/>
    <dgm:cxn modelId="{DB104CDF-E9D1-4BC7-AB08-CEACC4834DCA}" type="presParOf" srcId="{CCD4ABEE-7E3D-4291-B863-1C8118EF6FDE}" destId="{C20AB2A8-CAC7-484A-A2C8-8D393BD5ACB5}" srcOrd="5" destOrd="0" presId="urn:microsoft.com/office/officeart/2005/8/layout/hList7"/>
    <dgm:cxn modelId="{A8496266-F37C-4D7E-9E6E-8B913784E414}" type="presParOf" srcId="{CCD4ABEE-7E3D-4291-B863-1C8118EF6FDE}" destId="{107B2428-9C0E-4464-B378-0209D34AF459}" srcOrd="6" destOrd="0" presId="urn:microsoft.com/office/officeart/2005/8/layout/hList7"/>
    <dgm:cxn modelId="{50CE76D9-8BCD-4510-AD98-2B64D98A6C50}" type="presParOf" srcId="{107B2428-9C0E-4464-B378-0209D34AF459}" destId="{86DFE0AB-3839-4797-AB18-64A37925ABDA}" srcOrd="0" destOrd="0" presId="urn:microsoft.com/office/officeart/2005/8/layout/hList7"/>
    <dgm:cxn modelId="{FC1F3F7C-286B-427C-A389-FE142098D1F2}" type="presParOf" srcId="{107B2428-9C0E-4464-B378-0209D34AF459}" destId="{4D7DD497-2AA9-4DA6-95EA-722238057383}" srcOrd="1" destOrd="0" presId="urn:microsoft.com/office/officeart/2005/8/layout/hList7"/>
    <dgm:cxn modelId="{EE7B4111-E1AA-4F00-9816-3D4A3E3D8B76}" type="presParOf" srcId="{107B2428-9C0E-4464-B378-0209D34AF459}" destId="{18C87817-2E91-49F1-9B08-B8AC8E56AB15}" srcOrd="2" destOrd="0" presId="urn:microsoft.com/office/officeart/2005/8/layout/hList7"/>
    <dgm:cxn modelId="{4E5019C7-ACA3-49AB-9078-F63907083B18}" type="presParOf" srcId="{107B2428-9C0E-4464-B378-0209D34AF459}" destId="{A06CCE95-1100-4009-BCB1-6850C167A4A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2B0417-D65A-48CF-8684-4D8424D7BC8F}" type="doc">
      <dgm:prSet loTypeId="urn:microsoft.com/office/officeart/2005/8/layout/hList7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6C1375-61B2-4523-8AB4-568D5940B909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/>
            <a:t>Project Brief</a:t>
          </a:r>
          <a:endParaRPr lang="en-US" sz="1400" b="1" dirty="0"/>
        </a:p>
      </dgm:t>
    </dgm:pt>
    <dgm:pt modelId="{16A8FB48-E4B2-497B-B049-31D90F624CFA}" type="parTrans" cxnId="{77DC6F63-04A4-432A-B0BD-6196ECC5C251}">
      <dgm:prSet/>
      <dgm:spPr/>
      <dgm:t>
        <a:bodyPr/>
        <a:lstStyle/>
        <a:p>
          <a:endParaRPr lang="en-US"/>
        </a:p>
      </dgm:t>
    </dgm:pt>
    <dgm:pt modelId="{F9201FD5-33D1-4FDF-B95C-E9FFAF85E3B2}" type="sibTrans" cxnId="{77DC6F63-04A4-432A-B0BD-6196ECC5C251}">
      <dgm:prSet/>
      <dgm:spPr/>
      <dgm:t>
        <a:bodyPr/>
        <a:lstStyle/>
        <a:p>
          <a:endParaRPr lang="en-US"/>
        </a:p>
      </dgm:t>
    </dgm:pt>
    <dgm:pt modelId="{51A11B4B-277D-4685-A117-8B9598BB84D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1" dirty="0"/>
            <a:t>Machine Learning</a:t>
          </a:r>
        </a:p>
      </dgm:t>
    </dgm:pt>
    <dgm:pt modelId="{BB032587-D8E7-40EE-98A5-E90F05D24829}" type="sibTrans" cxnId="{907FD815-1F8E-4EC1-B135-864FE80FEA7D}">
      <dgm:prSet/>
      <dgm:spPr/>
      <dgm:t>
        <a:bodyPr/>
        <a:lstStyle/>
        <a:p>
          <a:endParaRPr lang="en-US"/>
        </a:p>
      </dgm:t>
    </dgm:pt>
    <dgm:pt modelId="{C0AE0CBF-ABA0-43E2-B97F-DEE2A125F926}" type="parTrans" cxnId="{907FD815-1F8E-4EC1-B135-864FE80FEA7D}">
      <dgm:prSet/>
      <dgm:spPr/>
      <dgm:t>
        <a:bodyPr/>
        <a:lstStyle/>
        <a:p>
          <a:endParaRPr lang="en-US"/>
        </a:p>
      </dgm:t>
    </dgm:pt>
    <dgm:pt modelId="{51DFA006-CDE5-465B-AE48-AA2ED5AE57F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1" dirty="0"/>
            <a:t>Conclusions</a:t>
          </a:r>
        </a:p>
      </dgm:t>
    </dgm:pt>
    <dgm:pt modelId="{5C88D10D-1B68-4033-A3A2-1FFD1756C36F}" type="sibTrans" cxnId="{7C93C0C8-D6E0-4B0A-B627-B71997EB7188}">
      <dgm:prSet/>
      <dgm:spPr/>
      <dgm:t>
        <a:bodyPr/>
        <a:lstStyle/>
        <a:p>
          <a:endParaRPr lang="en-US"/>
        </a:p>
      </dgm:t>
    </dgm:pt>
    <dgm:pt modelId="{B5C9E32E-5583-4A47-9822-C9F053F72FA1}" type="parTrans" cxnId="{7C93C0C8-D6E0-4B0A-B627-B71997EB7188}">
      <dgm:prSet/>
      <dgm:spPr/>
      <dgm:t>
        <a:bodyPr/>
        <a:lstStyle/>
        <a:p>
          <a:endParaRPr lang="en-US"/>
        </a:p>
      </dgm:t>
    </dgm:pt>
    <dgm:pt modelId="{1A0B3C71-8795-488C-A7A7-4CAC31BFFBE9}">
      <dgm:prSet phldrT="[Text]" custT="1"/>
      <dgm:spPr>
        <a:solidFill>
          <a:srgbClr val="4472C4"/>
        </a:solidFill>
      </dgm:spPr>
      <dgm:t>
        <a:bodyPr/>
        <a:lstStyle/>
        <a:p>
          <a:r>
            <a:rPr lang="en-US" sz="1400" b="1" dirty="0" smtClean="0"/>
            <a:t>Analysis</a:t>
          </a:r>
          <a:endParaRPr lang="en-US" sz="1400" b="1" dirty="0"/>
        </a:p>
      </dgm:t>
    </dgm:pt>
    <dgm:pt modelId="{DC062585-638A-4C08-AC32-7CE3E6960E2E}" type="sibTrans" cxnId="{47F3FB10-6F39-486A-ADE8-558FA732C4AD}">
      <dgm:prSet/>
      <dgm:spPr/>
      <dgm:t>
        <a:bodyPr/>
        <a:lstStyle/>
        <a:p>
          <a:endParaRPr lang="en-US"/>
        </a:p>
      </dgm:t>
    </dgm:pt>
    <dgm:pt modelId="{67C7F72A-271D-4EAB-AB47-D4F034983FFF}" type="parTrans" cxnId="{47F3FB10-6F39-486A-ADE8-558FA732C4AD}">
      <dgm:prSet/>
      <dgm:spPr/>
      <dgm:t>
        <a:bodyPr/>
        <a:lstStyle/>
        <a:p>
          <a:endParaRPr lang="en-US"/>
        </a:p>
      </dgm:t>
    </dgm:pt>
    <dgm:pt modelId="{B7607D1B-3CF9-4556-889D-610FC4BB350F}" type="pres">
      <dgm:prSet presAssocID="{0B2B0417-D65A-48CF-8684-4D8424D7BC8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5D345E-7B4C-4133-8C78-71A2B9771B69}" type="pres">
      <dgm:prSet presAssocID="{0B2B0417-D65A-48CF-8684-4D8424D7BC8F}" presName="fgShape" presStyleLbl="fgShp" presStyleIdx="0" presStyleCnt="1"/>
      <dgm:spPr/>
      <dgm:t>
        <a:bodyPr/>
        <a:lstStyle/>
        <a:p>
          <a:endParaRPr lang="en-US"/>
        </a:p>
      </dgm:t>
    </dgm:pt>
    <dgm:pt modelId="{CCD4ABEE-7E3D-4291-B863-1C8118EF6FDE}" type="pres">
      <dgm:prSet presAssocID="{0B2B0417-D65A-48CF-8684-4D8424D7BC8F}" presName="linComp" presStyleCnt="0"/>
      <dgm:spPr/>
      <dgm:t>
        <a:bodyPr/>
        <a:lstStyle/>
        <a:p>
          <a:endParaRPr lang="en-US"/>
        </a:p>
      </dgm:t>
    </dgm:pt>
    <dgm:pt modelId="{F3158CC3-89C4-449E-AD67-4C72D484E35C}" type="pres">
      <dgm:prSet presAssocID="{796C1375-61B2-4523-8AB4-568D5940B909}" presName="compNode" presStyleCnt="0"/>
      <dgm:spPr/>
      <dgm:t>
        <a:bodyPr/>
        <a:lstStyle/>
        <a:p>
          <a:endParaRPr lang="en-US"/>
        </a:p>
      </dgm:t>
    </dgm:pt>
    <dgm:pt modelId="{13EC28D6-66F5-41D8-8E32-F210900A80AE}" type="pres">
      <dgm:prSet presAssocID="{796C1375-61B2-4523-8AB4-568D5940B909}" presName="bkgdShape" presStyleLbl="node1" presStyleIdx="0" presStyleCnt="4"/>
      <dgm:spPr/>
      <dgm:t>
        <a:bodyPr/>
        <a:lstStyle/>
        <a:p>
          <a:endParaRPr lang="en-US"/>
        </a:p>
      </dgm:t>
    </dgm:pt>
    <dgm:pt modelId="{51FFCD8D-909B-4045-A6F8-24EF8EB5CCDA}" type="pres">
      <dgm:prSet presAssocID="{796C1375-61B2-4523-8AB4-568D5940B909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CC9F7-CA4E-49A4-AF36-20E90292E691}" type="pres">
      <dgm:prSet presAssocID="{796C1375-61B2-4523-8AB4-568D5940B909}" presName="invisiNode" presStyleLbl="node1" presStyleIdx="0" presStyleCnt="4"/>
      <dgm:spPr/>
      <dgm:t>
        <a:bodyPr/>
        <a:lstStyle/>
        <a:p>
          <a:endParaRPr lang="en-US"/>
        </a:p>
      </dgm:t>
    </dgm:pt>
    <dgm:pt modelId="{B35F40B8-9E63-479B-B93C-8C5D99B6D0BA}" type="pres">
      <dgm:prSet presAssocID="{796C1375-61B2-4523-8AB4-568D5940B909}" presName="imagNode" presStyleLbl="fgImgPlace1" presStyleIdx="0" presStyleCnt="4"/>
      <dgm:spPr/>
      <dgm:t>
        <a:bodyPr/>
        <a:lstStyle/>
        <a:p>
          <a:endParaRPr lang="en-US"/>
        </a:p>
      </dgm:t>
    </dgm:pt>
    <dgm:pt modelId="{0A88648C-A5DE-4903-966B-397357F5C503}" type="pres">
      <dgm:prSet presAssocID="{F9201FD5-33D1-4FDF-B95C-E9FFAF85E3B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1A3C3AF-BEBD-4771-84FB-4EEB6661029F}" type="pres">
      <dgm:prSet presAssocID="{1A0B3C71-8795-488C-A7A7-4CAC31BFFBE9}" presName="compNode" presStyleCnt="0"/>
      <dgm:spPr/>
      <dgm:t>
        <a:bodyPr/>
        <a:lstStyle/>
        <a:p>
          <a:endParaRPr lang="en-US"/>
        </a:p>
      </dgm:t>
    </dgm:pt>
    <dgm:pt modelId="{4BD7471B-5021-40FC-A990-4EF6D4B650C6}" type="pres">
      <dgm:prSet presAssocID="{1A0B3C71-8795-488C-A7A7-4CAC31BFFBE9}" presName="bkgdShape" presStyleLbl="node1" presStyleIdx="1" presStyleCnt="4"/>
      <dgm:spPr/>
      <dgm:t>
        <a:bodyPr/>
        <a:lstStyle/>
        <a:p>
          <a:endParaRPr lang="en-US"/>
        </a:p>
      </dgm:t>
    </dgm:pt>
    <dgm:pt modelId="{E00C9559-2AFD-4DB4-BC2B-25B19C567C73}" type="pres">
      <dgm:prSet presAssocID="{1A0B3C71-8795-488C-A7A7-4CAC31BFFBE9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A1E22-80AB-46E9-BEBD-B6932128F5C4}" type="pres">
      <dgm:prSet presAssocID="{1A0B3C71-8795-488C-A7A7-4CAC31BFFBE9}" presName="invisiNode" presStyleLbl="node1" presStyleIdx="1" presStyleCnt="4"/>
      <dgm:spPr/>
      <dgm:t>
        <a:bodyPr/>
        <a:lstStyle/>
        <a:p>
          <a:endParaRPr lang="en-US"/>
        </a:p>
      </dgm:t>
    </dgm:pt>
    <dgm:pt modelId="{33282E1F-0EAE-4E84-96A2-BBED2ADC4ED1}" type="pres">
      <dgm:prSet presAssocID="{1A0B3C71-8795-488C-A7A7-4CAC31BFFBE9}" presName="imagNode" presStyleLbl="fgImgPlace1" presStyleIdx="1" presStyleCnt="4"/>
      <dgm:spPr/>
      <dgm:t>
        <a:bodyPr/>
        <a:lstStyle/>
        <a:p>
          <a:endParaRPr lang="en-US"/>
        </a:p>
      </dgm:t>
    </dgm:pt>
    <dgm:pt modelId="{C1C68265-033D-42A9-A9B1-9D1414FDB1D2}" type="pres">
      <dgm:prSet presAssocID="{DC062585-638A-4C08-AC32-7CE3E6960E2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EB6F576-F269-4D3F-8FFC-C2CEA1740E43}" type="pres">
      <dgm:prSet presAssocID="{51A11B4B-277D-4685-A117-8B9598BB84D3}" presName="compNode" presStyleCnt="0"/>
      <dgm:spPr/>
      <dgm:t>
        <a:bodyPr/>
        <a:lstStyle/>
        <a:p>
          <a:endParaRPr lang="en-US"/>
        </a:p>
      </dgm:t>
    </dgm:pt>
    <dgm:pt modelId="{D8CDB25A-3F8A-44AC-AC0D-CA0508DF408B}" type="pres">
      <dgm:prSet presAssocID="{51A11B4B-277D-4685-A117-8B9598BB84D3}" presName="bkgdShape" presStyleLbl="node1" presStyleIdx="2" presStyleCnt="4"/>
      <dgm:spPr/>
      <dgm:t>
        <a:bodyPr/>
        <a:lstStyle/>
        <a:p>
          <a:endParaRPr lang="en-US"/>
        </a:p>
      </dgm:t>
    </dgm:pt>
    <dgm:pt modelId="{E88C0CAB-4880-49A6-BACD-69BAF87B9E85}" type="pres">
      <dgm:prSet presAssocID="{51A11B4B-277D-4685-A117-8B9598BB84D3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8CF91-4167-4E5B-A9C9-7DC97619BE33}" type="pres">
      <dgm:prSet presAssocID="{51A11B4B-277D-4685-A117-8B9598BB84D3}" presName="invisiNode" presStyleLbl="node1" presStyleIdx="2" presStyleCnt="4"/>
      <dgm:spPr/>
      <dgm:t>
        <a:bodyPr/>
        <a:lstStyle/>
        <a:p>
          <a:endParaRPr lang="en-US"/>
        </a:p>
      </dgm:t>
    </dgm:pt>
    <dgm:pt modelId="{ABEE4A3B-13F2-4DF8-B26B-36BF54D2EC77}" type="pres">
      <dgm:prSet presAssocID="{51A11B4B-277D-4685-A117-8B9598BB84D3}" presName="imagNode" presStyleLbl="fgImgPlace1" presStyleIdx="2" presStyleCnt="4"/>
      <dgm:spPr/>
      <dgm:t>
        <a:bodyPr/>
        <a:lstStyle/>
        <a:p>
          <a:endParaRPr lang="en-US"/>
        </a:p>
      </dgm:t>
    </dgm:pt>
    <dgm:pt modelId="{C20AB2A8-CAC7-484A-A2C8-8D393BD5ACB5}" type="pres">
      <dgm:prSet presAssocID="{BB032587-D8E7-40EE-98A5-E90F05D2482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07B2428-9C0E-4464-B378-0209D34AF459}" type="pres">
      <dgm:prSet presAssocID="{51DFA006-CDE5-465B-AE48-AA2ED5AE57F3}" presName="compNode" presStyleCnt="0"/>
      <dgm:spPr/>
      <dgm:t>
        <a:bodyPr/>
        <a:lstStyle/>
        <a:p>
          <a:endParaRPr lang="en-US"/>
        </a:p>
      </dgm:t>
    </dgm:pt>
    <dgm:pt modelId="{86DFE0AB-3839-4797-AB18-64A37925ABDA}" type="pres">
      <dgm:prSet presAssocID="{51DFA006-CDE5-465B-AE48-AA2ED5AE57F3}" presName="bkgdShape" presStyleLbl="node1" presStyleIdx="3" presStyleCnt="4"/>
      <dgm:spPr/>
      <dgm:t>
        <a:bodyPr/>
        <a:lstStyle/>
        <a:p>
          <a:endParaRPr lang="en-US"/>
        </a:p>
      </dgm:t>
    </dgm:pt>
    <dgm:pt modelId="{4D7DD497-2AA9-4DA6-95EA-722238057383}" type="pres">
      <dgm:prSet presAssocID="{51DFA006-CDE5-465B-AE48-AA2ED5AE57F3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87817-2E91-49F1-9B08-B8AC8E56AB15}" type="pres">
      <dgm:prSet presAssocID="{51DFA006-CDE5-465B-AE48-AA2ED5AE57F3}" presName="invisiNode" presStyleLbl="node1" presStyleIdx="3" presStyleCnt="4"/>
      <dgm:spPr/>
      <dgm:t>
        <a:bodyPr/>
        <a:lstStyle/>
        <a:p>
          <a:endParaRPr lang="en-US"/>
        </a:p>
      </dgm:t>
    </dgm:pt>
    <dgm:pt modelId="{A06CCE95-1100-4009-BCB1-6850C167A4A5}" type="pres">
      <dgm:prSet presAssocID="{51DFA006-CDE5-465B-AE48-AA2ED5AE57F3}" presName="imagNode" presStyleLbl="fgImgPlace1" presStyleIdx="3" presStyleCnt="4"/>
      <dgm:spPr/>
      <dgm:t>
        <a:bodyPr/>
        <a:lstStyle/>
        <a:p>
          <a:endParaRPr lang="en-US"/>
        </a:p>
      </dgm:t>
    </dgm:pt>
  </dgm:ptLst>
  <dgm:cxnLst>
    <dgm:cxn modelId="{2EE3A735-51FA-474C-8ADA-FC63C01EFF84}" type="presOf" srcId="{0B2B0417-D65A-48CF-8684-4D8424D7BC8F}" destId="{B7607D1B-3CF9-4556-889D-610FC4BB350F}" srcOrd="0" destOrd="0" presId="urn:microsoft.com/office/officeart/2005/8/layout/hList7"/>
    <dgm:cxn modelId="{47F3FB10-6F39-486A-ADE8-558FA732C4AD}" srcId="{0B2B0417-D65A-48CF-8684-4D8424D7BC8F}" destId="{1A0B3C71-8795-488C-A7A7-4CAC31BFFBE9}" srcOrd="1" destOrd="0" parTransId="{67C7F72A-271D-4EAB-AB47-D4F034983FFF}" sibTransId="{DC062585-638A-4C08-AC32-7CE3E6960E2E}"/>
    <dgm:cxn modelId="{5D7AAB00-1AD0-46CC-91FC-68B529DEA7D8}" type="presOf" srcId="{BB032587-D8E7-40EE-98A5-E90F05D24829}" destId="{C20AB2A8-CAC7-484A-A2C8-8D393BD5ACB5}" srcOrd="0" destOrd="0" presId="urn:microsoft.com/office/officeart/2005/8/layout/hList7"/>
    <dgm:cxn modelId="{4B24B70D-46D1-4AFB-B390-04D8CC818B46}" type="presOf" srcId="{DC062585-638A-4C08-AC32-7CE3E6960E2E}" destId="{C1C68265-033D-42A9-A9B1-9D1414FDB1D2}" srcOrd="0" destOrd="0" presId="urn:microsoft.com/office/officeart/2005/8/layout/hList7"/>
    <dgm:cxn modelId="{18AB699D-D382-4127-80CF-D6C9E80B74F2}" type="presOf" srcId="{51DFA006-CDE5-465B-AE48-AA2ED5AE57F3}" destId="{86DFE0AB-3839-4797-AB18-64A37925ABDA}" srcOrd="0" destOrd="0" presId="urn:microsoft.com/office/officeart/2005/8/layout/hList7"/>
    <dgm:cxn modelId="{943D0D74-4726-474D-BD9F-710EB2C3BFF7}" type="presOf" srcId="{51DFA006-CDE5-465B-AE48-AA2ED5AE57F3}" destId="{4D7DD497-2AA9-4DA6-95EA-722238057383}" srcOrd="1" destOrd="0" presId="urn:microsoft.com/office/officeart/2005/8/layout/hList7"/>
    <dgm:cxn modelId="{132A48B6-1205-4738-BB06-41D7CC0C56DA}" type="presOf" srcId="{1A0B3C71-8795-488C-A7A7-4CAC31BFFBE9}" destId="{E00C9559-2AFD-4DB4-BC2B-25B19C567C73}" srcOrd="1" destOrd="0" presId="urn:microsoft.com/office/officeart/2005/8/layout/hList7"/>
    <dgm:cxn modelId="{FE64891B-A7B4-4339-8FCB-C31FBEA2A49B}" type="presOf" srcId="{796C1375-61B2-4523-8AB4-568D5940B909}" destId="{13EC28D6-66F5-41D8-8E32-F210900A80AE}" srcOrd="0" destOrd="0" presId="urn:microsoft.com/office/officeart/2005/8/layout/hList7"/>
    <dgm:cxn modelId="{7C93C0C8-D6E0-4B0A-B627-B71997EB7188}" srcId="{0B2B0417-D65A-48CF-8684-4D8424D7BC8F}" destId="{51DFA006-CDE5-465B-AE48-AA2ED5AE57F3}" srcOrd="3" destOrd="0" parTransId="{B5C9E32E-5583-4A47-9822-C9F053F72FA1}" sibTransId="{5C88D10D-1B68-4033-A3A2-1FFD1756C36F}"/>
    <dgm:cxn modelId="{F786B208-203A-4787-8A17-E345BF937D98}" type="presOf" srcId="{1A0B3C71-8795-488C-A7A7-4CAC31BFFBE9}" destId="{4BD7471B-5021-40FC-A990-4EF6D4B650C6}" srcOrd="0" destOrd="0" presId="urn:microsoft.com/office/officeart/2005/8/layout/hList7"/>
    <dgm:cxn modelId="{77DC6F63-04A4-432A-B0BD-6196ECC5C251}" srcId="{0B2B0417-D65A-48CF-8684-4D8424D7BC8F}" destId="{796C1375-61B2-4523-8AB4-568D5940B909}" srcOrd="0" destOrd="0" parTransId="{16A8FB48-E4B2-497B-B049-31D90F624CFA}" sibTransId="{F9201FD5-33D1-4FDF-B95C-E9FFAF85E3B2}"/>
    <dgm:cxn modelId="{907FD815-1F8E-4EC1-B135-864FE80FEA7D}" srcId="{0B2B0417-D65A-48CF-8684-4D8424D7BC8F}" destId="{51A11B4B-277D-4685-A117-8B9598BB84D3}" srcOrd="2" destOrd="0" parTransId="{C0AE0CBF-ABA0-43E2-B97F-DEE2A125F926}" sibTransId="{BB032587-D8E7-40EE-98A5-E90F05D24829}"/>
    <dgm:cxn modelId="{0CE913B0-9D23-4609-8F45-14D4604F40AD}" type="presOf" srcId="{51A11B4B-277D-4685-A117-8B9598BB84D3}" destId="{D8CDB25A-3F8A-44AC-AC0D-CA0508DF408B}" srcOrd="0" destOrd="0" presId="urn:microsoft.com/office/officeart/2005/8/layout/hList7"/>
    <dgm:cxn modelId="{88193C6D-0228-4B47-8DA3-488887B159F4}" type="presOf" srcId="{51A11B4B-277D-4685-A117-8B9598BB84D3}" destId="{E88C0CAB-4880-49A6-BACD-69BAF87B9E85}" srcOrd="1" destOrd="0" presId="urn:microsoft.com/office/officeart/2005/8/layout/hList7"/>
    <dgm:cxn modelId="{41D8249A-EEF4-4CE6-9C17-716C695030C5}" type="presOf" srcId="{796C1375-61B2-4523-8AB4-568D5940B909}" destId="{51FFCD8D-909B-4045-A6F8-24EF8EB5CCDA}" srcOrd="1" destOrd="0" presId="urn:microsoft.com/office/officeart/2005/8/layout/hList7"/>
    <dgm:cxn modelId="{85EA9274-0881-4662-8BF7-4BCB76C4D68E}" type="presOf" srcId="{F9201FD5-33D1-4FDF-B95C-E9FFAF85E3B2}" destId="{0A88648C-A5DE-4903-966B-397357F5C503}" srcOrd="0" destOrd="0" presId="urn:microsoft.com/office/officeart/2005/8/layout/hList7"/>
    <dgm:cxn modelId="{A729156A-964A-40B9-87E9-354C7C5F3268}" type="presParOf" srcId="{B7607D1B-3CF9-4556-889D-610FC4BB350F}" destId="{F35D345E-7B4C-4133-8C78-71A2B9771B69}" srcOrd="0" destOrd="0" presId="urn:microsoft.com/office/officeart/2005/8/layout/hList7"/>
    <dgm:cxn modelId="{930E555A-5303-4C20-AE4E-8A06B239D618}" type="presParOf" srcId="{B7607D1B-3CF9-4556-889D-610FC4BB350F}" destId="{CCD4ABEE-7E3D-4291-B863-1C8118EF6FDE}" srcOrd="1" destOrd="0" presId="urn:microsoft.com/office/officeart/2005/8/layout/hList7"/>
    <dgm:cxn modelId="{14BF44D6-7188-4648-8BC0-ACCB7CFCA213}" type="presParOf" srcId="{CCD4ABEE-7E3D-4291-B863-1C8118EF6FDE}" destId="{F3158CC3-89C4-449E-AD67-4C72D484E35C}" srcOrd="0" destOrd="0" presId="urn:microsoft.com/office/officeart/2005/8/layout/hList7"/>
    <dgm:cxn modelId="{9E98BB90-2F35-47FB-BA20-D7175ACDF0D7}" type="presParOf" srcId="{F3158CC3-89C4-449E-AD67-4C72D484E35C}" destId="{13EC28D6-66F5-41D8-8E32-F210900A80AE}" srcOrd="0" destOrd="0" presId="urn:microsoft.com/office/officeart/2005/8/layout/hList7"/>
    <dgm:cxn modelId="{B45FDE5E-EE53-44C5-98B3-D478571F1A81}" type="presParOf" srcId="{F3158CC3-89C4-449E-AD67-4C72D484E35C}" destId="{51FFCD8D-909B-4045-A6F8-24EF8EB5CCDA}" srcOrd="1" destOrd="0" presId="urn:microsoft.com/office/officeart/2005/8/layout/hList7"/>
    <dgm:cxn modelId="{60BDECC6-CDA5-4DEB-8C19-B8A579E55D61}" type="presParOf" srcId="{F3158CC3-89C4-449E-AD67-4C72D484E35C}" destId="{A3FCC9F7-CA4E-49A4-AF36-20E90292E691}" srcOrd="2" destOrd="0" presId="urn:microsoft.com/office/officeart/2005/8/layout/hList7"/>
    <dgm:cxn modelId="{31FBAE26-5CCE-43B0-B81B-E158E644319C}" type="presParOf" srcId="{F3158CC3-89C4-449E-AD67-4C72D484E35C}" destId="{B35F40B8-9E63-479B-B93C-8C5D99B6D0BA}" srcOrd="3" destOrd="0" presId="urn:microsoft.com/office/officeart/2005/8/layout/hList7"/>
    <dgm:cxn modelId="{782C566D-5CDE-4C3D-A347-F289E9D60988}" type="presParOf" srcId="{CCD4ABEE-7E3D-4291-B863-1C8118EF6FDE}" destId="{0A88648C-A5DE-4903-966B-397357F5C503}" srcOrd="1" destOrd="0" presId="urn:microsoft.com/office/officeart/2005/8/layout/hList7"/>
    <dgm:cxn modelId="{751F24FF-B7A6-458D-BCEB-492FC5180C6E}" type="presParOf" srcId="{CCD4ABEE-7E3D-4291-B863-1C8118EF6FDE}" destId="{F1A3C3AF-BEBD-4771-84FB-4EEB6661029F}" srcOrd="2" destOrd="0" presId="urn:microsoft.com/office/officeart/2005/8/layout/hList7"/>
    <dgm:cxn modelId="{E592A1A3-A90A-40DE-83EB-475D2AD2838A}" type="presParOf" srcId="{F1A3C3AF-BEBD-4771-84FB-4EEB6661029F}" destId="{4BD7471B-5021-40FC-A990-4EF6D4B650C6}" srcOrd="0" destOrd="0" presId="urn:microsoft.com/office/officeart/2005/8/layout/hList7"/>
    <dgm:cxn modelId="{3338F2C2-B723-4D91-ABBD-C415798E7BC0}" type="presParOf" srcId="{F1A3C3AF-BEBD-4771-84FB-4EEB6661029F}" destId="{E00C9559-2AFD-4DB4-BC2B-25B19C567C73}" srcOrd="1" destOrd="0" presId="urn:microsoft.com/office/officeart/2005/8/layout/hList7"/>
    <dgm:cxn modelId="{17B2D643-026E-4B28-AACA-CD4B70B78AB9}" type="presParOf" srcId="{F1A3C3AF-BEBD-4771-84FB-4EEB6661029F}" destId="{EAFA1E22-80AB-46E9-BEBD-B6932128F5C4}" srcOrd="2" destOrd="0" presId="urn:microsoft.com/office/officeart/2005/8/layout/hList7"/>
    <dgm:cxn modelId="{2944FE81-7CE9-4F44-B339-EA96B2CFB5F7}" type="presParOf" srcId="{F1A3C3AF-BEBD-4771-84FB-4EEB6661029F}" destId="{33282E1F-0EAE-4E84-96A2-BBED2ADC4ED1}" srcOrd="3" destOrd="0" presId="urn:microsoft.com/office/officeart/2005/8/layout/hList7"/>
    <dgm:cxn modelId="{A2F268D0-D061-41BF-BA5E-21F1C6E66D5F}" type="presParOf" srcId="{CCD4ABEE-7E3D-4291-B863-1C8118EF6FDE}" destId="{C1C68265-033D-42A9-A9B1-9D1414FDB1D2}" srcOrd="3" destOrd="0" presId="urn:microsoft.com/office/officeart/2005/8/layout/hList7"/>
    <dgm:cxn modelId="{8E88AF68-D413-4AE8-B41D-14813D77BDDB}" type="presParOf" srcId="{CCD4ABEE-7E3D-4291-B863-1C8118EF6FDE}" destId="{FEB6F576-F269-4D3F-8FFC-C2CEA1740E43}" srcOrd="4" destOrd="0" presId="urn:microsoft.com/office/officeart/2005/8/layout/hList7"/>
    <dgm:cxn modelId="{CA566720-FEE1-41EA-BFB6-3E2B4C4B273E}" type="presParOf" srcId="{FEB6F576-F269-4D3F-8FFC-C2CEA1740E43}" destId="{D8CDB25A-3F8A-44AC-AC0D-CA0508DF408B}" srcOrd="0" destOrd="0" presId="urn:microsoft.com/office/officeart/2005/8/layout/hList7"/>
    <dgm:cxn modelId="{021525BD-FC84-4AAD-916C-EA46A31F8EA5}" type="presParOf" srcId="{FEB6F576-F269-4D3F-8FFC-C2CEA1740E43}" destId="{E88C0CAB-4880-49A6-BACD-69BAF87B9E85}" srcOrd="1" destOrd="0" presId="urn:microsoft.com/office/officeart/2005/8/layout/hList7"/>
    <dgm:cxn modelId="{C84AF19A-3722-418F-8A12-76D576783DC2}" type="presParOf" srcId="{FEB6F576-F269-4D3F-8FFC-C2CEA1740E43}" destId="{EF78CF91-4167-4E5B-A9C9-7DC97619BE33}" srcOrd="2" destOrd="0" presId="urn:microsoft.com/office/officeart/2005/8/layout/hList7"/>
    <dgm:cxn modelId="{D84F5415-2208-4DD8-91A3-EB5711BD51D7}" type="presParOf" srcId="{FEB6F576-F269-4D3F-8FFC-C2CEA1740E43}" destId="{ABEE4A3B-13F2-4DF8-B26B-36BF54D2EC77}" srcOrd="3" destOrd="0" presId="urn:microsoft.com/office/officeart/2005/8/layout/hList7"/>
    <dgm:cxn modelId="{DB104CDF-E9D1-4BC7-AB08-CEACC4834DCA}" type="presParOf" srcId="{CCD4ABEE-7E3D-4291-B863-1C8118EF6FDE}" destId="{C20AB2A8-CAC7-484A-A2C8-8D393BD5ACB5}" srcOrd="5" destOrd="0" presId="urn:microsoft.com/office/officeart/2005/8/layout/hList7"/>
    <dgm:cxn modelId="{A8496266-F37C-4D7E-9E6E-8B913784E414}" type="presParOf" srcId="{CCD4ABEE-7E3D-4291-B863-1C8118EF6FDE}" destId="{107B2428-9C0E-4464-B378-0209D34AF459}" srcOrd="6" destOrd="0" presId="urn:microsoft.com/office/officeart/2005/8/layout/hList7"/>
    <dgm:cxn modelId="{50CE76D9-8BCD-4510-AD98-2B64D98A6C50}" type="presParOf" srcId="{107B2428-9C0E-4464-B378-0209D34AF459}" destId="{86DFE0AB-3839-4797-AB18-64A37925ABDA}" srcOrd="0" destOrd="0" presId="urn:microsoft.com/office/officeart/2005/8/layout/hList7"/>
    <dgm:cxn modelId="{FC1F3F7C-286B-427C-A389-FE142098D1F2}" type="presParOf" srcId="{107B2428-9C0E-4464-B378-0209D34AF459}" destId="{4D7DD497-2AA9-4DA6-95EA-722238057383}" srcOrd="1" destOrd="0" presId="urn:microsoft.com/office/officeart/2005/8/layout/hList7"/>
    <dgm:cxn modelId="{EE7B4111-E1AA-4F00-9816-3D4A3E3D8B76}" type="presParOf" srcId="{107B2428-9C0E-4464-B378-0209D34AF459}" destId="{18C87817-2E91-49F1-9B08-B8AC8E56AB15}" srcOrd="2" destOrd="0" presId="urn:microsoft.com/office/officeart/2005/8/layout/hList7"/>
    <dgm:cxn modelId="{4E5019C7-ACA3-49AB-9078-F63907083B18}" type="presParOf" srcId="{107B2428-9C0E-4464-B378-0209D34AF459}" destId="{A06CCE95-1100-4009-BCB1-6850C167A4A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0B8B1B-EC23-449D-A709-C81AFA69F5E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3531E9-4420-4672-A81D-04C3219B2A8E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D58793B4-954B-423E-BBCC-D6EF5240A0BB}" type="parTrans" cxnId="{1C9E80E9-0847-4BFE-9465-CB29652E73F4}">
      <dgm:prSet/>
      <dgm:spPr/>
      <dgm:t>
        <a:bodyPr/>
        <a:lstStyle/>
        <a:p>
          <a:endParaRPr lang="en-US"/>
        </a:p>
      </dgm:t>
    </dgm:pt>
    <dgm:pt modelId="{68AE12DC-2E54-4867-ACBC-A994555DFDDC}" type="sibTrans" cxnId="{1C9E80E9-0847-4BFE-9465-CB29652E73F4}">
      <dgm:prSet/>
      <dgm:spPr/>
      <dgm:t>
        <a:bodyPr/>
        <a:lstStyle/>
        <a:p>
          <a:endParaRPr lang="en-US"/>
        </a:p>
      </dgm:t>
    </dgm:pt>
    <dgm:pt modelId="{3100AA41-0EBD-4764-966F-B639D8A2C1DC}">
      <dgm:prSet phldrT="[Text]"/>
      <dgm:spPr/>
      <dgm:t>
        <a:bodyPr/>
        <a:lstStyle/>
        <a:p>
          <a:r>
            <a:rPr lang="en-US" dirty="0" smtClean="0"/>
            <a:t>Data Cleaning</a:t>
          </a:r>
          <a:endParaRPr lang="en-US" dirty="0"/>
        </a:p>
      </dgm:t>
    </dgm:pt>
    <dgm:pt modelId="{EC6136D3-2BD6-405E-A5CD-578346ABE1E4}" type="parTrans" cxnId="{5B07D245-9596-4691-9E9B-1723D39CED0E}">
      <dgm:prSet/>
      <dgm:spPr/>
      <dgm:t>
        <a:bodyPr/>
        <a:lstStyle/>
        <a:p>
          <a:endParaRPr lang="en-US"/>
        </a:p>
      </dgm:t>
    </dgm:pt>
    <dgm:pt modelId="{ECC34FC4-0B7D-42CC-81E4-6B495E88A3A2}" type="sibTrans" cxnId="{5B07D245-9596-4691-9E9B-1723D39CED0E}">
      <dgm:prSet/>
      <dgm:spPr/>
      <dgm:t>
        <a:bodyPr/>
        <a:lstStyle/>
        <a:p>
          <a:endParaRPr lang="en-US"/>
        </a:p>
      </dgm:t>
    </dgm:pt>
    <dgm:pt modelId="{4C657355-AB78-422D-BE67-59BA11538CBA}">
      <dgm:prSet phldrT="[Text]"/>
      <dgm:spPr/>
      <dgm:t>
        <a:bodyPr/>
        <a:lstStyle/>
        <a:p>
          <a:r>
            <a:rPr lang="en-US" dirty="0" smtClean="0"/>
            <a:t>Data Analysis</a:t>
          </a:r>
          <a:endParaRPr lang="en-US" dirty="0"/>
        </a:p>
      </dgm:t>
    </dgm:pt>
    <dgm:pt modelId="{CEC69671-BB1D-43C8-8D4A-0DD8928A2CB1}" type="parTrans" cxnId="{B25354B8-674E-4DBB-BE80-45395AE43519}">
      <dgm:prSet/>
      <dgm:spPr/>
      <dgm:t>
        <a:bodyPr/>
        <a:lstStyle/>
        <a:p>
          <a:endParaRPr lang="en-US"/>
        </a:p>
      </dgm:t>
    </dgm:pt>
    <dgm:pt modelId="{C9D93F1E-5986-48F3-8B70-602F462AF714}" type="sibTrans" cxnId="{B25354B8-674E-4DBB-BE80-45395AE43519}">
      <dgm:prSet/>
      <dgm:spPr/>
      <dgm:t>
        <a:bodyPr/>
        <a:lstStyle/>
        <a:p>
          <a:endParaRPr lang="en-US"/>
        </a:p>
      </dgm:t>
    </dgm:pt>
    <dgm:pt modelId="{38E03BBE-2A39-4264-B888-D624DD33BF9E}" type="pres">
      <dgm:prSet presAssocID="{7C0B8B1B-EC23-449D-A709-C81AFA69F5E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36F13D-FE50-4D72-B9D0-DC3B13A2167D}" type="pres">
      <dgm:prSet presAssocID="{5A3531E9-4420-4672-A81D-04C3219B2A8E}" presName="parentLin" presStyleCnt="0"/>
      <dgm:spPr/>
    </dgm:pt>
    <dgm:pt modelId="{256779E1-493A-4E3A-AE8C-E3E346F4CBB1}" type="pres">
      <dgm:prSet presAssocID="{5A3531E9-4420-4672-A81D-04C3219B2A8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734ED20-5225-4A94-9459-60DF41EF8CF5}" type="pres">
      <dgm:prSet presAssocID="{5A3531E9-4420-4672-A81D-04C3219B2A8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D69FFD-B6E4-42EC-87F2-1D5C4D48AD5F}" type="pres">
      <dgm:prSet presAssocID="{5A3531E9-4420-4672-A81D-04C3219B2A8E}" presName="negativeSpace" presStyleCnt="0"/>
      <dgm:spPr/>
    </dgm:pt>
    <dgm:pt modelId="{D8D91EDD-5F42-4BC4-84C1-B93F474CDCAF}" type="pres">
      <dgm:prSet presAssocID="{5A3531E9-4420-4672-A81D-04C3219B2A8E}" presName="childText" presStyleLbl="conFgAcc1" presStyleIdx="0" presStyleCnt="3">
        <dgm:presLayoutVars>
          <dgm:bulletEnabled val="1"/>
        </dgm:presLayoutVars>
      </dgm:prSet>
      <dgm:spPr/>
    </dgm:pt>
    <dgm:pt modelId="{A656108A-BD65-4AAB-871D-A470FA5D7329}" type="pres">
      <dgm:prSet presAssocID="{68AE12DC-2E54-4867-ACBC-A994555DFDDC}" presName="spaceBetweenRectangles" presStyleCnt="0"/>
      <dgm:spPr/>
    </dgm:pt>
    <dgm:pt modelId="{285529C9-F46F-49CD-97F1-4D7E13DD6C02}" type="pres">
      <dgm:prSet presAssocID="{3100AA41-0EBD-4764-966F-B639D8A2C1DC}" presName="parentLin" presStyleCnt="0"/>
      <dgm:spPr/>
    </dgm:pt>
    <dgm:pt modelId="{A6C84629-C79A-40F0-A46C-258DBE3A9D41}" type="pres">
      <dgm:prSet presAssocID="{3100AA41-0EBD-4764-966F-B639D8A2C1D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4B7F1F7-EAE0-4D7E-A143-4A82B44637E1}" type="pres">
      <dgm:prSet presAssocID="{3100AA41-0EBD-4764-966F-B639D8A2C1D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FDF4FE-D3AE-4354-A52A-87EBD2D364EE}" type="pres">
      <dgm:prSet presAssocID="{3100AA41-0EBD-4764-966F-B639D8A2C1DC}" presName="negativeSpace" presStyleCnt="0"/>
      <dgm:spPr/>
    </dgm:pt>
    <dgm:pt modelId="{CF7D0AD0-00CE-4321-940F-66D71B57AAEC}" type="pres">
      <dgm:prSet presAssocID="{3100AA41-0EBD-4764-966F-B639D8A2C1DC}" presName="childText" presStyleLbl="conFgAcc1" presStyleIdx="1" presStyleCnt="3">
        <dgm:presLayoutVars>
          <dgm:bulletEnabled val="1"/>
        </dgm:presLayoutVars>
      </dgm:prSet>
      <dgm:spPr/>
    </dgm:pt>
    <dgm:pt modelId="{25D2B31F-A3FB-4C9A-BF21-9E350CC41D7A}" type="pres">
      <dgm:prSet presAssocID="{ECC34FC4-0B7D-42CC-81E4-6B495E88A3A2}" presName="spaceBetweenRectangles" presStyleCnt="0"/>
      <dgm:spPr/>
    </dgm:pt>
    <dgm:pt modelId="{CCD3BB34-FE90-44E9-A252-3BDE094136C4}" type="pres">
      <dgm:prSet presAssocID="{4C657355-AB78-422D-BE67-59BA11538CBA}" presName="parentLin" presStyleCnt="0"/>
      <dgm:spPr/>
    </dgm:pt>
    <dgm:pt modelId="{6B3E3007-6FB1-4B3E-AD9D-947E0A1B2389}" type="pres">
      <dgm:prSet presAssocID="{4C657355-AB78-422D-BE67-59BA11538CBA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A9BFB6B-66E8-44F9-89A5-8A4DC2EFA1E3}" type="pres">
      <dgm:prSet presAssocID="{4C657355-AB78-422D-BE67-59BA11538CB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D5A9E-170F-4E41-BC89-365138F637B9}" type="pres">
      <dgm:prSet presAssocID="{4C657355-AB78-422D-BE67-59BA11538CBA}" presName="negativeSpace" presStyleCnt="0"/>
      <dgm:spPr/>
    </dgm:pt>
    <dgm:pt modelId="{C65E8393-0574-43B4-B5A5-4D0BF7B7B3FF}" type="pres">
      <dgm:prSet presAssocID="{4C657355-AB78-422D-BE67-59BA11538CBA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435B5C-A0B8-4F73-867E-B14B1D83D57A}" type="presOf" srcId="{3100AA41-0EBD-4764-966F-B639D8A2C1DC}" destId="{E4B7F1F7-EAE0-4D7E-A143-4A82B44637E1}" srcOrd="1" destOrd="0" presId="urn:microsoft.com/office/officeart/2005/8/layout/list1"/>
    <dgm:cxn modelId="{D245B360-2C63-4DF3-938E-FD594E65CACF}" type="presOf" srcId="{5A3531E9-4420-4672-A81D-04C3219B2A8E}" destId="{256779E1-493A-4E3A-AE8C-E3E346F4CBB1}" srcOrd="0" destOrd="0" presId="urn:microsoft.com/office/officeart/2005/8/layout/list1"/>
    <dgm:cxn modelId="{FE776EA0-C322-4AB6-98FC-7C8D6C3E5C5F}" type="presOf" srcId="{5A3531E9-4420-4672-A81D-04C3219B2A8E}" destId="{5734ED20-5225-4A94-9459-60DF41EF8CF5}" srcOrd="1" destOrd="0" presId="urn:microsoft.com/office/officeart/2005/8/layout/list1"/>
    <dgm:cxn modelId="{A4391040-724B-44B1-BF9A-C34E6E6C025F}" type="presOf" srcId="{3100AA41-0EBD-4764-966F-B639D8A2C1DC}" destId="{A6C84629-C79A-40F0-A46C-258DBE3A9D41}" srcOrd="0" destOrd="0" presId="urn:microsoft.com/office/officeart/2005/8/layout/list1"/>
    <dgm:cxn modelId="{5B07D245-9596-4691-9E9B-1723D39CED0E}" srcId="{7C0B8B1B-EC23-449D-A709-C81AFA69F5E4}" destId="{3100AA41-0EBD-4764-966F-B639D8A2C1DC}" srcOrd="1" destOrd="0" parTransId="{EC6136D3-2BD6-405E-A5CD-578346ABE1E4}" sibTransId="{ECC34FC4-0B7D-42CC-81E4-6B495E88A3A2}"/>
    <dgm:cxn modelId="{920E50B3-7E11-4948-9F8D-79ED2C71BD02}" type="presOf" srcId="{4C657355-AB78-422D-BE67-59BA11538CBA}" destId="{5A9BFB6B-66E8-44F9-89A5-8A4DC2EFA1E3}" srcOrd="1" destOrd="0" presId="urn:microsoft.com/office/officeart/2005/8/layout/list1"/>
    <dgm:cxn modelId="{8C6874E9-3B99-4F5E-9A49-30AE03AB6228}" type="presOf" srcId="{7C0B8B1B-EC23-449D-A709-C81AFA69F5E4}" destId="{38E03BBE-2A39-4264-B888-D624DD33BF9E}" srcOrd="0" destOrd="0" presId="urn:microsoft.com/office/officeart/2005/8/layout/list1"/>
    <dgm:cxn modelId="{ACB2ED62-C2FA-46FA-A70B-4317E98D80C6}" type="presOf" srcId="{4C657355-AB78-422D-BE67-59BA11538CBA}" destId="{6B3E3007-6FB1-4B3E-AD9D-947E0A1B2389}" srcOrd="0" destOrd="0" presId="urn:microsoft.com/office/officeart/2005/8/layout/list1"/>
    <dgm:cxn modelId="{1C9E80E9-0847-4BFE-9465-CB29652E73F4}" srcId="{7C0B8B1B-EC23-449D-A709-C81AFA69F5E4}" destId="{5A3531E9-4420-4672-A81D-04C3219B2A8E}" srcOrd="0" destOrd="0" parTransId="{D58793B4-954B-423E-BBCC-D6EF5240A0BB}" sibTransId="{68AE12DC-2E54-4867-ACBC-A994555DFDDC}"/>
    <dgm:cxn modelId="{B25354B8-674E-4DBB-BE80-45395AE43519}" srcId="{7C0B8B1B-EC23-449D-A709-C81AFA69F5E4}" destId="{4C657355-AB78-422D-BE67-59BA11538CBA}" srcOrd="2" destOrd="0" parTransId="{CEC69671-BB1D-43C8-8D4A-0DD8928A2CB1}" sibTransId="{C9D93F1E-5986-48F3-8B70-602F462AF714}"/>
    <dgm:cxn modelId="{2C306B56-04AA-4A26-8AEC-ADF6ADBEF2EB}" type="presParOf" srcId="{38E03BBE-2A39-4264-B888-D624DD33BF9E}" destId="{4536F13D-FE50-4D72-B9D0-DC3B13A2167D}" srcOrd="0" destOrd="0" presId="urn:microsoft.com/office/officeart/2005/8/layout/list1"/>
    <dgm:cxn modelId="{794D8EB1-C0C0-42B0-B00F-F163E42B8A96}" type="presParOf" srcId="{4536F13D-FE50-4D72-B9D0-DC3B13A2167D}" destId="{256779E1-493A-4E3A-AE8C-E3E346F4CBB1}" srcOrd="0" destOrd="0" presId="urn:microsoft.com/office/officeart/2005/8/layout/list1"/>
    <dgm:cxn modelId="{97591768-A299-4D0F-9691-061A6F3BE1EF}" type="presParOf" srcId="{4536F13D-FE50-4D72-B9D0-DC3B13A2167D}" destId="{5734ED20-5225-4A94-9459-60DF41EF8CF5}" srcOrd="1" destOrd="0" presId="urn:microsoft.com/office/officeart/2005/8/layout/list1"/>
    <dgm:cxn modelId="{C31E186B-3FDE-49B7-9265-8076DF4FB059}" type="presParOf" srcId="{38E03BBE-2A39-4264-B888-D624DD33BF9E}" destId="{E5D69FFD-B6E4-42EC-87F2-1D5C4D48AD5F}" srcOrd="1" destOrd="0" presId="urn:microsoft.com/office/officeart/2005/8/layout/list1"/>
    <dgm:cxn modelId="{6642143D-B87B-4811-AF96-C853D796E12D}" type="presParOf" srcId="{38E03BBE-2A39-4264-B888-D624DD33BF9E}" destId="{D8D91EDD-5F42-4BC4-84C1-B93F474CDCAF}" srcOrd="2" destOrd="0" presId="urn:microsoft.com/office/officeart/2005/8/layout/list1"/>
    <dgm:cxn modelId="{1D1151C9-1956-4A2B-9172-300966D58350}" type="presParOf" srcId="{38E03BBE-2A39-4264-B888-D624DD33BF9E}" destId="{A656108A-BD65-4AAB-871D-A470FA5D7329}" srcOrd="3" destOrd="0" presId="urn:microsoft.com/office/officeart/2005/8/layout/list1"/>
    <dgm:cxn modelId="{7DF922AF-7220-49E7-9E02-2EE76E77F979}" type="presParOf" srcId="{38E03BBE-2A39-4264-B888-D624DD33BF9E}" destId="{285529C9-F46F-49CD-97F1-4D7E13DD6C02}" srcOrd="4" destOrd="0" presId="urn:microsoft.com/office/officeart/2005/8/layout/list1"/>
    <dgm:cxn modelId="{6ACA273E-364F-4935-85B3-74CFE3B07995}" type="presParOf" srcId="{285529C9-F46F-49CD-97F1-4D7E13DD6C02}" destId="{A6C84629-C79A-40F0-A46C-258DBE3A9D41}" srcOrd="0" destOrd="0" presId="urn:microsoft.com/office/officeart/2005/8/layout/list1"/>
    <dgm:cxn modelId="{28DD28AF-053E-4E64-BD50-46016DDDE30F}" type="presParOf" srcId="{285529C9-F46F-49CD-97F1-4D7E13DD6C02}" destId="{E4B7F1F7-EAE0-4D7E-A143-4A82B44637E1}" srcOrd="1" destOrd="0" presId="urn:microsoft.com/office/officeart/2005/8/layout/list1"/>
    <dgm:cxn modelId="{C63CB9A4-693D-4F11-BC84-CB2A9944C8F6}" type="presParOf" srcId="{38E03BBE-2A39-4264-B888-D624DD33BF9E}" destId="{C0FDF4FE-D3AE-4354-A52A-87EBD2D364EE}" srcOrd="5" destOrd="0" presId="urn:microsoft.com/office/officeart/2005/8/layout/list1"/>
    <dgm:cxn modelId="{5AC58BDC-94D8-4F30-802C-5755F3EFF674}" type="presParOf" srcId="{38E03BBE-2A39-4264-B888-D624DD33BF9E}" destId="{CF7D0AD0-00CE-4321-940F-66D71B57AAEC}" srcOrd="6" destOrd="0" presId="urn:microsoft.com/office/officeart/2005/8/layout/list1"/>
    <dgm:cxn modelId="{1E7D1512-B882-40E5-B2EA-8105E59E14DA}" type="presParOf" srcId="{38E03BBE-2A39-4264-B888-D624DD33BF9E}" destId="{25D2B31F-A3FB-4C9A-BF21-9E350CC41D7A}" srcOrd="7" destOrd="0" presId="urn:microsoft.com/office/officeart/2005/8/layout/list1"/>
    <dgm:cxn modelId="{17857CBF-C1CF-4357-88A5-D628B87FA102}" type="presParOf" srcId="{38E03BBE-2A39-4264-B888-D624DD33BF9E}" destId="{CCD3BB34-FE90-44E9-A252-3BDE094136C4}" srcOrd="8" destOrd="0" presId="urn:microsoft.com/office/officeart/2005/8/layout/list1"/>
    <dgm:cxn modelId="{769B9FB6-C6DD-4266-BF73-15ED6C1F329D}" type="presParOf" srcId="{CCD3BB34-FE90-44E9-A252-3BDE094136C4}" destId="{6B3E3007-6FB1-4B3E-AD9D-947E0A1B2389}" srcOrd="0" destOrd="0" presId="urn:microsoft.com/office/officeart/2005/8/layout/list1"/>
    <dgm:cxn modelId="{9D5733E5-E51F-48C1-9FBB-3AF394064A46}" type="presParOf" srcId="{CCD3BB34-FE90-44E9-A252-3BDE094136C4}" destId="{5A9BFB6B-66E8-44F9-89A5-8A4DC2EFA1E3}" srcOrd="1" destOrd="0" presId="urn:microsoft.com/office/officeart/2005/8/layout/list1"/>
    <dgm:cxn modelId="{B11C1886-083C-40DC-A818-B09CB9A02156}" type="presParOf" srcId="{38E03BBE-2A39-4264-B888-D624DD33BF9E}" destId="{AA8D5A9E-170F-4E41-BC89-365138F637B9}" srcOrd="9" destOrd="0" presId="urn:microsoft.com/office/officeart/2005/8/layout/list1"/>
    <dgm:cxn modelId="{F37CA0EC-0775-4299-ADA1-249713B751A4}" type="presParOf" srcId="{38E03BBE-2A39-4264-B888-D624DD33BF9E}" destId="{C65E8393-0574-43B4-B5A5-4D0BF7B7B3F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0B8B1B-EC23-449D-A709-C81AFA69F5E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3531E9-4420-4672-A81D-04C3219B2A8E}">
      <dgm:prSet phldrT="[Text]"/>
      <dgm:spPr/>
      <dgm:t>
        <a:bodyPr/>
        <a:lstStyle/>
        <a:p>
          <a:r>
            <a:rPr lang="en-US" dirty="0" smtClean="0"/>
            <a:t>Model Training</a:t>
          </a:r>
          <a:endParaRPr lang="en-US" dirty="0"/>
        </a:p>
      </dgm:t>
    </dgm:pt>
    <dgm:pt modelId="{D58793B4-954B-423E-BBCC-D6EF5240A0BB}" type="parTrans" cxnId="{1C9E80E9-0847-4BFE-9465-CB29652E73F4}">
      <dgm:prSet/>
      <dgm:spPr/>
      <dgm:t>
        <a:bodyPr/>
        <a:lstStyle/>
        <a:p>
          <a:endParaRPr lang="en-US"/>
        </a:p>
      </dgm:t>
    </dgm:pt>
    <dgm:pt modelId="{68AE12DC-2E54-4867-ACBC-A994555DFDDC}" type="sibTrans" cxnId="{1C9E80E9-0847-4BFE-9465-CB29652E73F4}">
      <dgm:prSet/>
      <dgm:spPr/>
      <dgm:t>
        <a:bodyPr/>
        <a:lstStyle/>
        <a:p>
          <a:endParaRPr lang="en-US"/>
        </a:p>
      </dgm:t>
    </dgm:pt>
    <dgm:pt modelId="{3100AA41-0EBD-4764-966F-B639D8A2C1DC}">
      <dgm:prSet phldrT="[Text]"/>
      <dgm:spPr/>
      <dgm:t>
        <a:bodyPr/>
        <a:lstStyle/>
        <a:p>
          <a:r>
            <a:rPr lang="en-US" dirty="0" smtClean="0"/>
            <a:t>Model Optimizing</a:t>
          </a:r>
          <a:endParaRPr lang="en-US" dirty="0"/>
        </a:p>
      </dgm:t>
    </dgm:pt>
    <dgm:pt modelId="{EC6136D3-2BD6-405E-A5CD-578346ABE1E4}" type="parTrans" cxnId="{5B07D245-9596-4691-9E9B-1723D39CED0E}">
      <dgm:prSet/>
      <dgm:spPr/>
      <dgm:t>
        <a:bodyPr/>
        <a:lstStyle/>
        <a:p>
          <a:endParaRPr lang="en-US"/>
        </a:p>
      </dgm:t>
    </dgm:pt>
    <dgm:pt modelId="{ECC34FC4-0B7D-42CC-81E4-6B495E88A3A2}" type="sibTrans" cxnId="{5B07D245-9596-4691-9E9B-1723D39CED0E}">
      <dgm:prSet/>
      <dgm:spPr/>
      <dgm:t>
        <a:bodyPr/>
        <a:lstStyle/>
        <a:p>
          <a:endParaRPr lang="en-US"/>
        </a:p>
      </dgm:t>
    </dgm:pt>
    <dgm:pt modelId="{4C657355-AB78-422D-BE67-59BA11538CBA}">
      <dgm:prSet phldrT="[Text]"/>
      <dgm:spPr/>
      <dgm:t>
        <a:bodyPr/>
        <a:lstStyle/>
        <a:p>
          <a:r>
            <a:rPr lang="en-US" dirty="0" smtClean="0"/>
            <a:t>Model Evaluation</a:t>
          </a:r>
          <a:endParaRPr lang="en-US" dirty="0"/>
        </a:p>
      </dgm:t>
    </dgm:pt>
    <dgm:pt modelId="{CEC69671-BB1D-43C8-8D4A-0DD8928A2CB1}" type="parTrans" cxnId="{B25354B8-674E-4DBB-BE80-45395AE43519}">
      <dgm:prSet/>
      <dgm:spPr/>
      <dgm:t>
        <a:bodyPr/>
        <a:lstStyle/>
        <a:p>
          <a:endParaRPr lang="en-US"/>
        </a:p>
      </dgm:t>
    </dgm:pt>
    <dgm:pt modelId="{C9D93F1E-5986-48F3-8B70-602F462AF714}" type="sibTrans" cxnId="{B25354B8-674E-4DBB-BE80-45395AE43519}">
      <dgm:prSet/>
      <dgm:spPr/>
      <dgm:t>
        <a:bodyPr/>
        <a:lstStyle/>
        <a:p>
          <a:endParaRPr lang="en-US"/>
        </a:p>
      </dgm:t>
    </dgm:pt>
    <dgm:pt modelId="{38E03BBE-2A39-4264-B888-D624DD33BF9E}" type="pres">
      <dgm:prSet presAssocID="{7C0B8B1B-EC23-449D-A709-C81AFA69F5E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36F13D-FE50-4D72-B9D0-DC3B13A2167D}" type="pres">
      <dgm:prSet presAssocID="{5A3531E9-4420-4672-A81D-04C3219B2A8E}" presName="parentLin" presStyleCnt="0"/>
      <dgm:spPr/>
      <dgm:t>
        <a:bodyPr/>
        <a:lstStyle/>
        <a:p>
          <a:endParaRPr lang="en-US"/>
        </a:p>
      </dgm:t>
    </dgm:pt>
    <dgm:pt modelId="{256779E1-493A-4E3A-AE8C-E3E346F4CBB1}" type="pres">
      <dgm:prSet presAssocID="{5A3531E9-4420-4672-A81D-04C3219B2A8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734ED20-5225-4A94-9459-60DF41EF8CF5}" type="pres">
      <dgm:prSet presAssocID="{5A3531E9-4420-4672-A81D-04C3219B2A8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D69FFD-B6E4-42EC-87F2-1D5C4D48AD5F}" type="pres">
      <dgm:prSet presAssocID="{5A3531E9-4420-4672-A81D-04C3219B2A8E}" presName="negativeSpace" presStyleCnt="0"/>
      <dgm:spPr/>
      <dgm:t>
        <a:bodyPr/>
        <a:lstStyle/>
        <a:p>
          <a:endParaRPr lang="en-US"/>
        </a:p>
      </dgm:t>
    </dgm:pt>
    <dgm:pt modelId="{D8D91EDD-5F42-4BC4-84C1-B93F474CDCAF}" type="pres">
      <dgm:prSet presAssocID="{5A3531E9-4420-4672-A81D-04C3219B2A8E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6108A-BD65-4AAB-871D-A470FA5D7329}" type="pres">
      <dgm:prSet presAssocID="{68AE12DC-2E54-4867-ACBC-A994555DFDDC}" presName="spaceBetweenRectangles" presStyleCnt="0"/>
      <dgm:spPr/>
      <dgm:t>
        <a:bodyPr/>
        <a:lstStyle/>
        <a:p>
          <a:endParaRPr lang="en-US"/>
        </a:p>
      </dgm:t>
    </dgm:pt>
    <dgm:pt modelId="{285529C9-F46F-49CD-97F1-4D7E13DD6C02}" type="pres">
      <dgm:prSet presAssocID="{3100AA41-0EBD-4764-966F-B639D8A2C1DC}" presName="parentLin" presStyleCnt="0"/>
      <dgm:spPr/>
      <dgm:t>
        <a:bodyPr/>
        <a:lstStyle/>
        <a:p>
          <a:endParaRPr lang="en-US"/>
        </a:p>
      </dgm:t>
    </dgm:pt>
    <dgm:pt modelId="{A6C84629-C79A-40F0-A46C-258DBE3A9D41}" type="pres">
      <dgm:prSet presAssocID="{3100AA41-0EBD-4764-966F-B639D8A2C1D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4B7F1F7-EAE0-4D7E-A143-4A82B44637E1}" type="pres">
      <dgm:prSet presAssocID="{3100AA41-0EBD-4764-966F-B639D8A2C1D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FDF4FE-D3AE-4354-A52A-87EBD2D364EE}" type="pres">
      <dgm:prSet presAssocID="{3100AA41-0EBD-4764-966F-B639D8A2C1DC}" presName="negativeSpace" presStyleCnt="0"/>
      <dgm:spPr/>
      <dgm:t>
        <a:bodyPr/>
        <a:lstStyle/>
        <a:p>
          <a:endParaRPr lang="en-US"/>
        </a:p>
      </dgm:t>
    </dgm:pt>
    <dgm:pt modelId="{CF7D0AD0-00CE-4321-940F-66D71B57AAEC}" type="pres">
      <dgm:prSet presAssocID="{3100AA41-0EBD-4764-966F-B639D8A2C1D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D2B31F-A3FB-4C9A-BF21-9E350CC41D7A}" type="pres">
      <dgm:prSet presAssocID="{ECC34FC4-0B7D-42CC-81E4-6B495E88A3A2}" presName="spaceBetweenRectangles" presStyleCnt="0"/>
      <dgm:spPr/>
      <dgm:t>
        <a:bodyPr/>
        <a:lstStyle/>
        <a:p>
          <a:endParaRPr lang="en-US"/>
        </a:p>
      </dgm:t>
    </dgm:pt>
    <dgm:pt modelId="{CCD3BB34-FE90-44E9-A252-3BDE094136C4}" type="pres">
      <dgm:prSet presAssocID="{4C657355-AB78-422D-BE67-59BA11538CBA}" presName="parentLin" presStyleCnt="0"/>
      <dgm:spPr/>
      <dgm:t>
        <a:bodyPr/>
        <a:lstStyle/>
        <a:p>
          <a:endParaRPr lang="en-US"/>
        </a:p>
      </dgm:t>
    </dgm:pt>
    <dgm:pt modelId="{6B3E3007-6FB1-4B3E-AD9D-947E0A1B2389}" type="pres">
      <dgm:prSet presAssocID="{4C657355-AB78-422D-BE67-59BA11538CBA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A9BFB6B-66E8-44F9-89A5-8A4DC2EFA1E3}" type="pres">
      <dgm:prSet presAssocID="{4C657355-AB78-422D-BE67-59BA11538CB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D5A9E-170F-4E41-BC89-365138F637B9}" type="pres">
      <dgm:prSet presAssocID="{4C657355-AB78-422D-BE67-59BA11538CBA}" presName="negativeSpace" presStyleCnt="0"/>
      <dgm:spPr/>
      <dgm:t>
        <a:bodyPr/>
        <a:lstStyle/>
        <a:p>
          <a:endParaRPr lang="en-US"/>
        </a:p>
      </dgm:t>
    </dgm:pt>
    <dgm:pt modelId="{C65E8393-0574-43B4-B5A5-4D0BF7B7B3FF}" type="pres">
      <dgm:prSet presAssocID="{4C657355-AB78-422D-BE67-59BA11538CBA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435B5C-A0B8-4F73-867E-B14B1D83D57A}" type="presOf" srcId="{3100AA41-0EBD-4764-966F-B639D8A2C1DC}" destId="{E4B7F1F7-EAE0-4D7E-A143-4A82B44637E1}" srcOrd="1" destOrd="0" presId="urn:microsoft.com/office/officeart/2005/8/layout/list1"/>
    <dgm:cxn modelId="{D245B360-2C63-4DF3-938E-FD594E65CACF}" type="presOf" srcId="{5A3531E9-4420-4672-A81D-04C3219B2A8E}" destId="{256779E1-493A-4E3A-AE8C-E3E346F4CBB1}" srcOrd="0" destOrd="0" presId="urn:microsoft.com/office/officeart/2005/8/layout/list1"/>
    <dgm:cxn modelId="{FE776EA0-C322-4AB6-98FC-7C8D6C3E5C5F}" type="presOf" srcId="{5A3531E9-4420-4672-A81D-04C3219B2A8E}" destId="{5734ED20-5225-4A94-9459-60DF41EF8CF5}" srcOrd="1" destOrd="0" presId="urn:microsoft.com/office/officeart/2005/8/layout/list1"/>
    <dgm:cxn modelId="{A4391040-724B-44B1-BF9A-C34E6E6C025F}" type="presOf" srcId="{3100AA41-0EBD-4764-966F-B639D8A2C1DC}" destId="{A6C84629-C79A-40F0-A46C-258DBE3A9D41}" srcOrd="0" destOrd="0" presId="urn:microsoft.com/office/officeart/2005/8/layout/list1"/>
    <dgm:cxn modelId="{5B07D245-9596-4691-9E9B-1723D39CED0E}" srcId="{7C0B8B1B-EC23-449D-A709-C81AFA69F5E4}" destId="{3100AA41-0EBD-4764-966F-B639D8A2C1DC}" srcOrd="1" destOrd="0" parTransId="{EC6136D3-2BD6-405E-A5CD-578346ABE1E4}" sibTransId="{ECC34FC4-0B7D-42CC-81E4-6B495E88A3A2}"/>
    <dgm:cxn modelId="{920E50B3-7E11-4948-9F8D-79ED2C71BD02}" type="presOf" srcId="{4C657355-AB78-422D-BE67-59BA11538CBA}" destId="{5A9BFB6B-66E8-44F9-89A5-8A4DC2EFA1E3}" srcOrd="1" destOrd="0" presId="urn:microsoft.com/office/officeart/2005/8/layout/list1"/>
    <dgm:cxn modelId="{8C6874E9-3B99-4F5E-9A49-30AE03AB6228}" type="presOf" srcId="{7C0B8B1B-EC23-449D-A709-C81AFA69F5E4}" destId="{38E03BBE-2A39-4264-B888-D624DD33BF9E}" srcOrd="0" destOrd="0" presId="urn:microsoft.com/office/officeart/2005/8/layout/list1"/>
    <dgm:cxn modelId="{ACB2ED62-C2FA-46FA-A70B-4317E98D80C6}" type="presOf" srcId="{4C657355-AB78-422D-BE67-59BA11538CBA}" destId="{6B3E3007-6FB1-4B3E-AD9D-947E0A1B2389}" srcOrd="0" destOrd="0" presId="urn:microsoft.com/office/officeart/2005/8/layout/list1"/>
    <dgm:cxn modelId="{1C9E80E9-0847-4BFE-9465-CB29652E73F4}" srcId="{7C0B8B1B-EC23-449D-A709-C81AFA69F5E4}" destId="{5A3531E9-4420-4672-A81D-04C3219B2A8E}" srcOrd="0" destOrd="0" parTransId="{D58793B4-954B-423E-BBCC-D6EF5240A0BB}" sibTransId="{68AE12DC-2E54-4867-ACBC-A994555DFDDC}"/>
    <dgm:cxn modelId="{B25354B8-674E-4DBB-BE80-45395AE43519}" srcId="{7C0B8B1B-EC23-449D-A709-C81AFA69F5E4}" destId="{4C657355-AB78-422D-BE67-59BA11538CBA}" srcOrd="2" destOrd="0" parTransId="{CEC69671-BB1D-43C8-8D4A-0DD8928A2CB1}" sibTransId="{C9D93F1E-5986-48F3-8B70-602F462AF714}"/>
    <dgm:cxn modelId="{2C306B56-04AA-4A26-8AEC-ADF6ADBEF2EB}" type="presParOf" srcId="{38E03BBE-2A39-4264-B888-D624DD33BF9E}" destId="{4536F13D-FE50-4D72-B9D0-DC3B13A2167D}" srcOrd="0" destOrd="0" presId="urn:microsoft.com/office/officeart/2005/8/layout/list1"/>
    <dgm:cxn modelId="{794D8EB1-C0C0-42B0-B00F-F163E42B8A96}" type="presParOf" srcId="{4536F13D-FE50-4D72-B9D0-DC3B13A2167D}" destId="{256779E1-493A-4E3A-AE8C-E3E346F4CBB1}" srcOrd="0" destOrd="0" presId="urn:microsoft.com/office/officeart/2005/8/layout/list1"/>
    <dgm:cxn modelId="{97591768-A299-4D0F-9691-061A6F3BE1EF}" type="presParOf" srcId="{4536F13D-FE50-4D72-B9D0-DC3B13A2167D}" destId="{5734ED20-5225-4A94-9459-60DF41EF8CF5}" srcOrd="1" destOrd="0" presId="urn:microsoft.com/office/officeart/2005/8/layout/list1"/>
    <dgm:cxn modelId="{C31E186B-3FDE-49B7-9265-8076DF4FB059}" type="presParOf" srcId="{38E03BBE-2A39-4264-B888-D624DD33BF9E}" destId="{E5D69FFD-B6E4-42EC-87F2-1D5C4D48AD5F}" srcOrd="1" destOrd="0" presId="urn:microsoft.com/office/officeart/2005/8/layout/list1"/>
    <dgm:cxn modelId="{6642143D-B87B-4811-AF96-C853D796E12D}" type="presParOf" srcId="{38E03BBE-2A39-4264-B888-D624DD33BF9E}" destId="{D8D91EDD-5F42-4BC4-84C1-B93F474CDCAF}" srcOrd="2" destOrd="0" presId="urn:microsoft.com/office/officeart/2005/8/layout/list1"/>
    <dgm:cxn modelId="{1D1151C9-1956-4A2B-9172-300966D58350}" type="presParOf" srcId="{38E03BBE-2A39-4264-B888-D624DD33BF9E}" destId="{A656108A-BD65-4AAB-871D-A470FA5D7329}" srcOrd="3" destOrd="0" presId="urn:microsoft.com/office/officeart/2005/8/layout/list1"/>
    <dgm:cxn modelId="{7DF922AF-7220-49E7-9E02-2EE76E77F979}" type="presParOf" srcId="{38E03BBE-2A39-4264-B888-D624DD33BF9E}" destId="{285529C9-F46F-49CD-97F1-4D7E13DD6C02}" srcOrd="4" destOrd="0" presId="urn:microsoft.com/office/officeart/2005/8/layout/list1"/>
    <dgm:cxn modelId="{6ACA273E-364F-4935-85B3-74CFE3B07995}" type="presParOf" srcId="{285529C9-F46F-49CD-97F1-4D7E13DD6C02}" destId="{A6C84629-C79A-40F0-A46C-258DBE3A9D41}" srcOrd="0" destOrd="0" presId="urn:microsoft.com/office/officeart/2005/8/layout/list1"/>
    <dgm:cxn modelId="{28DD28AF-053E-4E64-BD50-46016DDDE30F}" type="presParOf" srcId="{285529C9-F46F-49CD-97F1-4D7E13DD6C02}" destId="{E4B7F1F7-EAE0-4D7E-A143-4A82B44637E1}" srcOrd="1" destOrd="0" presId="urn:microsoft.com/office/officeart/2005/8/layout/list1"/>
    <dgm:cxn modelId="{C63CB9A4-693D-4F11-BC84-CB2A9944C8F6}" type="presParOf" srcId="{38E03BBE-2A39-4264-B888-D624DD33BF9E}" destId="{C0FDF4FE-D3AE-4354-A52A-87EBD2D364EE}" srcOrd="5" destOrd="0" presId="urn:microsoft.com/office/officeart/2005/8/layout/list1"/>
    <dgm:cxn modelId="{5AC58BDC-94D8-4F30-802C-5755F3EFF674}" type="presParOf" srcId="{38E03BBE-2A39-4264-B888-D624DD33BF9E}" destId="{CF7D0AD0-00CE-4321-940F-66D71B57AAEC}" srcOrd="6" destOrd="0" presId="urn:microsoft.com/office/officeart/2005/8/layout/list1"/>
    <dgm:cxn modelId="{1E7D1512-B882-40E5-B2EA-8105E59E14DA}" type="presParOf" srcId="{38E03BBE-2A39-4264-B888-D624DD33BF9E}" destId="{25D2B31F-A3FB-4C9A-BF21-9E350CC41D7A}" srcOrd="7" destOrd="0" presId="urn:microsoft.com/office/officeart/2005/8/layout/list1"/>
    <dgm:cxn modelId="{17857CBF-C1CF-4357-88A5-D628B87FA102}" type="presParOf" srcId="{38E03BBE-2A39-4264-B888-D624DD33BF9E}" destId="{CCD3BB34-FE90-44E9-A252-3BDE094136C4}" srcOrd="8" destOrd="0" presId="urn:microsoft.com/office/officeart/2005/8/layout/list1"/>
    <dgm:cxn modelId="{769B9FB6-C6DD-4266-BF73-15ED6C1F329D}" type="presParOf" srcId="{CCD3BB34-FE90-44E9-A252-3BDE094136C4}" destId="{6B3E3007-6FB1-4B3E-AD9D-947E0A1B2389}" srcOrd="0" destOrd="0" presId="urn:microsoft.com/office/officeart/2005/8/layout/list1"/>
    <dgm:cxn modelId="{9D5733E5-E51F-48C1-9FBB-3AF394064A46}" type="presParOf" srcId="{CCD3BB34-FE90-44E9-A252-3BDE094136C4}" destId="{5A9BFB6B-66E8-44F9-89A5-8A4DC2EFA1E3}" srcOrd="1" destOrd="0" presId="urn:microsoft.com/office/officeart/2005/8/layout/list1"/>
    <dgm:cxn modelId="{B11C1886-083C-40DC-A818-B09CB9A02156}" type="presParOf" srcId="{38E03BBE-2A39-4264-B888-D624DD33BF9E}" destId="{AA8D5A9E-170F-4E41-BC89-365138F637B9}" srcOrd="9" destOrd="0" presId="urn:microsoft.com/office/officeart/2005/8/layout/list1"/>
    <dgm:cxn modelId="{F37CA0EC-0775-4299-ADA1-249713B751A4}" type="presParOf" srcId="{38E03BBE-2A39-4264-B888-D624DD33BF9E}" destId="{C65E8393-0574-43B4-B5A5-4D0BF7B7B3F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2B0417-D65A-48CF-8684-4D8424D7BC8F}" type="doc">
      <dgm:prSet loTypeId="urn:microsoft.com/office/officeart/2005/8/layout/hList7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6C1375-61B2-4523-8AB4-568D5940B909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/>
            <a:t>Project Brief</a:t>
          </a:r>
          <a:endParaRPr lang="en-US" sz="1400" b="1" dirty="0"/>
        </a:p>
      </dgm:t>
    </dgm:pt>
    <dgm:pt modelId="{16A8FB48-E4B2-497B-B049-31D90F624CFA}" type="parTrans" cxnId="{77DC6F63-04A4-432A-B0BD-6196ECC5C251}">
      <dgm:prSet/>
      <dgm:spPr/>
      <dgm:t>
        <a:bodyPr/>
        <a:lstStyle/>
        <a:p>
          <a:endParaRPr lang="en-US"/>
        </a:p>
      </dgm:t>
    </dgm:pt>
    <dgm:pt modelId="{F9201FD5-33D1-4FDF-B95C-E9FFAF85E3B2}" type="sibTrans" cxnId="{77DC6F63-04A4-432A-B0BD-6196ECC5C251}">
      <dgm:prSet/>
      <dgm:spPr/>
      <dgm:t>
        <a:bodyPr/>
        <a:lstStyle/>
        <a:p>
          <a:endParaRPr lang="en-US"/>
        </a:p>
      </dgm:t>
    </dgm:pt>
    <dgm:pt modelId="{51A11B4B-277D-4685-A117-8B9598BB84D3}">
      <dgm:prSet phldrT="[Text]" custT="1"/>
      <dgm:spPr>
        <a:solidFill>
          <a:srgbClr val="4472C4"/>
        </a:solidFill>
      </dgm:spPr>
      <dgm:t>
        <a:bodyPr/>
        <a:lstStyle/>
        <a:p>
          <a:r>
            <a:rPr lang="en-US" sz="1400" b="1" dirty="0"/>
            <a:t>Machine Learning</a:t>
          </a:r>
        </a:p>
      </dgm:t>
    </dgm:pt>
    <dgm:pt modelId="{BB032587-D8E7-40EE-98A5-E90F05D24829}" type="sibTrans" cxnId="{907FD815-1F8E-4EC1-B135-864FE80FEA7D}">
      <dgm:prSet/>
      <dgm:spPr/>
      <dgm:t>
        <a:bodyPr/>
        <a:lstStyle/>
        <a:p>
          <a:endParaRPr lang="en-US"/>
        </a:p>
      </dgm:t>
    </dgm:pt>
    <dgm:pt modelId="{C0AE0CBF-ABA0-43E2-B97F-DEE2A125F926}" type="parTrans" cxnId="{907FD815-1F8E-4EC1-B135-864FE80FEA7D}">
      <dgm:prSet/>
      <dgm:spPr/>
      <dgm:t>
        <a:bodyPr/>
        <a:lstStyle/>
        <a:p>
          <a:endParaRPr lang="en-US"/>
        </a:p>
      </dgm:t>
    </dgm:pt>
    <dgm:pt modelId="{51DFA006-CDE5-465B-AE48-AA2ED5AE57F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1" dirty="0"/>
            <a:t>Conclusions</a:t>
          </a:r>
        </a:p>
      </dgm:t>
    </dgm:pt>
    <dgm:pt modelId="{5C88D10D-1B68-4033-A3A2-1FFD1756C36F}" type="sibTrans" cxnId="{7C93C0C8-D6E0-4B0A-B627-B71997EB7188}">
      <dgm:prSet/>
      <dgm:spPr/>
      <dgm:t>
        <a:bodyPr/>
        <a:lstStyle/>
        <a:p>
          <a:endParaRPr lang="en-US"/>
        </a:p>
      </dgm:t>
    </dgm:pt>
    <dgm:pt modelId="{B5C9E32E-5583-4A47-9822-C9F053F72FA1}" type="parTrans" cxnId="{7C93C0C8-D6E0-4B0A-B627-B71997EB7188}">
      <dgm:prSet/>
      <dgm:spPr/>
      <dgm:t>
        <a:bodyPr/>
        <a:lstStyle/>
        <a:p>
          <a:endParaRPr lang="en-US"/>
        </a:p>
      </dgm:t>
    </dgm:pt>
    <dgm:pt modelId="{1A0B3C71-8795-488C-A7A7-4CAC31BFFBE9}">
      <dgm:prSet phldrT="[Text]" custT="1"/>
      <dgm:spPr>
        <a:solidFill>
          <a:srgbClr val="4472C4"/>
        </a:solidFill>
      </dgm:spPr>
      <dgm:t>
        <a:bodyPr/>
        <a:lstStyle/>
        <a:p>
          <a:r>
            <a:rPr lang="en-US" sz="1400" b="1" dirty="0" smtClean="0"/>
            <a:t>Analysis</a:t>
          </a:r>
          <a:endParaRPr lang="en-US" sz="1400" b="1" dirty="0"/>
        </a:p>
      </dgm:t>
    </dgm:pt>
    <dgm:pt modelId="{DC062585-638A-4C08-AC32-7CE3E6960E2E}" type="sibTrans" cxnId="{47F3FB10-6F39-486A-ADE8-558FA732C4AD}">
      <dgm:prSet/>
      <dgm:spPr/>
      <dgm:t>
        <a:bodyPr/>
        <a:lstStyle/>
        <a:p>
          <a:endParaRPr lang="en-US"/>
        </a:p>
      </dgm:t>
    </dgm:pt>
    <dgm:pt modelId="{67C7F72A-271D-4EAB-AB47-D4F034983FFF}" type="parTrans" cxnId="{47F3FB10-6F39-486A-ADE8-558FA732C4AD}">
      <dgm:prSet/>
      <dgm:spPr/>
      <dgm:t>
        <a:bodyPr/>
        <a:lstStyle/>
        <a:p>
          <a:endParaRPr lang="en-US"/>
        </a:p>
      </dgm:t>
    </dgm:pt>
    <dgm:pt modelId="{B7607D1B-3CF9-4556-889D-610FC4BB350F}" type="pres">
      <dgm:prSet presAssocID="{0B2B0417-D65A-48CF-8684-4D8424D7BC8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5D345E-7B4C-4133-8C78-71A2B9771B69}" type="pres">
      <dgm:prSet presAssocID="{0B2B0417-D65A-48CF-8684-4D8424D7BC8F}" presName="fgShape" presStyleLbl="fgShp" presStyleIdx="0" presStyleCnt="1"/>
      <dgm:spPr/>
      <dgm:t>
        <a:bodyPr/>
        <a:lstStyle/>
        <a:p>
          <a:endParaRPr lang="en-US"/>
        </a:p>
      </dgm:t>
    </dgm:pt>
    <dgm:pt modelId="{CCD4ABEE-7E3D-4291-B863-1C8118EF6FDE}" type="pres">
      <dgm:prSet presAssocID="{0B2B0417-D65A-48CF-8684-4D8424D7BC8F}" presName="linComp" presStyleCnt="0"/>
      <dgm:spPr/>
      <dgm:t>
        <a:bodyPr/>
        <a:lstStyle/>
        <a:p>
          <a:endParaRPr lang="en-US"/>
        </a:p>
      </dgm:t>
    </dgm:pt>
    <dgm:pt modelId="{F3158CC3-89C4-449E-AD67-4C72D484E35C}" type="pres">
      <dgm:prSet presAssocID="{796C1375-61B2-4523-8AB4-568D5940B909}" presName="compNode" presStyleCnt="0"/>
      <dgm:spPr/>
      <dgm:t>
        <a:bodyPr/>
        <a:lstStyle/>
        <a:p>
          <a:endParaRPr lang="en-US"/>
        </a:p>
      </dgm:t>
    </dgm:pt>
    <dgm:pt modelId="{13EC28D6-66F5-41D8-8E32-F210900A80AE}" type="pres">
      <dgm:prSet presAssocID="{796C1375-61B2-4523-8AB4-568D5940B909}" presName="bkgdShape" presStyleLbl="node1" presStyleIdx="0" presStyleCnt="4"/>
      <dgm:spPr/>
      <dgm:t>
        <a:bodyPr/>
        <a:lstStyle/>
        <a:p>
          <a:endParaRPr lang="en-US"/>
        </a:p>
      </dgm:t>
    </dgm:pt>
    <dgm:pt modelId="{51FFCD8D-909B-4045-A6F8-24EF8EB5CCDA}" type="pres">
      <dgm:prSet presAssocID="{796C1375-61B2-4523-8AB4-568D5940B909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CC9F7-CA4E-49A4-AF36-20E90292E691}" type="pres">
      <dgm:prSet presAssocID="{796C1375-61B2-4523-8AB4-568D5940B909}" presName="invisiNode" presStyleLbl="node1" presStyleIdx="0" presStyleCnt="4"/>
      <dgm:spPr/>
      <dgm:t>
        <a:bodyPr/>
        <a:lstStyle/>
        <a:p>
          <a:endParaRPr lang="en-US"/>
        </a:p>
      </dgm:t>
    </dgm:pt>
    <dgm:pt modelId="{B35F40B8-9E63-479B-B93C-8C5D99B6D0BA}" type="pres">
      <dgm:prSet presAssocID="{796C1375-61B2-4523-8AB4-568D5940B909}" presName="imagNode" presStyleLbl="fgImgPlace1" presStyleIdx="0" presStyleCnt="4"/>
      <dgm:spPr/>
      <dgm:t>
        <a:bodyPr/>
        <a:lstStyle/>
        <a:p>
          <a:endParaRPr lang="en-US"/>
        </a:p>
      </dgm:t>
    </dgm:pt>
    <dgm:pt modelId="{0A88648C-A5DE-4903-966B-397357F5C503}" type="pres">
      <dgm:prSet presAssocID="{F9201FD5-33D1-4FDF-B95C-E9FFAF85E3B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1A3C3AF-BEBD-4771-84FB-4EEB6661029F}" type="pres">
      <dgm:prSet presAssocID="{1A0B3C71-8795-488C-A7A7-4CAC31BFFBE9}" presName="compNode" presStyleCnt="0"/>
      <dgm:spPr/>
      <dgm:t>
        <a:bodyPr/>
        <a:lstStyle/>
        <a:p>
          <a:endParaRPr lang="en-US"/>
        </a:p>
      </dgm:t>
    </dgm:pt>
    <dgm:pt modelId="{4BD7471B-5021-40FC-A990-4EF6D4B650C6}" type="pres">
      <dgm:prSet presAssocID="{1A0B3C71-8795-488C-A7A7-4CAC31BFFBE9}" presName="bkgdShape" presStyleLbl="node1" presStyleIdx="1" presStyleCnt="4"/>
      <dgm:spPr/>
      <dgm:t>
        <a:bodyPr/>
        <a:lstStyle/>
        <a:p>
          <a:endParaRPr lang="en-US"/>
        </a:p>
      </dgm:t>
    </dgm:pt>
    <dgm:pt modelId="{E00C9559-2AFD-4DB4-BC2B-25B19C567C73}" type="pres">
      <dgm:prSet presAssocID="{1A0B3C71-8795-488C-A7A7-4CAC31BFFBE9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A1E22-80AB-46E9-BEBD-B6932128F5C4}" type="pres">
      <dgm:prSet presAssocID="{1A0B3C71-8795-488C-A7A7-4CAC31BFFBE9}" presName="invisiNode" presStyleLbl="node1" presStyleIdx="1" presStyleCnt="4"/>
      <dgm:spPr/>
      <dgm:t>
        <a:bodyPr/>
        <a:lstStyle/>
        <a:p>
          <a:endParaRPr lang="en-US"/>
        </a:p>
      </dgm:t>
    </dgm:pt>
    <dgm:pt modelId="{33282E1F-0EAE-4E84-96A2-BBED2ADC4ED1}" type="pres">
      <dgm:prSet presAssocID="{1A0B3C71-8795-488C-A7A7-4CAC31BFFBE9}" presName="imagNode" presStyleLbl="fgImgPlace1" presStyleIdx="1" presStyleCnt="4"/>
      <dgm:spPr/>
      <dgm:t>
        <a:bodyPr/>
        <a:lstStyle/>
        <a:p>
          <a:endParaRPr lang="en-US"/>
        </a:p>
      </dgm:t>
    </dgm:pt>
    <dgm:pt modelId="{C1C68265-033D-42A9-A9B1-9D1414FDB1D2}" type="pres">
      <dgm:prSet presAssocID="{DC062585-638A-4C08-AC32-7CE3E6960E2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EB6F576-F269-4D3F-8FFC-C2CEA1740E43}" type="pres">
      <dgm:prSet presAssocID="{51A11B4B-277D-4685-A117-8B9598BB84D3}" presName="compNode" presStyleCnt="0"/>
      <dgm:spPr/>
      <dgm:t>
        <a:bodyPr/>
        <a:lstStyle/>
        <a:p>
          <a:endParaRPr lang="en-US"/>
        </a:p>
      </dgm:t>
    </dgm:pt>
    <dgm:pt modelId="{D8CDB25A-3F8A-44AC-AC0D-CA0508DF408B}" type="pres">
      <dgm:prSet presAssocID="{51A11B4B-277D-4685-A117-8B9598BB84D3}" presName="bkgdShape" presStyleLbl="node1" presStyleIdx="2" presStyleCnt="4"/>
      <dgm:spPr/>
      <dgm:t>
        <a:bodyPr/>
        <a:lstStyle/>
        <a:p>
          <a:endParaRPr lang="en-US"/>
        </a:p>
      </dgm:t>
    </dgm:pt>
    <dgm:pt modelId="{E88C0CAB-4880-49A6-BACD-69BAF87B9E85}" type="pres">
      <dgm:prSet presAssocID="{51A11B4B-277D-4685-A117-8B9598BB84D3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8CF91-4167-4E5B-A9C9-7DC97619BE33}" type="pres">
      <dgm:prSet presAssocID="{51A11B4B-277D-4685-A117-8B9598BB84D3}" presName="invisiNode" presStyleLbl="node1" presStyleIdx="2" presStyleCnt="4"/>
      <dgm:spPr/>
      <dgm:t>
        <a:bodyPr/>
        <a:lstStyle/>
        <a:p>
          <a:endParaRPr lang="en-US"/>
        </a:p>
      </dgm:t>
    </dgm:pt>
    <dgm:pt modelId="{ABEE4A3B-13F2-4DF8-B26B-36BF54D2EC77}" type="pres">
      <dgm:prSet presAssocID="{51A11B4B-277D-4685-A117-8B9598BB84D3}" presName="imagNode" presStyleLbl="fgImgPlace1" presStyleIdx="2" presStyleCnt="4"/>
      <dgm:spPr/>
      <dgm:t>
        <a:bodyPr/>
        <a:lstStyle/>
        <a:p>
          <a:endParaRPr lang="en-US"/>
        </a:p>
      </dgm:t>
    </dgm:pt>
    <dgm:pt modelId="{C20AB2A8-CAC7-484A-A2C8-8D393BD5ACB5}" type="pres">
      <dgm:prSet presAssocID="{BB032587-D8E7-40EE-98A5-E90F05D2482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07B2428-9C0E-4464-B378-0209D34AF459}" type="pres">
      <dgm:prSet presAssocID="{51DFA006-CDE5-465B-AE48-AA2ED5AE57F3}" presName="compNode" presStyleCnt="0"/>
      <dgm:spPr/>
      <dgm:t>
        <a:bodyPr/>
        <a:lstStyle/>
        <a:p>
          <a:endParaRPr lang="en-US"/>
        </a:p>
      </dgm:t>
    </dgm:pt>
    <dgm:pt modelId="{86DFE0AB-3839-4797-AB18-64A37925ABDA}" type="pres">
      <dgm:prSet presAssocID="{51DFA006-CDE5-465B-AE48-AA2ED5AE57F3}" presName="bkgdShape" presStyleLbl="node1" presStyleIdx="3" presStyleCnt="4"/>
      <dgm:spPr/>
      <dgm:t>
        <a:bodyPr/>
        <a:lstStyle/>
        <a:p>
          <a:endParaRPr lang="en-US"/>
        </a:p>
      </dgm:t>
    </dgm:pt>
    <dgm:pt modelId="{4D7DD497-2AA9-4DA6-95EA-722238057383}" type="pres">
      <dgm:prSet presAssocID="{51DFA006-CDE5-465B-AE48-AA2ED5AE57F3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87817-2E91-49F1-9B08-B8AC8E56AB15}" type="pres">
      <dgm:prSet presAssocID="{51DFA006-CDE5-465B-AE48-AA2ED5AE57F3}" presName="invisiNode" presStyleLbl="node1" presStyleIdx="3" presStyleCnt="4"/>
      <dgm:spPr/>
      <dgm:t>
        <a:bodyPr/>
        <a:lstStyle/>
        <a:p>
          <a:endParaRPr lang="en-US"/>
        </a:p>
      </dgm:t>
    </dgm:pt>
    <dgm:pt modelId="{A06CCE95-1100-4009-BCB1-6850C167A4A5}" type="pres">
      <dgm:prSet presAssocID="{51DFA006-CDE5-465B-AE48-AA2ED5AE57F3}" presName="imagNode" presStyleLbl="fgImgPlace1" presStyleIdx="3" presStyleCnt="4"/>
      <dgm:spPr/>
      <dgm:t>
        <a:bodyPr/>
        <a:lstStyle/>
        <a:p>
          <a:endParaRPr lang="en-US"/>
        </a:p>
      </dgm:t>
    </dgm:pt>
  </dgm:ptLst>
  <dgm:cxnLst>
    <dgm:cxn modelId="{2EE3A735-51FA-474C-8ADA-FC63C01EFF84}" type="presOf" srcId="{0B2B0417-D65A-48CF-8684-4D8424D7BC8F}" destId="{B7607D1B-3CF9-4556-889D-610FC4BB350F}" srcOrd="0" destOrd="0" presId="urn:microsoft.com/office/officeart/2005/8/layout/hList7"/>
    <dgm:cxn modelId="{47F3FB10-6F39-486A-ADE8-558FA732C4AD}" srcId="{0B2B0417-D65A-48CF-8684-4D8424D7BC8F}" destId="{1A0B3C71-8795-488C-A7A7-4CAC31BFFBE9}" srcOrd="1" destOrd="0" parTransId="{67C7F72A-271D-4EAB-AB47-D4F034983FFF}" sibTransId="{DC062585-638A-4C08-AC32-7CE3E6960E2E}"/>
    <dgm:cxn modelId="{5D7AAB00-1AD0-46CC-91FC-68B529DEA7D8}" type="presOf" srcId="{BB032587-D8E7-40EE-98A5-E90F05D24829}" destId="{C20AB2A8-CAC7-484A-A2C8-8D393BD5ACB5}" srcOrd="0" destOrd="0" presId="urn:microsoft.com/office/officeart/2005/8/layout/hList7"/>
    <dgm:cxn modelId="{4B24B70D-46D1-4AFB-B390-04D8CC818B46}" type="presOf" srcId="{DC062585-638A-4C08-AC32-7CE3E6960E2E}" destId="{C1C68265-033D-42A9-A9B1-9D1414FDB1D2}" srcOrd="0" destOrd="0" presId="urn:microsoft.com/office/officeart/2005/8/layout/hList7"/>
    <dgm:cxn modelId="{18AB699D-D382-4127-80CF-D6C9E80B74F2}" type="presOf" srcId="{51DFA006-CDE5-465B-AE48-AA2ED5AE57F3}" destId="{86DFE0AB-3839-4797-AB18-64A37925ABDA}" srcOrd="0" destOrd="0" presId="urn:microsoft.com/office/officeart/2005/8/layout/hList7"/>
    <dgm:cxn modelId="{943D0D74-4726-474D-BD9F-710EB2C3BFF7}" type="presOf" srcId="{51DFA006-CDE5-465B-AE48-AA2ED5AE57F3}" destId="{4D7DD497-2AA9-4DA6-95EA-722238057383}" srcOrd="1" destOrd="0" presId="urn:microsoft.com/office/officeart/2005/8/layout/hList7"/>
    <dgm:cxn modelId="{132A48B6-1205-4738-BB06-41D7CC0C56DA}" type="presOf" srcId="{1A0B3C71-8795-488C-A7A7-4CAC31BFFBE9}" destId="{E00C9559-2AFD-4DB4-BC2B-25B19C567C73}" srcOrd="1" destOrd="0" presId="urn:microsoft.com/office/officeart/2005/8/layout/hList7"/>
    <dgm:cxn modelId="{FE64891B-A7B4-4339-8FCB-C31FBEA2A49B}" type="presOf" srcId="{796C1375-61B2-4523-8AB4-568D5940B909}" destId="{13EC28D6-66F5-41D8-8E32-F210900A80AE}" srcOrd="0" destOrd="0" presId="urn:microsoft.com/office/officeart/2005/8/layout/hList7"/>
    <dgm:cxn modelId="{7C93C0C8-D6E0-4B0A-B627-B71997EB7188}" srcId="{0B2B0417-D65A-48CF-8684-4D8424D7BC8F}" destId="{51DFA006-CDE5-465B-AE48-AA2ED5AE57F3}" srcOrd="3" destOrd="0" parTransId="{B5C9E32E-5583-4A47-9822-C9F053F72FA1}" sibTransId="{5C88D10D-1B68-4033-A3A2-1FFD1756C36F}"/>
    <dgm:cxn modelId="{F786B208-203A-4787-8A17-E345BF937D98}" type="presOf" srcId="{1A0B3C71-8795-488C-A7A7-4CAC31BFFBE9}" destId="{4BD7471B-5021-40FC-A990-4EF6D4B650C6}" srcOrd="0" destOrd="0" presId="urn:microsoft.com/office/officeart/2005/8/layout/hList7"/>
    <dgm:cxn modelId="{77DC6F63-04A4-432A-B0BD-6196ECC5C251}" srcId="{0B2B0417-D65A-48CF-8684-4D8424D7BC8F}" destId="{796C1375-61B2-4523-8AB4-568D5940B909}" srcOrd="0" destOrd="0" parTransId="{16A8FB48-E4B2-497B-B049-31D90F624CFA}" sibTransId="{F9201FD5-33D1-4FDF-B95C-E9FFAF85E3B2}"/>
    <dgm:cxn modelId="{907FD815-1F8E-4EC1-B135-864FE80FEA7D}" srcId="{0B2B0417-D65A-48CF-8684-4D8424D7BC8F}" destId="{51A11B4B-277D-4685-A117-8B9598BB84D3}" srcOrd="2" destOrd="0" parTransId="{C0AE0CBF-ABA0-43E2-B97F-DEE2A125F926}" sibTransId="{BB032587-D8E7-40EE-98A5-E90F05D24829}"/>
    <dgm:cxn modelId="{0CE913B0-9D23-4609-8F45-14D4604F40AD}" type="presOf" srcId="{51A11B4B-277D-4685-A117-8B9598BB84D3}" destId="{D8CDB25A-3F8A-44AC-AC0D-CA0508DF408B}" srcOrd="0" destOrd="0" presId="urn:microsoft.com/office/officeart/2005/8/layout/hList7"/>
    <dgm:cxn modelId="{88193C6D-0228-4B47-8DA3-488887B159F4}" type="presOf" srcId="{51A11B4B-277D-4685-A117-8B9598BB84D3}" destId="{E88C0CAB-4880-49A6-BACD-69BAF87B9E85}" srcOrd="1" destOrd="0" presId="urn:microsoft.com/office/officeart/2005/8/layout/hList7"/>
    <dgm:cxn modelId="{41D8249A-EEF4-4CE6-9C17-716C695030C5}" type="presOf" srcId="{796C1375-61B2-4523-8AB4-568D5940B909}" destId="{51FFCD8D-909B-4045-A6F8-24EF8EB5CCDA}" srcOrd="1" destOrd="0" presId="urn:microsoft.com/office/officeart/2005/8/layout/hList7"/>
    <dgm:cxn modelId="{85EA9274-0881-4662-8BF7-4BCB76C4D68E}" type="presOf" srcId="{F9201FD5-33D1-4FDF-B95C-E9FFAF85E3B2}" destId="{0A88648C-A5DE-4903-966B-397357F5C503}" srcOrd="0" destOrd="0" presId="urn:microsoft.com/office/officeart/2005/8/layout/hList7"/>
    <dgm:cxn modelId="{A729156A-964A-40B9-87E9-354C7C5F3268}" type="presParOf" srcId="{B7607D1B-3CF9-4556-889D-610FC4BB350F}" destId="{F35D345E-7B4C-4133-8C78-71A2B9771B69}" srcOrd="0" destOrd="0" presId="urn:microsoft.com/office/officeart/2005/8/layout/hList7"/>
    <dgm:cxn modelId="{930E555A-5303-4C20-AE4E-8A06B239D618}" type="presParOf" srcId="{B7607D1B-3CF9-4556-889D-610FC4BB350F}" destId="{CCD4ABEE-7E3D-4291-B863-1C8118EF6FDE}" srcOrd="1" destOrd="0" presId="urn:microsoft.com/office/officeart/2005/8/layout/hList7"/>
    <dgm:cxn modelId="{14BF44D6-7188-4648-8BC0-ACCB7CFCA213}" type="presParOf" srcId="{CCD4ABEE-7E3D-4291-B863-1C8118EF6FDE}" destId="{F3158CC3-89C4-449E-AD67-4C72D484E35C}" srcOrd="0" destOrd="0" presId="urn:microsoft.com/office/officeart/2005/8/layout/hList7"/>
    <dgm:cxn modelId="{9E98BB90-2F35-47FB-BA20-D7175ACDF0D7}" type="presParOf" srcId="{F3158CC3-89C4-449E-AD67-4C72D484E35C}" destId="{13EC28D6-66F5-41D8-8E32-F210900A80AE}" srcOrd="0" destOrd="0" presId="urn:microsoft.com/office/officeart/2005/8/layout/hList7"/>
    <dgm:cxn modelId="{B45FDE5E-EE53-44C5-98B3-D478571F1A81}" type="presParOf" srcId="{F3158CC3-89C4-449E-AD67-4C72D484E35C}" destId="{51FFCD8D-909B-4045-A6F8-24EF8EB5CCDA}" srcOrd="1" destOrd="0" presId="urn:microsoft.com/office/officeart/2005/8/layout/hList7"/>
    <dgm:cxn modelId="{60BDECC6-CDA5-4DEB-8C19-B8A579E55D61}" type="presParOf" srcId="{F3158CC3-89C4-449E-AD67-4C72D484E35C}" destId="{A3FCC9F7-CA4E-49A4-AF36-20E90292E691}" srcOrd="2" destOrd="0" presId="urn:microsoft.com/office/officeart/2005/8/layout/hList7"/>
    <dgm:cxn modelId="{31FBAE26-5CCE-43B0-B81B-E158E644319C}" type="presParOf" srcId="{F3158CC3-89C4-449E-AD67-4C72D484E35C}" destId="{B35F40B8-9E63-479B-B93C-8C5D99B6D0BA}" srcOrd="3" destOrd="0" presId="urn:microsoft.com/office/officeart/2005/8/layout/hList7"/>
    <dgm:cxn modelId="{782C566D-5CDE-4C3D-A347-F289E9D60988}" type="presParOf" srcId="{CCD4ABEE-7E3D-4291-B863-1C8118EF6FDE}" destId="{0A88648C-A5DE-4903-966B-397357F5C503}" srcOrd="1" destOrd="0" presId="urn:microsoft.com/office/officeart/2005/8/layout/hList7"/>
    <dgm:cxn modelId="{751F24FF-B7A6-458D-BCEB-492FC5180C6E}" type="presParOf" srcId="{CCD4ABEE-7E3D-4291-B863-1C8118EF6FDE}" destId="{F1A3C3AF-BEBD-4771-84FB-4EEB6661029F}" srcOrd="2" destOrd="0" presId="urn:microsoft.com/office/officeart/2005/8/layout/hList7"/>
    <dgm:cxn modelId="{E592A1A3-A90A-40DE-83EB-475D2AD2838A}" type="presParOf" srcId="{F1A3C3AF-BEBD-4771-84FB-4EEB6661029F}" destId="{4BD7471B-5021-40FC-A990-4EF6D4B650C6}" srcOrd="0" destOrd="0" presId="urn:microsoft.com/office/officeart/2005/8/layout/hList7"/>
    <dgm:cxn modelId="{3338F2C2-B723-4D91-ABBD-C415798E7BC0}" type="presParOf" srcId="{F1A3C3AF-BEBD-4771-84FB-4EEB6661029F}" destId="{E00C9559-2AFD-4DB4-BC2B-25B19C567C73}" srcOrd="1" destOrd="0" presId="urn:microsoft.com/office/officeart/2005/8/layout/hList7"/>
    <dgm:cxn modelId="{17B2D643-026E-4B28-AACA-CD4B70B78AB9}" type="presParOf" srcId="{F1A3C3AF-BEBD-4771-84FB-4EEB6661029F}" destId="{EAFA1E22-80AB-46E9-BEBD-B6932128F5C4}" srcOrd="2" destOrd="0" presId="urn:microsoft.com/office/officeart/2005/8/layout/hList7"/>
    <dgm:cxn modelId="{2944FE81-7CE9-4F44-B339-EA96B2CFB5F7}" type="presParOf" srcId="{F1A3C3AF-BEBD-4771-84FB-4EEB6661029F}" destId="{33282E1F-0EAE-4E84-96A2-BBED2ADC4ED1}" srcOrd="3" destOrd="0" presId="urn:microsoft.com/office/officeart/2005/8/layout/hList7"/>
    <dgm:cxn modelId="{A2F268D0-D061-41BF-BA5E-21F1C6E66D5F}" type="presParOf" srcId="{CCD4ABEE-7E3D-4291-B863-1C8118EF6FDE}" destId="{C1C68265-033D-42A9-A9B1-9D1414FDB1D2}" srcOrd="3" destOrd="0" presId="urn:microsoft.com/office/officeart/2005/8/layout/hList7"/>
    <dgm:cxn modelId="{8E88AF68-D413-4AE8-B41D-14813D77BDDB}" type="presParOf" srcId="{CCD4ABEE-7E3D-4291-B863-1C8118EF6FDE}" destId="{FEB6F576-F269-4D3F-8FFC-C2CEA1740E43}" srcOrd="4" destOrd="0" presId="urn:microsoft.com/office/officeart/2005/8/layout/hList7"/>
    <dgm:cxn modelId="{CA566720-FEE1-41EA-BFB6-3E2B4C4B273E}" type="presParOf" srcId="{FEB6F576-F269-4D3F-8FFC-C2CEA1740E43}" destId="{D8CDB25A-3F8A-44AC-AC0D-CA0508DF408B}" srcOrd="0" destOrd="0" presId="urn:microsoft.com/office/officeart/2005/8/layout/hList7"/>
    <dgm:cxn modelId="{021525BD-FC84-4AAD-916C-EA46A31F8EA5}" type="presParOf" srcId="{FEB6F576-F269-4D3F-8FFC-C2CEA1740E43}" destId="{E88C0CAB-4880-49A6-BACD-69BAF87B9E85}" srcOrd="1" destOrd="0" presId="urn:microsoft.com/office/officeart/2005/8/layout/hList7"/>
    <dgm:cxn modelId="{C84AF19A-3722-418F-8A12-76D576783DC2}" type="presParOf" srcId="{FEB6F576-F269-4D3F-8FFC-C2CEA1740E43}" destId="{EF78CF91-4167-4E5B-A9C9-7DC97619BE33}" srcOrd="2" destOrd="0" presId="urn:microsoft.com/office/officeart/2005/8/layout/hList7"/>
    <dgm:cxn modelId="{D84F5415-2208-4DD8-91A3-EB5711BD51D7}" type="presParOf" srcId="{FEB6F576-F269-4D3F-8FFC-C2CEA1740E43}" destId="{ABEE4A3B-13F2-4DF8-B26B-36BF54D2EC77}" srcOrd="3" destOrd="0" presId="urn:microsoft.com/office/officeart/2005/8/layout/hList7"/>
    <dgm:cxn modelId="{DB104CDF-E9D1-4BC7-AB08-CEACC4834DCA}" type="presParOf" srcId="{CCD4ABEE-7E3D-4291-B863-1C8118EF6FDE}" destId="{C20AB2A8-CAC7-484A-A2C8-8D393BD5ACB5}" srcOrd="5" destOrd="0" presId="urn:microsoft.com/office/officeart/2005/8/layout/hList7"/>
    <dgm:cxn modelId="{A8496266-F37C-4D7E-9E6E-8B913784E414}" type="presParOf" srcId="{CCD4ABEE-7E3D-4291-B863-1C8118EF6FDE}" destId="{107B2428-9C0E-4464-B378-0209D34AF459}" srcOrd="6" destOrd="0" presId="urn:microsoft.com/office/officeart/2005/8/layout/hList7"/>
    <dgm:cxn modelId="{50CE76D9-8BCD-4510-AD98-2B64D98A6C50}" type="presParOf" srcId="{107B2428-9C0E-4464-B378-0209D34AF459}" destId="{86DFE0AB-3839-4797-AB18-64A37925ABDA}" srcOrd="0" destOrd="0" presId="urn:microsoft.com/office/officeart/2005/8/layout/hList7"/>
    <dgm:cxn modelId="{FC1F3F7C-286B-427C-A389-FE142098D1F2}" type="presParOf" srcId="{107B2428-9C0E-4464-B378-0209D34AF459}" destId="{4D7DD497-2AA9-4DA6-95EA-722238057383}" srcOrd="1" destOrd="0" presId="urn:microsoft.com/office/officeart/2005/8/layout/hList7"/>
    <dgm:cxn modelId="{EE7B4111-E1AA-4F00-9816-3D4A3E3D8B76}" type="presParOf" srcId="{107B2428-9C0E-4464-B378-0209D34AF459}" destId="{18C87817-2E91-49F1-9B08-B8AC8E56AB15}" srcOrd="2" destOrd="0" presId="urn:microsoft.com/office/officeart/2005/8/layout/hList7"/>
    <dgm:cxn modelId="{4E5019C7-ACA3-49AB-9078-F63907083B18}" type="presParOf" srcId="{107B2428-9C0E-4464-B378-0209D34AF459}" destId="{A06CCE95-1100-4009-BCB1-6850C167A4A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B2B0417-D65A-48CF-8684-4D8424D7BC8F}" type="doc">
      <dgm:prSet loTypeId="urn:microsoft.com/office/officeart/2005/8/layout/hList7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6C1375-61B2-4523-8AB4-568D5940B909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/>
            <a:t>Project Brief</a:t>
          </a:r>
          <a:endParaRPr lang="en-US" sz="1400" b="1" dirty="0"/>
        </a:p>
      </dgm:t>
    </dgm:pt>
    <dgm:pt modelId="{16A8FB48-E4B2-497B-B049-31D90F624CFA}" type="parTrans" cxnId="{77DC6F63-04A4-432A-B0BD-6196ECC5C251}">
      <dgm:prSet/>
      <dgm:spPr/>
      <dgm:t>
        <a:bodyPr/>
        <a:lstStyle/>
        <a:p>
          <a:endParaRPr lang="en-US"/>
        </a:p>
      </dgm:t>
    </dgm:pt>
    <dgm:pt modelId="{F9201FD5-33D1-4FDF-B95C-E9FFAF85E3B2}" type="sibTrans" cxnId="{77DC6F63-04A4-432A-B0BD-6196ECC5C251}">
      <dgm:prSet/>
      <dgm:spPr/>
      <dgm:t>
        <a:bodyPr/>
        <a:lstStyle/>
        <a:p>
          <a:endParaRPr lang="en-US"/>
        </a:p>
      </dgm:t>
    </dgm:pt>
    <dgm:pt modelId="{51A11B4B-277D-4685-A117-8B9598BB84D3}">
      <dgm:prSet phldrT="[Text]" custT="1"/>
      <dgm:spPr>
        <a:solidFill>
          <a:srgbClr val="4472C4"/>
        </a:solidFill>
      </dgm:spPr>
      <dgm:t>
        <a:bodyPr/>
        <a:lstStyle/>
        <a:p>
          <a:r>
            <a:rPr lang="en-US" sz="1400" b="1" dirty="0"/>
            <a:t>Machine Learning</a:t>
          </a:r>
        </a:p>
      </dgm:t>
    </dgm:pt>
    <dgm:pt modelId="{BB032587-D8E7-40EE-98A5-E90F05D24829}" type="sibTrans" cxnId="{907FD815-1F8E-4EC1-B135-864FE80FEA7D}">
      <dgm:prSet/>
      <dgm:spPr/>
      <dgm:t>
        <a:bodyPr/>
        <a:lstStyle/>
        <a:p>
          <a:endParaRPr lang="en-US"/>
        </a:p>
      </dgm:t>
    </dgm:pt>
    <dgm:pt modelId="{C0AE0CBF-ABA0-43E2-B97F-DEE2A125F926}" type="parTrans" cxnId="{907FD815-1F8E-4EC1-B135-864FE80FEA7D}">
      <dgm:prSet/>
      <dgm:spPr/>
      <dgm:t>
        <a:bodyPr/>
        <a:lstStyle/>
        <a:p>
          <a:endParaRPr lang="en-US"/>
        </a:p>
      </dgm:t>
    </dgm:pt>
    <dgm:pt modelId="{51DFA006-CDE5-465B-AE48-AA2ED5AE57F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1" dirty="0"/>
            <a:t>Conclusions</a:t>
          </a:r>
        </a:p>
      </dgm:t>
    </dgm:pt>
    <dgm:pt modelId="{5C88D10D-1B68-4033-A3A2-1FFD1756C36F}" type="sibTrans" cxnId="{7C93C0C8-D6E0-4B0A-B627-B71997EB7188}">
      <dgm:prSet/>
      <dgm:spPr/>
      <dgm:t>
        <a:bodyPr/>
        <a:lstStyle/>
        <a:p>
          <a:endParaRPr lang="en-US"/>
        </a:p>
      </dgm:t>
    </dgm:pt>
    <dgm:pt modelId="{B5C9E32E-5583-4A47-9822-C9F053F72FA1}" type="parTrans" cxnId="{7C93C0C8-D6E0-4B0A-B627-B71997EB7188}">
      <dgm:prSet/>
      <dgm:spPr/>
      <dgm:t>
        <a:bodyPr/>
        <a:lstStyle/>
        <a:p>
          <a:endParaRPr lang="en-US"/>
        </a:p>
      </dgm:t>
    </dgm:pt>
    <dgm:pt modelId="{1A0B3C71-8795-488C-A7A7-4CAC31BFFBE9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/>
            <a:t>Analysis</a:t>
          </a:r>
          <a:endParaRPr lang="en-US" sz="1400" b="1" dirty="0"/>
        </a:p>
      </dgm:t>
    </dgm:pt>
    <dgm:pt modelId="{DC062585-638A-4C08-AC32-7CE3E6960E2E}" type="sibTrans" cxnId="{47F3FB10-6F39-486A-ADE8-558FA732C4AD}">
      <dgm:prSet/>
      <dgm:spPr/>
      <dgm:t>
        <a:bodyPr/>
        <a:lstStyle/>
        <a:p>
          <a:endParaRPr lang="en-US"/>
        </a:p>
      </dgm:t>
    </dgm:pt>
    <dgm:pt modelId="{67C7F72A-271D-4EAB-AB47-D4F034983FFF}" type="parTrans" cxnId="{47F3FB10-6F39-486A-ADE8-558FA732C4AD}">
      <dgm:prSet/>
      <dgm:spPr/>
      <dgm:t>
        <a:bodyPr/>
        <a:lstStyle/>
        <a:p>
          <a:endParaRPr lang="en-US"/>
        </a:p>
      </dgm:t>
    </dgm:pt>
    <dgm:pt modelId="{B7607D1B-3CF9-4556-889D-610FC4BB350F}" type="pres">
      <dgm:prSet presAssocID="{0B2B0417-D65A-48CF-8684-4D8424D7BC8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5D345E-7B4C-4133-8C78-71A2B9771B69}" type="pres">
      <dgm:prSet presAssocID="{0B2B0417-D65A-48CF-8684-4D8424D7BC8F}" presName="fgShape" presStyleLbl="fgShp" presStyleIdx="0" presStyleCnt="1"/>
      <dgm:spPr/>
      <dgm:t>
        <a:bodyPr/>
        <a:lstStyle/>
        <a:p>
          <a:endParaRPr lang="en-US"/>
        </a:p>
      </dgm:t>
    </dgm:pt>
    <dgm:pt modelId="{CCD4ABEE-7E3D-4291-B863-1C8118EF6FDE}" type="pres">
      <dgm:prSet presAssocID="{0B2B0417-D65A-48CF-8684-4D8424D7BC8F}" presName="linComp" presStyleCnt="0"/>
      <dgm:spPr/>
      <dgm:t>
        <a:bodyPr/>
        <a:lstStyle/>
        <a:p>
          <a:endParaRPr lang="en-US"/>
        </a:p>
      </dgm:t>
    </dgm:pt>
    <dgm:pt modelId="{F3158CC3-89C4-449E-AD67-4C72D484E35C}" type="pres">
      <dgm:prSet presAssocID="{796C1375-61B2-4523-8AB4-568D5940B909}" presName="compNode" presStyleCnt="0"/>
      <dgm:spPr/>
      <dgm:t>
        <a:bodyPr/>
        <a:lstStyle/>
        <a:p>
          <a:endParaRPr lang="en-US"/>
        </a:p>
      </dgm:t>
    </dgm:pt>
    <dgm:pt modelId="{13EC28D6-66F5-41D8-8E32-F210900A80AE}" type="pres">
      <dgm:prSet presAssocID="{796C1375-61B2-4523-8AB4-568D5940B909}" presName="bkgdShape" presStyleLbl="node1" presStyleIdx="0" presStyleCnt="4"/>
      <dgm:spPr/>
      <dgm:t>
        <a:bodyPr/>
        <a:lstStyle/>
        <a:p>
          <a:endParaRPr lang="en-US"/>
        </a:p>
      </dgm:t>
    </dgm:pt>
    <dgm:pt modelId="{51FFCD8D-909B-4045-A6F8-24EF8EB5CCDA}" type="pres">
      <dgm:prSet presAssocID="{796C1375-61B2-4523-8AB4-568D5940B909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CC9F7-CA4E-49A4-AF36-20E90292E691}" type="pres">
      <dgm:prSet presAssocID="{796C1375-61B2-4523-8AB4-568D5940B909}" presName="invisiNode" presStyleLbl="node1" presStyleIdx="0" presStyleCnt="4"/>
      <dgm:spPr/>
      <dgm:t>
        <a:bodyPr/>
        <a:lstStyle/>
        <a:p>
          <a:endParaRPr lang="en-US"/>
        </a:p>
      </dgm:t>
    </dgm:pt>
    <dgm:pt modelId="{B35F40B8-9E63-479B-B93C-8C5D99B6D0BA}" type="pres">
      <dgm:prSet presAssocID="{796C1375-61B2-4523-8AB4-568D5940B909}" presName="imagNode" presStyleLbl="fgImgPlace1" presStyleIdx="0" presStyleCnt="4"/>
      <dgm:spPr/>
      <dgm:t>
        <a:bodyPr/>
        <a:lstStyle/>
        <a:p>
          <a:endParaRPr lang="en-US"/>
        </a:p>
      </dgm:t>
    </dgm:pt>
    <dgm:pt modelId="{0A88648C-A5DE-4903-966B-397357F5C503}" type="pres">
      <dgm:prSet presAssocID="{F9201FD5-33D1-4FDF-B95C-E9FFAF85E3B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1A3C3AF-BEBD-4771-84FB-4EEB6661029F}" type="pres">
      <dgm:prSet presAssocID="{1A0B3C71-8795-488C-A7A7-4CAC31BFFBE9}" presName="compNode" presStyleCnt="0"/>
      <dgm:spPr/>
      <dgm:t>
        <a:bodyPr/>
        <a:lstStyle/>
        <a:p>
          <a:endParaRPr lang="en-US"/>
        </a:p>
      </dgm:t>
    </dgm:pt>
    <dgm:pt modelId="{4BD7471B-5021-40FC-A990-4EF6D4B650C6}" type="pres">
      <dgm:prSet presAssocID="{1A0B3C71-8795-488C-A7A7-4CAC31BFFBE9}" presName="bkgdShape" presStyleLbl="node1" presStyleIdx="1" presStyleCnt="4"/>
      <dgm:spPr/>
      <dgm:t>
        <a:bodyPr/>
        <a:lstStyle/>
        <a:p>
          <a:endParaRPr lang="en-US"/>
        </a:p>
      </dgm:t>
    </dgm:pt>
    <dgm:pt modelId="{E00C9559-2AFD-4DB4-BC2B-25B19C567C73}" type="pres">
      <dgm:prSet presAssocID="{1A0B3C71-8795-488C-A7A7-4CAC31BFFBE9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A1E22-80AB-46E9-BEBD-B6932128F5C4}" type="pres">
      <dgm:prSet presAssocID="{1A0B3C71-8795-488C-A7A7-4CAC31BFFBE9}" presName="invisiNode" presStyleLbl="node1" presStyleIdx="1" presStyleCnt="4"/>
      <dgm:spPr/>
      <dgm:t>
        <a:bodyPr/>
        <a:lstStyle/>
        <a:p>
          <a:endParaRPr lang="en-US"/>
        </a:p>
      </dgm:t>
    </dgm:pt>
    <dgm:pt modelId="{33282E1F-0EAE-4E84-96A2-BBED2ADC4ED1}" type="pres">
      <dgm:prSet presAssocID="{1A0B3C71-8795-488C-A7A7-4CAC31BFFBE9}" presName="imagNode" presStyleLbl="fgImgPlace1" presStyleIdx="1" presStyleCnt="4"/>
      <dgm:spPr/>
      <dgm:t>
        <a:bodyPr/>
        <a:lstStyle/>
        <a:p>
          <a:endParaRPr lang="en-US"/>
        </a:p>
      </dgm:t>
    </dgm:pt>
    <dgm:pt modelId="{C1C68265-033D-42A9-A9B1-9D1414FDB1D2}" type="pres">
      <dgm:prSet presAssocID="{DC062585-638A-4C08-AC32-7CE3E6960E2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EB6F576-F269-4D3F-8FFC-C2CEA1740E43}" type="pres">
      <dgm:prSet presAssocID="{51A11B4B-277D-4685-A117-8B9598BB84D3}" presName="compNode" presStyleCnt="0"/>
      <dgm:spPr/>
      <dgm:t>
        <a:bodyPr/>
        <a:lstStyle/>
        <a:p>
          <a:endParaRPr lang="en-US"/>
        </a:p>
      </dgm:t>
    </dgm:pt>
    <dgm:pt modelId="{D8CDB25A-3F8A-44AC-AC0D-CA0508DF408B}" type="pres">
      <dgm:prSet presAssocID="{51A11B4B-277D-4685-A117-8B9598BB84D3}" presName="bkgdShape" presStyleLbl="node1" presStyleIdx="2" presStyleCnt="4"/>
      <dgm:spPr/>
      <dgm:t>
        <a:bodyPr/>
        <a:lstStyle/>
        <a:p>
          <a:endParaRPr lang="en-US"/>
        </a:p>
      </dgm:t>
    </dgm:pt>
    <dgm:pt modelId="{E88C0CAB-4880-49A6-BACD-69BAF87B9E85}" type="pres">
      <dgm:prSet presAssocID="{51A11B4B-277D-4685-A117-8B9598BB84D3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8CF91-4167-4E5B-A9C9-7DC97619BE33}" type="pres">
      <dgm:prSet presAssocID="{51A11B4B-277D-4685-A117-8B9598BB84D3}" presName="invisiNode" presStyleLbl="node1" presStyleIdx="2" presStyleCnt="4"/>
      <dgm:spPr/>
      <dgm:t>
        <a:bodyPr/>
        <a:lstStyle/>
        <a:p>
          <a:endParaRPr lang="en-US"/>
        </a:p>
      </dgm:t>
    </dgm:pt>
    <dgm:pt modelId="{ABEE4A3B-13F2-4DF8-B26B-36BF54D2EC77}" type="pres">
      <dgm:prSet presAssocID="{51A11B4B-277D-4685-A117-8B9598BB84D3}" presName="imagNode" presStyleLbl="fgImgPlace1" presStyleIdx="2" presStyleCnt="4"/>
      <dgm:spPr/>
      <dgm:t>
        <a:bodyPr/>
        <a:lstStyle/>
        <a:p>
          <a:endParaRPr lang="en-US"/>
        </a:p>
      </dgm:t>
    </dgm:pt>
    <dgm:pt modelId="{C20AB2A8-CAC7-484A-A2C8-8D393BD5ACB5}" type="pres">
      <dgm:prSet presAssocID="{BB032587-D8E7-40EE-98A5-E90F05D2482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07B2428-9C0E-4464-B378-0209D34AF459}" type="pres">
      <dgm:prSet presAssocID="{51DFA006-CDE5-465B-AE48-AA2ED5AE57F3}" presName="compNode" presStyleCnt="0"/>
      <dgm:spPr/>
      <dgm:t>
        <a:bodyPr/>
        <a:lstStyle/>
        <a:p>
          <a:endParaRPr lang="en-US"/>
        </a:p>
      </dgm:t>
    </dgm:pt>
    <dgm:pt modelId="{86DFE0AB-3839-4797-AB18-64A37925ABDA}" type="pres">
      <dgm:prSet presAssocID="{51DFA006-CDE5-465B-AE48-AA2ED5AE57F3}" presName="bkgdShape" presStyleLbl="node1" presStyleIdx="3" presStyleCnt="4"/>
      <dgm:spPr/>
      <dgm:t>
        <a:bodyPr/>
        <a:lstStyle/>
        <a:p>
          <a:endParaRPr lang="en-US"/>
        </a:p>
      </dgm:t>
    </dgm:pt>
    <dgm:pt modelId="{4D7DD497-2AA9-4DA6-95EA-722238057383}" type="pres">
      <dgm:prSet presAssocID="{51DFA006-CDE5-465B-AE48-AA2ED5AE57F3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87817-2E91-49F1-9B08-B8AC8E56AB15}" type="pres">
      <dgm:prSet presAssocID="{51DFA006-CDE5-465B-AE48-AA2ED5AE57F3}" presName="invisiNode" presStyleLbl="node1" presStyleIdx="3" presStyleCnt="4"/>
      <dgm:spPr/>
      <dgm:t>
        <a:bodyPr/>
        <a:lstStyle/>
        <a:p>
          <a:endParaRPr lang="en-US"/>
        </a:p>
      </dgm:t>
    </dgm:pt>
    <dgm:pt modelId="{A06CCE95-1100-4009-BCB1-6850C167A4A5}" type="pres">
      <dgm:prSet presAssocID="{51DFA006-CDE5-465B-AE48-AA2ED5AE57F3}" presName="imagNode" presStyleLbl="fgImgPlace1" presStyleIdx="3" presStyleCnt="4"/>
      <dgm:spPr/>
      <dgm:t>
        <a:bodyPr/>
        <a:lstStyle/>
        <a:p>
          <a:endParaRPr lang="en-US"/>
        </a:p>
      </dgm:t>
    </dgm:pt>
  </dgm:ptLst>
  <dgm:cxnLst>
    <dgm:cxn modelId="{2EE3A735-51FA-474C-8ADA-FC63C01EFF84}" type="presOf" srcId="{0B2B0417-D65A-48CF-8684-4D8424D7BC8F}" destId="{B7607D1B-3CF9-4556-889D-610FC4BB350F}" srcOrd="0" destOrd="0" presId="urn:microsoft.com/office/officeart/2005/8/layout/hList7"/>
    <dgm:cxn modelId="{47F3FB10-6F39-486A-ADE8-558FA732C4AD}" srcId="{0B2B0417-D65A-48CF-8684-4D8424D7BC8F}" destId="{1A0B3C71-8795-488C-A7A7-4CAC31BFFBE9}" srcOrd="1" destOrd="0" parTransId="{67C7F72A-271D-4EAB-AB47-D4F034983FFF}" sibTransId="{DC062585-638A-4C08-AC32-7CE3E6960E2E}"/>
    <dgm:cxn modelId="{5D7AAB00-1AD0-46CC-91FC-68B529DEA7D8}" type="presOf" srcId="{BB032587-D8E7-40EE-98A5-E90F05D24829}" destId="{C20AB2A8-CAC7-484A-A2C8-8D393BD5ACB5}" srcOrd="0" destOrd="0" presId="urn:microsoft.com/office/officeart/2005/8/layout/hList7"/>
    <dgm:cxn modelId="{4B24B70D-46D1-4AFB-B390-04D8CC818B46}" type="presOf" srcId="{DC062585-638A-4C08-AC32-7CE3E6960E2E}" destId="{C1C68265-033D-42A9-A9B1-9D1414FDB1D2}" srcOrd="0" destOrd="0" presId="urn:microsoft.com/office/officeart/2005/8/layout/hList7"/>
    <dgm:cxn modelId="{18AB699D-D382-4127-80CF-D6C9E80B74F2}" type="presOf" srcId="{51DFA006-CDE5-465B-AE48-AA2ED5AE57F3}" destId="{86DFE0AB-3839-4797-AB18-64A37925ABDA}" srcOrd="0" destOrd="0" presId="urn:microsoft.com/office/officeart/2005/8/layout/hList7"/>
    <dgm:cxn modelId="{943D0D74-4726-474D-BD9F-710EB2C3BFF7}" type="presOf" srcId="{51DFA006-CDE5-465B-AE48-AA2ED5AE57F3}" destId="{4D7DD497-2AA9-4DA6-95EA-722238057383}" srcOrd="1" destOrd="0" presId="urn:microsoft.com/office/officeart/2005/8/layout/hList7"/>
    <dgm:cxn modelId="{132A48B6-1205-4738-BB06-41D7CC0C56DA}" type="presOf" srcId="{1A0B3C71-8795-488C-A7A7-4CAC31BFFBE9}" destId="{E00C9559-2AFD-4DB4-BC2B-25B19C567C73}" srcOrd="1" destOrd="0" presId="urn:microsoft.com/office/officeart/2005/8/layout/hList7"/>
    <dgm:cxn modelId="{FE64891B-A7B4-4339-8FCB-C31FBEA2A49B}" type="presOf" srcId="{796C1375-61B2-4523-8AB4-568D5940B909}" destId="{13EC28D6-66F5-41D8-8E32-F210900A80AE}" srcOrd="0" destOrd="0" presId="urn:microsoft.com/office/officeart/2005/8/layout/hList7"/>
    <dgm:cxn modelId="{7C93C0C8-D6E0-4B0A-B627-B71997EB7188}" srcId="{0B2B0417-D65A-48CF-8684-4D8424D7BC8F}" destId="{51DFA006-CDE5-465B-AE48-AA2ED5AE57F3}" srcOrd="3" destOrd="0" parTransId="{B5C9E32E-5583-4A47-9822-C9F053F72FA1}" sibTransId="{5C88D10D-1B68-4033-A3A2-1FFD1756C36F}"/>
    <dgm:cxn modelId="{F786B208-203A-4787-8A17-E345BF937D98}" type="presOf" srcId="{1A0B3C71-8795-488C-A7A7-4CAC31BFFBE9}" destId="{4BD7471B-5021-40FC-A990-4EF6D4B650C6}" srcOrd="0" destOrd="0" presId="urn:microsoft.com/office/officeart/2005/8/layout/hList7"/>
    <dgm:cxn modelId="{77DC6F63-04A4-432A-B0BD-6196ECC5C251}" srcId="{0B2B0417-D65A-48CF-8684-4D8424D7BC8F}" destId="{796C1375-61B2-4523-8AB4-568D5940B909}" srcOrd="0" destOrd="0" parTransId="{16A8FB48-E4B2-497B-B049-31D90F624CFA}" sibTransId="{F9201FD5-33D1-4FDF-B95C-E9FFAF85E3B2}"/>
    <dgm:cxn modelId="{907FD815-1F8E-4EC1-B135-864FE80FEA7D}" srcId="{0B2B0417-D65A-48CF-8684-4D8424D7BC8F}" destId="{51A11B4B-277D-4685-A117-8B9598BB84D3}" srcOrd="2" destOrd="0" parTransId="{C0AE0CBF-ABA0-43E2-B97F-DEE2A125F926}" sibTransId="{BB032587-D8E7-40EE-98A5-E90F05D24829}"/>
    <dgm:cxn modelId="{0CE913B0-9D23-4609-8F45-14D4604F40AD}" type="presOf" srcId="{51A11B4B-277D-4685-A117-8B9598BB84D3}" destId="{D8CDB25A-3F8A-44AC-AC0D-CA0508DF408B}" srcOrd="0" destOrd="0" presId="urn:microsoft.com/office/officeart/2005/8/layout/hList7"/>
    <dgm:cxn modelId="{88193C6D-0228-4B47-8DA3-488887B159F4}" type="presOf" srcId="{51A11B4B-277D-4685-A117-8B9598BB84D3}" destId="{E88C0CAB-4880-49A6-BACD-69BAF87B9E85}" srcOrd="1" destOrd="0" presId="urn:microsoft.com/office/officeart/2005/8/layout/hList7"/>
    <dgm:cxn modelId="{41D8249A-EEF4-4CE6-9C17-716C695030C5}" type="presOf" srcId="{796C1375-61B2-4523-8AB4-568D5940B909}" destId="{51FFCD8D-909B-4045-A6F8-24EF8EB5CCDA}" srcOrd="1" destOrd="0" presId="urn:microsoft.com/office/officeart/2005/8/layout/hList7"/>
    <dgm:cxn modelId="{85EA9274-0881-4662-8BF7-4BCB76C4D68E}" type="presOf" srcId="{F9201FD5-33D1-4FDF-B95C-E9FFAF85E3B2}" destId="{0A88648C-A5DE-4903-966B-397357F5C503}" srcOrd="0" destOrd="0" presId="urn:microsoft.com/office/officeart/2005/8/layout/hList7"/>
    <dgm:cxn modelId="{A729156A-964A-40B9-87E9-354C7C5F3268}" type="presParOf" srcId="{B7607D1B-3CF9-4556-889D-610FC4BB350F}" destId="{F35D345E-7B4C-4133-8C78-71A2B9771B69}" srcOrd="0" destOrd="0" presId="urn:microsoft.com/office/officeart/2005/8/layout/hList7"/>
    <dgm:cxn modelId="{930E555A-5303-4C20-AE4E-8A06B239D618}" type="presParOf" srcId="{B7607D1B-3CF9-4556-889D-610FC4BB350F}" destId="{CCD4ABEE-7E3D-4291-B863-1C8118EF6FDE}" srcOrd="1" destOrd="0" presId="urn:microsoft.com/office/officeart/2005/8/layout/hList7"/>
    <dgm:cxn modelId="{14BF44D6-7188-4648-8BC0-ACCB7CFCA213}" type="presParOf" srcId="{CCD4ABEE-7E3D-4291-B863-1C8118EF6FDE}" destId="{F3158CC3-89C4-449E-AD67-4C72D484E35C}" srcOrd="0" destOrd="0" presId="urn:microsoft.com/office/officeart/2005/8/layout/hList7"/>
    <dgm:cxn modelId="{9E98BB90-2F35-47FB-BA20-D7175ACDF0D7}" type="presParOf" srcId="{F3158CC3-89C4-449E-AD67-4C72D484E35C}" destId="{13EC28D6-66F5-41D8-8E32-F210900A80AE}" srcOrd="0" destOrd="0" presId="urn:microsoft.com/office/officeart/2005/8/layout/hList7"/>
    <dgm:cxn modelId="{B45FDE5E-EE53-44C5-98B3-D478571F1A81}" type="presParOf" srcId="{F3158CC3-89C4-449E-AD67-4C72D484E35C}" destId="{51FFCD8D-909B-4045-A6F8-24EF8EB5CCDA}" srcOrd="1" destOrd="0" presId="urn:microsoft.com/office/officeart/2005/8/layout/hList7"/>
    <dgm:cxn modelId="{60BDECC6-CDA5-4DEB-8C19-B8A579E55D61}" type="presParOf" srcId="{F3158CC3-89C4-449E-AD67-4C72D484E35C}" destId="{A3FCC9F7-CA4E-49A4-AF36-20E90292E691}" srcOrd="2" destOrd="0" presId="urn:microsoft.com/office/officeart/2005/8/layout/hList7"/>
    <dgm:cxn modelId="{31FBAE26-5CCE-43B0-B81B-E158E644319C}" type="presParOf" srcId="{F3158CC3-89C4-449E-AD67-4C72D484E35C}" destId="{B35F40B8-9E63-479B-B93C-8C5D99B6D0BA}" srcOrd="3" destOrd="0" presId="urn:microsoft.com/office/officeart/2005/8/layout/hList7"/>
    <dgm:cxn modelId="{782C566D-5CDE-4C3D-A347-F289E9D60988}" type="presParOf" srcId="{CCD4ABEE-7E3D-4291-B863-1C8118EF6FDE}" destId="{0A88648C-A5DE-4903-966B-397357F5C503}" srcOrd="1" destOrd="0" presId="urn:microsoft.com/office/officeart/2005/8/layout/hList7"/>
    <dgm:cxn modelId="{751F24FF-B7A6-458D-BCEB-492FC5180C6E}" type="presParOf" srcId="{CCD4ABEE-7E3D-4291-B863-1C8118EF6FDE}" destId="{F1A3C3AF-BEBD-4771-84FB-4EEB6661029F}" srcOrd="2" destOrd="0" presId="urn:microsoft.com/office/officeart/2005/8/layout/hList7"/>
    <dgm:cxn modelId="{E592A1A3-A90A-40DE-83EB-475D2AD2838A}" type="presParOf" srcId="{F1A3C3AF-BEBD-4771-84FB-4EEB6661029F}" destId="{4BD7471B-5021-40FC-A990-4EF6D4B650C6}" srcOrd="0" destOrd="0" presId="urn:microsoft.com/office/officeart/2005/8/layout/hList7"/>
    <dgm:cxn modelId="{3338F2C2-B723-4D91-ABBD-C415798E7BC0}" type="presParOf" srcId="{F1A3C3AF-BEBD-4771-84FB-4EEB6661029F}" destId="{E00C9559-2AFD-4DB4-BC2B-25B19C567C73}" srcOrd="1" destOrd="0" presId="urn:microsoft.com/office/officeart/2005/8/layout/hList7"/>
    <dgm:cxn modelId="{17B2D643-026E-4B28-AACA-CD4B70B78AB9}" type="presParOf" srcId="{F1A3C3AF-BEBD-4771-84FB-4EEB6661029F}" destId="{EAFA1E22-80AB-46E9-BEBD-B6932128F5C4}" srcOrd="2" destOrd="0" presId="urn:microsoft.com/office/officeart/2005/8/layout/hList7"/>
    <dgm:cxn modelId="{2944FE81-7CE9-4F44-B339-EA96B2CFB5F7}" type="presParOf" srcId="{F1A3C3AF-BEBD-4771-84FB-4EEB6661029F}" destId="{33282E1F-0EAE-4E84-96A2-BBED2ADC4ED1}" srcOrd="3" destOrd="0" presId="urn:microsoft.com/office/officeart/2005/8/layout/hList7"/>
    <dgm:cxn modelId="{A2F268D0-D061-41BF-BA5E-21F1C6E66D5F}" type="presParOf" srcId="{CCD4ABEE-7E3D-4291-B863-1C8118EF6FDE}" destId="{C1C68265-033D-42A9-A9B1-9D1414FDB1D2}" srcOrd="3" destOrd="0" presId="urn:microsoft.com/office/officeart/2005/8/layout/hList7"/>
    <dgm:cxn modelId="{8E88AF68-D413-4AE8-B41D-14813D77BDDB}" type="presParOf" srcId="{CCD4ABEE-7E3D-4291-B863-1C8118EF6FDE}" destId="{FEB6F576-F269-4D3F-8FFC-C2CEA1740E43}" srcOrd="4" destOrd="0" presId="urn:microsoft.com/office/officeart/2005/8/layout/hList7"/>
    <dgm:cxn modelId="{CA566720-FEE1-41EA-BFB6-3E2B4C4B273E}" type="presParOf" srcId="{FEB6F576-F269-4D3F-8FFC-C2CEA1740E43}" destId="{D8CDB25A-3F8A-44AC-AC0D-CA0508DF408B}" srcOrd="0" destOrd="0" presId="urn:microsoft.com/office/officeart/2005/8/layout/hList7"/>
    <dgm:cxn modelId="{021525BD-FC84-4AAD-916C-EA46A31F8EA5}" type="presParOf" srcId="{FEB6F576-F269-4D3F-8FFC-C2CEA1740E43}" destId="{E88C0CAB-4880-49A6-BACD-69BAF87B9E85}" srcOrd="1" destOrd="0" presId="urn:microsoft.com/office/officeart/2005/8/layout/hList7"/>
    <dgm:cxn modelId="{C84AF19A-3722-418F-8A12-76D576783DC2}" type="presParOf" srcId="{FEB6F576-F269-4D3F-8FFC-C2CEA1740E43}" destId="{EF78CF91-4167-4E5B-A9C9-7DC97619BE33}" srcOrd="2" destOrd="0" presId="urn:microsoft.com/office/officeart/2005/8/layout/hList7"/>
    <dgm:cxn modelId="{D84F5415-2208-4DD8-91A3-EB5711BD51D7}" type="presParOf" srcId="{FEB6F576-F269-4D3F-8FFC-C2CEA1740E43}" destId="{ABEE4A3B-13F2-4DF8-B26B-36BF54D2EC77}" srcOrd="3" destOrd="0" presId="urn:microsoft.com/office/officeart/2005/8/layout/hList7"/>
    <dgm:cxn modelId="{DB104CDF-E9D1-4BC7-AB08-CEACC4834DCA}" type="presParOf" srcId="{CCD4ABEE-7E3D-4291-B863-1C8118EF6FDE}" destId="{C20AB2A8-CAC7-484A-A2C8-8D393BD5ACB5}" srcOrd="5" destOrd="0" presId="urn:microsoft.com/office/officeart/2005/8/layout/hList7"/>
    <dgm:cxn modelId="{A8496266-F37C-4D7E-9E6E-8B913784E414}" type="presParOf" srcId="{CCD4ABEE-7E3D-4291-B863-1C8118EF6FDE}" destId="{107B2428-9C0E-4464-B378-0209D34AF459}" srcOrd="6" destOrd="0" presId="urn:microsoft.com/office/officeart/2005/8/layout/hList7"/>
    <dgm:cxn modelId="{50CE76D9-8BCD-4510-AD98-2B64D98A6C50}" type="presParOf" srcId="{107B2428-9C0E-4464-B378-0209D34AF459}" destId="{86DFE0AB-3839-4797-AB18-64A37925ABDA}" srcOrd="0" destOrd="0" presId="urn:microsoft.com/office/officeart/2005/8/layout/hList7"/>
    <dgm:cxn modelId="{FC1F3F7C-286B-427C-A389-FE142098D1F2}" type="presParOf" srcId="{107B2428-9C0E-4464-B378-0209D34AF459}" destId="{4D7DD497-2AA9-4DA6-95EA-722238057383}" srcOrd="1" destOrd="0" presId="urn:microsoft.com/office/officeart/2005/8/layout/hList7"/>
    <dgm:cxn modelId="{EE7B4111-E1AA-4F00-9816-3D4A3E3D8B76}" type="presParOf" srcId="{107B2428-9C0E-4464-B378-0209D34AF459}" destId="{18C87817-2E91-49F1-9B08-B8AC8E56AB15}" srcOrd="2" destOrd="0" presId="urn:microsoft.com/office/officeart/2005/8/layout/hList7"/>
    <dgm:cxn modelId="{4E5019C7-ACA3-49AB-9078-F63907083B18}" type="presParOf" srcId="{107B2428-9C0E-4464-B378-0209D34AF459}" destId="{A06CCE95-1100-4009-BCB1-6850C167A4A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234CC-EA9A-4DDD-AB83-A5A95181D361}">
      <dsp:nvSpPr>
        <dsp:cNvPr id="0" name=""/>
        <dsp:cNvSpPr/>
      </dsp:nvSpPr>
      <dsp:spPr>
        <a:xfrm>
          <a:off x="0" y="0"/>
          <a:ext cx="6467866" cy="0"/>
        </a:xfrm>
        <a:prstGeom prst="lin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1A616-058D-4E92-B81B-C49560AAA765}">
      <dsp:nvSpPr>
        <dsp:cNvPr id="0" name=""/>
        <dsp:cNvSpPr/>
      </dsp:nvSpPr>
      <dsp:spPr>
        <a:xfrm>
          <a:off x="0" y="0"/>
          <a:ext cx="6467866" cy="862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Project Brief</a:t>
          </a:r>
          <a:endParaRPr lang="en-US" sz="3900" kern="1200" dirty="0"/>
        </a:p>
      </dsp:txBody>
      <dsp:txXfrm>
        <a:off x="0" y="0"/>
        <a:ext cx="6467866" cy="862653"/>
      </dsp:txXfrm>
    </dsp:sp>
    <dsp:sp modelId="{DEE0DB9B-87EB-46D2-A2CB-62C4846686CF}">
      <dsp:nvSpPr>
        <dsp:cNvPr id="0" name=""/>
        <dsp:cNvSpPr/>
      </dsp:nvSpPr>
      <dsp:spPr>
        <a:xfrm>
          <a:off x="0" y="862653"/>
          <a:ext cx="6467866" cy="0"/>
        </a:xfrm>
        <a:prstGeom prst="line">
          <a:avLst/>
        </a:prstGeom>
        <a:solidFill>
          <a:schemeClr val="accent1">
            <a:shade val="80000"/>
            <a:hueOff val="-50728"/>
            <a:satOff val="-17510"/>
            <a:lumOff val="12216"/>
            <a:alphaOff val="0"/>
          </a:schemeClr>
        </a:solidFill>
        <a:ln w="15875" cap="rnd" cmpd="sng" algn="ctr">
          <a:solidFill>
            <a:schemeClr val="accent1">
              <a:shade val="80000"/>
              <a:hueOff val="-50728"/>
              <a:satOff val="-17510"/>
              <a:lumOff val="12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8A681-5C9B-40BE-B553-951B4F3908E6}">
      <dsp:nvSpPr>
        <dsp:cNvPr id="0" name=""/>
        <dsp:cNvSpPr/>
      </dsp:nvSpPr>
      <dsp:spPr>
        <a:xfrm>
          <a:off x="0" y="862653"/>
          <a:ext cx="6467866" cy="862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Analysis</a:t>
          </a:r>
          <a:endParaRPr lang="en-US" sz="3900" kern="1200" dirty="0"/>
        </a:p>
      </dsp:txBody>
      <dsp:txXfrm>
        <a:off x="0" y="862653"/>
        <a:ext cx="6467866" cy="862653"/>
      </dsp:txXfrm>
    </dsp:sp>
    <dsp:sp modelId="{B2F1AE94-8B0D-4215-93F1-5277EB995552}">
      <dsp:nvSpPr>
        <dsp:cNvPr id="0" name=""/>
        <dsp:cNvSpPr/>
      </dsp:nvSpPr>
      <dsp:spPr>
        <a:xfrm>
          <a:off x="0" y="1725306"/>
          <a:ext cx="6467866" cy="0"/>
        </a:xfrm>
        <a:prstGeom prst="line">
          <a:avLst/>
        </a:prstGeom>
        <a:solidFill>
          <a:schemeClr val="accent1">
            <a:shade val="80000"/>
            <a:hueOff val="-101455"/>
            <a:satOff val="-35020"/>
            <a:lumOff val="24431"/>
            <a:alphaOff val="0"/>
          </a:schemeClr>
        </a:solidFill>
        <a:ln w="15875" cap="rnd" cmpd="sng" algn="ctr">
          <a:solidFill>
            <a:schemeClr val="accent1">
              <a:shade val="80000"/>
              <a:hueOff val="-101455"/>
              <a:satOff val="-35020"/>
              <a:lumOff val="24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027DB-48E1-4E5F-89DB-C1206E121055}">
      <dsp:nvSpPr>
        <dsp:cNvPr id="0" name=""/>
        <dsp:cNvSpPr/>
      </dsp:nvSpPr>
      <dsp:spPr>
        <a:xfrm>
          <a:off x="0" y="1725306"/>
          <a:ext cx="6467866" cy="862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Machine Learning</a:t>
          </a:r>
        </a:p>
      </dsp:txBody>
      <dsp:txXfrm>
        <a:off x="0" y="1725306"/>
        <a:ext cx="6467866" cy="862653"/>
      </dsp:txXfrm>
    </dsp:sp>
    <dsp:sp modelId="{2A0EEEE4-8264-4D05-9D92-0703BAB192B0}">
      <dsp:nvSpPr>
        <dsp:cNvPr id="0" name=""/>
        <dsp:cNvSpPr/>
      </dsp:nvSpPr>
      <dsp:spPr>
        <a:xfrm>
          <a:off x="0" y="2587959"/>
          <a:ext cx="6467866" cy="0"/>
        </a:xfrm>
        <a:prstGeom prst="line">
          <a:avLst/>
        </a:prstGeom>
        <a:solidFill>
          <a:schemeClr val="accent1">
            <a:shade val="80000"/>
            <a:hueOff val="-152183"/>
            <a:satOff val="-52530"/>
            <a:lumOff val="36647"/>
            <a:alphaOff val="0"/>
          </a:schemeClr>
        </a:solidFill>
        <a:ln w="15875" cap="rnd" cmpd="sng" algn="ctr">
          <a:solidFill>
            <a:schemeClr val="accent1">
              <a:shade val="80000"/>
              <a:hueOff val="-152183"/>
              <a:satOff val="-52530"/>
              <a:lumOff val="36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4E422-016D-4F91-884A-645997F95E6B}">
      <dsp:nvSpPr>
        <dsp:cNvPr id="0" name=""/>
        <dsp:cNvSpPr/>
      </dsp:nvSpPr>
      <dsp:spPr>
        <a:xfrm>
          <a:off x="0" y="2587959"/>
          <a:ext cx="6467866" cy="862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Conclusions</a:t>
          </a:r>
          <a:endParaRPr lang="en-US" sz="3900" kern="1200" dirty="0"/>
        </a:p>
      </dsp:txBody>
      <dsp:txXfrm>
        <a:off x="0" y="2587959"/>
        <a:ext cx="6467866" cy="86265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C28D6-66F5-41D8-8E32-F210900A80AE}">
      <dsp:nvSpPr>
        <dsp:cNvPr id="0" name=""/>
        <dsp:cNvSpPr/>
      </dsp:nvSpPr>
      <dsp:spPr>
        <a:xfrm>
          <a:off x="2679" y="0"/>
          <a:ext cx="2808518" cy="34711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Project Brief</a:t>
          </a:r>
          <a:endParaRPr lang="en-US" sz="1400" b="1" kern="1200" dirty="0"/>
        </a:p>
      </dsp:txBody>
      <dsp:txXfrm>
        <a:off x="2679" y="138844"/>
        <a:ext cx="2808518" cy="138844"/>
      </dsp:txXfrm>
    </dsp:sp>
    <dsp:sp modelId="{B35F40B8-9E63-479B-B93C-8C5D99B6D0BA}">
      <dsp:nvSpPr>
        <dsp:cNvPr id="0" name=""/>
        <dsp:cNvSpPr/>
      </dsp:nvSpPr>
      <dsp:spPr>
        <a:xfrm>
          <a:off x="1349144" y="20826"/>
          <a:ext cx="115587" cy="115587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BD7471B-5021-40FC-A990-4EF6D4B650C6}">
      <dsp:nvSpPr>
        <dsp:cNvPr id="0" name=""/>
        <dsp:cNvSpPr/>
      </dsp:nvSpPr>
      <dsp:spPr>
        <a:xfrm>
          <a:off x="2895453" y="0"/>
          <a:ext cx="2808518" cy="34711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Analysis</a:t>
          </a:r>
          <a:endParaRPr lang="en-US" sz="1400" b="1" kern="1200" dirty="0"/>
        </a:p>
      </dsp:txBody>
      <dsp:txXfrm>
        <a:off x="2895453" y="138844"/>
        <a:ext cx="2808518" cy="138844"/>
      </dsp:txXfrm>
    </dsp:sp>
    <dsp:sp modelId="{33282E1F-0EAE-4E84-96A2-BBED2ADC4ED1}">
      <dsp:nvSpPr>
        <dsp:cNvPr id="0" name=""/>
        <dsp:cNvSpPr/>
      </dsp:nvSpPr>
      <dsp:spPr>
        <a:xfrm>
          <a:off x="4241919" y="20826"/>
          <a:ext cx="115587" cy="115587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8CDB25A-3F8A-44AC-AC0D-CA0508DF408B}">
      <dsp:nvSpPr>
        <dsp:cNvPr id="0" name=""/>
        <dsp:cNvSpPr/>
      </dsp:nvSpPr>
      <dsp:spPr>
        <a:xfrm>
          <a:off x="5788227" y="0"/>
          <a:ext cx="2808518" cy="347110"/>
        </a:xfrm>
        <a:prstGeom prst="roundRect">
          <a:avLst>
            <a:gd name="adj" fmla="val 10000"/>
          </a:avLst>
        </a:prstGeom>
        <a:solidFill>
          <a:srgbClr val="4472C4"/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Machine Learning</a:t>
          </a:r>
        </a:p>
      </dsp:txBody>
      <dsp:txXfrm>
        <a:off x="5788227" y="138844"/>
        <a:ext cx="2808518" cy="138844"/>
      </dsp:txXfrm>
    </dsp:sp>
    <dsp:sp modelId="{ABEE4A3B-13F2-4DF8-B26B-36BF54D2EC77}">
      <dsp:nvSpPr>
        <dsp:cNvPr id="0" name=""/>
        <dsp:cNvSpPr/>
      </dsp:nvSpPr>
      <dsp:spPr>
        <a:xfrm>
          <a:off x="7134693" y="20826"/>
          <a:ext cx="115587" cy="115587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6DFE0AB-3839-4797-AB18-64A37925ABDA}">
      <dsp:nvSpPr>
        <dsp:cNvPr id="0" name=""/>
        <dsp:cNvSpPr/>
      </dsp:nvSpPr>
      <dsp:spPr>
        <a:xfrm>
          <a:off x="8681001" y="0"/>
          <a:ext cx="2808518" cy="347110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Conclusions</a:t>
          </a:r>
        </a:p>
      </dsp:txBody>
      <dsp:txXfrm>
        <a:off x="8681001" y="138844"/>
        <a:ext cx="2808518" cy="138844"/>
      </dsp:txXfrm>
    </dsp:sp>
    <dsp:sp modelId="{A06CCE95-1100-4009-BCB1-6850C167A4A5}">
      <dsp:nvSpPr>
        <dsp:cNvPr id="0" name=""/>
        <dsp:cNvSpPr/>
      </dsp:nvSpPr>
      <dsp:spPr>
        <a:xfrm>
          <a:off x="10027467" y="20826"/>
          <a:ext cx="115587" cy="115587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5D345E-7B4C-4133-8C78-71A2B9771B69}">
      <dsp:nvSpPr>
        <dsp:cNvPr id="0" name=""/>
        <dsp:cNvSpPr/>
      </dsp:nvSpPr>
      <dsp:spPr>
        <a:xfrm>
          <a:off x="459687" y="277687"/>
          <a:ext cx="10572824" cy="52066"/>
        </a:xfrm>
        <a:prstGeom prst="leftRightArrow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tint val="4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C28D6-66F5-41D8-8E32-F210900A80AE}">
      <dsp:nvSpPr>
        <dsp:cNvPr id="0" name=""/>
        <dsp:cNvSpPr/>
      </dsp:nvSpPr>
      <dsp:spPr>
        <a:xfrm>
          <a:off x="2679" y="0"/>
          <a:ext cx="2808518" cy="34711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Project Brief</a:t>
          </a:r>
          <a:endParaRPr lang="en-US" sz="1400" b="1" kern="1200" dirty="0"/>
        </a:p>
      </dsp:txBody>
      <dsp:txXfrm>
        <a:off x="2679" y="138844"/>
        <a:ext cx="2808518" cy="138844"/>
      </dsp:txXfrm>
    </dsp:sp>
    <dsp:sp modelId="{B35F40B8-9E63-479B-B93C-8C5D99B6D0BA}">
      <dsp:nvSpPr>
        <dsp:cNvPr id="0" name=""/>
        <dsp:cNvSpPr/>
      </dsp:nvSpPr>
      <dsp:spPr>
        <a:xfrm>
          <a:off x="1349144" y="20826"/>
          <a:ext cx="115587" cy="115587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BD7471B-5021-40FC-A990-4EF6D4B650C6}">
      <dsp:nvSpPr>
        <dsp:cNvPr id="0" name=""/>
        <dsp:cNvSpPr/>
      </dsp:nvSpPr>
      <dsp:spPr>
        <a:xfrm>
          <a:off x="2895453" y="0"/>
          <a:ext cx="2808518" cy="34711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Analysis</a:t>
          </a:r>
          <a:endParaRPr lang="en-US" sz="1400" b="1" kern="1200" dirty="0"/>
        </a:p>
      </dsp:txBody>
      <dsp:txXfrm>
        <a:off x="2895453" y="138844"/>
        <a:ext cx="2808518" cy="138844"/>
      </dsp:txXfrm>
    </dsp:sp>
    <dsp:sp modelId="{33282E1F-0EAE-4E84-96A2-BBED2ADC4ED1}">
      <dsp:nvSpPr>
        <dsp:cNvPr id="0" name=""/>
        <dsp:cNvSpPr/>
      </dsp:nvSpPr>
      <dsp:spPr>
        <a:xfrm>
          <a:off x="4241919" y="20826"/>
          <a:ext cx="115587" cy="115587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8CDB25A-3F8A-44AC-AC0D-CA0508DF408B}">
      <dsp:nvSpPr>
        <dsp:cNvPr id="0" name=""/>
        <dsp:cNvSpPr/>
      </dsp:nvSpPr>
      <dsp:spPr>
        <a:xfrm>
          <a:off x="5788227" y="0"/>
          <a:ext cx="2808518" cy="347110"/>
        </a:xfrm>
        <a:prstGeom prst="roundRect">
          <a:avLst>
            <a:gd name="adj" fmla="val 10000"/>
          </a:avLst>
        </a:prstGeom>
        <a:solidFill>
          <a:srgbClr val="4472C4"/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Machine Learning</a:t>
          </a:r>
        </a:p>
      </dsp:txBody>
      <dsp:txXfrm>
        <a:off x="5788227" y="138844"/>
        <a:ext cx="2808518" cy="138844"/>
      </dsp:txXfrm>
    </dsp:sp>
    <dsp:sp modelId="{ABEE4A3B-13F2-4DF8-B26B-36BF54D2EC77}">
      <dsp:nvSpPr>
        <dsp:cNvPr id="0" name=""/>
        <dsp:cNvSpPr/>
      </dsp:nvSpPr>
      <dsp:spPr>
        <a:xfrm>
          <a:off x="7134693" y="20826"/>
          <a:ext cx="115587" cy="115587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6DFE0AB-3839-4797-AB18-64A37925ABDA}">
      <dsp:nvSpPr>
        <dsp:cNvPr id="0" name=""/>
        <dsp:cNvSpPr/>
      </dsp:nvSpPr>
      <dsp:spPr>
        <a:xfrm>
          <a:off x="8681001" y="0"/>
          <a:ext cx="2808518" cy="347110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Conclusions</a:t>
          </a:r>
        </a:p>
      </dsp:txBody>
      <dsp:txXfrm>
        <a:off x="8681001" y="138844"/>
        <a:ext cx="2808518" cy="138844"/>
      </dsp:txXfrm>
    </dsp:sp>
    <dsp:sp modelId="{A06CCE95-1100-4009-BCB1-6850C167A4A5}">
      <dsp:nvSpPr>
        <dsp:cNvPr id="0" name=""/>
        <dsp:cNvSpPr/>
      </dsp:nvSpPr>
      <dsp:spPr>
        <a:xfrm>
          <a:off x="10027467" y="20826"/>
          <a:ext cx="115587" cy="115587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5D345E-7B4C-4133-8C78-71A2B9771B69}">
      <dsp:nvSpPr>
        <dsp:cNvPr id="0" name=""/>
        <dsp:cNvSpPr/>
      </dsp:nvSpPr>
      <dsp:spPr>
        <a:xfrm>
          <a:off x="459687" y="277687"/>
          <a:ext cx="10572824" cy="52066"/>
        </a:xfrm>
        <a:prstGeom prst="leftRightArrow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tint val="4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C28D6-66F5-41D8-8E32-F210900A80AE}">
      <dsp:nvSpPr>
        <dsp:cNvPr id="0" name=""/>
        <dsp:cNvSpPr/>
      </dsp:nvSpPr>
      <dsp:spPr>
        <a:xfrm>
          <a:off x="2679" y="0"/>
          <a:ext cx="2808518" cy="34711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Project Brief</a:t>
          </a:r>
          <a:endParaRPr lang="en-US" sz="1400" b="1" kern="1200" dirty="0"/>
        </a:p>
      </dsp:txBody>
      <dsp:txXfrm>
        <a:off x="2679" y="138844"/>
        <a:ext cx="2808518" cy="138844"/>
      </dsp:txXfrm>
    </dsp:sp>
    <dsp:sp modelId="{B35F40B8-9E63-479B-B93C-8C5D99B6D0BA}">
      <dsp:nvSpPr>
        <dsp:cNvPr id="0" name=""/>
        <dsp:cNvSpPr/>
      </dsp:nvSpPr>
      <dsp:spPr>
        <a:xfrm>
          <a:off x="1349144" y="20826"/>
          <a:ext cx="115587" cy="115587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BD7471B-5021-40FC-A990-4EF6D4B650C6}">
      <dsp:nvSpPr>
        <dsp:cNvPr id="0" name=""/>
        <dsp:cNvSpPr/>
      </dsp:nvSpPr>
      <dsp:spPr>
        <a:xfrm>
          <a:off x="2895453" y="0"/>
          <a:ext cx="2808518" cy="34711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Analysis</a:t>
          </a:r>
          <a:endParaRPr lang="en-US" sz="1400" b="1" kern="1200" dirty="0"/>
        </a:p>
      </dsp:txBody>
      <dsp:txXfrm>
        <a:off x="2895453" y="138844"/>
        <a:ext cx="2808518" cy="138844"/>
      </dsp:txXfrm>
    </dsp:sp>
    <dsp:sp modelId="{33282E1F-0EAE-4E84-96A2-BBED2ADC4ED1}">
      <dsp:nvSpPr>
        <dsp:cNvPr id="0" name=""/>
        <dsp:cNvSpPr/>
      </dsp:nvSpPr>
      <dsp:spPr>
        <a:xfrm>
          <a:off x="4241919" y="20826"/>
          <a:ext cx="115587" cy="115587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8CDB25A-3F8A-44AC-AC0D-CA0508DF408B}">
      <dsp:nvSpPr>
        <dsp:cNvPr id="0" name=""/>
        <dsp:cNvSpPr/>
      </dsp:nvSpPr>
      <dsp:spPr>
        <a:xfrm>
          <a:off x="5788227" y="0"/>
          <a:ext cx="2808518" cy="34711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Machine Learning</a:t>
          </a:r>
        </a:p>
      </dsp:txBody>
      <dsp:txXfrm>
        <a:off x="5788227" y="138844"/>
        <a:ext cx="2808518" cy="138844"/>
      </dsp:txXfrm>
    </dsp:sp>
    <dsp:sp modelId="{ABEE4A3B-13F2-4DF8-B26B-36BF54D2EC77}">
      <dsp:nvSpPr>
        <dsp:cNvPr id="0" name=""/>
        <dsp:cNvSpPr/>
      </dsp:nvSpPr>
      <dsp:spPr>
        <a:xfrm>
          <a:off x="7134693" y="20826"/>
          <a:ext cx="115587" cy="115587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6DFE0AB-3839-4797-AB18-64A37925ABDA}">
      <dsp:nvSpPr>
        <dsp:cNvPr id="0" name=""/>
        <dsp:cNvSpPr/>
      </dsp:nvSpPr>
      <dsp:spPr>
        <a:xfrm>
          <a:off x="8681001" y="0"/>
          <a:ext cx="2808518" cy="347110"/>
        </a:xfrm>
        <a:prstGeom prst="roundRect">
          <a:avLst>
            <a:gd name="adj" fmla="val 10000"/>
          </a:avLst>
        </a:prstGeom>
        <a:solidFill>
          <a:srgbClr val="4472C4"/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Conclusions</a:t>
          </a:r>
        </a:p>
      </dsp:txBody>
      <dsp:txXfrm>
        <a:off x="8681001" y="138844"/>
        <a:ext cx="2808518" cy="138844"/>
      </dsp:txXfrm>
    </dsp:sp>
    <dsp:sp modelId="{A06CCE95-1100-4009-BCB1-6850C167A4A5}">
      <dsp:nvSpPr>
        <dsp:cNvPr id="0" name=""/>
        <dsp:cNvSpPr/>
      </dsp:nvSpPr>
      <dsp:spPr>
        <a:xfrm>
          <a:off x="10027467" y="20826"/>
          <a:ext cx="115587" cy="115587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5D345E-7B4C-4133-8C78-71A2B9771B69}">
      <dsp:nvSpPr>
        <dsp:cNvPr id="0" name=""/>
        <dsp:cNvSpPr/>
      </dsp:nvSpPr>
      <dsp:spPr>
        <a:xfrm>
          <a:off x="459687" y="277687"/>
          <a:ext cx="10572824" cy="52066"/>
        </a:xfrm>
        <a:prstGeom prst="leftRightArrow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tint val="4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C28D6-66F5-41D8-8E32-F210900A80AE}">
      <dsp:nvSpPr>
        <dsp:cNvPr id="0" name=""/>
        <dsp:cNvSpPr/>
      </dsp:nvSpPr>
      <dsp:spPr>
        <a:xfrm>
          <a:off x="2679" y="0"/>
          <a:ext cx="2808518" cy="34711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Project Brief</a:t>
          </a:r>
          <a:endParaRPr lang="en-US" sz="1400" b="1" kern="1200" dirty="0"/>
        </a:p>
      </dsp:txBody>
      <dsp:txXfrm>
        <a:off x="2679" y="138844"/>
        <a:ext cx="2808518" cy="138844"/>
      </dsp:txXfrm>
    </dsp:sp>
    <dsp:sp modelId="{B35F40B8-9E63-479B-B93C-8C5D99B6D0BA}">
      <dsp:nvSpPr>
        <dsp:cNvPr id="0" name=""/>
        <dsp:cNvSpPr/>
      </dsp:nvSpPr>
      <dsp:spPr>
        <a:xfrm>
          <a:off x="1349144" y="20826"/>
          <a:ext cx="115587" cy="115587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BD7471B-5021-40FC-A990-4EF6D4B650C6}">
      <dsp:nvSpPr>
        <dsp:cNvPr id="0" name=""/>
        <dsp:cNvSpPr/>
      </dsp:nvSpPr>
      <dsp:spPr>
        <a:xfrm>
          <a:off x="2895453" y="0"/>
          <a:ext cx="2808518" cy="34711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Analysis</a:t>
          </a:r>
          <a:endParaRPr lang="en-US" sz="1400" b="1" kern="1200" dirty="0"/>
        </a:p>
      </dsp:txBody>
      <dsp:txXfrm>
        <a:off x="2895453" y="138844"/>
        <a:ext cx="2808518" cy="138844"/>
      </dsp:txXfrm>
    </dsp:sp>
    <dsp:sp modelId="{33282E1F-0EAE-4E84-96A2-BBED2ADC4ED1}">
      <dsp:nvSpPr>
        <dsp:cNvPr id="0" name=""/>
        <dsp:cNvSpPr/>
      </dsp:nvSpPr>
      <dsp:spPr>
        <a:xfrm>
          <a:off x="4241919" y="20826"/>
          <a:ext cx="115587" cy="115587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8CDB25A-3F8A-44AC-AC0D-CA0508DF408B}">
      <dsp:nvSpPr>
        <dsp:cNvPr id="0" name=""/>
        <dsp:cNvSpPr/>
      </dsp:nvSpPr>
      <dsp:spPr>
        <a:xfrm>
          <a:off x="5788227" y="0"/>
          <a:ext cx="2808518" cy="34711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Machine Learning</a:t>
          </a:r>
        </a:p>
      </dsp:txBody>
      <dsp:txXfrm>
        <a:off x="5788227" y="138844"/>
        <a:ext cx="2808518" cy="138844"/>
      </dsp:txXfrm>
    </dsp:sp>
    <dsp:sp modelId="{ABEE4A3B-13F2-4DF8-B26B-36BF54D2EC77}">
      <dsp:nvSpPr>
        <dsp:cNvPr id="0" name=""/>
        <dsp:cNvSpPr/>
      </dsp:nvSpPr>
      <dsp:spPr>
        <a:xfrm>
          <a:off x="7134693" y="20826"/>
          <a:ext cx="115587" cy="115587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6DFE0AB-3839-4797-AB18-64A37925ABDA}">
      <dsp:nvSpPr>
        <dsp:cNvPr id="0" name=""/>
        <dsp:cNvSpPr/>
      </dsp:nvSpPr>
      <dsp:spPr>
        <a:xfrm>
          <a:off x="8681001" y="0"/>
          <a:ext cx="2808518" cy="347110"/>
        </a:xfrm>
        <a:prstGeom prst="roundRect">
          <a:avLst>
            <a:gd name="adj" fmla="val 10000"/>
          </a:avLst>
        </a:prstGeom>
        <a:solidFill>
          <a:srgbClr val="4472C4"/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Conclusions</a:t>
          </a:r>
        </a:p>
      </dsp:txBody>
      <dsp:txXfrm>
        <a:off x="8681001" y="138844"/>
        <a:ext cx="2808518" cy="138844"/>
      </dsp:txXfrm>
    </dsp:sp>
    <dsp:sp modelId="{A06CCE95-1100-4009-BCB1-6850C167A4A5}">
      <dsp:nvSpPr>
        <dsp:cNvPr id="0" name=""/>
        <dsp:cNvSpPr/>
      </dsp:nvSpPr>
      <dsp:spPr>
        <a:xfrm>
          <a:off x="10027467" y="20826"/>
          <a:ext cx="115587" cy="115587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5D345E-7B4C-4133-8C78-71A2B9771B69}">
      <dsp:nvSpPr>
        <dsp:cNvPr id="0" name=""/>
        <dsp:cNvSpPr/>
      </dsp:nvSpPr>
      <dsp:spPr>
        <a:xfrm>
          <a:off x="459687" y="277687"/>
          <a:ext cx="10572824" cy="52066"/>
        </a:xfrm>
        <a:prstGeom prst="leftRightArrow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tint val="4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C28D6-66F5-41D8-8E32-F210900A80AE}">
      <dsp:nvSpPr>
        <dsp:cNvPr id="0" name=""/>
        <dsp:cNvSpPr/>
      </dsp:nvSpPr>
      <dsp:spPr>
        <a:xfrm>
          <a:off x="2679" y="0"/>
          <a:ext cx="2808518" cy="347110"/>
        </a:xfrm>
        <a:prstGeom prst="roundRect">
          <a:avLst>
            <a:gd name="adj" fmla="val 10000"/>
          </a:avLst>
        </a:prstGeom>
        <a:solidFill>
          <a:srgbClr val="4472C4"/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Project Brief</a:t>
          </a:r>
          <a:endParaRPr lang="en-US" sz="1400" b="1" kern="1200" dirty="0"/>
        </a:p>
      </dsp:txBody>
      <dsp:txXfrm>
        <a:off x="2679" y="138844"/>
        <a:ext cx="2808518" cy="138844"/>
      </dsp:txXfrm>
    </dsp:sp>
    <dsp:sp modelId="{B35F40B8-9E63-479B-B93C-8C5D99B6D0BA}">
      <dsp:nvSpPr>
        <dsp:cNvPr id="0" name=""/>
        <dsp:cNvSpPr/>
      </dsp:nvSpPr>
      <dsp:spPr>
        <a:xfrm>
          <a:off x="1349144" y="20826"/>
          <a:ext cx="115587" cy="115587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BD7471B-5021-40FC-A990-4EF6D4B650C6}">
      <dsp:nvSpPr>
        <dsp:cNvPr id="0" name=""/>
        <dsp:cNvSpPr/>
      </dsp:nvSpPr>
      <dsp:spPr>
        <a:xfrm>
          <a:off x="2895453" y="0"/>
          <a:ext cx="2808518" cy="347110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Analysis</a:t>
          </a:r>
          <a:endParaRPr lang="en-US" sz="1400" b="1" kern="1200" dirty="0"/>
        </a:p>
      </dsp:txBody>
      <dsp:txXfrm>
        <a:off x="2895453" y="138844"/>
        <a:ext cx="2808518" cy="138844"/>
      </dsp:txXfrm>
    </dsp:sp>
    <dsp:sp modelId="{33282E1F-0EAE-4E84-96A2-BBED2ADC4ED1}">
      <dsp:nvSpPr>
        <dsp:cNvPr id="0" name=""/>
        <dsp:cNvSpPr/>
      </dsp:nvSpPr>
      <dsp:spPr>
        <a:xfrm>
          <a:off x="4241919" y="20826"/>
          <a:ext cx="115587" cy="115587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8CDB25A-3F8A-44AC-AC0D-CA0508DF408B}">
      <dsp:nvSpPr>
        <dsp:cNvPr id="0" name=""/>
        <dsp:cNvSpPr/>
      </dsp:nvSpPr>
      <dsp:spPr>
        <a:xfrm>
          <a:off x="5788227" y="0"/>
          <a:ext cx="2808518" cy="347110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Machine Learning</a:t>
          </a:r>
        </a:p>
      </dsp:txBody>
      <dsp:txXfrm>
        <a:off x="5788227" y="138844"/>
        <a:ext cx="2808518" cy="138844"/>
      </dsp:txXfrm>
    </dsp:sp>
    <dsp:sp modelId="{ABEE4A3B-13F2-4DF8-B26B-36BF54D2EC77}">
      <dsp:nvSpPr>
        <dsp:cNvPr id="0" name=""/>
        <dsp:cNvSpPr/>
      </dsp:nvSpPr>
      <dsp:spPr>
        <a:xfrm>
          <a:off x="7134693" y="20826"/>
          <a:ext cx="115587" cy="115587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6DFE0AB-3839-4797-AB18-64A37925ABDA}">
      <dsp:nvSpPr>
        <dsp:cNvPr id="0" name=""/>
        <dsp:cNvSpPr/>
      </dsp:nvSpPr>
      <dsp:spPr>
        <a:xfrm>
          <a:off x="8681001" y="0"/>
          <a:ext cx="2808518" cy="347110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Conclusions</a:t>
          </a:r>
        </a:p>
      </dsp:txBody>
      <dsp:txXfrm>
        <a:off x="8681001" y="138844"/>
        <a:ext cx="2808518" cy="138844"/>
      </dsp:txXfrm>
    </dsp:sp>
    <dsp:sp modelId="{A06CCE95-1100-4009-BCB1-6850C167A4A5}">
      <dsp:nvSpPr>
        <dsp:cNvPr id="0" name=""/>
        <dsp:cNvSpPr/>
      </dsp:nvSpPr>
      <dsp:spPr>
        <a:xfrm>
          <a:off x="10027467" y="20826"/>
          <a:ext cx="115587" cy="115587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5D345E-7B4C-4133-8C78-71A2B9771B69}">
      <dsp:nvSpPr>
        <dsp:cNvPr id="0" name=""/>
        <dsp:cNvSpPr/>
      </dsp:nvSpPr>
      <dsp:spPr>
        <a:xfrm>
          <a:off x="459687" y="277687"/>
          <a:ext cx="10572824" cy="52066"/>
        </a:xfrm>
        <a:prstGeom prst="leftRightArrow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tint val="4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C28D6-66F5-41D8-8E32-F210900A80AE}">
      <dsp:nvSpPr>
        <dsp:cNvPr id="0" name=""/>
        <dsp:cNvSpPr/>
      </dsp:nvSpPr>
      <dsp:spPr>
        <a:xfrm>
          <a:off x="2679" y="0"/>
          <a:ext cx="2808518" cy="347110"/>
        </a:xfrm>
        <a:prstGeom prst="roundRect">
          <a:avLst>
            <a:gd name="adj" fmla="val 10000"/>
          </a:avLst>
        </a:prstGeom>
        <a:solidFill>
          <a:srgbClr val="4472C4"/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Project Brief</a:t>
          </a:r>
          <a:endParaRPr lang="en-US" sz="1400" b="1" kern="1200" dirty="0"/>
        </a:p>
      </dsp:txBody>
      <dsp:txXfrm>
        <a:off x="2679" y="138844"/>
        <a:ext cx="2808518" cy="138844"/>
      </dsp:txXfrm>
    </dsp:sp>
    <dsp:sp modelId="{B35F40B8-9E63-479B-B93C-8C5D99B6D0BA}">
      <dsp:nvSpPr>
        <dsp:cNvPr id="0" name=""/>
        <dsp:cNvSpPr/>
      </dsp:nvSpPr>
      <dsp:spPr>
        <a:xfrm>
          <a:off x="1349144" y="20826"/>
          <a:ext cx="115587" cy="115587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BD7471B-5021-40FC-A990-4EF6D4B650C6}">
      <dsp:nvSpPr>
        <dsp:cNvPr id="0" name=""/>
        <dsp:cNvSpPr/>
      </dsp:nvSpPr>
      <dsp:spPr>
        <a:xfrm>
          <a:off x="2895453" y="0"/>
          <a:ext cx="2808518" cy="347110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Analysis</a:t>
          </a:r>
          <a:endParaRPr lang="en-US" sz="1400" b="1" kern="1200" dirty="0"/>
        </a:p>
      </dsp:txBody>
      <dsp:txXfrm>
        <a:off x="2895453" y="138844"/>
        <a:ext cx="2808518" cy="138844"/>
      </dsp:txXfrm>
    </dsp:sp>
    <dsp:sp modelId="{33282E1F-0EAE-4E84-96A2-BBED2ADC4ED1}">
      <dsp:nvSpPr>
        <dsp:cNvPr id="0" name=""/>
        <dsp:cNvSpPr/>
      </dsp:nvSpPr>
      <dsp:spPr>
        <a:xfrm>
          <a:off x="4241919" y="20826"/>
          <a:ext cx="115587" cy="115587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8CDB25A-3F8A-44AC-AC0D-CA0508DF408B}">
      <dsp:nvSpPr>
        <dsp:cNvPr id="0" name=""/>
        <dsp:cNvSpPr/>
      </dsp:nvSpPr>
      <dsp:spPr>
        <a:xfrm>
          <a:off x="5788227" y="0"/>
          <a:ext cx="2808518" cy="347110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Machine Learning</a:t>
          </a:r>
        </a:p>
      </dsp:txBody>
      <dsp:txXfrm>
        <a:off x="5788227" y="138844"/>
        <a:ext cx="2808518" cy="138844"/>
      </dsp:txXfrm>
    </dsp:sp>
    <dsp:sp modelId="{ABEE4A3B-13F2-4DF8-B26B-36BF54D2EC77}">
      <dsp:nvSpPr>
        <dsp:cNvPr id="0" name=""/>
        <dsp:cNvSpPr/>
      </dsp:nvSpPr>
      <dsp:spPr>
        <a:xfrm>
          <a:off x="7134693" y="20826"/>
          <a:ext cx="115587" cy="115587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6DFE0AB-3839-4797-AB18-64A37925ABDA}">
      <dsp:nvSpPr>
        <dsp:cNvPr id="0" name=""/>
        <dsp:cNvSpPr/>
      </dsp:nvSpPr>
      <dsp:spPr>
        <a:xfrm>
          <a:off x="8681001" y="0"/>
          <a:ext cx="2808518" cy="347110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Conclusions</a:t>
          </a:r>
        </a:p>
      </dsp:txBody>
      <dsp:txXfrm>
        <a:off x="8681001" y="138844"/>
        <a:ext cx="2808518" cy="138844"/>
      </dsp:txXfrm>
    </dsp:sp>
    <dsp:sp modelId="{A06CCE95-1100-4009-BCB1-6850C167A4A5}">
      <dsp:nvSpPr>
        <dsp:cNvPr id="0" name=""/>
        <dsp:cNvSpPr/>
      </dsp:nvSpPr>
      <dsp:spPr>
        <a:xfrm>
          <a:off x="10027467" y="20826"/>
          <a:ext cx="115587" cy="115587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5D345E-7B4C-4133-8C78-71A2B9771B69}">
      <dsp:nvSpPr>
        <dsp:cNvPr id="0" name=""/>
        <dsp:cNvSpPr/>
      </dsp:nvSpPr>
      <dsp:spPr>
        <a:xfrm>
          <a:off x="459687" y="277687"/>
          <a:ext cx="10572824" cy="52066"/>
        </a:xfrm>
        <a:prstGeom prst="leftRightArrow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tint val="4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C28D6-66F5-41D8-8E32-F210900A80AE}">
      <dsp:nvSpPr>
        <dsp:cNvPr id="0" name=""/>
        <dsp:cNvSpPr/>
      </dsp:nvSpPr>
      <dsp:spPr>
        <a:xfrm>
          <a:off x="2679" y="0"/>
          <a:ext cx="2808518" cy="34711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Project Brief</a:t>
          </a:r>
          <a:endParaRPr lang="en-US" sz="1400" b="1" kern="1200" dirty="0"/>
        </a:p>
      </dsp:txBody>
      <dsp:txXfrm>
        <a:off x="2679" y="138844"/>
        <a:ext cx="2808518" cy="138844"/>
      </dsp:txXfrm>
    </dsp:sp>
    <dsp:sp modelId="{B35F40B8-9E63-479B-B93C-8C5D99B6D0BA}">
      <dsp:nvSpPr>
        <dsp:cNvPr id="0" name=""/>
        <dsp:cNvSpPr/>
      </dsp:nvSpPr>
      <dsp:spPr>
        <a:xfrm>
          <a:off x="1349144" y="20826"/>
          <a:ext cx="115587" cy="115587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BD7471B-5021-40FC-A990-4EF6D4B650C6}">
      <dsp:nvSpPr>
        <dsp:cNvPr id="0" name=""/>
        <dsp:cNvSpPr/>
      </dsp:nvSpPr>
      <dsp:spPr>
        <a:xfrm>
          <a:off x="2895453" y="0"/>
          <a:ext cx="2808518" cy="347110"/>
        </a:xfrm>
        <a:prstGeom prst="roundRect">
          <a:avLst>
            <a:gd name="adj" fmla="val 10000"/>
          </a:avLst>
        </a:prstGeom>
        <a:solidFill>
          <a:srgbClr val="4472C4"/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Analysis</a:t>
          </a:r>
          <a:endParaRPr lang="en-US" sz="1400" b="1" kern="1200" dirty="0"/>
        </a:p>
      </dsp:txBody>
      <dsp:txXfrm>
        <a:off x="2895453" y="138844"/>
        <a:ext cx="2808518" cy="138844"/>
      </dsp:txXfrm>
    </dsp:sp>
    <dsp:sp modelId="{33282E1F-0EAE-4E84-96A2-BBED2ADC4ED1}">
      <dsp:nvSpPr>
        <dsp:cNvPr id="0" name=""/>
        <dsp:cNvSpPr/>
      </dsp:nvSpPr>
      <dsp:spPr>
        <a:xfrm>
          <a:off x="4241919" y="20826"/>
          <a:ext cx="115587" cy="115587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8CDB25A-3F8A-44AC-AC0D-CA0508DF408B}">
      <dsp:nvSpPr>
        <dsp:cNvPr id="0" name=""/>
        <dsp:cNvSpPr/>
      </dsp:nvSpPr>
      <dsp:spPr>
        <a:xfrm>
          <a:off x="5788227" y="0"/>
          <a:ext cx="2808518" cy="347110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Machine Learning</a:t>
          </a:r>
        </a:p>
      </dsp:txBody>
      <dsp:txXfrm>
        <a:off x="5788227" y="138844"/>
        <a:ext cx="2808518" cy="138844"/>
      </dsp:txXfrm>
    </dsp:sp>
    <dsp:sp modelId="{ABEE4A3B-13F2-4DF8-B26B-36BF54D2EC77}">
      <dsp:nvSpPr>
        <dsp:cNvPr id="0" name=""/>
        <dsp:cNvSpPr/>
      </dsp:nvSpPr>
      <dsp:spPr>
        <a:xfrm>
          <a:off x="7134693" y="20826"/>
          <a:ext cx="115587" cy="115587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6DFE0AB-3839-4797-AB18-64A37925ABDA}">
      <dsp:nvSpPr>
        <dsp:cNvPr id="0" name=""/>
        <dsp:cNvSpPr/>
      </dsp:nvSpPr>
      <dsp:spPr>
        <a:xfrm>
          <a:off x="8681001" y="0"/>
          <a:ext cx="2808518" cy="347110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Conclusions</a:t>
          </a:r>
        </a:p>
      </dsp:txBody>
      <dsp:txXfrm>
        <a:off x="8681001" y="138844"/>
        <a:ext cx="2808518" cy="138844"/>
      </dsp:txXfrm>
    </dsp:sp>
    <dsp:sp modelId="{A06CCE95-1100-4009-BCB1-6850C167A4A5}">
      <dsp:nvSpPr>
        <dsp:cNvPr id="0" name=""/>
        <dsp:cNvSpPr/>
      </dsp:nvSpPr>
      <dsp:spPr>
        <a:xfrm>
          <a:off x="10027467" y="20826"/>
          <a:ext cx="115587" cy="115587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5D345E-7B4C-4133-8C78-71A2B9771B69}">
      <dsp:nvSpPr>
        <dsp:cNvPr id="0" name=""/>
        <dsp:cNvSpPr/>
      </dsp:nvSpPr>
      <dsp:spPr>
        <a:xfrm>
          <a:off x="459687" y="277687"/>
          <a:ext cx="10572824" cy="52066"/>
        </a:xfrm>
        <a:prstGeom prst="leftRightArrow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tint val="4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C28D6-66F5-41D8-8E32-F210900A80AE}">
      <dsp:nvSpPr>
        <dsp:cNvPr id="0" name=""/>
        <dsp:cNvSpPr/>
      </dsp:nvSpPr>
      <dsp:spPr>
        <a:xfrm>
          <a:off x="2679" y="0"/>
          <a:ext cx="2808518" cy="34711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Project Brief</a:t>
          </a:r>
          <a:endParaRPr lang="en-US" sz="1400" b="1" kern="1200" dirty="0"/>
        </a:p>
      </dsp:txBody>
      <dsp:txXfrm>
        <a:off x="2679" y="138844"/>
        <a:ext cx="2808518" cy="138844"/>
      </dsp:txXfrm>
    </dsp:sp>
    <dsp:sp modelId="{B35F40B8-9E63-479B-B93C-8C5D99B6D0BA}">
      <dsp:nvSpPr>
        <dsp:cNvPr id="0" name=""/>
        <dsp:cNvSpPr/>
      </dsp:nvSpPr>
      <dsp:spPr>
        <a:xfrm>
          <a:off x="1349144" y="20826"/>
          <a:ext cx="115587" cy="115587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BD7471B-5021-40FC-A990-4EF6D4B650C6}">
      <dsp:nvSpPr>
        <dsp:cNvPr id="0" name=""/>
        <dsp:cNvSpPr/>
      </dsp:nvSpPr>
      <dsp:spPr>
        <a:xfrm>
          <a:off x="2895453" y="0"/>
          <a:ext cx="2808518" cy="347110"/>
        </a:xfrm>
        <a:prstGeom prst="roundRect">
          <a:avLst>
            <a:gd name="adj" fmla="val 10000"/>
          </a:avLst>
        </a:prstGeom>
        <a:solidFill>
          <a:srgbClr val="4472C4"/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Analysis</a:t>
          </a:r>
          <a:endParaRPr lang="en-US" sz="1400" b="1" kern="1200" dirty="0"/>
        </a:p>
      </dsp:txBody>
      <dsp:txXfrm>
        <a:off x="2895453" y="138844"/>
        <a:ext cx="2808518" cy="138844"/>
      </dsp:txXfrm>
    </dsp:sp>
    <dsp:sp modelId="{33282E1F-0EAE-4E84-96A2-BBED2ADC4ED1}">
      <dsp:nvSpPr>
        <dsp:cNvPr id="0" name=""/>
        <dsp:cNvSpPr/>
      </dsp:nvSpPr>
      <dsp:spPr>
        <a:xfrm>
          <a:off x="4241919" y="20826"/>
          <a:ext cx="115587" cy="115587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8CDB25A-3F8A-44AC-AC0D-CA0508DF408B}">
      <dsp:nvSpPr>
        <dsp:cNvPr id="0" name=""/>
        <dsp:cNvSpPr/>
      </dsp:nvSpPr>
      <dsp:spPr>
        <a:xfrm>
          <a:off x="5788227" y="0"/>
          <a:ext cx="2808518" cy="347110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Machine Learning</a:t>
          </a:r>
        </a:p>
      </dsp:txBody>
      <dsp:txXfrm>
        <a:off x="5788227" y="138844"/>
        <a:ext cx="2808518" cy="138844"/>
      </dsp:txXfrm>
    </dsp:sp>
    <dsp:sp modelId="{ABEE4A3B-13F2-4DF8-B26B-36BF54D2EC77}">
      <dsp:nvSpPr>
        <dsp:cNvPr id="0" name=""/>
        <dsp:cNvSpPr/>
      </dsp:nvSpPr>
      <dsp:spPr>
        <a:xfrm>
          <a:off x="7134693" y="20826"/>
          <a:ext cx="115587" cy="115587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6DFE0AB-3839-4797-AB18-64A37925ABDA}">
      <dsp:nvSpPr>
        <dsp:cNvPr id="0" name=""/>
        <dsp:cNvSpPr/>
      </dsp:nvSpPr>
      <dsp:spPr>
        <a:xfrm>
          <a:off x="8681001" y="0"/>
          <a:ext cx="2808518" cy="347110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Conclusions</a:t>
          </a:r>
        </a:p>
      </dsp:txBody>
      <dsp:txXfrm>
        <a:off x="8681001" y="138844"/>
        <a:ext cx="2808518" cy="138844"/>
      </dsp:txXfrm>
    </dsp:sp>
    <dsp:sp modelId="{A06CCE95-1100-4009-BCB1-6850C167A4A5}">
      <dsp:nvSpPr>
        <dsp:cNvPr id="0" name=""/>
        <dsp:cNvSpPr/>
      </dsp:nvSpPr>
      <dsp:spPr>
        <a:xfrm>
          <a:off x="10027467" y="20826"/>
          <a:ext cx="115587" cy="115587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5D345E-7B4C-4133-8C78-71A2B9771B69}">
      <dsp:nvSpPr>
        <dsp:cNvPr id="0" name=""/>
        <dsp:cNvSpPr/>
      </dsp:nvSpPr>
      <dsp:spPr>
        <a:xfrm>
          <a:off x="459687" y="277687"/>
          <a:ext cx="10572824" cy="52066"/>
        </a:xfrm>
        <a:prstGeom prst="leftRightArrow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tint val="4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91EDD-5F42-4BC4-84C1-B93F474CDCAF}">
      <dsp:nvSpPr>
        <dsp:cNvPr id="0" name=""/>
        <dsp:cNvSpPr/>
      </dsp:nvSpPr>
      <dsp:spPr>
        <a:xfrm>
          <a:off x="0" y="410293"/>
          <a:ext cx="469145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4ED20-5225-4A94-9459-60DF41EF8CF5}">
      <dsp:nvSpPr>
        <dsp:cNvPr id="0" name=""/>
        <dsp:cNvSpPr/>
      </dsp:nvSpPr>
      <dsp:spPr>
        <a:xfrm>
          <a:off x="234572" y="26533"/>
          <a:ext cx="3284015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128" tIns="0" rIns="124128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Data Collection</a:t>
          </a:r>
          <a:endParaRPr lang="en-US" sz="2600" kern="1200" dirty="0"/>
        </a:p>
      </dsp:txBody>
      <dsp:txXfrm>
        <a:off x="272039" y="64000"/>
        <a:ext cx="3209081" cy="692586"/>
      </dsp:txXfrm>
    </dsp:sp>
    <dsp:sp modelId="{CF7D0AD0-00CE-4321-940F-66D71B57AAEC}">
      <dsp:nvSpPr>
        <dsp:cNvPr id="0" name=""/>
        <dsp:cNvSpPr/>
      </dsp:nvSpPr>
      <dsp:spPr>
        <a:xfrm>
          <a:off x="0" y="1589653"/>
          <a:ext cx="469145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7F1F7-EAE0-4D7E-A143-4A82B44637E1}">
      <dsp:nvSpPr>
        <dsp:cNvPr id="0" name=""/>
        <dsp:cNvSpPr/>
      </dsp:nvSpPr>
      <dsp:spPr>
        <a:xfrm>
          <a:off x="234572" y="1205894"/>
          <a:ext cx="3284015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128" tIns="0" rIns="124128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Data Cleaning</a:t>
          </a:r>
          <a:endParaRPr lang="en-US" sz="2600" kern="1200" dirty="0"/>
        </a:p>
      </dsp:txBody>
      <dsp:txXfrm>
        <a:off x="272039" y="1243361"/>
        <a:ext cx="3209081" cy="692586"/>
      </dsp:txXfrm>
    </dsp:sp>
    <dsp:sp modelId="{C65E8393-0574-43B4-B5A5-4D0BF7B7B3FF}">
      <dsp:nvSpPr>
        <dsp:cNvPr id="0" name=""/>
        <dsp:cNvSpPr/>
      </dsp:nvSpPr>
      <dsp:spPr>
        <a:xfrm>
          <a:off x="0" y="2769013"/>
          <a:ext cx="469145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BFB6B-66E8-44F9-89A5-8A4DC2EFA1E3}">
      <dsp:nvSpPr>
        <dsp:cNvPr id="0" name=""/>
        <dsp:cNvSpPr/>
      </dsp:nvSpPr>
      <dsp:spPr>
        <a:xfrm>
          <a:off x="234572" y="2385254"/>
          <a:ext cx="3284015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128" tIns="0" rIns="124128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Data Analysis</a:t>
          </a:r>
          <a:endParaRPr lang="en-US" sz="2600" kern="1200" dirty="0"/>
        </a:p>
      </dsp:txBody>
      <dsp:txXfrm>
        <a:off x="272039" y="2422721"/>
        <a:ext cx="3209081" cy="6925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91EDD-5F42-4BC4-84C1-B93F474CDCAF}">
      <dsp:nvSpPr>
        <dsp:cNvPr id="0" name=""/>
        <dsp:cNvSpPr/>
      </dsp:nvSpPr>
      <dsp:spPr>
        <a:xfrm>
          <a:off x="0" y="410293"/>
          <a:ext cx="505150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4ED20-5225-4A94-9459-60DF41EF8CF5}">
      <dsp:nvSpPr>
        <dsp:cNvPr id="0" name=""/>
        <dsp:cNvSpPr/>
      </dsp:nvSpPr>
      <dsp:spPr>
        <a:xfrm>
          <a:off x="252575" y="26533"/>
          <a:ext cx="353605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54" tIns="0" rIns="133654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Model Training</a:t>
          </a:r>
          <a:endParaRPr lang="en-US" sz="2600" kern="1200" dirty="0"/>
        </a:p>
      </dsp:txBody>
      <dsp:txXfrm>
        <a:off x="290042" y="64000"/>
        <a:ext cx="3461117" cy="692586"/>
      </dsp:txXfrm>
    </dsp:sp>
    <dsp:sp modelId="{CF7D0AD0-00CE-4321-940F-66D71B57AAEC}">
      <dsp:nvSpPr>
        <dsp:cNvPr id="0" name=""/>
        <dsp:cNvSpPr/>
      </dsp:nvSpPr>
      <dsp:spPr>
        <a:xfrm>
          <a:off x="0" y="1589653"/>
          <a:ext cx="505150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7F1F7-EAE0-4D7E-A143-4A82B44637E1}">
      <dsp:nvSpPr>
        <dsp:cNvPr id="0" name=""/>
        <dsp:cNvSpPr/>
      </dsp:nvSpPr>
      <dsp:spPr>
        <a:xfrm>
          <a:off x="252575" y="1205894"/>
          <a:ext cx="353605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54" tIns="0" rIns="133654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Model Optimizing</a:t>
          </a:r>
          <a:endParaRPr lang="en-US" sz="2600" kern="1200" dirty="0"/>
        </a:p>
      </dsp:txBody>
      <dsp:txXfrm>
        <a:off x="290042" y="1243361"/>
        <a:ext cx="3461117" cy="692586"/>
      </dsp:txXfrm>
    </dsp:sp>
    <dsp:sp modelId="{C65E8393-0574-43B4-B5A5-4D0BF7B7B3FF}">
      <dsp:nvSpPr>
        <dsp:cNvPr id="0" name=""/>
        <dsp:cNvSpPr/>
      </dsp:nvSpPr>
      <dsp:spPr>
        <a:xfrm>
          <a:off x="0" y="2769013"/>
          <a:ext cx="505150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BFB6B-66E8-44F9-89A5-8A4DC2EFA1E3}">
      <dsp:nvSpPr>
        <dsp:cNvPr id="0" name=""/>
        <dsp:cNvSpPr/>
      </dsp:nvSpPr>
      <dsp:spPr>
        <a:xfrm>
          <a:off x="252575" y="2385254"/>
          <a:ext cx="353605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54" tIns="0" rIns="133654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Model Evaluation</a:t>
          </a:r>
          <a:endParaRPr lang="en-US" sz="2600" kern="1200" dirty="0"/>
        </a:p>
      </dsp:txBody>
      <dsp:txXfrm>
        <a:off x="290042" y="2422721"/>
        <a:ext cx="3461117" cy="6925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C28D6-66F5-41D8-8E32-F210900A80AE}">
      <dsp:nvSpPr>
        <dsp:cNvPr id="0" name=""/>
        <dsp:cNvSpPr/>
      </dsp:nvSpPr>
      <dsp:spPr>
        <a:xfrm>
          <a:off x="2679" y="0"/>
          <a:ext cx="2808518" cy="34711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Project Brief</a:t>
          </a:r>
          <a:endParaRPr lang="en-US" sz="1400" b="1" kern="1200" dirty="0"/>
        </a:p>
      </dsp:txBody>
      <dsp:txXfrm>
        <a:off x="2679" y="138844"/>
        <a:ext cx="2808518" cy="138844"/>
      </dsp:txXfrm>
    </dsp:sp>
    <dsp:sp modelId="{B35F40B8-9E63-479B-B93C-8C5D99B6D0BA}">
      <dsp:nvSpPr>
        <dsp:cNvPr id="0" name=""/>
        <dsp:cNvSpPr/>
      </dsp:nvSpPr>
      <dsp:spPr>
        <a:xfrm>
          <a:off x="1349144" y="20826"/>
          <a:ext cx="115587" cy="115587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BD7471B-5021-40FC-A990-4EF6D4B650C6}">
      <dsp:nvSpPr>
        <dsp:cNvPr id="0" name=""/>
        <dsp:cNvSpPr/>
      </dsp:nvSpPr>
      <dsp:spPr>
        <a:xfrm>
          <a:off x="2895453" y="0"/>
          <a:ext cx="2808518" cy="347110"/>
        </a:xfrm>
        <a:prstGeom prst="roundRect">
          <a:avLst>
            <a:gd name="adj" fmla="val 10000"/>
          </a:avLst>
        </a:prstGeom>
        <a:solidFill>
          <a:srgbClr val="4472C4"/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Analysis</a:t>
          </a:r>
          <a:endParaRPr lang="en-US" sz="1400" b="1" kern="1200" dirty="0"/>
        </a:p>
      </dsp:txBody>
      <dsp:txXfrm>
        <a:off x="2895453" y="138844"/>
        <a:ext cx="2808518" cy="138844"/>
      </dsp:txXfrm>
    </dsp:sp>
    <dsp:sp modelId="{33282E1F-0EAE-4E84-96A2-BBED2ADC4ED1}">
      <dsp:nvSpPr>
        <dsp:cNvPr id="0" name=""/>
        <dsp:cNvSpPr/>
      </dsp:nvSpPr>
      <dsp:spPr>
        <a:xfrm>
          <a:off x="4241919" y="20826"/>
          <a:ext cx="115587" cy="115587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8CDB25A-3F8A-44AC-AC0D-CA0508DF408B}">
      <dsp:nvSpPr>
        <dsp:cNvPr id="0" name=""/>
        <dsp:cNvSpPr/>
      </dsp:nvSpPr>
      <dsp:spPr>
        <a:xfrm>
          <a:off x="5788227" y="0"/>
          <a:ext cx="2808518" cy="347110"/>
        </a:xfrm>
        <a:prstGeom prst="roundRect">
          <a:avLst>
            <a:gd name="adj" fmla="val 10000"/>
          </a:avLst>
        </a:prstGeom>
        <a:solidFill>
          <a:srgbClr val="4472C4"/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Machine Learning</a:t>
          </a:r>
        </a:p>
      </dsp:txBody>
      <dsp:txXfrm>
        <a:off x="5788227" y="138844"/>
        <a:ext cx="2808518" cy="138844"/>
      </dsp:txXfrm>
    </dsp:sp>
    <dsp:sp modelId="{ABEE4A3B-13F2-4DF8-B26B-36BF54D2EC77}">
      <dsp:nvSpPr>
        <dsp:cNvPr id="0" name=""/>
        <dsp:cNvSpPr/>
      </dsp:nvSpPr>
      <dsp:spPr>
        <a:xfrm>
          <a:off x="7134693" y="20826"/>
          <a:ext cx="115587" cy="115587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6DFE0AB-3839-4797-AB18-64A37925ABDA}">
      <dsp:nvSpPr>
        <dsp:cNvPr id="0" name=""/>
        <dsp:cNvSpPr/>
      </dsp:nvSpPr>
      <dsp:spPr>
        <a:xfrm>
          <a:off x="8681001" y="0"/>
          <a:ext cx="2808518" cy="347110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Conclusions</a:t>
          </a:r>
        </a:p>
      </dsp:txBody>
      <dsp:txXfrm>
        <a:off x="8681001" y="138844"/>
        <a:ext cx="2808518" cy="138844"/>
      </dsp:txXfrm>
    </dsp:sp>
    <dsp:sp modelId="{A06CCE95-1100-4009-BCB1-6850C167A4A5}">
      <dsp:nvSpPr>
        <dsp:cNvPr id="0" name=""/>
        <dsp:cNvSpPr/>
      </dsp:nvSpPr>
      <dsp:spPr>
        <a:xfrm>
          <a:off x="10027467" y="20826"/>
          <a:ext cx="115587" cy="115587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5D345E-7B4C-4133-8C78-71A2B9771B69}">
      <dsp:nvSpPr>
        <dsp:cNvPr id="0" name=""/>
        <dsp:cNvSpPr/>
      </dsp:nvSpPr>
      <dsp:spPr>
        <a:xfrm>
          <a:off x="459687" y="277687"/>
          <a:ext cx="10572824" cy="52066"/>
        </a:xfrm>
        <a:prstGeom prst="leftRightArrow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tint val="4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C28D6-66F5-41D8-8E32-F210900A80AE}">
      <dsp:nvSpPr>
        <dsp:cNvPr id="0" name=""/>
        <dsp:cNvSpPr/>
      </dsp:nvSpPr>
      <dsp:spPr>
        <a:xfrm>
          <a:off x="2679" y="0"/>
          <a:ext cx="2808518" cy="34711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Project Brief</a:t>
          </a:r>
          <a:endParaRPr lang="en-US" sz="1400" b="1" kern="1200" dirty="0"/>
        </a:p>
      </dsp:txBody>
      <dsp:txXfrm>
        <a:off x="2679" y="138844"/>
        <a:ext cx="2808518" cy="138844"/>
      </dsp:txXfrm>
    </dsp:sp>
    <dsp:sp modelId="{B35F40B8-9E63-479B-B93C-8C5D99B6D0BA}">
      <dsp:nvSpPr>
        <dsp:cNvPr id="0" name=""/>
        <dsp:cNvSpPr/>
      </dsp:nvSpPr>
      <dsp:spPr>
        <a:xfrm>
          <a:off x="1349144" y="20826"/>
          <a:ext cx="115587" cy="115587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BD7471B-5021-40FC-A990-4EF6D4B650C6}">
      <dsp:nvSpPr>
        <dsp:cNvPr id="0" name=""/>
        <dsp:cNvSpPr/>
      </dsp:nvSpPr>
      <dsp:spPr>
        <a:xfrm>
          <a:off x="2895453" y="0"/>
          <a:ext cx="2808518" cy="34711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Analysis</a:t>
          </a:r>
          <a:endParaRPr lang="en-US" sz="1400" b="1" kern="1200" dirty="0"/>
        </a:p>
      </dsp:txBody>
      <dsp:txXfrm>
        <a:off x="2895453" y="138844"/>
        <a:ext cx="2808518" cy="138844"/>
      </dsp:txXfrm>
    </dsp:sp>
    <dsp:sp modelId="{33282E1F-0EAE-4E84-96A2-BBED2ADC4ED1}">
      <dsp:nvSpPr>
        <dsp:cNvPr id="0" name=""/>
        <dsp:cNvSpPr/>
      </dsp:nvSpPr>
      <dsp:spPr>
        <a:xfrm>
          <a:off x="4241919" y="20826"/>
          <a:ext cx="115587" cy="115587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8CDB25A-3F8A-44AC-AC0D-CA0508DF408B}">
      <dsp:nvSpPr>
        <dsp:cNvPr id="0" name=""/>
        <dsp:cNvSpPr/>
      </dsp:nvSpPr>
      <dsp:spPr>
        <a:xfrm>
          <a:off x="5788227" y="0"/>
          <a:ext cx="2808518" cy="347110"/>
        </a:xfrm>
        <a:prstGeom prst="roundRect">
          <a:avLst>
            <a:gd name="adj" fmla="val 10000"/>
          </a:avLst>
        </a:prstGeom>
        <a:solidFill>
          <a:srgbClr val="4472C4"/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Machine Learning</a:t>
          </a:r>
        </a:p>
      </dsp:txBody>
      <dsp:txXfrm>
        <a:off x="5788227" y="138844"/>
        <a:ext cx="2808518" cy="138844"/>
      </dsp:txXfrm>
    </dsp:sp>
    <dsp:sp modelId="{ABEE4A3B-13F2-4DF8-B26B-36BF54D2EC77}">
      <dsp:nvSpPr>
        <dsp:cNvPr id="0" name=""/>
        <dsp:cNvSpPr/>
      </dsp:nvSpPr>
      <dsp:spPr>
        <a:xfrm>
          <a:off x="7134693" y="20826"/>
          <a:ext cx="115587" cy="115587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6DFE0AB-3839-4797-AB18-64A37925ABDA}">
      <dsp:nvSpPr>
        <dsp:cNvPr id="0" name=""/>
        <dsp:cNvSpPr/>
      </dsp:nvSpPr>
      <dsp:spPr>
        <a:xfrm>
          <a:off x="8681001" y="0"/>
          <a:ext cx="2808518" cy="347110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Conclusions</a:t>
          </a:r>
        </a:p>
      </dsp:txBody>
      <dsp:txXfrm>
        <a:off x="8681001" y="138844"/>
        <a:ext cx="2808518" cy="138844"/>
      </dsp:txXfrm>
    </dsp:sp>
    <dsp:sp modelId="{A06CCE95-1100-4009-BCB1-6850C167A4A5}">
      <dsp:nvSpPr>
        <dsp:cNvPr id="0" name=""/>
        <dsp:cNvSpPr/>
      </dsp:nvSpPr>
      <dsp:spPr>
        <a:xfrm>
          <a:off x="10027467" y="20826"/>
          <a:ext cx="115587" cy="115587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5D345E-7B4C-4133-8C78-71A2B9771B69}">
      <dsp:nvSpPr>
        <dsp:cNvPr id="0" name=""/>
        <dsp:cNvSpPr/>
      </dsp:nvSpPr>
      <dsp:spPr>
        <a:xfrm>
          <a:off x="459687" y="277687"/>
          <a:ext cx="10572824" cy="52066"/>
        </a:xfrm>
        <a:prstGeom prst="leftRightArrow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tint val="4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A2CF3-60B4-4A74-812D-DD89FA2EC463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A8836-E06B-4A43-BD63-209EB557A5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93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A8836-E06B-4A43-BD63-209EB557A56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01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1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1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35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30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03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1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6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7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7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0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1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5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8C9B8CC-86D4-4612-8D24-B3BA805B0E9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6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8C9B8CC-86D4-4612-8D24-B3BA805B0E9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34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6.jp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.linkedin.com/in/yam-cooper-1599108a" TargetMode="External"/><Relationship Id="rId5" Type="http://schemas.openxmlformats.org/officeDocument/2006/relationships/hyperlink" Target="mailto:yamcooper@outlook.com" TargetMode="External"/><Relationship Id="rId4" Type="http://schemas.openxmlformats.org/officeDocument/2006/relationships/hyperlink" Target="https://github.com/YamCoop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8.sv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10.svg"/><Relationship Id="rId7" Type="http://schemas.openxmlformats.org/officeDocument/2006/relationships/diagramLayout" Target="../diagrams/layou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8.png"/><Relationship Id="rId10" Type="http://schemas.microsoft.com/office/2007/relationships/diagramDrawing" Target="../diagrams/drawing4.xml"/><Relationship Id="rId4" Type="http://schemas.openxmlformats.org/officeDocument/2006/relationships/image" Target="../media/image7.jpeg"/><Relationship Id="rId9" Type="http://schemas.openxmlformats.org/officeDocument/2006/relationships/diagramColors" Target="../diagrams/colors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99E8-6565-4413-B892-072FE4F7A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7450" y="535258"/>
            <a:ext cx="8834403" cy="3653970"/>
          </a:xfrm>
        </p:spPr>
        <p:txBody>
          <a:bodyPr anchor="b">
            <a:normAutofit fontScale="9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A</a:t>
            </a:r>
            <a:r>
              <a:rPr lang="en-US" dirty="0" err="1" smtClean="0">
                <a:solidFill>
                  <a:srgbClr val="FFFFFF"/>
                </a:solidFill>
              </a:rPr>
              <a:t>dalegIT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Final Project 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Presentation: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Sales Lead 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Prediction</a:t>
            </a:r>
            <a:r>
              <a:rPr lang="en-CA" dirty="0"/>
              <a:t> 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0475F-A3E7-4D1C-BB7B-C83F828A1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125" y="5304702"/>
            <a:ext cx="9297055" cy="1069294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Data </a:t>
            </a:r>
            <a:r>
              <a:rPr lang="en-US" sz="2800" dirty="0">
                <a:solidFill>
                  <a:srgbClr val="FFFFFF"/>
                </a:solidFill>
              </a:rPr>
              <a:t>Analytics and Business </a:t>
            </a:r>
            <a:r>
              <a:rPr lang="en-US" sz="2800" dirty="0" smtClean="0">
                <a:solidFill>
                  <a:srgbClr val="FFFFFF"/>
                </a:solidFill>
              </a:rPr>
              <a:t>Intelligence</a:t>
            </a:r>
          </a:p>
          <a:p>
            <a:r>
              <a:rPr lang="en-US" sz="2800" dirty="0" smtClean="0">
                <a:solidFill>
                  <a:srgbClr val="FFFFFF"/>
                </a:solidFill>
              </a:rPr>
              <a:t>Data </a:t>
            </a:r>
            <a:r>
              <a:rPr lang="en-US" sz="2800" dirty="0">
                <a:solidFill>
                  <a:srgbClr val="FFFFFF"/>
                </a:solidFill>
              </a:rPr>
              <a:t>Science and Machine Learning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F56CE3B-6616-4350-B3C3-08F66ADB0406}"/>
              </a:ext>
            </a:extLst>
          </p:cNvPr>
          <p:cNvSpPr txBox="1">
            <a:spLocks/>
          </p:cNvSpPr>
          <p:nvPr/>
        </p:nvSpPr>
        <p:spPr>
          <a:xfrm>
            <a:off x="7116086" y="3372000"/>
            <a:ext cx="5252721" cy="53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FFFF"/>
                </a:solidFill>
              </a:rPr>
              <a:t>Yam Cooper, </a:t>
            </a:r>
            <a:r>
              <a:rPr lang="en-US" sz="1400" dirty="0" smtClean="0">
                <a:solidFill>
                  <a:srgbClr val="FFFFFF"/>
                </a:solidFill>
              </a:rPr>
              <a:t>collecting data in the field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180" y="535258"/>
            <a:ext cx="3550320" cy="25584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4035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31581" y="514095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/>
              <a:t>The Da </a:t>
            </a:r>
            <a:r>
              <a:rPr lang="en-CA" dirty="0" err="1" smtClean="0"/>
              <a:t>Vinchimp</a:t>
            </a:r>
            <a:r>
              <a:rPr lang="en-CA" dirty="0" smtClean="0"/>
              <a:t> Code</a:t>
            </a:r>
            <a:endParaRPr lang="en-CA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D5AA16E-EF69-4341-9496-CB91D1A0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6137048"/>
              </p:ext>
            </p:extLst>
          </p:nvPr>
        </p:nvGraphicFramePr>
        <p:xfrm>
          <a:off x="557561" y="6377354"/>
          <a:ext cx="11492200" cy="347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51" y="2388519"/>
            <a:ext cx="3672788" cy="27564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5F56CE3B-6616-4350-B3C3-08F66ADB0406}"/>
              </a:ext>
            </a:extLst>
          </p:cNvPr>
          <p:cNvSpPr txBox="1">
            <a:spLocks/>
          </p:cNvSpPr>
          <p:nvPr/>
        </p:nvSpPr>
        <p:spPr>
          <a:xfrm>
            <a:off x="3291219" y="5309495"/>
            <a:ext cx="5252721" cy="53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FFFFFF"/>
                </a:solidFill>
              </a:rPr>
              <a:t>The author, coding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3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535715"/>
              </p:ext>
            </p:extLst>
          </p:nvPr>
        </p:nvGraphicFramePr>
        <p:xfrm>
          <a:off x="4828475" y="2097723"/>
          <a:ext cx="63874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568">
                  <a:extLst>
                    <a:ext uri="{9D8B030D-6E8A-4147-A177-3AD203B41FA5}">
                      <a16:colId xmlns:a16="http://schemas.microsoft.com/office/drawing/2014/main" val="3202798481"/>
                    </a:ext>
                  </a:extLst>
                </a:gridCol>
                <a:gridCol w="1064568">
                  <a:extLst>
                    <a:ext uri="{9D8B030D-6E8A-4147-A177-3AD203B41FA5}">
                      <a16:colId xmlns:a16="http://schemas.microsoft.com/office/drawing/2014/main" val="1603023022"/>
                    </a:ext>
                  </a:extLst>
                </a:gridCol>
                <a:gridCol w="1064568">
                  <a:extLst>
                    <a:ext uri="{9D8B030D-6E8A-4147-A177-3AD203B41FA5}">
                      <a16:colId xmlns:a16="http://schemas.microsoft.com/office/drawing/2014/main" val="1862187241"/>
                    </a:ext>
                  </a:extLst>
                </a:gridCol>
                <a:gridCol w="1064568">
                  <a:extLst>
                    <a:ext uri="{9D8B030D-6E8A-4147-A177-3AD203B41FA5}">
                      <a16:colId xmlns:a16="http://schemas.microsoft.com/office/drawing/2014/main" val="3857388900"/>
                    </a:ext>
                  </a:extLst>
                </a:gridCol>
                <a:gridCol w="1064568">
                  <a:extLst>
                    <a:ext uri="{9D8B030D-6E8A-4147-A177-3AD203B41FA5}">
                      <a16:colId xmlns:a16="http://schemas.microsoft.com/office/drawing/2014/main" val="625432049"/>
                    </a:ext>
                  </a:extLst>
                </a:gridCol>
                <a:gridCol w="1064568">
                  <a:extLst>
                    <a:ext uri="{9D8B030D-6E8A-4147-A177-3AD203B41FA5}">
                      <a16:colId xmlns:a16="http://schemas.microsoft.com/office/drawing/2014/main" val="1087884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 Accuracy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00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DecisionTree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0.785349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0.785492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0.545492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0.570338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0.557638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7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0.837318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0.851826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0.660841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0.645479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0.65307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223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Naive Bayes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0.586143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0.627551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0.343388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0.816349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0.483428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01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KNeighbours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0.740035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0.835568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0.466706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0.672156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487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0.798291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0.856649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0.565078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0.649854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0.604508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8019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0.775766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0.850605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0.520755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0.686567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0.592275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453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ExtraTreesClassifier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0.82458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0.836056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0.632055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0.623435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0.627715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227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AdaBoostClassifier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0.831743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0.856079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0.631143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0.69952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0.663575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15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GradientBoostingClassifier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0.834632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0.860983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0.632158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0.724395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0.675141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8350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0.85791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0.856832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0.745149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0.609453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0.670504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229445"/>
                  </a:ext>
                </a:extLst>
              </a:tr>
            </a:tbl>
          </a:graphicData>
        </a:graphic>
      </p:graphicFrame>
      <p:sp>
        <p:nvSpPr>
          <p:cNvPr id="18" name="Title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/>
              <a:t>Machine Learning</a:t>
            </a:r>
            <a:endParaRPr lang="en-CA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44" y="3256156"/>
            <a:ext cx="4400310" cy="2062975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D5AA16E-EF69-4341-9496-CB91D1A0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52307"/>
              </p:ext>
            </p:extLst>
          </p:nvPr>
        </p:nvGraphicFramePr>
        <p:xfrm>
          <a:off x="557561" y="6377354"/>
          <a:ext cx="11492200" cy="347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10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26265"/>
              </p:ext>
            </p:extLst>
          </p:nvPr>
        </p:nvGraphicFramePr>
        <p:xfrm>
          <a:off x="2255394" y="2840729"/>
          <a:ext cx="5288620" cy="1163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724">
                  <a:extLst>
                    <a:ext uri="{9D8B030D-6E8A-4147-A177-3AD203B41FA5}">
                      <a16:colId xmlns:a16="http://schemas.microsoft.com/office/drawing/2014/main" val="3202798481"/>
                    </a:ext>
                  </a:extLst>
                </a:gridCol>
                <a:gridCol w="1057724">
                  <a:extLst>
                    <a:ext uri="{9D8B030D-6E8A-4147-A177-3AD203B41FA5}">
                      <a16:colId xmlns:a16="http://schemas.microsoft.com/office/drawing/2014/main" val="1603023022"/>
                    </a:ext>
                  </a:extLst>
                </a:gridCol>
                <a:gridCol w="1057724">
                  <a:extLst>
                    <a:ext uri="{9D8B030D-6E8A-4147-A177-3AD203B41FA5}">
                      <a16:colId xmlns:a16="http://schemas.microsoft.com/office/drawing/2014/main" val="3857388900"/>
                    </a:ext>
                  </a:extLst>
                </a:gridCol>
                <a:gridCol w="1057724">
                  <a:extLst>
                    <a:ext uri="{9D8B030D-6E8A-4147-A177-3AD203B41FA5}">
                      <a16:colId xmlns:a16="http://schemas.microsoft.com/office/drawing/2014/main" val="625432049"/>
                    </a:ext>
                  </a:extLst>
                </a:gridCol>
                <a:gridCol w="1057724">
                  <a:extLst>
                    <a:ext uri="{9D8B030D-6E8A-4147-A177-3AD203B41FA5}">
                      <a16:colId xmlns:a16="http://schemas.microsoft.com/office/drawing/2014/main" val="1087884267"/>
                    </a:ext>
                  </a:extLst>
                </a:gridCol>
              </a:tblGrid>
              <a:tr h="581586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006948"/>
                  </a:ext>
                </a:extLst>
              </a:tr>
              <a:tr h="581586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0.858378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0.749787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0.604820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0.669547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229445"/>
                  </a:ext>
                </a:extLst>
              </a:tr>
            </a:tbl>
          </a:graphicData>
        </a:graphic>
      </p:graphicFrame>
      <p:sp>
        <p:nvSpPr>
          <p:cNvPr id="18" name="Title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/>
              <a:t>Hyper-Parameter Tuning</a:t>
            </a:r>
            <a:endParaRPr lang="en-CA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D5AA16E-EF69-4341-9496-CB91D1A0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52307"/>
              </p:ext>
            </p:extLst>
          </p:nvPr>
        </p:nvGraphicFramePr>
        <p:xfrm>
          <a:off x="557561" y="6377354"/>
          <a:ext cx="11492200" cy="347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49064" y="2370200"/>
            <a:ext cx="61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XGBoost</a:t>
            </a:r>
            <a:r>
              <a:rPr lang="en-CA" dirty="0" smtClean="0"/>
              <a:t> Before Hyper-parameter Tuning: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2138431" y="4124800"/>
            <a:ext cx="574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XGBoost</a:t>
            </a:r>
            <a:r>
              <a:rPr lang="en-CA" dirty="0" smtClean="0"/>
              <a:t> After Hyper-parameter Tuning: Significant Recall improvement.</a:t>
            </a:r>
            <a:endParaRPr lang="en-C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459155"/>
              </p:ext>
            </p:extLst>
          </p:nvPr>
        </p:nvGraphicFramePr>
        <p:xfrm>
          <a:off x="2255393" y="4865108"/>
          <a:ext cx="5288620" cy="1163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724">
                  <a:extLst>
                    <a:ext uri="{9D8B030D-6E8A-4147-A177-3AD203B41FA5}">
                      <a16:colId xmlns:a16="http://schemas.microsoft.com/office/drawing/2014/main" val="3202798481"/>
                    </a:ext>
                  </a:extLst>
                </a:gridCol>
                <a:gridCol w="1057724">
                  <a:extLst>
                    <a:ext uri="{9D8B030D-6E8A-4147-A177-3AD203B41FA5}">
                      <a16:colId xmlns:a16="http://schemas.microsoft.com/office/drawing/2014/main" val="1603023022"/>
                    </a:ext>
                  </a:extLst>
                </a:gridCol>
                <a:gridCol w="1057724">
                  <a:extLst>
                    <a:ext uri="{9D8B030D-6E8A-4147-A177-3AD203B41FA5}">
                      <a16:colId xmlns:a16="http://schemas.microsoft.com/office/drawing/2014/main" val="3857388900"/>
                    </a:ext>
                  </a:extLst>
                </a:gridCol>
                <a:gridCol w="1057724">
                  <a:extLst>
                    <a:ext uri="{9D8B030D-6E8A-4147-A177-3AD203B41FA5}">
                      <a16:colId xmlns:a16="http://schemas.microsoft.com/office/drawing/2014/main" val="625432049"/>
                    </a:ext>
                  </a:extLst>
                </a:gridCol>
                <a:gridCol w="1057724">
                  <a:extLst>
                    <a:ext uri="{9D8B030D-6E8A-4147-A177-3AD203B41FA5}">
                      <a16:colId xmlns:a16="http://schemas.microsoft.com/office/drawing/2014/main" val="1087884267"/>
                    </a:ext>
                  </a:extLst>
                </a:gridCol>
              </a:tblGrid>
              <a:tr h="581586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006948"/>
                  </a:ext>
                </a:extLst>
              </a:tr>
              <a:tr h="581586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0.861308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0.824966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0.527191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0.643290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22944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957452" y="2842689"/>
            <a:ext cx="2762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 smtClean="0"/>
              <a:t>Recall</a:t>
            </a:r>
            <a:r>
              <a:rPr lang="en-CA" dirty="0" smtClean="0"/>
              <a:t> is the metric to focus on.</a:t>
            </a:r>
          </a:p>
          <a:p>
            <a:r>
              <a:rPr lang="en-CA" dirty="0" smtClean="0"/>
              <a:t>It is a measure of the leads we falsely predict as non-leads.</a:t>
            </a:r>
          </a:p>
          <a:p>
            <a:endParaRPr lang="en-CA" dirty="0"/>
          </a:p>
          <a:p>
            <a:r>
              <a:rPr lang="en-CA" dirty="0" smtClean="0"/>
              <a:t>The higher, the better!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711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2AF56-2A65-4ABC-B9F2-9D607BAB6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671292"/>
            <a:ext cx="10571998" cy="5533496"/>
          </a:xfrm>
        </p:spPr>
        <p:txBody>
          <a:bodyPr anchor="ctr">
            <a:normAutofit/>
          </a:bodyPr>
          <a:lstStyle/>
          <a:p>
            <a:r>
              <a:rPr lang="en-US" sz="2000" dirty="0" smtClean="0"/>
              <a:t>Focus promotions on:</a:t>
            </a:r>
          </a:p>
          <a:p>
            <a:pPr lvl="1"/>
            <a:r>
              <a:rPr lang="en-US" sz="1800" dirty="0" smtClean="0"/>
              <a:t>Highest client-content regions</a:t>
            </a:r>
          </a:p>
          <a:p>
            <a:pPr lvl="1"/>
            <a:r>
              <a:rPr lang="en-US" sz="1800" dirty="0" smtClean="0"/>
              <a:t>Highest lead-content regions</a:t>
            </a:r>
          </a:p>
          <a:p>
            <a:pPr lvl="1"/>
            <a:r>
              <a:rPr lang="en-US" sz="1800" dirty="0" smtClean="0"/>
              <a:t>Highest lead-content acquisition channels</a:t>
            </a:r>
          </a:p>
          <a:p>
            <a:r>
              <a:rPr lang="en-US" sz="2000" dirty="0" smtClean="0"/>
              <a:t>Sub-segment via surveys to further understand the occupational categories</a:t>
            </a:r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10000" y="286455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/>
              <a:t>Conclusions</a:t>
            </a:r>
            <a:endParaRPr lang="en-CA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D5AA16E-EF69-4341-9496-CB91D1A0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7391004"/>
              </p:ext>
            </p:extLst>
          </p:nvPr>
        </p:nvGraphicFramePr>
        <p:xfrm>
          <a:off x="557561" y="6377354"/>
          <a:ext cx="11492200" cy="347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863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FB84-F803-4206-A4A1-66597603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2AF56-2A65-4ABC-B9F2-9D607BAB6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038615"/>
            <a:ext cx="10571998" cy="5533496"/>
          </a:xfrm>
        </p:spPr>
        <p:txBody>
          <a:bodyPr anchor="ctr">
            <a:normAutofit/>
          </a:bodyPr>
          <a:lstStyle/>
          <a:p>
            <a:r>
              <a:rPr lang="en-US" sz="2000" dirty="0" smtClean="0"/>
              <a:t>Cater more products to business owners to get more leads from this category</a:t>
            </a:r>
          </a:p>
          <a:p>
            <a:r>
              <a:rPr lang="en-US" sz="2000" dirty="0" smtClean="0"/>
              <a:t>Improve data availability for credit product column</a:t>
            </a:r>
          </a:p>
          <a:p>
            <a:r>
              <a:rPr lang="en-US" sz="2000" dirty="0" smtClean="0"/>
              <a:t>Survey the clientele to gauge interest and needs in various products in the various demographics</a:t>
            </a:r>
          </a:p>
          <a:p>
            <a:r>
              <a:rPr lang="en-US" sz="2000" dirty="0" smtClean="0"/>
              <a:t>Next step - Employ deep learning, neural networks for further accuracy</a:t>
            </a:r>
          </a:p>
          <a:p>
            <a:endParaRPr lang="en-US" sz="2000" dirty="0" smtClean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10000" y="286455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/>
              <a:t>Conclusions</a:t>
            </a:r>
            <a:endParaRPr lang="en-CA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D5AA16E-EF69-4341-9496-CB91D1A0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197788"/>
              </p:ext>
            </p:extLst>
          </p:nvPr>
        </p:nvGraphicFramePr>
        <p:xfrm>
          <a:off x="557561" y="6377354"/>
          <a:ext cx="11492200" cy="347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9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62" y="2874115"/>
            <a:ext cx="4336599" cy="28910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5" t="30133" r="28369" b="31615"/>
          <a:stretch/>
        </p:blipFill>
        <p:spPr>
          <a:xfrm>
            <a:off x="3362712" y="2856463"/>
            <a:ext cx="1478384" cy="151543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94206-4FCB-4C97-A337-87A5F015B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001" y="965001"/>
            <a:ext cx="7289799" cy="5533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smtClean="0"/>
              <a:t>Full project code will be available on my </a:t>
            </a:r>
            <a:r>
              <a:rPr lang="en-US" dirty="0" smtClean="0">
                <a:hlinkClick r:id="rId4"/>
              </a:rPr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github.com/YamCooper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yamcooper@outlook.com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6"/>
              </a:rPr>
              <a:t>LinkedIn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ca.linkedin.com/in/yam-cooper-1599108a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90751" y="334957"/>
            <a:ext cx="1471961" cy="1260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Python</a:t>
            </a:r>
            <a:endParaRPr lang="en-CA" b="1" dirty="0"/>
          </a:p>
        </p:txBody>
      </p:sp>
      <p:sp>
        <p:nvSpPr>
          <p:cNvPr id="8" name="Rectangle 7"/>
          <p:cNvSpPr/>
          <p:nvPr/>
        </p:nvSpPr>
        <p:spPr>
          <a:xfrm>
            <a:off x="3635600" y="334957"/>
            <a:ext cx="1471961" cy="1260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SQL</a:t>
            </a:r>
            <a:endParaRPr lang="en-CA" b="1" dirty="0"/>
          </a:p>
        </p:txBody>
      </p:sp>
      <p:sp>
        <p:nvSpPr>
          <p:cNvPr id="9" name="Rectangle 8"/>
          <p:cNvSpPr/>
          <p:nvPr/>
        </p:nvSpPr>
        <p:spPr>
          <a:xfrm>
            <a:off x="5380449" y="334957"/>
            <a:ext cx="1471961" cy="1260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 smtClean="0"/>
              <a:t>PowerBI</a:t>
            </a:r>
            <a:endParaRPr lang="en-CA" b="1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F56CE3B-6616-4350-B3C3-08F66ADB0406}"/>
              </a:ext>
            </a:extLst>
          </p:cNvPr>
          <p:cNvSpPr txBox="1">
            <a:spLocks/>
          </p:cNvSpPr>
          <p:nvPr/>
        </p:nvSpPr>
        <p:spPr>
          <a:xfrm>
            <a:off x="607818" y="5907563"/>
            <a:ext cx="4297680" cy="53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FFFFFF"/>
                </a:solidFill>
              </a:rPr>
              <a:t>The author, posting on </a:t>
            </a:r>
            <a:r>
              <a:rPr lang="en-US" sz="1600" dirty="0" err="1" smtClean="0">
                <a:solidFill>
                  <a:srgbClr val="FFFFFF"/>
                </a:solidFill>
              </a:rPr>
              <a:t>StackOverflow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93240" y="2984269"/>
            <a:ext cx="19944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“How </a:t>
            </a:r>
            <a:r>
              <a:rPr lang="en-US" sz="1400" dirty="0">
                <a:solidFill>
                  <a:schemeClr val="bg1"/>
                </a:solidFill>
              </a:rPr>
              <a:t>to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escape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the zoo?”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99836" y="334957"/>
            <a:ext cx="1471961" cy="1260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Ape vlog</a:t>
            </a:r>
            <a:endParaRPr lang="en-CA" b="1" dirty="0"/>
          </a:p>
        </p:txBody>
      </p:sp>
      <p:sp>
        <p:nvSpPr>
          <p:cNvPr id="14" name="Rectangle 13"/>
          <p:cNvSpPr/>
          <p:nvPr/>
        </p:nvSpPr>
        <p:spPr>
          <a:xfrm>
            <a:off x="8831622" y="334957"/>
            <a:ext cx="1471961" cy="1260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and more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78109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0DF3-7351-4877-9F13-7A097D3A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9" y="0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E2B54C-B436-42D1-8C6B-BF7A979329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378666"/>
              </p:ext>
            </p:extLst>
          </p:nvPr>
        </p:nvGraphicFramePr>
        <p:xfrm>
          <a:off x="1136429" y="2278173"/>
          <a:ext cx="646786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781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2AF56-2A65-4ABC-B9F2-9D607BAB6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2342" y="1511128"/>
            <a:ext cx="8509328" cy="5048837"/>
          </a:xfrm>
        </p:spPr>
        <p:txBody>
          <a:bodyPr anchor="ctr">
            <a:normAutofit/>
          </a:bodyPr>
          <a:lstStyle/>
          <a:p>
            <a:pPr lvl="0"/>
            <a:r>
              <a:rPr lang="en-CA" dirty="0" smtClean="0"/>
              <a:t>Dataset</a:t>
            </a:r>
            <a:r>
              <a:rPr lang="en-CA" dirty="0"/>
              <a:t>: bank client records indicating leads for a credit card promotion campaign</a:t>
            </a:r>
          </a:p>
          <a:p>
            <a:pPr lvl="0"/>
            <a:r>
              <a:rPr lang="en-CA" dirty="0"/>
              <a:t>Learning goals: </a:t>
            </a:r>
          </a:p>
          <a:p>
            <a:pPr lvl="1"/>
            <a:r>
              <a:rPr lang="en-CA" dirty="0"/>
              <a:t>Process a dataset through the entire machine learning pipeline using python</a:t>
            </a:r>
          </a:p>
          <a:p>
            <a:pPr lvl="1"/>
            <a:r>
              <a:rPr lang="en-CA" dirty="0"/>
              <a:t>Derive meaningful insights about the data through analysis</a:t>
            </a:r>
          </a:p>
          <a:p>
            <a:pPr lvl="1"/>
            <a:r>
              <a:rPr lang="en-CA" dirty="0"/>
              <a:t>Create a ML model that can predict which client might be a lead</a:t>
            </a:r>
          </a:p>
          <a:p>
            <a:pPr lvl="0"/>
            <a:r>
              <a:rPr lang="en-CA" dirty="0"/>
              <a:t>Motivation: </a:t>
            </a:r>
            <a:endParaRPr lang="en-CA" dirty="0" smtClean="0"/>
          </a:p>
          <a:p>
            <a:pPr lvl="1"/>
            <a:r>
              <a:rPr lang="en-US" dirty="0" smtClean="0"/>
              <a:t>Assist </a:t>
            </a:r>
            <a:r>
              <a:rPr lang="en-US" dirty="0"/>
              <a:t>the business in increasing its profit by enabling the marketing department to more accurately target clients that are most likely to buy, in turn reducing cost </a:t>
            </a:r>
            <a:r>
              <a:rPr lang="en-US" dirty="0" smtClean="0"/>
              <a:t>and </a:t>
            </a:r>
            <a:r>
              <a:rPr lang="en-US" dirty="0"/>
              <a:t>turn-around </a:t>
            </a:r>
            <a:r>
              <a:rPr lang="en-US" dirty="0" smtClean="0"/>
              <a:t>time</a:t>
            </a:r>
            <a:endParaRPr lang="en-US" dirty="0"/>
          </a:p>
          <a:p>
            <a:pPr lvl="1"/>
            <a:r>
              <a:rPr lang="en-US" dirty="0" smtClean="0"/>
              <a:t>Glean other insights that can help the business resell to more clients or get more leads </a:t>
            </a:r>
            <a:endParaRPr lang="en-CA" dirty="0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7D5AA16E-EF69-4341-9496-CB91D1A0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3719371"/>
              </p:ext>
            </p:extLst>
          </p:nvPr>
        </p:nvGraphicFramePr>
        <p:xfrm>
          <a:off x="557561" y="6377354"/>
          <a:ext cx="11492200" cy="347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1D599E8-6565-4413-B892-072FE4F7ACBB}"/>
              </a:ext>
            </a:extLst>
          </p:cNvPr>
          <p:cNvSpPr txBox="1">
            <a:spLocks/>
          </p:cNvSpPr>
          <p:nvPr/>
        </p:nvSpPr>
        <p:spPr>
          <a:xfrm>
            <a:off x="1280160" y="641615"/>
            <a:ext cx="9036148" cy="81204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Project Brief: Sales Lead Prediction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5438" y="2422770"/>
            <a:ext cx="2393982" cy="3180862"/>
            <a:chOff x="328207" y="2326914"/>
            <a:chExt cx="2689642" cy="357370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207" y="2326914"/>
              <a:ext cx="2689642" cy="357370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46" t="24046" r="14847" b="20227"/>
            <a:stretch/>
          </p:blipFill>
          <p:spPr>
            <a:xfrm rot="20726831">
              <a:off x="1071857" y="3322326"/>
              <a:ext cx="1374021" cy="82950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1818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8D31-1C1B-4DC7-A5C7-01F5A45A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845" y="2122544"/>
            <a:ext cx="10567142" cy="4880962"/>
          </a:xfrm>
        </p:spPr>
        <p:txBody>
          <a:bodyPr numCol="2" anchor="ctr"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Dataset</a:t>
            </a:r>
            <a:r>
              <a:rPr lang="en-US" dirty="0"/>
              <a:t> </a:t>
            </a:r>
            <a:r>
              <a:rPr lang="en-US" dirty="0" smtClean="0"/>
              <a:t>features: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Account info:</a:t>
            </a:r>
            <a:endParaRPr lang="en-US" dirty="0"/>
          </a:p>
          <a:p>
            <a:pPr lvl="1"/>
            <a:r>
              <a:rPr lang="en-US" dirty="0" smtClean="0"/>
              <a:t>Monthly account balance</a:t>
            </a:r>
            <a:endParaRPr lang="en-US" dirty="0"/>
          </a:p>
          <a:p>
            <a:pPr lvl="1"/>
            <a:r>
              <a:rPr lang="en-US" dirty="0" smtClean="0"/>
              <a:t>Vintage (tenure)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Demographic info:</a:t>
            </a:r>
            <a:endParaRPr lang="en-US" dirty="0"/>
          </a:p>
          <a:p>
            <a:pPr lvl="1"/>
            <a:r>
              <a:rPr lang="en-US" sz="1500" dirty="0" smtClean="0"/>
              <a:t>Gender</a:t>
            </a:r>
          </a:p>
          <a:p>
            <a:pPr lvl="1"/>
            <a:r>
              <a:rPr lang="en-US" sz="1500" dirty="0" smtClean="0"/>
              <a:t>Age</a:t>
            </a:r>
          </a:p>
          <a:p>
            <a:pPr lvl="1"/>
            <a:r>
              <a:rPr lang="en-US" sz="1500" dirty="0" smtClean="0"/>
              <a:t>Occupation</a:t>
            </a:r>
          </a:p>
          <a:p>
            <a:pPr lvl="1"/>
            <a:r>
              <a:rPr lang="en-US" sz="1500" dirty="0" smtClean="0"/>
              <a:t>Region</a:t>
            </a:r>
          </a:p>
          <a:p>
            <a:pPr lvl="1"/>
            <a:endParaRPr lang="en-US" sz="1500" dirty="0" smtClean="0"/>
          </a:p>
          <a:p>
            <a:pPr marL="457200" lvl="1" indent="0">
              <a:buNone/>
            </a:pPr>
            <a:endParaRPr lang="en-US" sz="1500" dirty="0"/>
          </a:p>
          <a:p>
            <a:pPr lvl="1"/>
            <a:endParaRPr lang="en-US" sz="1500" dirty="0" smtClean="0"/>
          </a:p>
          <a:p>
            <a:pPr marL="457200" lvl="1" indent="0">
              <a:buNone/>
            </a:pPr>
            <a:endParaRPr lang="en-US" sz="1500" dirty="0"/>
          </a:p>
          <a:p>
            <a:r>
              <a:rPr lang="en-US" dirty="0" smtClean="0"/>
              <a:t>Marketing-related info:</a:t>
            </a:r>
          </a:p>
          <a:p>
            <a:pPr lvl="1"/>
            <a:r>
              <a:rPr lang="en-US" dirty="0" smtClean="0"/>
              <a:t>Acquisition channel </a:t>
            </a:r>
          </a:p>
          <a:p>
            <a:pPr lvl="1"/>
            <a:r>
              <a:rPr lang="en-US" dirty="0" smtClean="0"/>
              <a:t>Account activity</a:t>
            </a:r>
          </a:p>
          <a:p>
            <a:pPr lvl="1"/>
            <a:r>
              <a:rPr lang="en-US" dirty="0" smtClean="0"/>
              <a:t>Product indicated</a:t>
            </a:r>
          </a:p>
          <a:p>
            <a:pPr lvl="1"/>
            <a:r>
              <a:rPr lang="en-US" dirty="0" smtClean="0"/>
              <a:t>Interest indicated </a:t>
            </a:r>
            <a:br>
              <a:rPr lang="en-US" dirty="0" smtClean="0"/>
            </a:br>
            <a:r>
              <a:rPr lang="en-US" dirty="0" smtClean="0"/>
              <a:t>(Are they a lead?)</a:t>
            </a:r>
          </a:p>
          <a:p>
            <a:pPr lvl="1"/>
            <a:endParaRPr lang="en-US" dirty="0"/>
          </a:p>
          <a:p>
            <a:r>
              <a:rPr lang="en-US" dirty="0" smtClean="0"/>
              <a:t>Dataset is most likely </a:t>
            </a:r>
            <a:br>
              <a:rPr lang="en-US" dirty="0" smtClean="0"/>
            </a:br>
            <a:r>
              <a:rPr lang="en-US" dirty="0" smtClean="0"/>
              <a:t>in Rupees (Indian source)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BB5CCA38-4F7C-475D-93B3-D73F034CECB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48290" y="2854064"/>
            <a:ext cx="914400" cy="9144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D599E8-6565-4413-B892-072FE4F7ACBB}"/>
              </a:ext>
            </a:extLst>
          </p:cNvPr>
          <p:cNvSpPr txBox="1">
            <a:spLocks/>
          </p:cNvSpPr>
          <p:nvPr/>
        </p:nvSpPr>
        <p:spPr>
          <a:xfrm>
            <a:off x="1257300" y="625910"/>
            <a:ext cx="8566366" cy="67009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Dataset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D5AA16E-EF69-4341-9496-CB91D1A0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311632"/>
              </p:ext>
            </p:extLst>
          </p:nvPr>
        </p:nvGraphicFramePr>
        <p:xfrm>
          <a:off x="557561" y="6377354"/>
          <a:ext cx="11492200" cy="347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5478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FB84-F803-4206-A4A1-66597603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Power BI Analysis</a:t>
            </a:r>
          </a:p>
        </p:txBody>
      </p:sp>
      <p:pic>
        <p:nvPicPr>
          <p:cNvPr id="6" name="Content Placeholder 5" descr="Bar chart">
            <a:extLst>
              <a:ext uri="{FF2B5EF4-FFF2-40B4-BE49-F238E27FC236}">
                <a16:creationId xmlns:a16="http://schemas.microsoft.com/office/drawing/2014/main" id="{86B0447E-C598-4FA1-B5B0-A2743D578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751992" y="2224952"/>
            <a:ext cx="1298448" cy="1298448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D830DF3-7351-4877-9F13-7A097D3ABDDB}"/>
              </a:ext>
            </a:extLst>
          </p:cNvPr>
          <p:cNvSpPr txBox="1">
            <a:spLocks/>
          </p:cNvSpPr>
          <p:nvPr/>
        </p:nvSpPr>
        <p:spPr>
          <a:xfrm>
            <a:off x="1136429" y="326481"/>
            <a:ext cx="7474172" cy="132556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" t="40487" r="181" b="3415"/>
          <a:stretch/>
        </p:blipFill>
        <p:spPr>
          <a:xfrm>
            <a:off x="604718" y="3668365"/>
            <a:ext cx="3284872" cy="20537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5F56CE3B-6616-4350-B3C3-08F66ADB0406}"/>
              </a:ext>
            </a:extLst>
          </p:cNvPr>
          <p:cNvSpPr txBox="1">
            <a:spLocks/>
          </p:cNvSpPr>
          <p:nvPr/>
        </p:nvSpPr>
        <p:spPr>
          <a:xfrm>
            <a:off x="-379206" y="5867056"/>
            <a:ext cx="5252721" cy="53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FFFFFF"/>
                </a:solidFill>
              </a:rPr>
              <a:t>The author, data-wrangling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B38D31-1C1B-4DC7-A5C7-01F5A45A10BA}"/>
              </a:ext>
            </a:extLst>
          </p:cNvPr>
          <p:cNvSpPr txBox="1">
            <a:spLocks/>
          </p:cNvSpPr>
          <p:nvPr/>
        </p:nvSpPr>
        <p:spPr>
          <a:xfrm>
            <a:off x="5177790" y="1402785"/>
            <a:ext cx="12390367" cy="371447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numCol="1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Over 250K client records</a:t>
            </a:r>
          </a:p>
          <a:p>
            <a:r>
              <a:rPr lang="en-CA" dirty="0" smtClean="0"/>
              <a:t>Various encoded columns (regions, channels) in India</a:t>
            </a:r>
          </a:p>
          <a:p>
            <a:r>
              <a:rPr lang="en-CA" dirty="0" smtClean="0"/>
              <a:t>Leads </a:t>
            </a:r>
            <a:r>
              <a:rPr lang="en-CA" dirty="0"/>
              <a:t>tend to have a higher average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monthly </a:t>
            </a:r>
            <a:r>
              <a:rPr lang="en-CA" dirty="0"/>
              <a:t>account balance </a:t>
            </a:r>
          </a:p>
          <a:p>
            <a:pPr lvl="0"/>
            <a:r>
              <a:rPr lang="en-CA" dirty="0"/>
              <a:t>Most leads are between 40 – 60 years old </a:t>
            </a:r>
            <a:endParaRPr lang="en-CA" dirty="0" smtClean="0"/>
          </a:p>
          <a:p>
            <a:endParaRPr lang="en-CA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6838749" y="4081803"/>
            <a:ext cx="2476702" cy="2070918"/>
            <a:chOff x="7439531" y="4009951"/>
            <a:chExt cx="3670251" cy="263245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39531" y="4009951"/>
              <a:ext cx="3670251" cy="263245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4" name="Oval 13"/>
            <p:cNvSpPr/>
            <p:nvPr/>
          </p:nvSpPr>
          <p:spPr>
            <a:xfrm>
              <a:off x="7652943" y="4844893"/>
              <a:ext cx="1680628" cy="1179916"/>
            </a:xfrm>
            <a:prstGeom prst="ellipse">
              <a:avLst/>
            </a:prstGeom>
            <a:noFill/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7D5AA16E-EF69-4341-9496-CB91D1A0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5817435"/>
              </p:ext>
            </p:extLst>
          </p:nvPr>
        </p:nvGraphicFramePr>
        <p:xfrm>
          <a:off x="557561" y="6377354"/>
          <a:ext cx="11492200" cy="347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0131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Analysis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61514" y="932413"/>
            <a:ext cx="10554574" cy="4245420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Just under one quarter of the dataset represents actual </a:t>
            </a:r>
            <a:r>
              <a:rPr lang="en-CA" dirty="0" smtClean="0"/>
              <a:t>leads (1 in 4 people)</a:t>
            </a:r>
          </a:p>
          <a:p>
            <a:pPr lvl="0"/>
            <a:r>
              <a:rPr lang="en-CA" dirty="0" smtClean="0"/>
              <a:t>Almost </a:t>
            </a:r>
            <a:r>
              <a:rPr lang="en-CA" dirty="0"/>
              <a:t>60% of the clients have been inactive for the last 3 </a:t>
            </a:r>
            <a:r>
              <a:rPr lang="en-CA" dirty="0" smtClean="0"/>
              <a:t>months</a:t>
            </a:r>
          </a:p>
          <a:p>
            <a:r>
              <a:rPr lang="en-CA" dirty="0"/>
              <a:t>Leads could equally be active or inactive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694" y="4014439"/>
            <a:ext cx="2869317" cy="2531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69" y="4014439"/>
            <a:ext cx="2774335" cy="2531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101" y="4014439"/>
            <a:ext cx="5709907" cy="2531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439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1417638"/>
            <a:ext cx="10554574" cy="3636511"/>
          </a:xfrm>
        </p:spPr>
        <p:txBody>
          <a:bodyPr/>
          <a:lstStyle/>
          <a:p>
            <a:r>
              <a:rPr lang="en-CA" dirty="0" smtClean="0"/>
              <a:t>Over 50% of the leads are from 4 out of the 35 region codes (encoded)</a:t>
            </a:r>
          </a:p>
          <a:p>
            <a:r>
              <a:rPr lang="en-CA" dirty="0" smtClean="0"/>
              <a:t>Over 80% of the leads were acquired through 2 of 4 acquisition channels (encoded)</a:t>
            </a:r>
          </a:p>
          <a:p>
            <a:pPr lvl="0"/>
            <a:r>
              <a:rPr lang="en-CA" dirty="0" smtClean="0"/>
              <a:t>Clients </a:t>
            </a:r>
            <a:r>
              <a:rPr lang="en-CA" dirty="0"/>
              <a:t>are most likely to be leads if they are </a:t>
            </a:r>
            <a:r>
              <a:rPr lang="en-CA" dirty="0" smtClean="0"/>
              <a:t>self-employed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63" y="4050088"/>
            <a:ext cx="2645524" cy="26169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64" y="4050088"/>
            <a:ext cx="2886474" cy="26132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012" y="4122514"/>
            <a:ext cx="5761659" cy="2468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5852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625" y="1835304"/>
            <a:ext cx="10554574" cy="3636511"/>
          </a:xfrm>
        </p:spPr>
        <p:txBody>
          <a:bodyPr/>
          <a:lstStyle/>
          <a:p>
            <a:pPr lvl="0"/>
            <a:r>
              <a:rPr lang="en-CA" dirty="0" smtClean="0"/>
              <a:t>The data feature most </a:t>
            </a:r>
            <a:br>
              <a:rPr lang="en-CA" dirty="0" smtClean="0"/>
            </a:br>
            <a:r>
              <a:rPr lang="en-CA" dirty="0" smtClean="0"/>
              <a:t>correlated with being a </a:t>
            </a:r>
            <a:br>
              <a:rPr lang="en-CA" dirty="0" smtClean="0"/>
            </a:br>
            <a:r>
              <a:rPr lang="en-CA" dirty="0" smtClean="0"/>
              <a:t>lead is whether the client </a:t>
            </a:r>
            <a:br>
              <a:rPr lang="en-CA" dirty="0" smtClean="0"/>
            </a:br>
            <a:r>
              <a:rPr lang="en-CA" dirty="0" smtClean="0"/>
              <a:t>already has a credit product</a:t>
            </a:r>
          </a:p>
          <a:p>
            <a:pPr lvl="0"/>
            <a:r>
              <a:rPr lang="en-CA" dirty="0" smtClean="0"/>
              <a:t>That column also happens to </a:t>
            </a:r>
            <a:br>
              <a:rPr lang="en-CA" dirty="0" smtClean="0"/>
            </a:br>
            <a:r>
              <a:rPr lang="en-CA" dirty="0" smtClean="0"/>
              <a:t>have had many blanks; </a:t>
            </a:r>
            <a:br>
              <a:rPr lang="en-CA" dirty="0" smtClean="0"/>
            </a:br>
            <a:r>
              <a:rPr lang="en-CA" dirty="0" smtClean="0"/>
              <a:t>further data retrieval is</a:t>
            </a:r>
            <a:br>
              <a:rPr lang="en-CA" dirty="0" smtClean="0"/>
            </a:br>
            <a:r>
              <a:rPr lang="en-CA" dirty="0" smtClean="0"/>
              <a:t>necessary </a:t>
            </a:r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4417424" y="2093827"/>
            <a:ext cx="7609500" cy="4120904"/>
            <a:chOff x="4448685" y="2414258"/>
            <a:chExt cx="7609500" cy="412090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8685" y="2414258"/>
              <a:ext cx="7609500" cy="412090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" name="L-Shape 11"/>
            <p:cNvSpPr/>
            <p:nvPr/>
          </p:nvSpPr>
          <p:spPr>
            <a:xfrm rot="10800000">
              <a:off x="4928840" y="4296575"/>
              <a:ext cx="6222380" cy="1754194"/>
            </a:xfrm>
            <a:prstGeom prst="corner">
              <a:avLst>
                <a:gd name="adj1" fmla="val 25453"/>
                <a:gd name="adj2" fmla="val 33848"/>
              </a:avLst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D5AA16E-EF69-4341-9496-CB91D1A0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5258662"/>
              </p:ext>
            </p:extLst>
          </p:nvPr>
        </p:nvGraphicFramePr>
        <p:xfrm>
          <a:off x="557561" y="6377354"/>
          <a:ext cx="11492200" cy="347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65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FB84-F803-4206-A4A1-66597603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Machine Learning Steps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31581" y="514095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/>
              <a:t>Machine Learning Pipeline</a:t>
            </a:r>
            <a:endParaRPr lang="en-CA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82914436"/>
              </p:ext>
            </p:extLst>
          </p:nvPr>
        </p:nvGraphicFramePr>
        <p:xfrm>
          <a:off x="750344" y="2370189"/>
          <a:ext cx="4691450" cy="3450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1667596"/>
              </p:ext>
            </p:extLst>
          </p:nvPr>
        </p:nvGraphicFramePr>
        <p:xfrm>
          <a:off x="6423103" y="2370189"/>
          <a:ext cx="5051502" cy="3450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D5AA16E-EF69-4341-9496-CB91D1A0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7240776"/>
              </p:ext>
            </p:extLst>
          </p:nvPr>
        </p:nvGraphicFramePr>
        <p:xfrm>
          <a:off x="557561" y="6377354"/>
          <a:ext cx="11492200" cy="347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Curved Left Arrow 6"/>
          <p:cNvSpPr/>
          <p:nvPr/>
        </p:nvSpPr>
        <p:spPr>
          <a:xfrm>
            <a:off x="5243798" y="3177814"/>
            <a:ext cx="524106" cy="10928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 flipH="1">
            <a:off x="462952" y="4459916"/>
            <a:ext cx="471073" cy="10928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7821154">
            <a:off x="4664397" y="4151977"/>
            <a:ext cx="2695195" cy="325189"/>
          </a:xfrm>
          <a:prstGeom prst="rightArrow">
            <a:avLst>
              <a:gd name="adj1" fmla="val 462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Curved Left Arrow 11"/>
          <p:cNvSpPr/>
          <p:nvPr/>
        </p:nvSpPr>
        <p:spPr>
          <a:xfrm>
            <a:off x="11249723" y="3177814"/>
            <a:ext cx="524106" cy="10928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 flipH="1">
            <a:off x="6135030" y="4429508"/>
            <a:ext cx="471073" cy="10928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6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2057</TotalTime>
  <Words>590</Words>
  <Application>Microsoft Office PowerPoint</Application>
  <PresentationFormat>Widescreen</PresentationFormat>
  <Paragraphs>228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2</vt:lpstr>
      <vt:lpstr>Quotable</vt:lpstr>
      <vt:lpstr>AdalegIT  Final Project  Presentation: Sales Lead  Prediction </vt:lpstr>
      <vt:lpstr>Table of Contents</vt:lpstr>
      <vt:lpstr>PowerPoint Presentation</vt:lpstr>
      <vt:lpstr>PowerPoint Presentation</vt:lpstr>
      <vt:lpstr>Power BI Analysis</vt:lpstr>
      <vt:lpstr>Analysis</vt:lpstr>
      <vt:lpstr>Analysis</vt:lpstr>
      <vt:lpstr>Analysis</vt:lpstr>
      <vt:lpstr>Machine Learning Steps</vt:lpstr>
      <vt:lpstr>PowerPoint Presentation</vt:lpstr>
      <vt:lpstr>PowerPoint Presentation</vt:lpstr>
      <vt:lpstr>PowerPoint Presentation</vt:lpstr>
      <vt:lpstr> 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AdalegIT Showcase Presentation</dc:title>
  <dc:creator>Bilal Majeed</dc:creator>
  <cp:lastModifiedBy>YamProG5</cp:lastModifiedBy>
  <cp:revision>68</cp:revision>
  <dcterms:created xsi:type="dcterms:W3CDTF">2020-09-02T23:32:43Z</dcterms:created>
  <dcterms:modified xsi:type="dcterms:W3CDTF">2021-08-31T16:14:48Z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