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〇〇会社向け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753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 ボードルーム</Template>
  <TotalTime>0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Century Gothic</vt:lpstr>
      <vt:lpstr>Wingdings 3</vt:lpstr>
      <vt:lpstr>イオン ボードルーム</vt:lpstr>
      <vt:lpstr>〇〇会社向け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〇〇会社向け</dc:title>
  <dc:creator>山内 伸悟/技術本部品質マネジメント部品質プロセス担当</dc:creator>
  <cp:lastModifiedBy>山内 伸悟/技術本部品質マネジメント部品質プロセス担当</cp:lastModifiedBy>
  <cp:revision>1</cp:revision>
  <dcterms:created xsi:type="dcterms:W3CDTF">2021-02-04T07:38:15Z</dcterms:created>
  <dcterms:modified xsi:type="dcterms:W3CDTF">2021-02-04T07:38:43Z</dcterms:modified>
</cp:coreProperties>
</file>