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p:sldMasterIdLst>
    <p:sldMasterId id="2147483649" r:id="rId1"/>
    <p:sldMasterId id="2147483733" r:id="rId2"/>
  </p:sldMasterIdLst>
  <p:notesMasterIdLst>
    <p:notesMasterId r:id="rId9"/>
  </p:notesMasterIdLst>
  <p:handoutMasterIdLst>
    <p:handoutMasterId r:id="rId10"/>
  </p:handoutMasterIdLst>
  <p:sldIdLst>
    <p:sldId id="431" r:id="rId3"/>
    <p:sldId id="436" r:id="rId4"/>
    <p:sldId id="437" r:id="rId5"/>
    <p:sldId id="438" r:id="rId6"/>
    <p:sldId id="439" r:id="rId7"/>
    <p:sldId id="440" r:id="rId8"/>
  </p:sldIdLst>
  <p:sldSz cx="9144000" cy="6858000" type="screen4x3"/>
  <p:notesSz cx="6797675" cy="9926638"/>
  <p:defaultTextStyle>
    <a:defPPr>
      <a:defRPr lang="ja-JP"/>
    </a:defPPr>
    <a:lvl1pPr algn="l" rtl="0" eaLnBrk="0" fontAlgn="base" hangingPunct="0">
      <a:spcBef>
        <a:spcPct val="0"/>
      </a:spcBef>
      <a:spcAft>
        <a:spcPct val="0"/>
      </a:spcAft>
      <a:defRPr kumimoji="1" sz="2800" kern="1200">
        <a:solidFill>
          <a:schemeClr val="tx2"/>
        </a:solidFill>
        <a:latin typeface="HGP創英角ｺﾞｼｯｸUB" panose="020B0900000000000000" pitchFamily="50" charset="-128"/>
        <a:ea typeface="ＭＳ Ｐゴシック" panose="020B0600070205080204" pitchFamily="50" charset="-128"/>
        <a:cs typeface="+mn-cs"/>
      </a:defRPr>
    </a:lvl1pPr>
    <a:lvl2pPr marL="457200" algn="l" rtl="0" eaLnBrk="0" fontAlgn="base" hangingPunct="0">
      <a:spcBef>
        <a:spcPct val="0"/>
      </a:spcBef>
      <a:spcAft>
        <a:spcPct val="0"/>
      </a:spcAft>
      <a:defRPr kumimoji="1" sz="2800" kern="1200">
        <a:solidFill>
          <a:schemeClr val="tx2"/>
        </a:solidFill>
        <a:latin typeface="HGP創英角ｺﾞｼｯｸUB" panose="020B0900000000000000" pitchFamily="50" charset="-128"/>
        <a:ea typeface="ＭＳ Ｐゴシック" panose="020B0600070205080204" pitchFamily="50" charset="-128"/>
        <a:cs typeface="+mn-cs"/>
      </a:defRPr>
    </a:lvl2pPr>
    <a:lvl3pPr marL="914400" algn="l" rtl="0" eaLnBrk="0" fontAlgn="base" hangingPunct="0">
      <a:spcBef>
        <a:spcPct val="0"/>
      </a:spcBef>
      <a:spcAft>
        <a:spcPct val="0"/>
      </a:spcAft>
      <a:defRPr kumimoji="1" sz="2800" kern="1200">
        <a:solidFill>
          <a:schemeClr val="tx2"/>
        </a:solidFill>
        <a:latin typeface="HGP創英角ｺﾞｼｯｸUB" panose="020B0900000000000000" pitchFamily="50" charset="-128"/>
        <a:ea typeface="ＭＳ Ｐゴシック" panose="020B0600070205080204" pitchFamily="50" charset="-128"/>
        <a:cs typeface="+mn-cs"/>
      </a:defRPr>
    </a:lvl3pPr>
    <a:lvl4pPr marL="1371600" algn="l" rtl="0" eaLnBrk="0" fontAlgn="base" hangingPunct="0">
      <a:spcBef>
        <a:spcPct val="0"/>
      </a:spcBef>
      <a:spcAft>
        <a:spcPct val="0"/>
      </a:spcAft>
      <a:defRPr kumimoji="1" sz="2800" kern="1200">
        <a:solidFill>
          <a:schemeClr val="tx2"/>
        </a:solidFill>
        <a:latin typeface="HGP創英角ｺﾞｼｯｸUB" panose="020B0900000000000000" pitchFamily="50" charset="-128"/>
        <a:ea typeface="ＭＳ Ｐゴシック" panose="020B0600070205080204" pitchFamily="50" charset="-128"/>
        <a:cs typeface="+mn-cs"/>
      </a:defRPr>
    </a:lvl4pPr>
    <a:lvl5pPr marL="1828800" algn="l" rtl="0" eaLnBrk="0" fontAlgn="base" hangingPunct="0">
      <a:spcBef>
        <a:spcPct val="0"/>
      </a:spcBef>
      <a:spcAft>
        <a:spcPct val="0"/>
      </a:spcAft>
      <a:defRPr kumimoji="1" sz="2800" kern="1200">
        <a:solidFill>
          <a:schemeClr val="tx2"/>
        </a:solidFill>
        <a:latin typeface="HGP創英角ｺﾞｼｯｸUB" panose="020B0900000000000000" pitchFamily="50" charset="-128"/>
        <a:ea typeface="ＭＳ Ｐゴシック" panose="020B0600070205080204" pitchFamily="50" charset="-128"/>
        <a:cs typeface="+mn-cs"/>
      </a:defRPr>
    </a:lvl5pPr>
    <a:lvl6pPr marL="2286000" algn="l" defTabSz="914400" rtl="0" eaLnBrk="1" latinLnBrk="0" hangingPunct="1">
      <a:defRPr kumimoji="1" sz="2800" kern="1200">
        <a:solidFill>
          <a:schemeClr val="tx2"/>
        </a:solidFill>
        <a:latin typeface="HGP創英角ｺﾞｼｯｸUB" panose="020B0900000000000000" pitchFamily="50" charset="-128"/>
        <a:ea typeface="ＭＳ Ｐゴシック" panose="020B0600070205080204" pitchFamily="50" charset="-128"/>
        <a:cs typeface="+mn-cs"/>
      </a:defRPr>
    </a:lvl6pPr>
    <a:lvl7pPr marL="2743200" algn="l" defTabSz="914400" rtl="0" eaLnBrk="1" latinLnBrk="0" hangingPunct="1">
      <a:defRPr kumimoji="1" sz="2800" kern="1200">
        <a:solidFill>
          <a:schemeClr val="tx2"/>
        </a:solidFill>
        <a:latin typeface="HGP創英角ｺﾞｼｯｸUB" panose="020B0900000000000000" pitchFamily="50" charset="-128"/>
        <a:ea typeface="ＭＳ Ｐゴシック" panose="020B0600070205080204" pitchFamily="50" charset="-128"/>
        <a:cs typeface="+mn-cs"/>
      </a:defRPr>
    </a:lvl7pPr>
    <a:lvl8pPr marL="3200400" algn="l" defTabSz="914400" rtl="0" eaLnBrk="1" latinLnBrk="0" hangingPunct="1">
      <a:defRPr kumimoji="1" sz="2800" kern="1200">
        <a:solidFill>
          <a:schemeClr val="tx2"/>
        </a:solidFill>
        <a:latin typeface="HGP創英角ｺﾞｼｯｸUB" panose="020B0900000000000000" pitchFamily="50" charset="-128"/>
        <a:ea typeface="ＭＳ Ｐゴシック" panose="020B0600070205080204" pitchFamily="50" charset="-128"/>
        <a:cs typeface="+mn-cs"/>
      </a:defRPr>
    </a:lvl8pPr>
    <a:lvl9pPr marL="3657600" algn="l" defTabSz="914400" rtl="0" eaLnBrk="1" latinLnBrk="0" hangingPunct="1">
      <a:defRPr kumimoji="1" sz="2800" kern="1200">
        <a:solidFill>
          <a:schemeClr val="tx2"/>
        </a:solidFill>
        <a:latin typeface="HGP創英角ｺﾞｼｯｸUB" panose="020B0900000000000000" pitchFamily="50" charset="-128"/>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1353">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CC"/>
    <a:srgbClr val="0000FF"/>
    <a:srgbClr val="557FF7"/>
    <a:srgbClr val="760D87"/>
    <a:srgbClr val="FFE7FF"/>
    <a:srgbClr val="1BE52E"/>
    <a:srgbClr val="FB9705"/>
    <a:srgbClr val="FFCCFF"/>
    <a:srgbClr val="E4F3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38" autoAdjust="0"/>
    <p:restoredTop sz="85018" autoAdjust="0"/>
  </p:normalViewPr>
  <p:slideViewPr>
    <p:cSldViewPr snapToGrid="0">
      <p:cViewPr varScale="1">
        <p:scale>
          <a:sx n="97" d="100"/>
          <a:sy n="97" d="100"/>
        </p:scale>
        <p:origin x="2238" y="72"/>
      </p:cViewPr>
      <p:guideLst>
        <p:guide orient="horz" pos="1353"/>
        <p:guide pos="2880"/>
      </p:guideLst>
    </p:cSldViewPr>
  </p:slideViewPr>
  <p:notesTextViewPr>
    <p:cViewPr>
      <p:scale>
        <a:sx n="100" d="100"/>
        <a:sy n="100" d="100"/>
      </p:scale>
      <p:origin x="0" y="0"/>
    </p:cViewPr>
  </p:notesTextViewPr>
  <p:sorterViewPr>
    <p:cViewPr>
      <p:scale>
        <a:sx n="130" d="100"/>
        <a:sy n="130" d="100"/>
      </p:scale>
      <p:origin x="0" y="0"/>
    </p:cViewPr>
  </p:sorterViewPr>
  <p:notesViewPr>
    <p:cSldViewPr snapToGrid="0">
      <p:cViewPr varScale="1">
        <p:scale>
          <a:sx n="92" d="100"/>
          <a:sy n="92" d="100"/>
        </p:scale>
        <p:origin x="-1776" y="-108"/>
      </p:cViewPr>
      <p:guideLst>
        <p:guide orient="horz" pos="3127"/>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22588" cy="477838"/>
          </a:xfrm>
          <a:prstGeom prst="rect">
            <a:avLst/>
          </a:prstGeom>
          <a:noFill/>
          <a:ln w="9525">
            <a:noFill/>
            <a:miter lim="800000"/>
            <a:headEnd/>
            <a:tailEnd/>
          </a:ln>
        </p:spPr>
        <p:txBody>
          <a:bodyPr vert="horz" wrap="square" lIns="96184" tIns="48091" rIns="96184" bIns="48091" numCol="1" anchor="t" anchorCtr="0" compatLnSpc="1">
            <a:prstTxWarp prst="textNoShape">
              <a:avLst/>
            </a:prstTxWarp>
          </a:bodyPr>
          <a:lstStyle>
            <a:lvl1pPr algn="l" defTabSz="962641" eaLnBrk="1" hangingPunct="1">
              <a:defRPr sz="1300" b="1">
                <a:solidFill>
                  <a:schemeClr val="tx1"/>
                </a:solidFill>
                <a:latin typeface="Arial" charset="0"/>
                <a:ea typeface="ＭＳ Ｐゴシック" pitchFamily="50" charset="-128"/>
              </a:defRPr>
            </a:lvl1pPr>
          </a:lstStyle>
          <a:p>
            <a:pPr>
              <a:defRPr/>
            </a:pPr>
            <a:endParaRPr lang="en-US" altLang="ja-JP"/>
          </a:p>
        </p:txBody>
      </p:sp>
      <p:sp>
        <p:nvSpPr>
          <p:cNvPr id="63491" name="Rectangle 3"/>
          <p:cNvSpPr>
            <a:spLocks noGrp="1" noChangeArrowheads="1"/>
          </p:cNvSpPr>
          <p:nvPr>
            <p:ph type="dt" sz="quarter" idx="1"/>
          </p:nvPr>
        </p:nvSpPr>
        <p:spPr bwMode="auto">
          <a:xfrm>
            <a:off x="3814763" y="0"/>
            <a:ext cx="3003550" cy="477838"/>
          </a:xfrm>
          <a:prstGeom prst="rect">
            <a:avLst/>
          </a:prstGeom>
          <a:noFill/>
          <a:ln w="9525">
            <a:noFill/>
            <a:miter lim="800000"/>
            <a:headEnd/>
            <a:tailEnd/>
          </a:ln>
        </p:spPr>
        <p:txBody>
          <a:bodyPr vert="horz" wrap="square" lIns="96184" tIns="48091" rIns="96184" bIns="48091" numCol="1" anchor="t" anchorCtr="0" compatLnSpc="1">
            <a:prstTxWarp prst="textNoShape">
              <a:avLst/>
            </a:prstTxWarp>
          </a:bodyPr>
          <a:lstStyle>
            <a:lvl1pPr algn="r" defTabSz="962641" eaLnBrk="1" hangingPunct="1">
              <a:defRPr sz="1300" b="1">
                <a:solidFill>
                  <a:schemeClr val="tx1"/>
                </a:solidFill>
                <a:latin typeface="Arial" charset="0"/>
                <a:ea typeface="ＭＳ Ｐゴシック" pitchFamily="50" charset="-128"/>
              </a:defRPr>
            </a:lvl1pPr>
          </a:lstStyle>
          <a:p>
            <a:pPr>
              <a:defRPr/>
            </a:pPr>
            <a:fld id="{A72BB549-1747-4A5B-9FB8-FAC77B5C6DAA}" type="datetimeFigureOut">
              <a:rPr lang="en-US" altLang="ja-JP"/>
              <a:pPr>
                <a:defRPr/>
              </a:pPr>
              <a:t>4/19/2018</a:t>
            </a:fld>
            <a:endParaRPr lang="en-US" altLang="ja-JP" dirty="0"/>
          </a:p>
        </p:txBody>
      </p:sp>
      <p:sp>
        <p:nvSpPr>
          <p:cNvPr id="63492" name="Rectangle 4"/>
          <p:cNvSpPr>
            <a:spLocks noGrp="1" noChangeArrowheads="1"/>
          </p:cNvSpPr>
          <p:nvPr>
            <p:ph type="ftr" sz="quarter" idx="2"/>
          </p:nvPr>
        </p:nvSpPr>
        <p:spPr bwMode="auto">
          <a:xfrm>
            <a:off x="0" y="9459913"/>
            <a:ext cx="2922588" cy="477837"/>
          </a:xfrm>
          <a:prstGeom prst="rect">
            <a:avLst/>
          </a:prstGeom>
          <a:noFill/>
          <a:ln w="9525">
            <a:noFill/>
            <a:miter lim="800000"/>
            <a:headEnd/>
            <a:tailEnd/>
          </a:ln>
        </p:spPr>
        <p:txBody>
          <a:bodyPr vert="horz" wrap="square" lIns="96184" tIns="48091" rIns="96184" bIns="48091" numCol="1" anchor="b" anchorCtr="0" compatLnSpc="1">
            <a:prstTxWarp prst="textNoShape">
              <a:avLst/>
            </a:prstTxWarp>
          </a:bodyPr>
          <a:lstStyle>
            <a:lvl1pPr algn="l" defTabSz="962641" eaLnBrk="1" hangingPunct="1">
              <a:defRPr sz="1300" b="1">
                <a:solidFill>
                  <a:schemeClr val="tx1"/>
                </a:solidFill>
                <a:latin typeface="Arial" charset="0"/>
                <a:ea typeface="ＭＳ Ｐゴシック" pitchFamily="50" charset="-128"/>
              </a:defRPr>
            </a:lvl1pPr>
          </a:lstStyle>
          <a:p>
            <a:pPr>
              <a:defRPr/>
            </a:pPr>
            <a:endParaRPr lang="en-US" altLang="ja-JP"/>
          </a:p>
        </p:txBody>
      </p:sp>
      <p:sp>
        <p:nvSpPr>
          <p:cNvPr id="63493" name="Rectangle 5"/>
          <p:cNvSpPr>
            <a:spLocks noGrp="1" noChangeArrowheads="1"/>
          </p:cNvSpPr>
          <p:nvPr>
            <p:ph type="sldNum" sz="quarter" idx="3"/>
          </p:nvPr>
        </p:nvSpPr>
        <p:spPr bwMode="auto">
          <a:xfrm>
            <a:off x="3814763" y="9459913"/>
            <a:ext cx="3003550" cy="477837"/>
          </a:xfrm>
          <a:prstGeom prst="rect">
            <a:avLst/>
          </a:prstGeom>
          <a:noFill/>
          <a:ln w="9525">
            <a:noFill/>
            <a:miter lim="800000"/>
            <a:headEnd/>
            <a:tailEnd/>
          </a:ln>
        </p:spPr>
        <p:txBody>
          <a:bodyPr vert="horz" wrap="square" lIns="96184" tIns="48091" rIns="96184" bIns="48091" numCol="1" anchor="b" anchorCtr="0" compatLnSpc="1">
            <a:prstTxWarp prst="textNoShape">
              <a:avLst/>
            </a:prstTxWarp>
          </a:bodyPr>
          <a:lstStyle>
            <a:lvl1pPr algn="r" defTabSz="962025" eaLnBrk="1" hangingPunct="1">
              <a:defRPr sz="1300" b="1">
                <a:solidFill>
                  <a:schemeClr val="tx1"/>
                </a:solidFill>
                <a:latin typeface="Arial" panose="020B0604020202020204" pitchFamily="34" charset="0"/>
              </a:defRPr>
            </a:lvl1pPr>
          </a:lstStyle>
          <a:p>
            <a:pPr>
              <a:defRPr/>
            </a:pPr>
            <a:fld id="{5E5B279F-117F-49AB-A90A-59DD7364FB4E}" type="slidenum">
              <a:rPr lang="en-US" altLang="ja-JP"/>
              <a:pPr>
                <a:defRPr/>
              </a:pPr>
              <a:t>‹#›</a:t>
            </a:fld>
            <a:endParaRPr lang="en-US" altLang="ja-JP"/>
          </a:p>
        </p:txBody>
      </p:sp>
    </p:spTree>
    <p:extLst>
      <p:ext uri="{BB962C8B-B14F-4D97-AF65-F5344CB8AC3E}">
        <p14:creationId xmlns:p14="http://schemas.microsoft.com/office/powerpoint/2010/main" val="18117579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46400" cy="496888"/>
          </a:xfrm>
          <a:prstGeom prst="rect">
            <a:avLst/>
          </a:prstGeom>
          <a:noFill/>
          <a:ln w="9525">
            <a:noFill/>
            <a:miter lim="800000"/>
            <a:headEnd/>
            <a:tailEnd/>
          </a:ln>
        </p:spPr>
        <p:txBody>
          <a:bodyPr vert="horz" wrap="square" lIns="96184" tIns="48091" rIns="96184" bIns="48091" numCol="1" anchor="t" anchorCtr="0" compatLnSpc="1">
            <a:prstTxWarp prst="textNoShape">
              <a:avLst/>
            </a:prstTxWarp>
          </a:bodyPr>
          <a:lstStyle>
            <a:lvl1pPr algn="l" defTabSz="962641" eaLnBrk="1" hangingPunct="1">
              <a:defRPr sz="1300">
                <a:solidFill>
                  <a:schemeClr val="tx1"/>
                </a:solidFill>
                <a:latin typeface="Arial" charset="0"/>
                <a:ea typeface="ＭＳ Ｐゴシック" pitchFamily="50" charset="-128"/>
              </a:defRPr>
            </a:lvl1pPr>
          </a:lstStyle>
          <a:p>
            <a:pPr>
              <a:defRPr/>
            </a:pPr>
            <a:endParaRPr lang="en-US" altLang="ja-JP"/>
          </a:p>
        </p:txBody>
      </p:sp>
      <p:sp>
        <p:nvSpPr>
          <p:cNvPr id="9219" name="Rectangle 3"/>
          <p:cNvSpPr>
            <a:spLocks noGrp="1" noChangeArrowheads="1"/>
          </p:cNvSpPr>
          <p:nvPr>
            <p:ph type="dt" idx="1"/>
          </p:nvPr>
        </p:nvSpPr>
        <p:spPr bwMode="auto">
          <a:xfrm>
            <a:off x="3849688" y="0"/>
            <a:ext cx="2946400" cy="496888"/>
          </a:xfrm>
          <a:prstGeom prst="rect">
            <a:avLst/>
          </a:prstGeom>
          <a:noFill/>
          <a:ln w="9525">
            <a:noFill/>
            <a:miter lim="800000"/>
            <a:headEnd/>
            <a:tailEnd/>
          </a:ln>
        </p:spPr>
        <p:txBody>
          <a:bodyPr vert="horz" wrap="square" lIns="96184" tIns="48091" rIns="96184" bIns="48091" numCol="1" anchor="t" anchorCtr="0" compatLnSpc="1">
            <a:prstTxWarp prst="textNoShape">
              <a:avLst/>
            </a:prstTxWarp>
          </a:bodyPr>
          <a:lstStyle>
            <a:lvl1pPr algn="r" defTabSz="962641" eaLnBrk="1" hangingPunct="1">
              <a:defRPr sz="1300">
                <a:solidFill>
                  <a:schemeClr val="tx1"/>
                </a:solidFill>
                <a:latin typeface="Arial" charset="0"/>
                <a:ea typeface="ＭＳ Ｐゴシック" pitchFamily="50" charset="-128"/>
              </a:defRPr>
            </a:lvl1pPr>
          </a:lstStyle>
          <a:p>
            <a:pPr>
              <a:defRPr/>
            </a:pPr>
            <a:fld id="{4F830872-DB5B-4C94-AEF6-E0A3B538C68B}" type="datetimeFigureOut">
              <a:rPr lang="en-US" altLang="ja-JP"/>
              <a:pPr>
                <a:defRPr/>
              </a:pPr>
              <a:t>4/19/2018</a:t>
            </a:fld>
            <a:endParaRPr lang="en-US" altLang="ja-JP" dirty="0"/>
          </a:p>
        </p:txBody>
      </p:sp>
      <p:sp>
        <p:nvSpPr>
          <p:cNvPr id="5124" name="Rectangle 4"/>
          <p:cNvSpPr>
            <a:spLocks noGrp="1" noRot="1" noChangeAspect="1" noChangeArrowheads="1" noTextEdit="1"/>
          </p:cNvSpPr>
          <p:nvPr>
            <p:ph type="sldImg" idx="2"/>
          </p:nvPr>
        </p:nvSpPr>
        <p:spPr bwMode="auto">
          <a:xfrm>
            <a:off x="915988" y="742950"/>
            <a:ext cx="4967287" cy="3725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1038" y="4714875"/>
            <a:ext cx="5435600" cy="4467225"/>
          </a:xfrm>
          <a:prstGeom prst="rect">
            <a:avLst/>
          </a:prstGeom>
          <a:noFill/>
          <a:ln w="9525">
            <a:noFill/>
            <a:miter lim="800000"/>
            <a:headEnd/>
            <a:tailEnd/>
          </a:ln>
        </p:spPr>
        <p:txBody>
          <a:bodyPr vert="horz" wrap="square" lIns="96184" tIns="48091" rIns="96184" bIns="48091"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9222"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p:spPr>
        <p:txBody>
          <a:bodyPr vert="horz" wrap="square" lIns="96184" tIns="48091" rIns="96184" bIns="48091" numCol="1" anchor="b" anchorCtr="0" compatLnSpc="1">
            <a:prstTxWarp prst="textNoShape">
              <a:avLst/>
            </a:prstTxWarp>
          </a:bodyPr>
          <a:lstStyle>
            <a:lvl1pPr algn="l" defTabSz="962641" eaLnBrk="1" hangingPunct="1">
              <a:defRPr sz="1300">
                <a:solidFill>
                  <a:schemeClr val="tx1"/>
                </a:solidFill>
                <a:latin typeface="Arial" charset="0"/>
                <a:ea typeface="ＭＳ Ｐゴシック" pitchFamily="50" charset="-128"/>
              </a:defRPr>
            </a:lvl1pPr>
          </a:lstStyle>
          <a:p>
            <a:pPr>
              <a:defRPr/>
            </a:pPr>
            <a:endParaRPr lang="en-US" altLang="ja-JP"/>
          </a:p>
        </p:txBody>
      </p:sp>
      <p:sp>
        <p:nvSpPr>
          <p:cNvPr id="9223"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p:spPr>
        <p:txBody>
          <a:bodyPr vert="horz" wrap="square" lIns="96184" tIns="48091" rIns="96184" bIns="48091" numCol="1" anchor="b" anchorCtr="0" compatLnSpc="1">
            <a:prstTxWarp prst="textNoShape">
              <a:avLst/>
            </a:prstTxWarp>
          </a:bodyPr>
          <a:lstStyle>
            <a:lvl1pPr algn="r" defTabSz="962025" eaLnBrk="1" hangingPunct="1">
              <a:defRPr sz="1300">
                <a:solidFill>
                  <a:schemeClr val="tx1"/>
                </a:solidFill>
                <a:latin typeface="Arial" panose="020B0604020202020204" pitchFamily="34" charset="0"/>
              </a:defRPr>
            </a:lvl1pPr>
          </a:lstStyle>
          <a:p>
            <a:pPr>
              <a:defRPr/>
            </a:pPr>
            <a:fld id="{61E02653-C88C-4869-81DA-1EE80A2E7680}" type="slidenum">
              <a:rPr lang="en-US" altLang="ja-JP"/>
              <a:pPr>
                <a:defRPr/>
              </a:pPr>
              <a:t>‹#›</a:t>
            </a:fld>
            <a:endParaRPr lang="en-US" altLang="ja-JP"/>
          </a:p>
        </p:txBody>
      </p:sp>
    </p:spTree>
    <p:extLst>
      <p:ext uri="{BB962C8B-B14F-4D97-AF65-F5344CB8AC3E}">
        <p14:creationId xmlns:p14="http://schemas.microsoft.com/office/powerpoint/2010/main" val="393817182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CEBA8853-A52C-42CB-9F69-CF41B0FBAD05}" type="slidenum">
              <a:rPr lang="en-US" altLang="ja-JP" sz="1300" smtClean="0">
                <a:ea typeface="ＭＳ Ｐゴシック" panose="020B0600070205080204" pitchFamily="50" charset="-128"/>
              </a:rPr>
              <a:pPr>
                <a:spcBef>
                  <a:spcPct val="0"/>
                </a:spcBef>
              </a:pPr>
              <a:t>0</a:t>
            </a:fld>
            <a:endParaRPr lang="en-US" altLang="ja-JP" sz="1300">
              <a:ea typeface="ＭＳ Ｐゴシック" panose="020B0600070205080204" pitchFamily="50" charset="-128"/>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ja-JP" dirty="0">
              <a:latin typeface="Arial" panose="020B0604020202020204" pitchFamily="34" charset="0"/>
            </a:endParaRPr>
          </a:p>
        </p:txBody>
      </p:sp>
    </p:spTree>
    <p:extLst>
      <p:ext uri="{BB962C8B-B14F-4D97-AF65-F5344CB8AC3E}">
        <p14:creationId xmlns:p14="http://schemas.microsoft.com/office/powerpoint/2010/main" val="2627845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スライド イメージ プレースホルダー 1"/>
          <p:cNvSpPr>
            <a:spLocks noGrp="1" noRot="1" noChangeAspect="1" noTextEdit="1"/>
          </p:cNvSpPr>
          <p:nvPr>
            <p:ph type="sldImg"/>
          </p:nvPr>
        </p:nvSpPr>
        <p:spPr>
          <a:ln/>
        </p:spPr>
      </p:sp>
      <p:sp>
        <p:nvSpPr>
          <p:cNvPr id="13315" name="ノート プレースホルダー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arenBoth"/>
              <a:defRPr/>
            </a:pPr>
            <a:r>
              <a:rPr lang="ja-JP" altLang="en-US" dirty="0"/>
              <a:t>非機能要求まとめシート（解答シート）の先頭から</a:t>
            </a:r>
            <a:r>
              <a:rPr lang="en-US" altLang="ja-JP" dirty="0"/>
              <a:t>4</a:t>
            </a:r>
            <a:r>
              <a:rPr lang="ja-JP" altLang="en-US" dirty="0"/>
              <a:t>件、性能・拡張性</a:t>
            </a:r>
            <a:r>
              <a:rPr lang="en-US" altLang="ja-JP" dirty="0"/>
              <a:t>(</a:t>
            </a:r>
            <a:r>
              <a:rPr lang="ja-JP" altLang="en-US" dirty="0"/>
              <a:t>大項目）、業務処理量</a:t>
            </a:r>
            <a:r>
              <a:rPr lang="en-US" altLang="ja-JP" dirty="0"/>
              <a:t>(</a:t>
            </a:r>
            <a:r>
              <a:rPr lang="ja-JP" altLang="en-US" dirty="0"/>
              <a:t>中項目）、通常時の業務量（小項目）から、ユーザ数、同時アクセス数、データ量、オンラインリクエスト件数の</a:t>
            </a:r>
            <a:r>
              <a:rPr lang="en-US" altLang="ja-JP" dirty="0"/>
              <a:t>4</a:t>
            </a:r>
            <a:r>
              <a:rPr lang="ja-JP" altLang="en-US" dirty="0"/>
              <a:t>件のメトリクスを解答例として示す。</a:t>
            </a:r>
            <a:endParaRPr lang="en-US" altLang="ja-JP" dirty="0"/>
          </a:p>
          <a:p>
            <a:pPr>
              <a:defRPr/>
            </a:pPr>
            <a:endParaRPr lang="en-US" altLang="ja-JP" dirty="0"/>
          </a:p>
        </p:txBody>
      </p:sp>
      <p:sp>
        <p:nvSpPr>
          <p:cNvPr id="10244"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9423DB46-2ED5-4F4B-921E-EA0DA387191E}" type="slidenum">
              <a:rPr lang="en-US" altLang="ja-JP" sz="1300" smtClean="0">
                <a:ea typeface="ＭＳ Ｐゴシック" panose="020B0600070205080204" pitchFamily="50" charset="-128"/>
              </a:rPr>
              <a:pPr>
                <a:spcBef>
                  <a:spcPct val="0"/>
                </a:spcBef>
              </a:pPr>
              <a:t>1</a:t>
            </a:fld>
            <a:endParaRPr lang="en-US" altLang="ja-JP" sz="1300">
              <a:ea typeface="ＭＳ Ｐゴシック" panose="020B0600070205080204" pitchFamily="50" charset="-128"/>
            </a:endParaRPr>
          </a:p>
        </p:txBody>
      </p:sp>
    </p:spTree>
    <p:extLst>
      <p:ext uri="{BB962C8B-B14F-4D97-AF65-F5344CB8AC3E}">
        <p14:creationId xmlns:p14="http://schemas.microsoft.com/office/powerpoint/2010/main" val="3076620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スライド イメージ プレースホルダー 1"/>
          <p:cNvSpPr>
            <a:spLocks noGrp="1" noRot="1" noChangeAspect="1" noTextEdit="1"/>
          </p:cNvSpPr>
          <p:nvPr>
            <p:ph type="sldImg"/>
          </p:nvPr>
        </p:nvSpPr>
        <p:spPr>
          <a:ln/>
        </p:spPr>
      </p:sp>
      <p:sp>
        <p:nvSpPr>
          <p:cNvPr id="12291"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arenBoth"/>
            </a:pPr>
            <a:r>
              <a:rPr lang="ja-JP" altLang="en-US" dirty="0">
                <a:latin typeface="Arial" panose="020B0604020202020204" pitchFamily="34" charset="0"/>
              </a:rPr>
              <a:t>非機能要求まとめシート（解答シート）の先頭から</a:t>
            </a:r>
            <a:r>
              <a:rPr lang="en-US" altLang="ja-JP" dirty="0">
                <a:latin typeface="Arial" panose="020B0604020202020204" pitchFamily="34" charset="0"/>
              </a:rPr>
              <a:t>4</a:t>
            </a:r>
            <a:r>
              <a:rPr lang="ja-JP" altLang="en-US" dirty="0">
                <a:latin typeface="Arial" panose="020B0604020202020204" pitchFamily="34" charset="0"/>
              </a:rPr>
              <a:t>件、性能・拡張性</a:t>
            </a:r>
            <a:r>
              <a:rPr lang="en-US" altLang="ja-JP" dirty="0">
                <a:latin typeface="Arial" panose="020B0604020202020204" pitchFamily="34" charset="0"/>
              </a:rPr>
              <a:t>(</a:t>
            </a:r>
            <a:r>
              <a:rPr lang="ja-JP" altLang="en-US" dirty="0">
                <a:latin typeface="Arial" panose="020B0604020202020204" pitchFamily="34" charset="0"/>
              </a:rPr>
              <a:t>大項目）、リソース拡張性 </a:t>
            </a:r>
            <a:r>
              <a:rPr lang="en-US" altLang="ja-JP" dirty="0">
                <a:latin typeface="Arial" panose="020B0604020202020204" pitchFamily="34" charset="0"/>
              </a:rPr>
              <a:t>(</a:t>
            </a:r>
            <a:r>
              <a:rPr lang="ja-JP" altLang="en-US" dirty="0">
                <a:latin typeface="Arial" panose="020B0604020202020204" pitchFamily="34" charset="0"/>
              </a:rPr>
              <a:t>中項目）、</a:t>
            </a:r>
            <a:r>
              <a:rPr lang="en-US" altLang="ja-JP" dirty="0">
                <a:latin typeface="Arial" panose="020B0604020202020204" pitchFamily="34" charset="0"/>
              </a:rPr>
              <a:t>CPU</a:t>
            </a:r>
            <a:r>
              <a:rPr lang="ja-JP" altLang="en-US" dirty="0">
                <a:latin typeface="Arial" panose="020B0604020202020204" pitchFamily="34" charset="0"/>
              </a:rPr>
              <a:t>拡張性（小項目）から、</a:t>
            </a:r>
            <a:r>
              <a:rPr lang="en-US" altLang="ja-JP" dirty="0">
                <a:latin typeface="Arial" panose="020B0604020202020204" pitchFamily="34" charset="0"/>
              </a:rPr>
              <a:t>CPU</a:t>
            </a:r>
            <a:r>
              <a:rPr lang="ja-JP" altLang="en-US" dirty="0">
                <a:latin typeface="Arial" panose="020B0604020202020204" pitchFamily="34" charset="0"/>
              </a:rPr>
              <a:t>利用率、</a:t>
            </a:r>
            <a:r>
              <a:rPr lang="en-US" altLang="ja-JP" dirty="0">
                <a:latin typeface="Arial" panose="020B0604020202020204" pitchFamily="34" charset="0"/>
              </a:rPr>
              <a:t>CPU</a:t>
            </a:r>
            <a:r>
              <a:rPr lang="ja-JP" altLang="en-US" dirty="0">
                <a:latin typeface="Arial" panose="020B0604020202020204" pitchFamily="34" charset="0"/>
              </a:rPr>
              <a:t>拡張性、また、メモリ拡張性</a:t>
            </a:r>
            <a:r>
              <a:rPr lang="en-US" altLang="ja-JP" dirty="0">
                <a:latin typeface="Arial" panose="020B0604020202020204" pitchFamily="34" charset="0"/>
              </a:rPr>
              <a:t>(</a:t>
            </a:r>
            <a:r>
              <a:rPr lang="ja-JP" altLang="en-US" dirty="0">
                <a:latin typeface="Arial" panose="020B0604020202020204" pitchFamily="34" charset="0"/>
              </a:rPr>
              <a:t>小項目）から、メモリ利用率、メモリ拡張性のメトリクスを解答例として示す。</a:t>
            </a:r>
            <a:endParaRPr lang="en-US" altLang="ja-JP" dirty="0">
              <a:latin typeface="Arial" panose="020B0604020202020204" pitchFamily="34" charset="0"/>
            </a:endParaRPr>
          </a:p>
          <a:p>
            <a:pPr marL="228600" indent="-228600">
              <a:buFontTx/>
              <a:buAutoNum type="arabicParenBoth"/>
            </a:pPr>
            <a:r>
              <a:rPr lang="ja-JP" altLang="en-US" dirty="0">
                <a:latin typeface="Arial" panose="020B0604020202020204" pitchFamily="34" charset="0"/>
              </a:rPr>
              <a:t>導入コストと運用コストは、設定レベルでの導入コスト・運用コストの、ベース値での導入・運用コストからの増減分を示す。例えば、</a:t>
            </a:r>
            <a:r>
              <a:rPr lang="en-US" altLang="ja-JP" dirty="0">
                <a:latin typeface="Arial" panose="020B0604020202020204" pitchFamily="34" charset="0"/>
              </a:rPr>
              <a:t>CPU</a:t>
            </a:r>
            <a:r>
              <a:rPr lang="ja-JP" altLang="en-US" dirty="0">
                <a:latin typeface="Arial" panose="020B0604020202020204" pitchFamily="34" charset="0"/>
              </a:rPr>
              <a:t>利用率で、設定レベルを</a:t>
            </a:r>
            <a:r>
              <a:rPr lang="en-US" altLang="ja-JP" dirty="0">
                <a:latin typeface="Arial" panose="020B0604020202020204" pitchFamily="34" charset="0"/>
              </a:rPr>
              <a:t>1</a:t>
            </a:r>
            <a:r>
              <a:rPr lang="ja-JP" altLang="en-US" dirty="0">
                <a:latin typeface="Arial" panose="020B0604020202020204" pitchFamily="34" charset="0"/>
              </a:rPr>
              <a:t>段あげて余裕を持たせているので、導入する機器が大きくなり導入コストが増加する。一方、運用では、</a:t>
            </a:r>
            <a:r>
              <a:rPr lang="en-US" altLang="ja-JP" dirty="0">
                <a:latin typeface="Arial" panose="020B0604020202020204" pitchFamily="34" charset="0"/>
              </a:rPr>
              <a:t>CPU</a:t>
            </a:r>
            <a:r>
              <a:rPr lang="ja-JP" altLang="en-US" dirty="0">
                <a:latin typeface="Arial" panose="020B0604020202020204" pitchFamily="34" charset="0"/>
              </a:rPr>
              <a:t>の余裕があるために運用が容易になり運用コストが減少するとした。</a:t>
            </a:r>
            <a:endParaRPr lang="en-US" altLang="ja-JP" dirty="0">
              <a:latin typeface="Arial" panose="020B0604020202020204" pitchFamily="34" charset="0"/>
            </a:endParaRPr>
          </a:p>
        </p:txBody>
      </p:sp>
      <p:sp>
        <p:nvSpPr>
          <p:cNvPr id="12292"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762CEF98-3DC1-470A-A997-A182D06509F7}" type="slidenum">
              <a:rPr lang="en-US" altLang="ja-JP" sz="1300" smtClean="0">
                <a:ea typeface="ＭＳ Ｐゴシック" panose="020B0600070205080204" pitchFamily="50" charset="-128"/>
              </a:rPr>
              <a:pPr>
                <a:spcBef>
                  <a:spcPct val="0"/>
                </a:spcBef>
              </a:pPr>
              <a:t>2</a:t>
            </a:fld>
            <a:endParaRPr lang="en-US" altLang="ja-JP" sz="1300">
              <a:ea typeface="ＭＳ Ｐゴシック" panose="020B0600070205080204" pitchFamily="50" charset="-128"/>
            </a:endParaRPr>
          </a:p>
        </p:txBody>
      </p:sp>
    </p:spTree>
    <p:extLst>
      <p:ext uri="{BB962C8B-B14F-4D97-AF65-F5344CB8AC3E}">
        <p14:creationId xmlns:p14="http://schemas.microsoft.com/office/powerpoint/2010/main" val="2479367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a:ln/>
        </p:spPr>
      </p:sp>
      <p:sp>
        <p:nvSpPr>
          <p:cNvPr id="14339"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arenBoth"/>
            </a:pPr>
            <a:r>
              <a:rPr lang="ja-JP" altLang="en-US">
                <a:latin typeface="Arial" panose="020B0604020202020204" pitchFamily="34" charset="0"/>
              </a:rPr>
              <a:t>非機能要求まとめシート（解答シート）の先頭から</a:t>
            </a:r>
            <a:r>
              <a:rPr lang="en-US" altLang="ja-JP">
                <a:latin typeface="Arial" panose="020B0604020202020204" pitchFamily="34" charset="0"/>
              </a:rPr>
              <a:t>4</a:t>
            </a:r>
            <a:r>
              <a:rPr lang="ja-JP" altLang="en-US">
                <a:latin typeface="Arial" panose="020B0604020202020204" pitchFamily="34" charset="0"/>
              </a:rPr>
              <a:t>件、可用性 </a:t>
            </a:r>
            <a:r>
              <a:rPr lang="en-US" altLang="ja-JP">
                <a:latin typeface="Arial" panose="020B0604020202020204" pitchFamily="34" charset="0"/>
              </a:rPr>
              <a:t>(</a:t>
            </a:r>
            <a:r>
              <a:rPr lang="ja-JP" altLang="en-US">
                <a:latin typeface="Arial" panose="020B0604020202020204" pitchFamily="34" charset="0"/>
              </a:rPr>
              <a:t>大項目）、継続性 </a:t>
            </a:r>
            <a:r>
              <a:rPr lang="en-US" altLang="ja-JP">
                <a:latin typeface="Arial" panose="020B0604020202020204" pitchFamily="34" charset="0"/>
              </a:rPr>
              <a:t>(</a:t>
            </a:r>
            <a:r>
              <a:rPr lang="ja-JP" altLang="en-US">
                <a:latin typeface="Arial" panose="020B0604020202020204" pitchFamily="34" charset="0"/>
              </a:rPr>
              <a:t>中項目）、運用スケジュール（小項目）から</a:t>
            </a:r>
            <a:r>
              <a:rPr lang="en-US" altLang="ja-JP">
                <a:latin typeface="Arial" panose="020B0604020202020204" pitchFamily="34" charset="0"/>
              </a:rPr>
              <a:t>2</a:t>
            </a:r>
            <a:r>
              <a:rPr lang="ja-JP" altLang="en-US">
                <a:latin typeface="Arial" panose="020B0604020202020204" pitchFamily="34" charset="0"/>
              </a:rPr>
              <a:t>件（運用時間（通常）、運用時間（特定日））、業務継続性（小項目）から</a:t>
            </a:r>
            <a:r>
              <a:rPr lang="en-US" altLang="ja-JP">
                <a:latin typeface="Arial" panose="020B0604020202020204" pitchFamily="34" charset="0"/>
              </a:rPr>
              <a:t>2</a:t>
            </a:r>
            <a:r>
              <a:rPr lang="ja-JP" altLang="en-US">
                <a:latin typeface="Arial" panose="020B0604020202020204" pitchFamily="34" charset="0"/>
              </a:rPr>
              <a:t>件（対象業務範囲、サービス切替時間）のメトリクスを解答例として示す。</a:t>
            </a:r>
            <a:endParaRPr lang="en-US" altLang="ja-JP">
              <a:latin typeface="Arial" panose="020B0604020202020204" pitchFamily="34" charset="0"/>
            </a:endParaRPr>
          </a:p>
        </p:txBody>
      </p:sp>
      <p:sp>
        <p:nvSpPr>
          <p:cNvPr id="14340"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2C7DA0E2-AB36-4F10-93C1-81C3DF485CA3}" type="slidenum">
              <a:rPr lang="en-US" altLang="ja-JP" sz="1300" smtClean="0">
                <a:ea typeface="ＭＳ Ｐゴシック" panose="020B0600070205080204" pitchFamily="50" charset="-128"/>
              </a:rPr>
              <a:pPr>
                <a:spcBef>
                  <a:spcPct val="0"/>
                </a:spcBef>
              </a:pPr>
              <a:t>3</a:t>
            </a:fld>
            <a:endParaRPr lang="en-US" altLang="ja-JP" sz="1300">
              <a:ea typeface="ＭＳ Ｐゴシック" panose="020B0600070205080204" pitchFamily="50" charset="-128"/>
            </a:endParaRPr>
          </a:p>
        </p:txBody>
      </p:sp>
    </p:spTree>
    <p:extLst>
      <p:ext uri="{BB962C8B-B14F-4D97-AF65-F5344CB8AC3E}">
        <p14:creationId xmlns:p14="http://schemas.microsoft.com/office/powerpoint/2010/main" val="3385087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スライド イメージ プレースホルダー 1"/>
          <p:cNvSpPr>
            <a:spLocks noGrp="1" noRot="1" noChangeAspect="1" noTextEdit="1"/>
          </p:cNvSpPr>
          <p:nvPr>
            <p:ph type="sldImg"/>
          </p:nvPr>
        </p:nvSpPr>
        <p:spPr>
          <a:ln/>
        </p:spPr>
      </p:sp>
      <p:sp>
        <p:nvSpPr>
          <p:cNvPr id="16387" name="ノート プレースホルダー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arenBoth"/>
              <a:defRPr/>
            </a:pPr>
            <a:r>
              <a:rPr lang="ja-JP" altLang="en-US" dirty="0"/>
              <a:t>非機能要求まとめシート（解答シート）の大項目、可用性、性能・拡張性、運用・保守性、移行性の中から、既存設定から変更した非機能要求項目を</a:t>
            </a:r>
            <a:r>
              <a:rPr lang="en-US" altLang="ja-JP" dirty="0"/>
              <a:t>1</a:t>
            </a:r>
            <a:r>
              <a:rPr lang="ja-JP" altLang="en-US" dirty="0"/>
              <a:t>件ずつ解答例として示す。</a:t>
            </a:r>
            <a:endParaRPr lang="en-US" altLang="ja-JP" dirty="0"/>
          </a:p>
          <a:p>
            <a:pPr>
              <a:defRPr/>
            </a:pPr>
            <a:endParaRPr lang="en-US" altLang="ja-JP" dirty="0"/>
          </a:p>
        </p:txBody>
      </p:sp>
      <p:sp>
        <p:nvSpPr>
          <p:cNvPr id="16388"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D4852DB9-F030-41A3-A6D1-4563DCE7C785}" type="slidenum">
              <a:rPr lang="en-US" altLang="ja-JP" sz="1300" smtClean="0">
                <a:ea typeface="ＭＳ Ｐゴシック" panose="020B0600070205080204" pitchFamily="50" charset="-128"/>
              </a:rPr>
              <a:pPr>
                <a:spcBef>
                  <a:spcPct val="0"/>
                </a:spcBef>
              </a:pPr>
              <a:t>4</a:t>
            </a:fld>
            <a:endParaRPr lang="en-US" altLang="ja-JP" sz="1300">
              <a:ea typeface="ＭＳ Ｐゴシック" panose="020B0600070205080204" pitchFamily="50" charset="-128"/>
            </a:endParaRPr>
          </a:p>
        </p:txBody>
      </p:sp>
    </p:spTree>
    <p:extLst>
      <p:ext uri="{BB962C8B-B14F-4D97-AF65-F5344CB8AC3E}">
        <p14:creationId xmlns:p14="http://schemas.microsoft.com/office/powerpoint/2010/main" val="1345226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スライド イメージ プレースホルダー 1"/>
          <p:cNvSpPr>
            <a:spLocks noGrp="1" noRot="1" noChangeAspect="1" noTextEdit="1"/>
          </p:cNvSpPr>
          <p:nvPr>
            <p:ph type="sldImg"/>
          </p:nvPr>
        </p:nvSpPr>
        <p:spPr>
          <a:ln/>
        </p:spPr>
      </p:sp>
      <p:sp>
        <p:nvSpPr>
          <p:cNvPr id="18435"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arenBoth"/>
            </a:pPr>
            <a:r>
              <a:rPr lang="ja-JP" altLang="en-US">
                <a:latin typeface="Arial" panose="020B0604020202020204" pitchFamily="34" charset="0"/>
              </a:rPr>
              <a:t>ある機能要求に対しどのような非機能要求が必要になるかの関連を示すため、解答例として、可用性、性能・拡張性、セキュリティの機能要求を設定している例を示す。</a:t>
            </a:r>
            <a:endParaRPr lang="en-US" altLang="ja-JP">
              <a:latin typeface="Arial" panose="020B0604020202020204" pitchFamily="34" charset="0"/>
            </a:endParaRPr>
          </a:p>
        </p:txBody>
      </p:sp>
      <p:sp>
        <p:nvSpPr>
          <p:cNvPr id="18436"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025">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defTabSz="962025">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defTabSz="962025">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defTabSz="962025"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B712F976-73CA-43B6-9AE8-AA145FD93160}" type="slidenum">
              <a:rPr lang="en-US" altLang="ja-JP" sz="1300" smtClean="0">
                <a:ea typeface="ＭＳ Ｐゴシック" panose="020B0600070205080204" pitchFamily="50" charset="-128"/>
              </a:rPr>
              <a:pPr>
                <a:spcBef>
                  <a:spcPct val="0"/>
                </a:spcBef>
              </a:pPr>
              <a:t>5</a:t>
            </a:fld>
            <a:endParaRPr lang="en-US" altLang="ja-JP" sz="1300">
              <a:ea typeface="ＭＳ Ｐゴシック" panose="020B0600070205080204" pitchFamily="50" charset="-128"/>
            </a:endParaRPr>
          </a:p>
        </p:txBody>
      </p:sp>
    </p:spTree>
    <p:extLst>
      <p:ext uri="{BB962C8B-B14F-4D97-AF65-F5344CB8AC3E}">
        <p14:creationId xmlns:p14="http://schemas.microsoft.com/office/powerpoint/2010/main" val="222529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cSld name="白紙">
    <p:spTree>
      <p:nvGrpSpPr>
        <p:cNvPr id="1" name=""/>
        <p:cNvGrpSpPr/>
        <p:nvPr/>
      </p:nvGrpSpPr>
      <p:grpSpPr>
        <a:xfrm>
          <a:off x="0" y="0"/>
          <a:ext cx="0" cy="0"/>
          <a:chOff x="0" y="0"/>
          <a:chExt cx="0" cy="0"/>
        </a:xfrm>
      </p:grpSpPr>
      <p:sp>
        <p:nvSpPr>
          <p:cNvPr id="2" name="Line 4"/>
          <p:cNvSpPr>
            <a:spLocks noChangeShapeType="1"/>
          </p:cNvSpPr>
          <p:nvPr/>
        </p:nvSpPr>
        <p:spPr bwMode="auto">
          <a:xfrm flipV="1">
            <a:off x="417513" y="800100"/>
            <a:ext cx="840898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3" name="Line 7"/>
          <p:cNvSpPr>
            <a:spLocks noChangeShapeType="1"/>
          </p:cNvSpPr>
          <p:nvPr/>
        </p:nvSpPr>
        <p:spPr bwMode="auto">
          <a:xfrm>
            <a:off x="417513" y="6597650"/>
            <a:ext cx="840898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14" name="Text Box 56"/>
          <p:cNvSpPr txBox="1">
            <a:spLocks noChangeArrowheads="1"/>
          </p:cNvSpPr>
          <p:nvPr userDrawn="1"/>
        </p:nvSpPr>
        <p:spPr bwMode="auto">
          <a:xfrm>
            <a:off x="5173362" y="6597651"/>
            <a:ext cx="4038901" cy="307777"/>
          </a:xfrm>
          <a:prstGeom prst="rect">
            <a:avLst/>
          </a:prstGeom>
          <a:noFill/>
          <a:ln>
            <a:noFill/>
          </a:ln>
          <a:extLst/>
        </p:spPr>
        <p:txBody>
          <a:bodyPr wrap="square">
            <a:spAutoFit/>
          </a:bodyPr>
          <a:lstStyle>
            <a:lvl1pPr eaLnBrk="0" hangingPunct="0">
              <a:defRPr kumimoji="1" sz="2800">
                <a:solidFill>
                  <a:schemeClr val="tx2"/>
                </a:solidFill>
                <a:latin typeface="HGP創英角ｺﾞｼｯｸUB" panose="020B0900000000000000" pitchFamily="50" charset="-128"/>
                <a:ea typeface="HGP創英角ｺﾞｼｯｸUB" panose="020B0900000000000000" pitchFamily="50" charset="-128"/>
              </a:defRPr>
            </a:lvl1pPr>
            <a:lvl2pPr marL="742950" indent="-285750" eaLnBrk="0" hangingPunct="0">
              <a:defRPr kumimoji="1" sz="2800">
                <a:solidFill>
                  <a:schemeClr val="tx2"/>
                </a:solidFill>
                <a:latin typeface="HGP創英角ｺﾞｼｯｸUB" panose="020B0900000000000000" pitchFamily="50" charset="-128"/>
                <a:ea typeface="HGP創英角ｺﾞｼｯｸUB" panose="020B0900000000000000" pitchFamily="50" charset="-128"/>
              </a:defRPr>
            </a:lvl2pPr>
            <a:lvl3pPr marL="1143000" indent="-228600" eaLnBrk="0" hangingPunct="0">
              <a:defRPr kumimoji="1" sz="2800">
                <a:solidFill>
                  <a:schemeClr val="tx2"/>
                </a:solidFill>
                <a:latin typeface="HGP創英角ｺﾞｼｯｸUB" panose="020B0900000000000000" pitchFamily="50" charset="-128"/>
                <a:ea typeface="HGP創英角ｺﾞｼｯｸUB" panose="020B0900000000000000" pitchFamily="50" charset="-128"/>
              </a:defRPr>
            </a:lvl3pPr>
            <a:lvl4pPr marL="1600200" indent="-228600" eaLnBrk="0" hangingPunct="0">
              <a:defRPr kumimoji="1" sz="2800">
                <a:solidFill>
                  <a:schemeClr val="tx2"/>
                </a:solidFill>
                <a:latin typeface="HGP創英角ｺﾞｼｯｸUB" panose="020B0900000000000000" pitchFamily="50" charset="-128"/>
                <a:ea typeface="HGP創英角ｺﾞｼｯｸUB" panose="020B0900000000000000" pitchFamily="50" charset="-128"/>
              </a:defRPr>
            </a:lvl4pPr>
            <a:lvl5pPr marL="2057400" indent="-228600" eaLnBrk="0" hangingPunct="0">
              <a:defRPr kumimoji="1" sz="2800">
                <a:solidFill>
                  <a:schemeClr val="tx2"/>
                </a:solidFill>
                <a:latin typeface="HGP創英角ｺﾞｼｯｸUB" panose="020B0900000000000000" pitchFamily="50" charset="-128"/>
                <a:ea typeface="HGP創英角ｺﾞｼｯｸUB" panose="020B0900000000000000"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HGP創英角ｺﾞｼｯｸUB" panose="020B0900000000000000"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HGP創英角ｺﾞｼｯｸUB" panose="020B0900000000000000"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HGP創英角ｺﾞｼｯｸUB" panose="020B0900000000000000"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HGP創英角ｺﾞｼｯｸUB" panose="020B0900000000000000" pitchFamily="50"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8122195-020A-4034-91CE-46E8356F95A6}" type="slidenum">
              <a:rPr lang="ja-JP" altLang="en-US" sz="1400" b="1" smtClean="0">
                <a:solidFill>
                  <a:schemeClr val="tx1"/>
                </a:solidFill>
                <a:latin typeface="Arial" panose="020B0604020202020204" pitchFamily="34" charset="0"/>
                <a:ea typeface="Arial Unicode MS" panose="020B0604020202020204" pitchFamily="50"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lang="en-US" altLang="ja-JP" sz="1400" b="1" dirty="0">
              <a:solidFill>
                <a:schemeClr val="tx1"/>
              </a:solidFill>
              <a:latin typeface="Arial" panose="020B0604020202020204" pitchFamily="34" charset="0"/>
              <a:ea typeface="Arial Unicode MS" panose="020B0604020202020204" pitchFamily="50" charset="-128"/>
              <a:cs typeface="Arial" panose="020B0604020202020204" pitchFamily="34" charset="0"/>
            </a:endParaRPr>
          </a:p>
        </p:txBody>
      </p:sp>
      <p:sp>
        <p:nvSpPr>
          <p:cNvPr id="15" name="Rectangle 58"/>
          <p:cNvSpPr>
            <a:spLocks noGrp="1" noChangeArrowheads="1"/>
          </p:cNvSpPr>
          <p:nvPr>
            <p:ph type="ftr" sz="quarter" idx="10"/>
          </p:nvPr>
        </p:nvSpPr>
        <p:spPr>
          <a:xfrm>
            <a:off x="134715" y="6599238"/>
            <a:ext cx="3387725" cy="296862"/>
          </a:xfrm>
          <a:prstGeom prst="rect">
            <a:avLst/>
          </a:prstGeom>
        </p:spPr>
        <p:txBody>
          <a:bodyPr/>
          <a:lstStyle>
            <a:lvl1pPr>
              <a:defRPr/>
            </a:lvl1pPr>
          </a:lstStyle>
          <a:p>
            <a:pPr>
              <a:defRPr/>
            </a:pPr>
            <a:r>
              <a:rPr lang="en-US" altLang="ja-JP" dirty="0"/>
              <a:t>© </a:t>
            </a:r>
            <a:r>
              <a:rPr lang="en-US" altLang="zh-TW" dirty="0"/>
              <a:t>2010-2018</a:t>
            </a:r>
            <a:r>
              <a:rPr lang="zh-TW" altLang="en-US" dirty="0"/>
              <a:t>　独立行政法人情報処理推進機構</a:t>
            </a:r>
            <a:endParaRPr lang="en-US" altLang="ja-JP" dirty="0"/>
          </a:p>
        </p:txBody>
      </p:sp>
    </p:spTree>
    <p:extLst>
      <p:ext uri="{BB962C8B-B14F-4D97-AF65-F5344CB8AC3E}">
        <p14:creationId xmlns:p14="http://schemas.microsoft.com/office/powerpoint/2010/main" val="146543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6" name="Line 22"/>
          <p:cNvSpPr>
            <a:spLocks noChangeShapeType="1"/>
          </p:cNvSpPr>
          <p:nvPr/>
        </p:nvSpPr>
        <p:spPr bwMode="auto">
          <a:xfrm>
            <a:off x="417513" y="6597650"/>
            <a:ext cx="840898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8" name="Text Box 24"/>
          <p:cNvSpPr txBox="1">
            <a:spLocks noChangeArrowheads="1"/>
          </p:cNvSpPr>
          <p:nvPr userDrawn="1"/>
        </p:nvSpPr>
        <p:spPr bwMode="auto">
          <a:xfrm>
            <a:off x="4278313" y="6540500"/>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defRPr/>
            </a:pPr>
            <a:endParaRPr lang="ja-JP" altLang="en-US" sz="1400" dirty="0">
              <a:solidFill>
                <a:schemeClr val="tx1"/>
              </a:solidFill>
              <a:latin typeface="Arial" charset="0"/>
              <a:ea typeface="ＭＳ Ｐゴシック" charset="-128"/>
            </a:endParaRPr>
          </a:p>
        </p:txBody>
      </p:sp>
      <p:sp>
        <p:nvSpPr>
          <p:cNvPr id="49170" name="Rectangle 18"/>
          <p:cNvSpPr>
            <a:spLocks noGrp="1" noChangeArrowheads="1"/>
          </p:cNvSpPr>
          <p:nvPr>
            <p:ph type="ctrTitle"/>
          </p:nvPr>
        </p:nvSpPr>
        <p:spPr>
          <a:xfrm>
            <a:off x="1187450" y="1958975"/>
            <a:ext cx="7091363" cy="1325563"/>
          </a:xfrm>
        </p:spPr>
        <p:txBody>
          <a:bodyPr/>
          <a:lstStyle>
            <a:lvl1pPr>
              <a:defRPr sz="4000"/>
            </a:lvl1pPr>
          </a:lstStyle>
          <a:p>
            <a:r>
              <a:rPr lang="ja-JP" altLang="en-US"/>
              <a:t>マスタ タイトルの書式設定</a:t>
            </a:r>
          </a:p>
        </p:txBody>
      </p:sp>
      <p:sp>
        <p:nvSpPr>
          <p:cNvPr id="49171" name="Rectangle 19"/>
          <p:cNvSpPr>
            <a:spLocks noGrp="1" noChangeArrowheads="1"/>
          </p:cNvSpPr>
          <p:nvPr>
            <p:ph type="subTitle" idx="1"/>
          </p:nvPr>
        </p:nvSpPr>
        <p:spPr>
          <a:xfrm>
            <a:off x="1187450" y="3933825"/>
            <a:ext cx="7056438" cy="1752600"/>
          </a:xfrm>
        </p:spPr>
        <p:txBody>
          <a:bodyPr anchor="ctr"/>
          <a:lstStyle>
            <a:lvl1pPr marL="0" indent="0" algn="ctr">
              <a:buFont typeface="Wingdings" pitchFamily="2" charset="2"/>
              <a:buNone/>
              <a:defRPr/>
            </a:lvl1pPr>
          </a:lstStyle>
          <a:p>
            <a:r>
              <a:rPr lang="ja-JP" altLang="en-US"/>
              <a:t>マスタ サブタイトルの書式設定</a:t>
            </a:r>
          </a:p>
        </p:txBody>
      </p:sp>
      <p:sp>
        <p:nvSpPr>
          <p:cNvPr id="13" name="Rectangle 58"/>
          <p:cNvSpPr>
            <a:spLocks noGrp="1" noChangeArrowheads="1"/>
          </p:cNvSpPr>
          <p:nvPr>
            <p:ph type="ftr" sz="quarter" idx="3"/>
          </p:nvPr>
        </p:nvSpPr>
        <p:spPr>
          <a:xfrm>
            <a:off x="192384" y="6599238"/>
            <a:ext cx="3387725" cy="296862"/>
          </a:xfrm>
          <a:prstGeom prst="rect">
            <a:avLst/>
          </a:prstGeom>
          <a:noFill/>
          <a:ln/>
          <a:extLst/>
        </p:spPr>
        <p:txBody>
          <a:bodyPr/>
          <a:lstStyle>
            <a:lvl1pPr algn="ctr" eaLnBrk="1" hangingPunct="1">
              <a:defRPr kumimoji="1" sz="1000">
                <a:solidFill>
                  <a:schemeClr val="tx1"/>
                </a:solidFill>
                <a:latin typeface="Arial" charset="0"/>
                <a:ea typeface="ＭＳ Ｐゴシック" pitchFamily="50" charset="-128"/>
              </a:defRPr>
            </a:lvl1pPr>
            <a:lvl2pPr marL="742950" indent="-285750" eaLnBrk="0" hangingPunct="0">
              <a:defRPr kumimoji="1" sz="3200">
                <a:solidFill>
                  <a:schemeClr val="tx2"/>
                </a:solidFill>
                <a:latin typeface="ＭＳ ゴシック" pitchFamily="49" charset="-128"/>
                <a:ea typeface="ＭＳ ゴシック" pitchFamily="49" charset="-128"/>
              </a:defRPr>
            </a:lvl2pPr>
            <a:lvl3pPr marL="1143000" indent="-228600" eaLnBrk="0" hangingPunct="0">
              <a:defRPr kumimoji="1" sz="3200">
                <a:solidFill>
                  <a:schemeClr val="tx2"/>
                </a:solidFill>
                <a:latin typeface="ＭＳ ゴシック" pitchFamily="49" charset="-128"/>
                <a:ea typeface="ＭＳ ゴシック" pitchFamily="49" charset="-128"/>
              </a:defRPr>
            </a:lvl3pPr>
            <a:lvl4pPr marL="1600200" indent="-228600" eaLnBrk="0" hangingPunct="0">
              <a:defRPr kumimoji="1" sz="3200">
                <a:solidFill>
                  <a:schemeClr val="tx2"/>
                </a:solidFill>
                <a:latin typeface="ＭＳ ゴシック" pitchFamily="49" charset="-128"/>
                <a:ea typeface="ＭＳ ゴシック" pitchFamily="49" charset="-128"/>
              </a:defRPr>
            </a:lvl4pPr>
            <a:lvl5pPr marL="2057400" indent="-228600" eaLnBrk="0" hangingPunct="0">
              <a:defRPr kumimoji="1" sz="3200">
                <a:solidFill>
                  <a:schemeClr val="tx2"/>
                </a:solidFill>
                <a:latin typeface="ＭＳ ゴシック" pitchFamily="49" charset="-128"/>
                <a:ea typeface="ＭＳ ゴシック" pitchFamily="49" charset="-128"/>
              </a:defRPr>
            </a:lvl5pPr>
            <a:lvl6pPr marL="2514600" indent="-228600" algn="ctr" eaLnBrk="0" fontAlgn="base" hangingPunct="0">
              <a:spcBef>
                <a:spcPct val="0"/>
              </a:spcBef>
              <a:spcAft>
                <a:spcPct val="0"/>
              </a:spcAft>
              <a:defRPr kumimoji="1" sz="3200">
                <a:solidFill>
                  <a:schemeClr val="tx2"/>
                </a:solidFill>
                <a:latin typeface="ＭＳ ゴシック" pitchFamily="49" charset="-128"/>
                <a:ea typeface="ＭＳ ゴシック" pitchFamily="49" charset="-128"/>
              </a:defRPr>
            </a:lvl6pPr>
            <a:lvl7pPr marL="2971800" indent="-228600" algn="ctr" eaLnBrk="0" fontAlgn="base" hangingPunct="0">
              <a:spcBef>
                <a:spcPct val="0"/>
              </a:spcBef>
              <a:spcAft>
                <a:spcPct val="0"/>
              </a:spcAft>
              <a:defRPr kumimoji="1" sz="3200">
                <a:solidFill>
                  <a:schemeClr val="tx2"/>
                </a:solidFill>
                <a:latin typeface="ＭＳ ゴシック" pitchFamily="49" charset="-128"/>
                <a:ea typeface="ＭＳ ゴシック" pitchFamily="49" charset="-128"/>
              </a:defRPr>
            </a:lvl7pPr>
            <a:lvl8pPr marL="3429000" indent="-228600" algn="ctr" eaLnBrk="0" fontAlgn="base" hangingPunct="0">
              <a:spcBef>
                <a:spcPct val="0"/>
              </a:spcBef>
              <a:spcAft>
                <a:spcPct val="0"/>
              </a:spcAft>
              <a:defRPr kumimoji="1" sz="3200">
                <a:solidFill>
                  <a:schemeClr val="tx2"/>
                </a:solidFill>
                <a:latin typeface="ＭＳ ゴシック" pitchFamily="49" charset="-128"/>
                <a:ea typeface="ＭＳ ゴシック" pitchFamily="49" charset="-128"/>
              </a:defRPr>
            </a:lvl8pPr>
            <a:lvl9pPr marL="3886200" indent="-228600" algn="ctr" eaLnBrk="0" fontAlgn="base" hangingPunct="0">
              <a:spcBef>
                <a:spcPct val="0"/>
              </a:spcBef>
              <a:spcAft>
                <a:spcPct val="0"/>
              </a:spcAft>
              <a:defRPr kumimoji="1" sz="3200">
                <a:solidFill>
                  <a:schemeClr val="tx2"/>
                </a:solidFill>
                <a:latin typeface="ＭＳ ゴシック" pitchFamily="49" charset="-128"/>
                <a:ea typeface="ＭＳ ゴシック" pitchFamily="49" charset="-128"/>
              </a:defRPr>
            </a:lvl9pPr>
          </a:lstStyle>
          <a:p>
            <a:pPr>
              <a:defRPr/>
            </a:pPr>
            <a:r>
              <a:rPr lang="en-US" altLang="ja-JP" dirty="0"/>
              <a:t>© </a:t>
            </a:r>
            <a:r>
              <a:rPr lang="en-US" altLang="zh-TW" dirty="0"/>
              <a:t>2010-2018</a:t>
            </a:r>
            <a:r>
              <a:rPr lang="zh-TW" altLang="en-US" dirty="0"/>
              <a:t>　独立行政法人情報処理推進機構</a:t>
            </a:r>
            <a:endParaRPr lang="en-US" altLang="ja-JP" dirty="0"/>
          </a:p>
        </p:txBody>
      </p:sp>
      <p:pic>
        <p:nvPicPr>
          <p:cNvPr id="9" name="Picture 2">
            <a:extLst>
              <a:ext uri="{FF2B5EF4-FFF2-40B4-BE49-F238E27FC236}">
                <a16:creationId xmlns:a16="http://schemas.microsoft.com/office/drawing/2014/main" id="{16ACE98B-C985-4BE4-A686-E1F37525DB1D}"/>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43841" y="148590"/>
            <a:ext cx="2549396" cy="899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0776711"/>
      </p:ext>
    </p:extLst>
  </p:cSld>
  <p:clrMapOvr>
    <a:masterClrMapping/>
  </p:clrMapOvr>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84188" y="115888"/>
            <a:ext cx="73263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7" name="Rectangle 3"/>
          <p:cNvSpPr>
            <a:spLocks noGrp="1" noChangeArrowheads="1"/>
          </p:cNvSpPr>
          <p:nvPr>
            <p:ph type="body" idx="1"/>
          </p:nvPr>
        </p:nvSpPr>
        <p:spPr bwMode="auto">
          <a:xfrm>
            <a:off x="484188" y="908050"/>
            <a:ext cx="8278812" cy="559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28" name="Line 4"/>
          <p:cNvSpPr>
            <a:spLocks noChangeShapeType="1"/>
          </p:cNvSpPr>
          <p:nvPr/>
        </p:nvSpPr>
        <p:spPr bwMode="auto">
          <a:xfrm flipV="1">
            <a:off x="417513" y="800100"/>
            <a:ext cx="840898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1029" name="Line 7"/>
          <p:cNvSpPr>
            <a:spLocks noChangeShapeType="1"/>
          </p:cNvSpPr>
          <p:nvPr/>
        </p:nvSpPr>
        <p:spPr bwMode="auto">
          <a:xfrm>
            <a:off x="417513" y="6597650"/>
            <a:ext cx="840898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1034" name="Rectangle 14"/>
          <p:cNvSpPr>
            <a:spLocks noChangeArrowheads="1"/>
          </p:cNvSpPr>
          <p:nvPr userDrawn="1"/>
        </p:nvSpPr>
        <p:spPr bwMode="auto">
          <a:xfrm>
            <a:off x="6083300" y="6640513"/>
            <a:ext cx="90488" cy="47625"/>
          </a:xfrm>
          <a:prstGeom prst="rect">
            <a:avLst/>
          </a:prstGeom>
          <a:solidFill>
            <a:srgbClr val="F8F8F8"/>
          </a:solidFill>
          <a:ln w="9525" algn="ctr">
            <a:solidFill>
              <a:schemeClr val="bg1"/>
            </a:solidFill>
            <a:miter lim="800000"/>
            <a:headEnd/>
            <a:tailEnd/>
          </a:ln>
          <a:effectLst/>
          <a:extLst>
            <a:ext uri="{AF507438-7753-43E0-B8FC-AC1667EBCBE1}">
              <a14:hiddenEffects xmlns:a14="http://schemas.microsoft.com/office/drawing/2010/main">
                <a:effectLst>
                  <a:outerShdw dist="17961" dir="2700000" algn="ctr" rotWithShape="0">
                    <a:srgbClr val="999999"/>
                  </a:outerShdw>
                </a:effectLst>
              </a14:hiddenEffects>
            </a:ext>
          </a:extLst>
        </p:spPr>
        <p:txBody>
          <a:bodyPr wrap="none" anchor="ctr"/>
          <a:lstStyle>
            <a:lvl1pPr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1pPr>
            <a:lvl2pPr marL="742950" indent="-28575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2pPr>
            <a:lvl3pPr marL="11430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3pPr>
            <a:lvl4pPr marL="16002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4pPr>
            <a:lvl5pPr marL="2057400" indent="-228600" eaLnBrk="0" hangingPunct="0">
              <a:defRPr kumimoji="1" sz="2800">
                <a:solidFill>
                  <a:schemeClr val="tx2"/>
                </a:solidFill>
                <a:latin typeface="HGP創英角ｺﾞｼｯｸUB" panose="020B0900000000000000" pitchFamily="50" charset="-128"/>
                <a:ea typeface="ＭＳ Ｐゴシック" panose="020B0600070205080204"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ＭＳ Ｐゴシック" panose="020B0600070205080204" pitchFamily="50" charset="-128"/>
              </a:defRPr>
            </a:lvl9pPr>
          </a:lstStyle>
          <a:p>
            <a:pPr algn="ctr" eaLnBrk="1" hangingPunct="1">
              <a:defRPr/>
            </a:pPr>
            <a:endParaRPr lang="ja-JP" altLang="en-US">
              <a:ea typeface="HGP創英角ｺﾞｼｯｸUB" panose="020B0900000000000000" pitchFamily="50" charset="-128"/>
            </a:endParaRPr>
          </a:p>
        </p:txBody>
      </p:sp>
      <p:sp>
        <p:nvSpPr>
          <p:cNvPr id="20" name="Rectangle 55"/>
          <p:cNvSpPr>
            <a:spLocks noChangeArrowheads="1"/>
          </p:cNvSpPr>
          <p:nvPr/>
        </p:nvSpPr>
        <p:spPr bwMode="auto">
          <a:xfrm>
            <a:off x="8126413" y="6561138"/>
            <a:ext cx="101758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2"/>
                </a:solidFill>
                <a:latin typeface="HGP創英角ｺﾞｼｯｸUB" panose="020B0900000000000000" pitchFamily="50" charset="-128"/>
                <a:ea typeface="HGP創英角ｺﾞｼｯｸUB" panose="020B0900000000000000" pitchFamily="50" charset="-128"/>
              </a:defRPr>
            </a:lvl1pPr>
            <a:lvl2pPr marL="742950" indent="-285750" eaLnBrk="0" hangingPunct="0">
              <a:defRPr kumimoji="1" sz="2800">
                <a:solidFill>
                  <a:schemeClr val="tx2"/>
                </a:solidFill>
                <a:latin typeface="HGP創英角ｺﾞｼｯｸUB" panose="020B0900000000000000" pitchFamily="50" charset="-128"/>
                <a:ea typeface="HGP創英角ｺﾞｼｯｸUB" panose="020B0900000000000000" pitchFamily="50" charset="-128"/>
              </a:defRPr>
            </a:lvl2pPr>
            <a:lvl3pPr marL="1143000" indent="-228600" eaLnBrk="0" hangingPunct="0">
              <a:defRPr kumimoji="1" sz="2800">
                <a:solidFill>
                  <a:schemeClr val="tx2"/>
                </a:solidFill>
                <a:latin typeface="HGP創英角ｺﾞｼｯｸUB" panose="020B0900000000000000" pitchFamily="50" charset="-128"/>
                <a:ea typeface="HGP創英角ｺﾞｼｯｸUB" panose="020B0900000000000000" pitchFamily="50" charset="-128"/>
              </a:defRPr>
            </a:lvl3pPr>
            <a:lvl4pPr marL="1600200" indent="-228600" eaLnBrk="0" hangingPunct="0">
              <a:defRPr kumimoji="1" sz="2800">
                <a:solidFill>
                  <a:schemeClr val="tx2"/>
                </a:solidFill>
                <a:latin typeface="HGP創英角ｺﾞｼｯｸUB" panose="020B0900000000000000" pitchFamily="50" charset="-128"/>
                <a:ea typeface="HGP創英角ｺﾞｼｯｸUB" panose="020B0900000000000000" pitchFamily="50" charset="-128"/>
              </a:defRPr>
            </a:lvl4pPr>
            <a:lvl5pPr marL="2057400" indent="-228600" eaLnBrk="0" hangingPunct="0">
              <a:defRPr kumimoji="1" sz="2800">
                <a:solidFill>
                  <a:schemeClr val="tx2"/>
                </a:solidFill>
                <a:latin typeface="HGP創英角ｺﾞｼｯｸUB" panose="020B0900000000000000" pitchFamily="50" charset="-128"/>
                <a:ea typeface="HGP創英角ｺﾞｼｯｸUB" panose="020B0900000000000000"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HGP創英角ｺﾞｼｯｸUB" panose="020B0900000000000000"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HGP創英角ｺﾞｼｯｸUB" panose="020B0900000000000000"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HGP創英角ｺﾞｼｯｸUB" panose="020B0900000000000000"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anose="020B0900000000000000" pitchFamily="50" charset="-128"/>
                <a:ea typeface="HGP創英角ｺﾞｼｯｸUB" panose="020B0900000000000000" pitchFamily="50" charset="-128"/>
              </a:defRPr>
            </a:lvl9pPr>
          </a:lstStyle>
          <a:p>
            <a:pPr algn="r" eaLnBrk="1" hangingPunct="1">
              <a:defRPr/>
            </a:pPr>
            <a:fld id="{D62CD149-91C3-4ADE-AB11-4E0D26B48F7A}" type="slidenum">
              <a:rPr lang="en-US" altLang="ja-JP" sz="1200" smtClean="0">
                <a:solidFill>
                  <a:schemeClr val="tx1"/>
                </a:solidFill>
                <a:latin typeface="ＭＳ Ｐゴシック" panose="020B0600070205080204" pitchFamily="50" charset="-128"/>
                <a:ea typeface="ＭＳ Ｐゴシック" panose="020B0600070205080204" pitchFamily="50" charset="-128"/>
              </a:rPr>
              <a:pPr algn="r" eaLnBrk="1" hangingPunct="1">
                <a:defRPr/>
              </a:pPr>
              <a:t>‹#›</a:t>
            </a:fld>
            <a:endParaRPr lang="en-US" altLang="ja-JP" sz="1200">
              <a:solidFill>
                <a:schemeClr val="tx1"/>
              </a:solidFill>
              <a:latin typeface="ＭＳ Ｐゴシック" panose="020B0600070205080204" pitchFamily="50" charset="-128"/>
              <a:ea typeface="ＭＳ Ｐゴシック" panose="020B0600070205080204" pitchFamily="50" charset="-128"/>
            </a:endParaRPr>
          </a:p>
        </p:txBody>
      </p:sp>
      <p:sp>
        <p:nvSpPr>
          <p:cNvPr id="22" name="Rectangle 58"/>
          <p:cNvSpPr>
            <a:spLocks noGrp="1" noChangeArrowheads="1"/>
          </p:cNvSpPr>
          <p:nvPr>
            <p:ph type="ftr" sz="quarter" idx="3"/>
          </p:nvPr>
        </p:nvSpPr>
        <p:spPr bwMode="auto">
          <a:xfrm>
            <a:off x="151208" y="6599238"/>
            <a:ext cx="3387725" cy="2968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50000"/>
              </a:spcBef>
              <a:defRPr sz="1000">
                <a:solidFill>
                  <a:schemeClr val="tx1"/>
                </a:solidFill>
                <a:latin typeface="Arial" charset="0"/>
                <a:ea typeface="ＭＳ Ｐゴシック" pitchFamily="50" charset="-128"/>
              </a:defRPr>
            </a:lvl1pPr>
          </a:lstStyle>
          <a:p>
            <a:pPr>
              <a:defRPr/>
            </a:pPr>
            <a:r>
              <a:rPr lang="en-US" altLang="ja-JP" dirty="0"/>
              <a:t>© </a:t>
            </a:r>
            <a:r>
              <a:rPr lang="en-US" altLang="zh-TW" dirty="0"/>
              <a:t>2010-2018</a:t>
            </a:r>
            <a:r>
              <a:rPr lang="zh-TW" altLang="en-US" dirty="0"/>
              <a:t>　独立行政法人情報処理推進機構</a:t>
            </a:r>
            <a:endParaRPr lang="en-US" altLang="ja-JP" dirty="0"/>
          </a:p>
        </p:txBody>
      </p:sp>
    </p:spTree>
  </p:cSld>
  <p:clrMap bg1="lt1" tx1="dk1" bg2="lt2" tx2="dk2" accent1="accent1" accent2="accent2" accent3="accent3" accent4="accent4" accent5="accent5" accent6="accent6" hlink="hlink" folHlink="folHlink"/>
  <p:sldLayoutIdLst>
    <p:sldLayoutId id="2147483816" r:id="rId1"/>
  </p:sldLayoutIdLst>
  <p:transition/>
  <p:hf hdr="0" dt="0"/>
  <p:txStyles>
    <p:titleStyle>
      <a:lvl1pPr algn="l" rtl="0" eaLnBrk="0" fontAlgn="base" hangingPunct="0">
        <a:spcBef>
          <a:spcPct val="0"/>
        </a:spcBef>
        <a:spcAft>
          <a:spcPct val="0"/>
        </a:spcAft>
        <a:defRPr kumimoji="1" sz="2800">
          <a:solidFill>
            <a:schemeClr val="tx2"/>
          </a:solidFill>
          <a:latin typeface="+mj-lt"/>
          <a:ea typeface="ＭＳ Ｐゴシック" pitchFamily="50" charset="-128"/>
          <a:cs typeface="+mj-cs"/>
        </a:defRPr>
      </a:lvl1pPr>
      <a:lvl2pPr algn="l" rtl="0" eaLnBrk="0" fontAlgn="base" hangingPunct="0">
        <a:spcBef>
          <a:spcPct val="0"/>
        </a:spcBef>
        <a:spcAft>
          <a:spcPct val="0"/>
        </a:spcAft>
        <a:defRPr kumimoji="1" sz="2800">
          <a:solidFill>
            <a:schemeClr val="tx2"/>
          </a:solidFill>
          <a:latin typeface="ＭＳ ゴシック" pitchFamily="49" charset="-128"/>
          <a:ea typeface="ＭＳ Ｐゴシック" pitchFamily="50" charset="-128"/>
        </a:defRPr>
      </a:lvl2pPr>
      <a:lvl3pPr algn="l" rtl="0" eaLnBrk="0" fontAlgn="base" hangingPunct="0">
        <a:spcBef>
          <a:spcPct val="0"/>
        </a:spcBef>
        <a:spcAft>
          <a:spcPct val="0"/>
        </a:spcAft>
        <a:defRPr kumimoji="1" sz="2800">
          <a:solidFill>
            <a:schemeClr val="tx2"/>
          </a:solidFill>
          <a:latin typeface="ＭＳ ゴシック" pitchFamily="49" charset="-128"/>
          <a:ea typeface="ＭＳ Ｐゴシック" pitchFamily="50" charset="-128"/>
        </a:defRPr>
      </a:lvl3pPr>
      <a:lvl4pPr algn="l" rtl="0" eaLnBrk="0" fontAlgn="base" hangingPunct="0">
        <a:spcBef>
          <a:spcPct val="0"/>
        </a:spcBef>
        <a:spcAft>
          <a:spcPct val="0"/>
        </a:spcAft>
        <a:defRPr kumimoji="1" sz="2800">
          <a:solidFill>
            <a:schemeClr val="tx2"/>
          </a:solidFill>
          <a:latin typeface="ＭＳ ゴシック" pitchFamily="49" charset="-128"/>
          <a:ea typeface="ＭＳ Ｐゴシック" pitchFamily="50" charset="-128"/>
        </a:defRPr>
      </a:lvl4pPr>
      <a:lvl5pPr algn="l" rtl="0" eaLnBrk="0" fontAlgn="base" hangingPunct="0">
        <a:spcBef>
          <a:spcPct val="0"/>
        </a:spcBef>
        <a:spcAft>
          <a:spcPct val="0"/>
        </a:spcAft>
        <a:defRPr kumimoji="1" sz="2800">
          <a:solidFill>
            <a:schemeClr val="tx2"/>
          </a:solidFill>
          <a:latin typeface="ＭＳ ゴシック" pitchFamily="49" charset="-128"/>
          <a:ea typeface="ＭＳ Ｐゴシック" pitchFamily="50" charset="-128"/>
        </a:defRPr>
      </a:lvl5pPr>
      <a:lvl6pPr marL="457200" algn="l" rtl="0" eaLnBrk="1" fontAlgn="base" hangingPunct="1">
        <a:spcBef>
          <a:spcPct val="0"/>
        </a:spcBef>
        <a:spcAft>
          <a:spcPct val="0"/>
        </a:spcAft>
        <a:defRPr kumimoji="1" sz="2800">
          <a:solidFill>
            <a:schemeClr val="tx2"/>
          </a:solidFill>
          <a:latin typeface="ＭＳ ゴシック" pitchFamily="49" charset="-128"/>
          <a:ea typeface="ＭＳ ゴシック" pitchFamily="49" charset="-128"/>
        </a:defRPr>
      </a:lvl6pPr>
      <a:lvl7pPr marL="914400" algn="l" rtl="0" eaLnBrk="1" fontAlgn="base" hangingPunct="1">
        <a:spcBef>
          <a:spcPct val="0"/>
        </a:spcBef>
        <a:spcAft>
          <a:spcPct val="0"/>
        </a:spcAft>
        <a:defRPr kumimoji="1" sz="2800">
          <a:solidFill>
            <a:schemeClr val="tx2"/>
          </a:solidFill>
          <a:latin typeface="ＭＳ ゴシック" pitchFamily="49" charset="-128"/>
          <a:ea typeface="ＭＳ ゴシック" pitchFamily="49" charset="-128"/>
        </a:defRPr>
      </a:lvl7pPr>
      <a:lvl8pPr marL="1371600" algn="l" rtl="0" eaLnBrk="1" fontAlgn="base" hangingPunct="1">
        <a:spcBef>
          <a:spcPct val="0"/>
        </a:spcBef>
        <a:spcAft>
          <a:spcPct val="0"/>
        </a:spcAft>
        <a:defRPr kumimoji="1" sz="2800">
          <a:solidFill>
            <a:schemeClr val="tx2"/>
          </a:solidFill>
          <a:latin typeface="ＭＳ ゴシック" pitchFamily="49" charset="-128"/>
          <a:ea typeface="ＭＳ ゴシック" pitchFamily="49" charset="-128"/>
        </a:defRPr>
      </a:lvl8pPr>
      <a:lvl9pPr marL="1828800" algn="l" rtl="0" eaLnBrk="1" fontAlgn="base" hangingPunct="1">
        <a:spcBef>
          <a:spcPct val="0"/>
        </a:spcBef>
        <a:spcAft>
          <a:spcPct val="0"/>
        </a:spcAft>
        <a:defRPr kumimoji="1" sz="2800">
          <a:solidFill>
            <a:schemeClr val="tx2"/>
          </a:solidFill>
          <a:latin typeface="ＭＳ ゴシック" pitchFamily="49" charset="-128"/>
          <a:ea typeface="ＭＳ ゴシック" pitchFamily="49" charset="-128"/>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n"/>
        <a:defRPr kumimoji="1" sz="2400">
          <a:solidFill>
            <a:schemeClr val="tx1"/>
          </a:solidFill>
          <a:latin typeface="+mn-lt"/>
          <a:ea typeface="ＭＳ Ｐゴシック" pitchFamily="50" charset="-128"/>
          <a:cs typeface="+mn-cs"/>
        </a:defRPr>
      </a:lvl1pPr>
      <a:lvl2pPr marL="742950" indent="-285750" algn="l" rtl="0" eaLnBrk="0" fontAlgn="base" hangingPunct="0">
        <a:spcBef>
          <a:spcPct val="20000"/>
        </a:spcBef>
        <a:spcAft>
          <a:spcPct val="0"/>
        </a:spcAft>
        <a:buClr>
          <a:schemeClr val="hlink"/>
        </a:buClr>
        <a:buSzPct val="90000"/>
        <a:buFont typeface="Wingdings" panose="05000000000000000000" pitchFamily="2" charset="2"/>
        <a:buChar char="l"/>
        <a:defRPr kumimoji="1" sz="2000">
          <a:solidFill>
            <a:schemeClr val="tx1"/>
          </a:solidFill>
          <a:latin typeface="+mn-lt"/>
          <a:ea typeface="ＭＳ Ｐゴシック" pitchFamily="50" charset="-128"/>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n"/>
        <a:defRPr kumimoji="1">
          <a:solidFill>
            <a:schemeClr val="tx1"/>
          </a:solidFill>
          <a:latin typeface="+mn-lt"/>
          <a:ea typeface="ＭＳ Ｐゴシック" pitchFamily="50" charset="-128"/>
        </a:defRPr>
      </a:lvl3pPr>
      <a:lvl4pPr marL="1600200" indent="-228600" algn="l" rtl="0" eaLnBrk="0" fontAlgn="base" hangingPunct="0">
        <a:spcBef>
          <a:spcPct val="20000"/>
        </a:spcBef>
        <a:spcAft>
          <a:spcPct val="0"/>
        </a:spcAft>
        <a:buClr>
          <a:schemeClr val="hlink"/>
        </a:buClr>
        <a:buSzPct val="70000"/>
        <a:buFont typeface="Wingdings" panose="05000000000000000000" pitchFamily="2" charset="2"/>
        <a:buChar char="l"/>
        <a:defRPr kumimoji="1" sz="1600">
          <a:solidFill>
            <a:schemeClr val="tx1"/>
          </a:solidFill>
          <a:latin typeface="+mn-lt"/>
          <a:ea typeface="ＭＳ Ｐゴシック" pitchFamily="50" charset="-128"/>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mn-lt"/>
          <a:ea typeface="ＭＳ Ｐゴシック" pitchFamily="50" charset="-128"/>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kumimoji="1" sz="14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10"/>
          <p:cNvSpPr>
            <a:spLocks noGrp="1" noChangeArrowheads="1"/>
          </p:cNvSpPr>
          <p:nvPr>
            <p:ph type="title"/>
          </p:nvPr>
        </p:nvSpPr>
        <p:spPr bwMode="auto">
          <a:xfrm>
            <a:off x="484188" y="115888"/>
            <a:ext cx="68961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2051" name="Rectangle 11"/>
          <p:cNvSpPr>
            <a:spLocks noGrp="1" noChangeArrowheads="1"/>
          </p:cNvSpPr>
          <p:nvPr>
            <p:ph type="body" idx="1"/>
          </p:nvPr>
        </p:nvSpPr>
        <p:spPr bwMode="auto">
          <a:xfrm>
            <a:off x="484188" y="908050"/>
            <a:ext cx="8278812" cy="559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Rectangle 58"/>
          <p:cNvSpPr>
            <a:spLocks noGrp="1" noChangeArrowheads="1"/>
          </p:cNvSpPr>
          <p:nvPr>
            <p:ph type="ftr" sz="quarter" idx="3"/>
          </p:nvPr>
        </p:nvSpPr>
        <p:spPr>
          <a:xfrm>
            <a:off x="192384" y="6599238"/>
            <a:ext cx="3387725" cy="296862"/>
          </a:xfrm>
          <a:prstGeom prst="rect">
            <a:avLst/>
          </a:prstGeom>
          <a:noFill/>
          <a:ln/>
          <a:extLst/>
        </p:spPr>
        <p:txBody>
          <a:bodyPr/>
          <a:lstStyle>
            <a:lvl1pPr algn="ctr" eaLnBrk="1" hangingPunct="1">
              <a:defRPr kumimoji="1" sz="1000">
                <a:solidFill>
                  <a:schemeClr val="tx1"/>
                </a:solidFill>
                <a:latin typeface="Arial" charset="0"/>
                <a:ea typeface="ＭＳ Ｐゴシック" pitchFamily="50" charset="-128"/>
              </a:defRPr>
            </a:lvl1pPr>
            <a:lvl2pPr marL="742950" indent="-285750" eaLnBrk="0" hangingPunct="0">
              <a:defRPr kumimoji="1" sz="3200">
                <a:solidFill>
                  <a:schemeClr val="tx2"/>
                </a:solidFill>
                <a:latin typeface="ＭＳ ゴシック" pitchFamily="49" charset="-128"/>
                <a:ea typeface="ＭＳ ゴシック" pitchFamily="49" charset="-128"/>
              </a:defRPr>
            </a:lvl2pPr>
            <a:lvl3pPr marL="1143000" indent="-228600" eaLnBrk="0" hangingPunct="0">
              <a:defRPr kumimoji="1" sz="3200">
                <a:solidFill>
                  <a:schemeClr val="tx2"/>
                </a:solidFill>
                <a:latin typeface="ＭＳ ゴシック" pitchFamily="49" charset="-128"/>
                <a:ea typeface="ＭＳ ゴシック" pitchFamily="49" charset="-128"/>
              </a:defRPr>
            </a:lvl3pPr>
            <a:lvl4pPr marL="1600200" indent="-228600" eaLnBrk="0" hangingPunct="0">
              <a:defRPr kumimoji="1" sz="3200">
                <a:solidFill>
                  <a:schemeClr val="tx2"/>
                </a:solidFill>
                <a:latin typeface="ＭＳ ゴシック" pitchFamily="49" charset="-128"/>
                <a:ea typeface="ＭＳ ゴシック" pitchFamily="49" charset="-128"/>
              </a:defRPr>
            </a:lvl4pPr>
            <a:lvl5pPr marL="2057400" indent="-228600" eaLnBrk="0" hangingPunct="0">
              <a:defRPr kumimoji="1" sz="3200">
                <a:solidFill>
                  <a:schemeClr val="tx2"/>
                </a:solidFill>
                <a:latin typeface="ＭＳ ゴシック" pitchFamily="49" charset="-128"/>
                <a:ea typeface="ＭＳ ゴシック" pitchFamily="49" charset="-128"/>
              </a:defRPr>
            </a:lvl5pPr>
            <a:lvl6pPr marL="2514600" indent="-228600" algn="ctr" eaLnBrk="0" fontAlgn="base" hangingPunct="0">
              <a:spcBef>
                <a:spcPct val="0"/>
              </a:spcBef>
              <a:spcAft>
                <a:spcPct val="0"/>
              </a:spcAft>
              <a:defRPr kumimoji="1" sz="3200">
                <a:solidFill>
                  <a:schemeClr val="tx2"/>
                </a:solidFill>
                <a:latin typeface="ＭＳ ゴシック" pitchFamily="49" charset="-128"/>
                <a:ea typeface="ＭＳ ゴシック" pitchFamily="49" charset="-128"/>
              </a:defRPr>
            </a:lvl6pPr>
            <a:lvl7pPr marL="2971800" indent="-228600" algn="ctr" eaLnBrk="0" fontAlgn="base" hangingPunct="0">
              <a:spcBef>
                <a:spcPct val="0"/>
              </a:spcBef>
              <a:spcAft>
                <a:spcPct val="0"/>
              </a:spcAft>
              <a:defRPr kumimoji="1" sz="3200">
                <a:solidFill>
                  <a:schemeClr val="tx2"/>
                </a:solidFill>
                <a:latin typeface="ＭＳ ゴシック" pitchFamily="49" charset="-128"/>
                <a:ea typeface="ＭＳ ゴシック" pitchFamily="49" charset="-128"/>
              </a:defRPr>
            </a:lvl7pPr>
            <a:lvl8pPr marL="3429000" indent="-228600" algn="ctr" eaLnBrk="0" fontAlgn="base" hangingPunct="0">
              <a:spcBef>
                <a:spcPct val="0"/>
              </a:spcBef>
              <a:spcAft>
                <a:spcPct val="0"/>
              </a:spcAft>
              <a:defRPr kumimoji="1" sz="3200">
                <a:solidFill>
                  <a:schemeClr val="tx2"/>
                </a:solidFill>
                <a:latin typeface="ＭＳ ゴシック" pitchFamily="49" charset="-128"/>
                <a:ea typeface="ＭＳ ゴシック" pitchFamily="49" charset="-128"/>
              </a:defRPr>
            </a:lvl8pPr>
            <a:lvl9pPr marL="3886200" indent="-228600" algn="ctr" eaLnBrk="0" fontAlgn="base" hangingPunct="0">
              <a:spcBef>
                <a:spcPct val="0"/>
              </a:spcBef>
              <a:spcAft>
                <a:spcPct val="0"/>
              </a:spcAft>
              <a:defRPr kumimoji="1" sz="3200">
                <a:solidFill>
                  <a:schemeClr val="tx2"/>
                </a:solidFill>
                <a:latin typeface="ＭＳ ゴシック" pitchFamily="49" charset="-128"/>
                <a:ea typeface="ＭＳ ゴシック" pitchFamily="49" charset="-128"/>
              </a:defRPr>
            </a:lvl9pPr>
          </a:lstStyle>
          <a:p>
            <a:pPr>
              <a:defRPr/>
            </a:pPr>
            <a:r>
              <a:rPr lang="en-US" altLang="ja-JP" dirty="0"/>
              <a:t>© </a:t>
            </a:r>
            <a:r>
              <a:rPr lang="en-US" altLang="zh-TW" dirty="0"/>
              <a:t>2010-2018</a:t>
            </a:r>
            <a:r>
              <a:rPr lang="zh-TW" altLang="en-US" dirty="0"/>
              <a:t>　独立行政法人情報処理推進機構</a:t>
            </a:r>
            <a:endParaRPr lang="en-US" altLang="ja-JP" dirty="0"/>
          </a:p>
        </p:txBody>
      </p:sp>
    </p:spTree>
  </p:cSld>
  <p:clrMap bg1="lt1" tx1="dk1" bg2="lt2" tx2="dk2" accent1="accent1" accent2="accent2" accent3="accent3" accent4="accent4" accent5="accent5" accent6="accent6" hlink="hlink" folHlink="folHlink"/>
  <p:sldLayoutIdLst>
    <p:sldLayoutId id="2147483817" r:id="rId1"/>
  </p:sldLayoutIdLst>
  <p:transition/>
  <p:hf hdr="0" dt="0"/>
  <p:txStyles>
    <p:titleStyle>
      <a:lvl1pPr algn="ctr" rtl="0" eaLnBrk="0" fontAlgn="base" hangingPunct="0">
        <a:spcBef>
          <a:spcPct val="0"/>
        </a:spcBef>
        <a:spcAft>
          <a:spcPct val="0"/>
        </a:spcAft>
        <a:defRPr kumimoji="1" sz="3600">
          <a:solidFill>
            <a:schemeClr val="tx2"/>
          </a:solidFill>
          <a:latin typeface="Arial" charset="0"/>
          <a:ea typeface="+mj-ea"/>
          <a:cs typeface="+mj-cs"/>
        </a:defRPr>
      </a:lvl1pPr>
      <a:lvl2pPr algn="ctr" rtl="0" eaLnBrk="0" fontAlgn="base" hangingPunct="0">
        <a:spcBef>
          <a:spcPct val="0"/>
        </a:spcBef>
        <a:spcAft>
          <a:spcPct val="0"/>
        </a:spcAft>
        <a:defRPr kumimoji="1" sz="3600">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3600">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3600">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3600">
          <a:solidFill>
            <a:schemeClr val="tx2"/>
          </a:solidFill>
          <a:latin typeface="Arial" charset="0"/>
          <a:ea typeface="ＭＳ Ｐゴシック" pitchFamily="50" charset="-128"/>
        </a:defRPr>
      </a:lvl5pPr>
      <a:lvl6pPr marL="457200" algn="ctr" rtl="0" fontAlgn="base">
        <a:spcBef>
          <a:spcPct val="0"/>
        </a:spcBef>
        <a:spcAft>
          <a:spcPct val="0"/>
        </a:spcAft>
        <a:defRPr kumimoji="1" sz="3600">
          <a:solidFill>
            <a:schemeClr val="tx2"/>
          </a:solidFill>
          <a:latin typeface="ＭＳ Ｐゴシック" pitchFamily="50" charset="-128"/>
          <a:ea typeface="ＭＳ Ｐゴシック" pitchFamily="50" charset="-128"/>
        </a:defRPr>
      </a:lvl6pPr>
      <a:lvl7pPr marL="914400" algn="ctr" rtl="0" fontAlgn="base">
        <a:spcBef>
          <a:spcPct val="0"/>
        </a:spcBef>
        <a:spcAft>
          <a:spcPct val="0"/>
        </a:spcAft>
        <a:defRPr kumimoji="1" sz="3600">
          <a:solidFill>
            <a:schemeClr val="tx2"/>
          </a:solidFill>
          <a:latin typeface="ＭＳ Ｐゴシック" pitchFamily="50" charset="-128"/>
          <a:ea typeface="ＭＳ Ｐゴシック" pitchFamily="50" charset="-128"/>
        </a:defRPr>
      </a:lvl7pPr>
      <a:lvl8pPr marL="1371600" algn="ctr" rtl="0" fontAlgn="base">
        <a:spcBef>
          <a:spcPct val="0"/>
        </a:spcBef>
        <a:spcAft>
          <a:spcPct val="0"/>
        </a:spcAft>
        <a:defRPr kumimoji="1" sz="3600">
          <a:solidFill>
            <a:schemeClr val="tx2"/>
          </a:solidFill>
          <a:latin typeface="ＭＳ Ｐゴシック" pitchFamily="50" charset="-128"/>
          <a:ea typeface="ＭＳ Ｐゴシック" pitchFamily="50" charset="-128"/>
        </a:defRPr>
      </a:lvl8pPr>
      <a:lvl9pPr marL="1828800" algn="ctr" rtl="0" fontAlgn="base">
        <a:spcBef>
          <a:spcPct val="0"/>
        </a:spcBef>
        <a:spcAft>
          <a:spcPct val="0"/>
        </a:spcAft>
        <a:defRPr kumimoji="1" sz="3600">
          <a:solidFill>
            <a:schemeClr val="tx2"/>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n"/>
        <a:defRPr kumimoji="1" sz="2800">
          <a:solidFill>
            <a:schemeClr val="tx1"/>
          </a:solidFill>
          <a:latin typeface="Arial" charset="0"/>
          <a:ea typeface="+mn-ea"/>
          <a:cs typeface="+mn-cs"/>
        </a:defRPr>
      </a:lvl1pPr>
      <a:lvl2pPr marL="742950" indent="-285750" algn="l" rtl="0" eaLnBrk="0" fontAlgn="base" hangingPunct="0">
        <a:spcBef>
          <a:spcPct val="20000"/>
        </a:spcBef>
        <a:spcAft>
          <a:spcPct val="0"/>
        </a:spcAft>
        <a:buClr>
          <a:schemeClr val="hlink"/>
        </a:buClr>
        <a:buSzPct val="90000"/>
        <a:buFont typeface="Wingdings" panose="05000000000000000000" pitchFamily="2" charset="2"/>
        <a:buChar char="l"/>
        <a:defRPr kumimoji="1" sz="2400">
          <a:solidFill>
            <a:schemeClr val="tx1"/>
          </a:solidFill>
          <a:latin typeface="Arial" charset="0"/>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p"/>
        <a:defRPr kumimoji="1" sz="2000">
          <a:solidFill>
            <a:schemeClr val="tx1"/>
          </a:solidFill>
          <a:latin typeface="Arial" charset="0"/>
          <a:ea typeface="+mn-ea"/>
        </a:defRPr>
      </a:lvl3pPr>
      <a:lvl4pPr marL="1600200" indent="-228600" algn="l" rtl="0" eaLnBrk="0" fontAlgn="base" hangingPunct="0">
        <a:spcBef>
          <a:spcPct val="20000"/>
        </a:spcBef>
        <a:spcAft>
          <a:spcPct val="0"/>
        </a:spcAft>
        <a:buClr>
          <a:schemeClr val="hlink"/>
        </a:buClr>
        <a:buFont typeface="ＭＳ Ｐゴシック" panose="020B0600070205080204" pitchFamily="50" charset="-128"/>
        <a:buChar char="-"/>
        <a:defRPr kumimoji="1">
          <a:solidFill>
            <a:schemeClr val="tx1"/>
          </a:solidFill>
          <a:latin typeface="Arial" charset="0"/>
          <a:ea typeface="+mn-ea"/>
        </a:defRPr>
      </a:lvl4pPr>
      <a:lvl5pPr marL="2057400" indent="-228600" algn="l" rtl="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charset="0"/>
          <a:ea typeface="+mn-ea"/>
        </a:defRPr>
      </a:lvl5pPr>
      <a:lvl6pPr marL="25146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6pPr>
      <a:lvl7pPr marL="29718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7pPr>
      <a:lvl8pPr marL="34290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8pPr>
      <a:lvl9pPr marL="38862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ctrTitle" idx="4294967295"/>
          </p:nvPr>
        </p:nvSpPr>
        <p:spPr>
          <a:xfrm>
            <a:off x="225425" y="1679575"/>
            <a:ext cx="8667750" cy="2005013"/>
          </a:xfrm>
          <a:solidFill>
            <a:srgbClr val="FFFFCC"/>
          </a:solidFill>
          <a:ln w="34925">
            <a:solidFill>
              <a:schemeClr val="tx1"/>
            </a:solidFill>
            <a:miter lim="800000"/>
            <a:headEnd/>
            <a:tailEnd/>
          </a:ln>
        </p:spPr>
        <p:txBody>
          <a:bodyPr wrap="none"/>
          <a:lstStyle/>
          <a:p>
            <a:pPr eaLnBrk="1" hangingPunct="1"/>
            <a:r>
              <a:rPr lang="ja-JP" altLang="en-US" sz="2800" b="1" dirty="0">
                <a:solidFill>
                  <a:schemeClr val="tx1"/>
                </a:solidFill>
                <a:latin typeface="ＭＳ Ｐゴシック" panose="020B0600070205080204" pitchFamily="50" charset="-128"/>
                <a:ea typeface="ＭＳ ゴシック" panose="020B0609070205080204" pitchFamily="49" charset="-128"/>
              </a:rPr>
              <a:t>演習１～５　解答例</a:t>
            </a:r>
            <a:r>
              <a:rPr lang="en-US" altLang="ja-JP" sz="2800" b="1" dirty="0">
                <a:solidFill>
                  <a:schemeClr val="tx1"/>
                </a:solidFill>
                <a:latin typeface="ＭＳ Ｐゴシック" panose="020B0600070205080204" pitchFamily="50" charset="-128"/>
                <a:ea typeface="ＭＳ ゴシック" panose="020B0609070205080204" pitchFamily="49" charset="-128"/>
              </a:rPr>
              <a:t>(</a:t>
            </a:r>
            <a:r>
              <a:rPr lang="ja-JP" altLang="en-US" sz="2800" b="1" dirty="0">
                <a:solidFill>
                  <a:schemeClr val="tx1"/>
                </a:solidFill>
                <a:latin typeface="ＭＳ Ｐゴシック" panose="020B0600070205080204" pitchFamily="50" charset="-128"/>
                <a:ea typeface="ＭＳ ゴシック" panose="020B0609070205080204" pitchFamily="49" charset="-128"/>
              </a:rPr>
              <a:t>抜粋）</a:t>
            </a:r>
          </a:p>
        </p:txBody>
      </p:sp>
      <p:sp>
        <p:nvSpPr>
          <p:cNvPr id="7171" name="Text Box 4"/>
          <p:cNvSpPr txBox="1">
            <a:spLocks noChangeArrowheads="1"/>
          </p:cNvSpPr>
          <p:nvPr/>
        </p:nvSpPr>
        <p:spPr bwMode="auto">
          <a:xfrm>
            <a:off x="2630488" y="4113213"/>
            <a:ext cx="3857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n"/>
              <a:defRPr kumimoji="1" sz="2800">
                <a:solidFill>
                  <a:schemeClr val="tx1"/>
                </a:solidFill>
                <a:latin typeface="Arial" panose="020B0604020202020204" pitchFamily="34" charset="0"/>
              </a:defRPr>
            </a:lvl1pPr>
            <a:lvl2pPr marL="742950" indent="-285750">
              <a:spcBef>
                <a:spcPct val="20000"/>
              </a:spcBef>
              <a:buClr>
                <a:schemeClr val="hlink"/>
              </a:buClr>
              <a:buSzPct val="90000"/>
              <a:buFont typeface="Wingdings" panose="05000000000000000000" pitchFamily="2" charset="2"/>
              <a:buChar char="l"/>
              <a:defRPr kumimoji="1" sz="2400">
                <a:solidFill>
                  <a:schemeClr val="tx1"/>
                </a:solidFill>
                <a:latin typeface="Arial" panose="020B0604020202020204" pitchFamily="34" charset="0"/>
              </a:defRPr>
            </a:lvl2pPr>
            <a:lvl3pPr marL="1143000" indent="-228600">
              <a:spcBef>
                <a:spcPct val="20000"/>
              </a:spcBef>
              <a:buClr>
                <a:schemeClr val="hlink"/>
              </a:buClr>
              <a:buSzPct val="80000"/>
              <a:buFont typeface="Wingdings" panose="05000000000000000000" pitchFamily="2" charset="2"/>
              <a:buChar char="p"/>
              <a:defRPr kumimoji="1" sz="2000">
                <a:solidFill>
                  <a:schemeClr val="tx1"/>
                </a:solidFill>
                <a:latin typeface="Arial" panose="020B0604020202020204" pitchFamily="34" charset="0"/>
              </a:defRPr>
            </a:lvl3pPr>
            <a:lvl4pPr marL="1600200" indent="-228600">
              <a:spcBef>
                <a:spcPct val="20000"/>
              </a:spcBef>
              <a:buClr>
                <a:schemeClr val="hlink"/>
              </a:buClr>
              <a:buFont typeface="ＭＳ Ｐゴシック" panose="020B0600070205080204" pitchFamily="50" charset="-128"/>
              <a:buChar char="-"/>
              <a:defRPr kumimoji="1">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buChar char="•"/>
              <a:defRPr kumimoji="1"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9pPr>
          </a:lstStyle>
          <a:p>
            <a:pPr algn="ctr" eaLnBrk="1" hangingPunct="1">
              <a:spcBef>
                <a:spcPct val="50000"/>
              </a:spcBef>
              <a:buClrTx/>
              <a:buFontTx/>
              <a:buNone/>
            </a:pPr>
            <a:r>
              <a:rPr lang="en-US" altLang="ja-JP" dirty="0">
                <a:latin typeface="ＭＳ ゴシック" panose="020B0609070205080204" pitchFamily="49" charset="-128"/>
                <a:ea typeface="ＭＳ ゴシック" panose="020B0609070205080204" pitchFamily="49" charset="-128"/>
              </a:rPr>
              <a:t>2018</a:t>
            </a:r>
            <a:r>
              <a:rPr lang="ja-JP" altLang="en-US" dirty="0">
                <a:latin typeface="ＭＳ ゴシック" panose="020B0609070205080204" pitchFamily="49" charset="-128"/>
                <a:ea typeface="ＭＳ ゴシック" panose="020B0609070205080204" pitchFamily="49" charset="-128"/>
              </a:rPr>
              <a:t>年</a:t>
            </a:r>
            <a:r>
              <a:rPr lang="en-US" altLang="ja-JP" dirty="0">
                <a:latin typeface="ＭＳ ゴシック" panose="020B0609070205080204" pitchFamily="49" charset="-128"/>
                <a:ea typeface="ＭＳ ゴシック" panose="020B0609070205080204" pitchFamily="49" charset="-128"/>
              </a:rPr>
              <a:t>4</a:t>
            </a:r>
            <a:r>
              <a:rPr lang="ja-JP" altLang="en-US" dirty="0">
                <a:latin typeface="ＭＳ ゴシック" panose="020B0609070205080204" pitchFamily="49" charset="-128"/>
                <a:ea typeface="ＭＳ ゴシック" panose="020B0609070205080204" pitchFamily="49" charset="-128"/>
              </a:rPr>
              <a:t>月</a:t>
            </a:r>
            <a:r>
              <a:rPr lang="en-US" altLang="ja-JP" dirty="0">
                <a:latin typeface="ＭＳ ゴシック" panose="020B0609070205080204" pitchFamily="49" charset="-128"/>
                <a:ea typeface="ＭＳ ゴシック" panose="020B0609070205080204" pitchFamily="49" charset="-128"/>
              </a:rPr>
              <a:t>25</a:t>
            </a:r>
            <a:r>
              <a:rPr lang="ja-JP" altLang="en-US" dirty="0">
                <a:latin typeface="ＭＳ ゴシック" panose="020B0609070205080204" pitchFamily="49" charset="-128"/>
                <a:ea typeface="ＭＳ ゴシック" panose="020B0609070205080204" pitchFamily="49" charset="-128"/>
              </a:rPr>
              <a:t>日</a:t>
            </a:r>
          </a:p>
        </p:txBody>
      </p:sp>
      <p:sp>
        <p:nvSpPr>
          <p:cNvPr id="7172" name="Rectangle 6"/>
          <p:cNvSpPr>
            <a:spLocks noChangeArrowheads="1"/>
          </p:cNvSpPr>
          <p:nvPr/>
        </p:nvSpPr>
        <p:spPr bwMode="auto">
          <a:xfrm>
            <a:off x="8912225" y="6323013"/>
            <a:ext cx="231775" cy="534987"/>
          </a:xfrm>
          <a:prstGeom prst="rect">
            <a:avLst/>
          </a:prstGeom>
          <a:solidFill>
            <a:schemeClr val="bg1"/>
          </a:solidFill>
          <a:ln>
            <a:noFill/>
          </a:ln>
          <a:extLst>
            <a:ext uri="{91240B29-F687-4F45-9708-019B960494DF}">
              <a14:hiddenLine xmlns:a14="http://schemas.microsoft.com/office/drawing/2010/main" w="38100" cmpd="dbl" algn="ctr">
                <a:solidFill>
                  <a:srgbClr val="000000"/>
                </a:solidFill>
                <a:miter lim="800000"/>
                <a:headEnd/>
                <a:tailEnd/>
              </a14:hiddenLine>
            </a:ext>
          </a:extLst>
        </p:spPr>
        <p:txBody>
          <a:bodyPr wrap="none" anchor="ctr"/>
          <a:lstStyle>
            <a:lvl1pPr>
              <a:spcBef>
                <a:spcPct val="20000"/>
              </a:spcBef>
              <a:buClr>
                <a:schemeClr val="hlink"/>
              </a:buClr>
              <a:buFont typeface="Wingdings" panose="05000000000000000000" pitchFamily="2" charset="2"/>
              <a:buChar char="n"/>
              <a:defRPr kumimoji="1" sz="2800">
                <a:solidFill>
                  <a:schemeClr val="tx1"/>
                </a:solidFill>
                <a:latin typeface="Arial" panose="020B0604020202020204" pitchFamily="34" charset="0"/>
              </a:defRPr>
            </a:lvl1pPr>
            <a:lvl2pPr marL="742950" indent="-285750">
              <a:spcBef>
                <a:spcPct val="20000"/>
              </a:spcBef>
              <a:buClr>
                <a:schemeClr val="hlink"/>
              </a:buClr>
              <a:buSzPct val="90000"/>
              <a:buFont typeface="Wingdings" panose="05000000000000000000" pitchFamily="2" charset="2"/>
              <a:buChar char="l"/>
              <a:defRPr kumimoji="1" sz="2400">
                <a:solidFill>
                  <a:schemeClr val="tx1"/>
                </a:solidFill>
                <a:latin typeface="Arial" panose="020B0604020202020204" pitchFamily="34" charset="0"/>
              </a:defRPr>
            </a:lvl2pPr>
            <a:lvl3pPr marL="1143000" indent="-228600">
              <a:spcBef>
                <a:spcPct val="20000"/>
              </a:spcBef>
              <a:buClr>
                <a:schemeClr val="hlink"/>
              </a:buClr>
              <a:buSzPct val="80000"/>
              <a:buFont typeface="Wingdings" panose="05000000000000000000" pitchFamily="2" charset="2"/>
              <a:buChar char="p"/>
              <a:defRPr kumimoji="1" sz="2000">
                <a:solidFill>
                  <a:schemeClr val="tx1"/>
                </a:solidFill>
                <a:latin typeface="Arial" panose="020B0604020202020204" pitchFamily="34" charset="0"/>
              </a:defRPr>
            </a:lvl3pPr>
            <a:lvl4pPr marL="1600200" indent="-228600">
              <a:spcBef>
                <a:spcPct val="20000"/>
              </a:spcBef>
              <a:buClr>
                <a:schemeClr val="hlink"/>
              </a:buClr>
              <a:buFont typeface="ＭＳ Ｐゴシック" panose="020B0600070205080204" pitchFamily="50" charset="-128"/>
              <a:buChar char="-"/>
              <a:defRPr kumimoji="1">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buChar char="•"/>
              <a:defRPr kumimoji="1"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Arial" panose="020B0604020202020204" pitchFamily="34" charset="0"/>
              <a:buChar char="•"/>
              <a:defRPr kumimoji="1" sz="1600">
                <a:solidFill>
                  <a:schemeClr val="tx1"/>
                </a:solidFill>
                <a:latin typeface="Arial" panose="020B0604020202020204" pitchFamily="34" charset="0"/>
              </a:defRPr>
            </a:lvl9pPr>
          </a:lstStyle>
          <a:p>
            <a:pPr algn="ctr" eaLnBrk="1" hangingPunct="1">
              <a:spcBef>
                <a:spcPct val="0"/>
              </a:spcBef>
              <a:buClrTx/>
              <a:buFontTx/>
              <a:buNone/>
            </a:pPr>
            <a:endParaRPr lang="ja-JP" altLang="en-US" sz="3200">
              <a:solidFill>
                <a:schemeClr val="tx2"/>
              </a:solidFill>
              <a:latin typeface="ＭＳ ゴシック" panose="020B0609070205080204" pitchFamily="49" charset="-128"/>
              <a:ea typeface="ＭＳ ゴシック" panose="020B0609070205080204" pitchFamily="49" charset="-128"/>
            </a:endParaRPr>
          </a:p>
        </p:txBody>
      </p:sp>
      <p:sp>
        <p:nvSpPr>
          <p:cNvPr id="7" name="Text Box 25"/>
          <p:cNvSpPr txBox="1">
            <a:spLocks noChangeArrowheads="1"/>
          </p:cNvSpPr>
          <p:nvPr/>
        </p:nvSpPr>
        <p:spPr bwMode="auto">
          <a:xfrm>
            <a:off x="305142" y="6626225"/>
            <a:ext cx="2802370" cy="246221"/>
          </a:xfrm>
          <a:prstGeom prst="rect">
            <a:avLst/>
          </a:prstGeom>
          <a:noFill/>
          <a:ln>
            <a:noFill/>
          </a:ln>
          <a:extLst/>
        </p:spPr>
        <p:txBody>
          <a:bodyPr wrap="none">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defRPr/>
            </a:pPr>
            <a:r>
              <a:rPr lang="en-US" altLang="ja-JP" sz="1000" dirty="0">
                <a:solidFill>
                  <a:schemeClr val="tx1"/>
                </a:solidFill>
                <a:latin typeface="Arial" charset="0"/>
                <a:ea typeface="ＭＳ Ｐゴシック" charset="-128"/>
              </a:rPr>
              <a:t>© </a:t>
            </a:r>
            <a:r>
              <a:rPr lang="en-US" altLang="zh-TW" sz="1000" dirty="0">
                <a:solidFill>
                  <a:schemeClr val="tx1"/>
                </a:solidFill>
                <a:latin typeface="Arial" charset="0"/>
                <a:ea typeface="ＭＳ Ｐゴシック" charset="-128"/>
              </a:rPr>
              <a:t>2010-2018</a:t>
            </a:r>
            <a:r>
              <a:rPr lang="zh-TW" altLang="en-US" sz="1000" dirty="0">
                <a:solidFill>
                  <a:schemeClr val="tx1"/>
                </a:solidFill>
                <a:latin typeface="Arial" charset="0"/>
                <a:ea typeface="ＭＳ Ｐゴシック" charset="-128"/>
              </a:rPr>
              <a:t>　独立行政法人情報処理推進機構</a:t>
            </a:r>
            <a:endParaRPr lang="en-US" altLang="ja-JP" sz="1000" dirty="0">
              <a:solidFill>
                <a:schemeClr val="tx1"/>
              </a:solidFill>
              <a:latin typeface="Arial" charset="0"/>
              <a:ea typeface="ＭＳ Ｐゴシック" charset="-128"/>
            </a:endParaRPr>
          </a:p>
        </p:txBody>
      </p:sp>
      <p:sp>
        <p:nvSpPr>
          <p:cNvPr id="8" name="サブタイトル 4">
            <a:extLst>
              <a:ext uri="{FF2B5EF4-FFF2-40B4-BE49-F238E27FC236}">
                <a16:creationId xmlns:a16="http://schemas.microsoft.com/office/drawing/2014/main" id="{46C9956D-142E-46D5-9BD9-657F5F2548C7}"/>
              </a:ext>
            </a:extLst>
          </p:cNvPr>
          <p:cNvSpPr txBox="1">
            <a:spLocks/>
          </p:cNvSpPr>
          <p:nvPr/>
        </p:nvSpPr>
        <p:spPr bwMode="auto">
          <a:xfrm>
            <a:off x="0" y="4860000"/>
            <a:ext cx="9144000" cy="147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0" indent="0" algn="ctr" rtl="0" eaLnBrk="0" fontAlgn="base" hangingPunct="0">
              <a:spcBef>
                <a:spcPct val="20000"/>
              </a:spcBef>
              <a:spcAft>
                <a:spcPct val="0"/>
              </a:spcAft>
              <a:buClr>
                <a:schemeClr val="hlink"/>
              </a:buClr>
              <a:buFont typeface="Wingdings" pitchFamily="2" charset="2"/>
              <a:buNone/>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90000"/>
              <a:buFont typeface="Wingdings" pitchFamily="2" charset="2"/>
              <a:buChar char="l"/>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itchFamily="2" charset="2"/>
              <a:buChar char="p"/>
              <a:defRPr kumimoji="1" sz="20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ＭＳ Ｐゴシック" pitchFamily="50" charset="-128"/>
              <a:buChar char="-"/>
              <a:defRPr kumimoji="1">
                <a:solidFill>
                  <a:schemeClr val="tx1"/>
                </a:solidFill>
                <a:latin typeface="+mn-lt"/>
                <a:ea typeface="+mn-ea"/>
              </a:defRPr>
            </a:lvl4pPr>
            <a:lvl5pPr marL="1828800" indent="0" algn="l" rtl="0" eaLnBrk="0" fontAlgn="base" hangingPunct="0">
              <a:spcBef>
                <a:spcPct val="20000"/>
              </a:spcBef>
              <a:spcAft>
                <a:spcPct val="0"/>
              </a:spcAft>
              <a:buClr>
                <a:schemeClr val="hlink"/>
              </a:buClr>
              <a:buFont typeface="Arial" charset="0"/>
              <a:buNone/>
              <a:defRPr kumimoji="1" lang="en-US" altLang="ja-JP" sz="8400" b="0" i="0" u="none" strike="noStrike" baseline="0" smtClean="0">
                <a:solidFill>
                  <a:schemeClr val="tx1"/>
                </a:solidFill>
                <a:latin typeface="+mn-lt"/>
                <a:ea typeface="+mn-ea"/>
              </a:defRPr>
            </a:lvl5pPr>
            <a:lvl6pPr marL="25146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6pPr>
            <a:lvl7pPr marL="29718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7pPr>
            <a:lvl8pPr marL="34290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8pPr>
            <a:lvl9pPr marL="3886200" indent="-228600" algn="l" rtl="0" fontAlgn="base">
              <a:spcBef>
                <a:spcPct val="20000"/>
              </a:spcBef>
              <a:spcAft>
                <a:spcPct val="0"/>
              </a:spcAft>
              <a:buClr>
                <a:schemeClr val="hlink"/>
              </a:buClr>
              <a:buFont typeface="Arial" charset="0"/>
              <a:buChar char="•"/>
              <a:defRPr kumimoji="1" sz="1600">
                <a:solidFill>
                  <a:schemeClr val="tx1"/>
                </a:solidFill>
                <a:latin typeface="+mn-lt"/>
                <a:ea typeface="+mn-ea"/>
              </a:defRPr>
            </a:lvl9pPr>
          </a:lstStyle>
          <a:p>
            <a:pPr>
              <a:defRPr/>
            </a:pPr>
            <a:r>
              <a:rPr lang="ja-JP" altLang="en-US" sz="2000" kern="0" dirty="0">
                <a:solidFill>
                  <a:schemeClr val="bg2">
                    <a:lumMod val="50000"/>
                  </a:schemeClr>
                </a:solidFill>
                <a:latin typeface="ＭＳ ゴシック" panose="020B0609070205080204" pitchFamily="49" charset="-128"/>
                <a:ea typeface="ＭＳ ゴシック" panose="020B0609070205080204" pitchFamily="49" charset="-128"/>
                <a:cs typeface="メイリオ" pitchFamily="50" charset="-128"/>
              </a:rPr>
              <a:t>独立行政法人情報処理推進機構（ＩＰＡ）</a:t>
            </a:r>
            <a:endParaRPr lang="en-US" altLang="ja-JP" sz="2000" kern="0" dirty="0">
              <a:solidFill>
                <a:schemeClr val="bg2">
                  <a:lumMod val="50000"/>
                </a:schemeClr>
              </a:solidFill>
              <a:latin typeface="ＭＳ ゴシック" panose="020B0609070205080204" pitchFamily="49" charset="-128"/>
              <a:ea typeface="ＭＳ ゴシック" panose="020B0609070205080204" pitchFamily="49" charset="-128"/>
              <a:cs typeface="メイリオ" pitchFamily="50" charset="-128"/>
            </a:endParaRPr>
          </a:p>
          <a:p>
            <a:pPr lvl="0">
              <a:buClr>
                <a:srgbClr val="339966"/>
              </a:buClr>
            </a:pPr>
            <a:r>
              <a:rPr lang="ja-JP" altLang="en-US" sz="2000" kern="0" dirty="0">
                <a:solidFill>
                  <a:schemeClr val="bg2">
                    <a:lumMod val="50000"/>
                  </a:schemeClr>
                </a:solidFill>
                <a:latin typeface="ＭＳ ゴシック" panose="020B0609070205080204" pitchFamily="49" charset="-128"/>
                <a:ea typeface="ＭＳ ゴシック" panose="020B0609070205080204" pitchFamily="49" charset="-128"/>
              </a:rPr>
              <a:t>技術本部 ソフトウェア高信頼化センター（ＳＥＣ）</a:t>
            </a:r>
            <a:endParaRPr lang="en-US" altLang="ja-JP" sz="2000" kern="0" dirty="0">
              <a:solidFill>
                <a:schemeClr val="bg2">
                  <a:lumMod val="50000"/>
                </a:schemeClr>
              </a:solidFill>
              <a:latin typeface="ＭＳ ゴシック" panose="020B0609070205080204" pitchFamily="49" charset="-128"/>
              <a:ea typeface="ＭＳ ゴシック" panose="020B0609070205080204" pitchFamily="49" charset="-128"/>
            </a:endParaRPr>
          </a:p>
          <a:p>
            <a:pPr lvl="0">
              <a:buClr>
                <a:srgbClr val="339966"/>
              </a:buClr>
            </a:pPr>
            <a:r>
              <a:rPr lang="ja-JP" altLang="en-US" sz="2000" kern="0" dirty="0">
                <a:solidFill>
                  <a:schemeClr val="bg2">
                    <a:lumMod val="50000"/>
                  </a:schemeClr>
                </a:solidFill>
                <a:latin typeface="ＭＳ ゴシック" panose="020B0609070205080204" pitchFamily="49" charset="-128"/>
                <a:ea typeface="ＭＳ ゴシック" panose="020B0609070205080204" pitchFamily="49" charset="-128"/>
              </a:rPr>
              <a:t>　</a:t>
            </a:r>
          </a:p>
        </p:txBody>
      </p:sp>
      <p:sp>
        <p:nvSpPr>
          <p:cNvPr id="10" name="正方形/長方形 9">
            <a:extLst>
              <a:ext uri="{FF2B5EF4-FFF2-40B4-BE49-F238E27FC236}">
                <a16:creationId xmlns:a16="http://schemas.microsoft.com/office/drawing/2014/main" id="{3E95319A-9C86-4E6D-A971-D0A72AC7A82A}"/>
              </a:ext>
            </a:extLst>
          </p:cNvPr>
          <p:cNvSpPr/>
          <p:nvPr/>
        </p:nvSpPr>
        <p:spPr>
          <a:xfrm>
            <a:off x="5297558" y="358164"/>
            <a:ext cx="3457052" cy="485115"/>
          </a:xfrm>
          <a:prstGeom prst="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IPA Pゴシック" panose="020B0500000000000000" pitchFamily="50" charset="-128"/>
                <a:ea typeface="IPA Pゴシック" panose="020B0500000000000000" pitchFamily="50" charset="-128"/>
              </a:rPr>
              <a:t>非機能要求グレード</a:t>
            </a:r>
            <a:r>
              <a:rPr kumimoji="1" lang="en-US" altLang="ja-JP" sz="1600" dirty="0">
                <a:solidFill>
                  <a:schemeClr val="tx1"/>
                </a:solidFill>
                <a:latin typeface="IPA Pゴシック" panose="020B0500000000000000" pitchFamily="50" charset="-128"/>
                <a:ea typeface="IPA Pゴシック" panose="020B0500000000000000" pitchFamily="50" charset="-128"/>
              </a:rPr>
              <a:t>2018</a:t>
            </a:r>
            <a:r>
              <a:rPr kumimoji="1" lang="ja-JP" altLang="en-US" sz="1600" dirty="0">
                <a:solidFill>
                  <a:schemeClr val="tx1"/>
                </a:solidFill>
                <a:latin typeface="IPA Pゴシック" panose="020B0500000000000000" pitchFamily="50" charset="-128"/>
                <a:ea typeface="IPA Pゴシック" panose="020B0500000000000000" pitchFamily="50" charset="-128"/>
              </a:rPr>
              <a:t>　研修教材</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03225" y="357188"/>
            <a:ext cx="79708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defRPr/>
            </a:pPr>
            <a:r>
              <a:rPr lang="ja-JP" altLang="en-US" sz="2400" kern="0" dirty="0">
                <a:ea typeface="HGP創英角ｺﾞｼｯｸUB" pitchFamily="50" charset="-128"/>
              </a:rPr>
              <a:t>演習１：モデルシステムを使った非機能要求の決定</a:t>
            </a:r>
            <a:endParaRPr lang="en-US" altLang="ja-JP" sz="2400" kern="0" dirty="0">
              <a:ea typeface="HGP創英角ｺﾞｼｯｸUB" pitchFamily="50" charset="-128"/>
            </a:endParaRPr>
          </a:p>
        </p:txBody>
      </p:sp>
      <p:sp>
        <p:nvSpPr>
          <p:cNvPr id="9219" name="Rectangle 3"/>
          <p:cNvSpPr txBox="1">
            <a:spLocks noChangeArrowheads="1"/>
          </p:cNvSpPr>
          <p:nvPr/>
        </p:nvSpPr>
        <p:spPr bwMode="auto">
          <a:xfrm>
            <a:off x="484188" y="881063"/>
            <a:ext cx="8537575" cy="559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r>
              <a:rPr lang="ja-JP" altLang="en-US" sz="1600"/>
              <a:t>対象システム：受発注システム</a:t>
            </a:r>
            <a:endParaRPr lang="en-US" altLang="ja-JP" sz="1600"/>
          </a:p>
          <a:p>
            <a:r>
              <a:rPr lang="ja-JP" altLang="en-US" sz="1600"/>
              <a:t>モデルシステムのグレード：社会的影響が限定されるシステム</a:t>
            </a:r>
            <a:endParaRPr lang="en-US" altLang="ja-JP" sz="1600"/>
          </a:p>
        </p:txBody>
      </p:sp>
      <p:graphicFrame>
        <p:nvGraphicFramePr>
          <p:cNvPr id="6" name="表 5"/>
          <p:cNvGraphicFramePr>
            <a:graphicFrameLocks noGrp="1"/>
          </p:cNvGraphicFramePr>
          <p:nvPr>
            <p:extLst>
              <p:ext uri="{D42A27DB-BD31-4B8C-83A1-F6EECF244321}">
                <p14:modId xmlns:p14="http://schemas.microsoft.com/office/powerpoint/2010/main" val="821316059"/>
              </p:ext>
            </p:extLst>
          </p:nvPr>
        </p:nvGraphicFramePr>
        <p:xfrm>
          <a:off x="387350" y="1603375"/>
          <a:ext cx="8509000" cy="4216400"/>
        </p:xfrm>
        <a:graphic>
          <a:graphicData uri="http://schemas.openxmlformats.org/drawingml/2006/table">
            <a:tbl>
              <a:tblPr>
                <a:tableStyleId>{22838BEF-8BB2-4498-84A7-C5851F593DF1}</a:tableStyleId>
              </a:tblPr>
              <a:tblGrid>
                <a:gridCol w="256997">
                  <a:extLst>
                    <a:ext uri="{9D8B030D-6E8A-4147-A177-3AD203B41FA5}">
                      <a16:colId xmlns:a16="http://schemas.microsoft.com/office/drawing/2014/main" val="20000"/>
                    </a:ext>
                  </a:extLst>
                </a:gridCol>
                <a:gridCol w="743520">
                  <a:extLst>
                    <a:ext uri="{9D8B030D-6E8A-4147-A177-3AD203B41FA5}">
                      <a16:colId xmlns:a16="http://schemas.microsoft.com/office/drawing/2014/main" val="20001"/>
                    </a:ext>
                  </a:extLst>
                </a:gridCol>
                <a:gridCol w="345745">
                  <a:extLst>
                    <a:ext uri="{9D8B030D-6E8A-4147-A177-3AD203B41FA5}">
                      <a16:colId xmlns:a16="http://schemas.microsoft.com/office/drawing/2014/main" val="20002"/>
                    </a:ext>
                  </a:extLst>
                </a:gridCol>
                <a:gridCol w="345745">
                  <a:extLst>
                    <a:ext uri="{9D8B030D-6E8A-4147-A177-3AD203B41FA5}">
                      <a16:colId xmlns:a16="http://schemas.microsoft.com/office/drawing/2014/main" val="20003"/>
                    </a:ext>
                  </a:extLst>
                </a:gridCol>
                <a:gridCol w="345745">
                  <a:extLst>
                    <a:ext uri="{9D8B030D-6E8A-4147-A177-3AD203B41FA5}">
                      <a16:colId xmlns:a16="http://schemas.microsoft.com/office/drawing/2014/main" val="20004"/>
                    </a:ext>
                  </a:extLst>
                </a:gridCol>
                <a:gridCol w="1303429">
                  <a:extLst>
                    <a:ext uri="{9D8B030D-6E8A-4147-A177-3AD203B41FA5}">
                      <a16:colId xmlns:a16="http://schemas.microsoft.com/office/drawing/2014/main" val="20005"/>
                    </a:ext>
                  </a:extLst>
                </a:gridCol>
                <a:gridCol w="526694">
                  <a:extLst>
                    <a:ext uri="{9D8B030D-6E8A-4147-A177-3AD203B41FA5}">
                      <a16:colId xmlns:a16="http://schemas.microsoft.com/office/drawing/2014/main" val="20006"/>
                    </a:ext>
                  </a:extLst>
                </a:gridCol>
                <a:gridCol w="526694">
                  <a:extLst>
                    <a:ext uri="{9D8B030D-6E8A-4147-A177-3AD203B41FA5}">
                      <a16:colId xmlns:a16="http://schemas.microsoft.com/office/drawing/2014/main" val="20007"/>
                    </a:ext>
                  </a:extLst>
                </a:gridCol>
                <a:gridCol w="365727">
                  <a:extLst>
                    <a:ext uri="{9D8B030D-6E8A-4147-A177-3AD203B41FA5}">
                      <a16:colId xmlns:a16="http://schemas.microsoft.com/office/drawing/2014/main" val="20008"/>
                    </a:ext>
                  </a:extLst>
                </a:gridCol>
                <a:gridCol w="1874352">
                  <a:extLst>
                    <a:ext uri="{9D8B030D-6E8A-4147-A177-3AD203B41FA5}">
                      <a16:colId xmlns:a16="http://schemas.microsoft.com/office/drawing/2014/main" val="20009"/>
                    </a:ext>
                  </a:extLst>
                </a:gridCol>
                <a:gridCol w="1874352">
                  <a:extLst>
                    <a:ext uri="{9D8B030D-6E8A-4147-A177-3AD203B41FA5}">
                      <a16:colId xmlns:a16="http://schemas.microsoft.com/office/drawing/2014/main" val="20010"/>
                    </a:ext>
                  </a:extLst>
                </a:gridCol>
              </a:tblGrid>
              <a:tr h="740749">
                <a:tc>
                  <a:txBody>
                    <a:bodyPr/>
                    <a:lstStyle/>
                    <a:p>
                      <a:pPr algn="ctr" fontAlgn="ctr"/>
                      <a:r>
                        <a:rPr lang="en-US" sz="1600" u="none" strike="noStrike" dirty="0">
                          <a:effectLst/>
                        </a:rPr>
                        <a:t>No</a:t>
                      </a:r>
                      <a:endParaRPr lang="en-US" sz="1600" b="0" i="0" u="none" strike="noStrike" dirty="0">
                        <a:solidFill>
                          <a:srgbClr val="000000"/>
                        </a:solidFill>
                        <a:effectLst/>
                        <a:latin typeface="ＭＳ Ｐゴシック"/>
                      </a:endParaRP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u="none" strike="noStrike" dirty="0">
                          <a:effectLst/>
                        </a:rPr>
                        <a:t>項番</a:t>
                      </a:r>
                      <a:endParaRPr lang="ja-JP" altLang="en-US" sz="1600" b="0" i="0" u="none" strike="noStrike" dirty="0">
                        <a:solidFill>
                          <a:srgbClr val="000000"/>
                        </a:solidFill>
                        <a:effectLst/>
                        <a:latin typeface="ＭＳ Ｐゴシック"/>
                      </a:endParaRP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u="none" strike="noStrike" dirty="0">
                          <a:effectLst/>
                        </a:rPr>
                        <a:t>大項目</a:t>
                      </a:r>
                      <a:endParaRPr lang="ja-JP" altLang="en-US" sz="1600" b="0" i="0" u="none" strike="noStrike" dirty="0">
                        <a:solidFill>
                          <a:srgbClr val="000000"/>
                        </a:solidFill>
                        <a:effectLst/>
                        <a:latin typeface="ＭＳ Ｐゴシック"/>
                      </a:endParaRP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u="none" strike="noStrike" dirty="0">
                          <a:effectLst/>
                        </a:rPr>
                        <a:t>中項目</a:t>
                      </a:r>
                      <a:endParaRPr lang="ja-JP" altLang="en-US" sz="1600" b="0" i="0" u="none" strike="noStrike" dirty="0">
                        <a:solidFill>
                          <a:srgbClr val="000000"/>
                        </a:solidFill>
                        <a:effectLst/>
                        <a:latin typeface="ＭＳ Ｐゴシック"/>
                      </a:endParaRP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u="none" strike="noStrike">
                          <a:effectLst/>
                        </a:rPr>
                        <a:t>小項目</a:t>
                      </a:r>
                      <a:endParaRPr lang="ja-JP" altLang="en-US" sz="1600" b="0" i="0" u="none" strike="noStrike">
                        <a:solidFill>
                          <a:srgbClr val="000000"/>
                        </a:solidFill>
                        <a:effectLst/>
                        <a:latin typeface="ＭＳ Ｐゴシック"/>
                      </a:endParaRP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u="none" strike="noStrike">
                          <a:effectLst/>
                        </a:rPr>
                        <a:t>メトリクス</a:t>
                      </a:r>
                      <a:endParaRPr lang="ja-JP" altLang="en-US" sz="1600" b="0" i="0" u="none" strike="noStrike">
                        <a:solidFill>
                          <a:srgbClr val="000000"/>
                        </a:solidFill>
                        <a:effectLst/>
                        <a:latin typeface="ＭＳ Ｐゴシック"/>
                      </a:endParaRP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u="none" strike="noStrike" dirty="0">
                          <a:effectLst/>
                        </a:rPr>
                        <a:t>重要項目</a:t>
                      </a:r>
                      <a:endParaRPr lang="ja-JP" altLang="en-US" sz="1600" b="0" i="0" u="none" strike="noStrike" dirty="0">
                        <a:solidFill>
                          <a:srgbClr val="000000"/>
                        </a:solidFill>
                        <a:effectLst/>
                        <a:latin typeface="ＭＳ Ｐゴシック"/>
                      </a:endParaRP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b="0" i="0" u="none" strike="noStrike" dirty="0">
                          <a:solidFill>
                            <a:srgbClr val="000000"/>
                          </a:solidFill>
                          <a:effectLst/>
                          <a:latin typeface="ＭＳ Ｐゴシック"/>
                        </a:rPr>
                        <a:t>ベース値</a:t>
                      </a: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fontAlgn="ctr"/>
                      <a:r>
                        <a:rPr lang="ja-JP" altLang="en-US" sz="1600" u="none" strike="noStrike" dirty="0">
                          <a:effectLst/>
                        </a:rPr>
                        <a:t>設定レベル</a:t>
                      </a:r>
                      <a:br>
                        <a:rPr lang="ja-JP" altLang="en-US" sz="1600" u="none" strike="noStrike" dirty="0">
                          <a:effectLst/>
                        </a:rPr>
                      </a:br>
                      <a:r>
                        <a:rPr lang="ja-JP" altLang="en-US" sz="1600" u="none" strike="noStrike" dirty="0">
                          <a:effectLst/>
                        </a:rPr>
                        <a:t>（非機能要求項目の</a:t>
                      </a:r>
                      <a:br>
                        <a:rPr lang="ja-JP" altLang="en-US" sz="1600" u="none" strike="noStrike" dirty="0">
                          <a:effectLst/>
                        </a:rPr>
                      </a:br>
                      <a:r>
                        <a:rPr lang="ja-JP" altLang="en-US" sz="1600" u="none" strike="noStrike" dirty="0">
                          <a:effectLst/>
                        </a:rPr>
                        <a:t>レベル）</a:t>
                      </a:r>
                      <a:endParaRPr lang="ja-JP" altLang="en-US" sz="1600" b="0" i="0" u="none" strike="noStrike" dirty="0">
                        <a:solidFill>
                          <a:srgbClr val="000000"/>
                        </a:solidFill>
                        <a:effectLst/>
                        <a:latin typeface="ＭＳ Ｐゴシック"/>
                      </a:endParaRP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a:txBody>
                    <a:bodyPr/>
                    <a:lstStyle/>
                    <a:p>
                      <a:pPr algn="ctr" fontAlgn="ctr"/>
                      <a:r>
                        <a:rPr lang="ja-JP" altLang="en-US" sz="1600" u="none" strike="noStrike" dirty="0">
                          <a:effectLst/>
                        </a:rPr>
                        <a:t>理由</a:t>
                      </a:r>
                      <a:endParaRPr lang="ja-JP" altLang="en-US" sz="1600" b="0" i="0" u="none" strike="noStrike" dirty="0">
                        <a:solidFill>
                          <a:srgbClr val="000000"/>
                        </a:solidFill>
                        <a:effectLst/>
                        <a:latin typeface="ＭＳ Ｐゴシック"/>
                      </a:endParaRP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62407">
                <a:tc>
                  <a:txBody>
                    <a:bodyPr/>
                    <a:lstStyle/>
                    <a:p>
                      <a:pPr algn="ctr" fontAlgn="ctr"/>
                      <a:r>
                        <a:rPr lang="en-US" altLang="ja-JP" sz="1600" u="none" strike="noStrike" dirty="0">
                          <a:effectLst/>
                        </a:rPr>
                        <a:t>1</a:t>
                      </a:r>
                      <a:endParaRPr lang="en-US" altLang="ja-JP" sz="1600" b="0" i="0" u="none" strike="noStrike" dirty="0">
                        <a:solidFill>
                          <a:srgbClr val="000000"/>
                        </a:solidFill>
                        <a:effectLst/>
                        <a:latin typeface="ＭＳ Ｐゴシック"/>
                      </a:endParaRP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u="none" strike="noStrike" dirty="0">
                          <a:effectLst/>
                        </a:rPr>
                        <a:t>B.1.1.1</a:t>
                      </a:r>
                      <a:endParaRPr lang="en-US" sz="1600" b="0" i="0" u="none" strike="noStrike" dirty="0">
                        <a:solidFill>
                          <a:srgbClr val="000000"/>
                        </a:solidFill>
                        <a:effectLst/>
                        <a:latin typeface="ＭＳ Ｐゴシック"/>
                      </a:endParaRP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4">
                  <a:txBody>
                    <a:bodyPr/>
                    <a:lstStyle/>
                    <a:p>
                      <a:pPr algn="ctr" fontAlgn="ctr"/>
                      <a:r>
                        <a:rPr lang="ja-JP" altLang="en-US" sz="1600" u="none" strike="noStrike" dirty="0">
                          <a:effectLst/>
                        </a:rPr>
                        <a:t>性能・拡張性</a:t>
                      </a:r>
                      <a:endParaRPr lang="ja-JP" altLang="en-US" sz="1600" b="0" i="0" u="none" strike="noStrike" dirty="0">
                        <a:solidFill>
                          <a:srgbClr val="000000"/>
                        </a:solidFill>
                        <a:effectLst/>
                        <a:latin typeface="ＭＳ Ｐゴシック"/>
                      </a:endParaRP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4">
                  <a:txBody>
                    <a:bodyPr/>
                    <a:lstStyle/>
                    <a:p>
                      <a:pPr algn="ctr" fontAlgn="ctr"/>
                      <a:r>
                        <a:rPr lang="ja-JP" altLang="en-US" sz="1600" u="none" strike="noStrike" dirty="0">
                          <a:effectLst/>
                        </a:rPr>
                        <a:t>業務</a:t>
                      </a:r>
                      <a:endParaRPr lang="en-US" altLang="ja-JP" sz="1600" u="none" strike="noStrike" dirty="0">
                        <a:effectLst/>
                      </a:endParaRPr>
                    </a:p>
                    <a:p>
                      <a:pPr algn="ctr" fontAlgn="ctr"/>
                      <a:r>
                        <a:rPr lang="ja-JP" altLang="en-US" sz="1600" u="none" strike="noStrike" dirty="0">
                          <a:effectLst/>
                        </a:rPr>
                        <a:t>処理量</a:t>
                      </a:r>
                      <a:endParaRPr lang="ja-JP" altLang="en-US" sz="1600" b="0" i="0" u="none" strike="noStrike" dirty="0">
                        <a:solidFill>
                          <a:srgbClr val="000000"/>
                        </a:solidFill>
                        <a:effectLst/>
                        <a:latin typeface="ＭＳ Ｐゴシック"/>
                      </a:endParaRP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4">
                  <a:txBody>
                    <a:bodyPr/>
                    <a:lstStyle/>
                    <a:p>
                      <a:pPr algn="ctr" fontAlgn="ctr"/>
                      <a:r>
                        <a:rPr lang="ja-JP" altLang="en-US" sz="1600" u="none" strike="noStrike" dirty="0">
                          <a:effectLst/>
                        </a:rPr>
                        <a:t>通常時の業務量</a:t>
                      </a:r>
                      <a:endParaRPr lang="ja-JP" altLang="en-US" sz="1600" b="0" i="0" u="none" strike="noStrike" dirty="0">
                        <a:solidFill>
                          <a:srgbClr val="000000"/>
                        </a:solidFill>
                        <a:effectLst/>
                        <a:latin typeface="ＭＳ Ｐゴシック"/>
                      </a:endParaRP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600" u="none" strike="noStrike" dirty="0">
                          <a:effectLst/>
                        </a:rPr>
                        <a:t>ユーザ数</a:t>
                      </a:r>
                      <a:endParaRPr lang="ja-JP" altLang="en-US" sz="1600" b="0" i="0" u="none" strike="noStrike" dirty="0">
                        <a:solidFill>
                          <a:srgbClr val="000000"/>
                        </a:solidFill>
                        <a:effectLst/>
                        <a:latin typeface="ＭＳ Ｐゴシック"/>
                      </a:endParaRP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u="none" strike="noStrike" dirty="0">
                          <a:effectLst/>
                        </a:rPr>
                        <a:t>○</a:t>
                      </a:r>
                      <a:endParaRPr lang="ja-JP" altLang="en-US" sz="1600" b="0" i="0" u="none" strike="noStrike" dirty="0">
                        <a:solidFill>
                          <a:srgbClr val="000000"/>
                        </a:solidFill>
                        <a:effectLst/>
                        <a:latin typeface="ＭＳ Ｐゴシック"/>
                      </a:endParaRP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ja-JP" sz="1600" b="0" i="0" u="none" strike="noStrike" dirty="0">
                          <a:solidFill>
                            <a:srgbClr val="000000"/>
                          </a:solidFill>
                          <a:effectLst/>
                          <a:latin typeface="ＭＳ Ｐゴシック"/>
                        </a:rPr>
                        <a:t>1</a:t>
                      </a: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ja-JP" sz="1600" u="none" strike="noStrike">
                          <a:effectLst/>
                        </a:rPr>
                        <a:t>1</a:t>
                      </a:r>
                      <a:endParaRPr lang="en-US" altLang="ja-JP" sz="1600" b="0" i="0" u="none" strike="noStrike">
                        <a:solidFill>
                          <a:srgbClr val="000000"/>
                        </a:solidFill>
                        <a:effectLst/>
                        <a:latin typeface="ＭＳ Ｐゴシック"/>
                      </a:endParaRP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600" u="none" strike="noStrike" dirty="0">
                          <a:effectLst/>
                        </a:rPr>
                        <a:t>上限が決まっている</a:t>
                      </a:r>
                      <a:endParaRPr lang="ja-JP" altLang="en-US" sz="1600" b="0" i="0" u="none" strike="noStrike" dirty="0">
                        <a:solidFill>
                          <a:srgbClr val="000000"/>
                        </a:solidFill>
                        <a:effectLst/>
                        <a:latin typeface="ＭＳ Ｐゴシック"/>
                      </a:endParaRP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600" u="none" strike="noStrike">
                          <a:effectLst/>
                        </a:rPr>
                        <a:t>利用ユーザは特定できる</a:t>
                      </a:r>
                      <a:endParaRPr lang="ja-JP" altLang="en-US" sz="1600" b="0" i="0" u="none" strike="noStrike">
                        <a:solidFill>
                          <a:srgbClr val="000000"/>
                        </a:solidFill>
                        <a:effectLst/>
                        <a:latin typeface="ＭＳ Ｐゴシック"/>
                      </a:endParaRP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84604">
                <a:tc>
                  <a:txBody>
                    <a:bodyPr/>
                    <a:lstStyle/>
                    <a:p>
                      <a:pPr algn="ctr" fontAlgn="ctr"/>
                      <a:r>
                        <a:rPr lang="en-US" altLang="ja-JP" sz="1600" u="none" strike="noStrike">
                          <a:effectLst/>
                        </a:rPr>
                        <a:t>2</a:t>
                      </a:r>
                      <a:endParaRPr lang="en-US" altLang="ja-JP" sz="1600" b="0" i="0" u="none" strike="noStrike">
                        <a:solidFill>
                          <a:srgbClr val="000000"/>
                        </a:solidFill>
                        <a:effectLst/>
                        <a:latin typeface="ＭＳ Ｐゴシック"/>
                      </a:endParaRP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u="none" strike="noStrike">
                          <a:effectLst/>
                        </a:rPr>
                        <a:t>B.1.1.2</a:t>
                      </a:r>
                      <a:endParaRPr lang="en-US" sz="1600" b="0" i="0" u="none" strike="noStrike">
                        <a:solidFill>
                          <a:srgbClr val="000000"/>
                        </a:solidFill>
                        <a:effectLst/>
                        <a:latin typeface="ＭＳ Ｐゴシック"/>
                      </a:endParaRP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l" fontAlgn="ctr"/>
                      <a:endParaRPr lang="ja-JP" altLang="en-US" sz="1100" b="0" i="0" u="none" strike="noStrike" dirty="0">
                        <a:solidFill>
                          <a:srgbClr val="000000"/>
                        </a:solidFill>
                        <a:effectLst/>
                        <a:latin typeface="ＭＳ Ｐゴシック"/>
                      </a:endParaRPr>
                    </a:p>
                  </a:txBody>
                  <a:tcPr marL="9185" marR="9185" marT="9185" marB="0" anchor="ctr"/>
                </a:tc>
                <a:tc vMerge="1">
                  <a:txBody>
                    <a:bodyPr/>
                    <a:lstStyle/>
                    <a:p>
                      <a:pPr algn="l" fontAlgn="ctr"/>
                      <a:endParaRPr lang="ja-JP" altLang="en-US" sz="1100" b="0" i="0" u="none" strike="noStrike" dirty="0">
                        <a:solidFill>
                          <a:srgbClr val="000000"/>
                        </a:solidFill>
                        <a:effectLst/>
                        <a:latin typeface="ＭＳ Ｐゴシック"/>
                      </a:endParaRPr>
                    </a:p>
                  </a:txBody>
                  <a:tcPr marL="9185" marR="9185" marT="9185" marB="0" anchor="ctr"/>
                </a:tc>
                <a:tc vMerge="1">
                  <a:txBody>
                    <a:bodyPr/>
                    <a:lstStyle/>
                    <a:p>
                      <a:pPr algn="l" fontAlgn="ctr"/>
                      <a:endParaRPr lang="ja-JP" altLang="en-US" sz="1100" b="0" i="0" u="none" strike="noStrike" dirty="0">
                        <a:solidFill>
                          <a:srgbClr val="000000"/>
                        </a:solidFill>
                        <a:effectLst/>
                        <a:latin typeface="ＭＳ Ｐゴシック"/>
                      </a:endParaRPr>
                    </a:p>
                  </a:txBody>
                  <a:tcPr marL="9185" marR="9185" marT="9185" marB="0" anchor="ctr"/>
                </a:tc>
                <a:tc>
                  <a:txBody>
                    <a:bodyPr/>
                    <a:lstStyle/>
                    <a:p>
                      <a:pPr algn="l" fontAlgn="ctr"/>
                      <a:r>
                        <a:rPr lang="ja-JP" altLang="en-US" sz="1600" u="none" strike="noStrike" dirty="0">
                          <a:effectLst/>
                        </a:rPr>
                        <a:t>同時アクセス数</a:t>
                      </a:r>
                      <a:endParaRPr lang="ja-JP" altLang="en-US" sz="1600" b="0" i="0" u="none" strike="noStrike" dirty="0">
                        <a:solidFill>
                          <a:srgbClr val="000000"/>
                        </a:solidFill>
                        <a:effectLst/>
                        <a:latin typeface="ＭＳ Ｐゴシック"/>
                      </a:endParaRP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u="none" strike="noStrike" dirty="0">
                          <a:effectLst/>
                        </a:rPr>
                        <a:t>○</a:t>
                      </a:r>
                      <a:endParaRPr lang="ja-JP" altLang="en-US" sz="1600" b="0" i="0" u="none" strike="noStrike" dirty="0">
                        <a:solidFill>
                          <a:srgbClr val="000000"/>
                        </a:solidFill>
                        <a:effectLst/>
                        <a:latin typeface="ＭＳ Ｐゴシック"/>
                      </a:endParaRP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ja-JP" sz="1600" b="0" i="0" u="none" strike="noStrike" dirty="0">
                          <a:solidFill>
                            <a:srgbClr val="000000"/>
                          </a:solidFill>
                          <a:effectLst/>
                          <a:latin typeface="ＭＳ Ｐゴシック"/>
                        </a:rPr>
                        <a:t>1</a:t>
                      </a: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ja-JP" sz="1600" u="none" strike="noStrike" dirty="0">
                          <a:effectLst/>
                        </a:rPr>
                        <a:t>1</a:t>
                      </a:r>
                      <a:endParaRPr lang="en-US" altLang="ja-JP" sz="1600" b="0" i="0" u="none" strike="noStrike" dirty="0">
                        <a:solidFill>
                          <a:srgbClr val="000000"/>
                        </a:solidFill>
                        <a:effectLst/>
                        <a:latin typeface="ＭＳ Ｐゴシック"/>
                      </a:endParaRP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600" u="none" strike="noStrike" dirty="0">
                          <a:effectLst/>
                        </a:rPr>
                        <a:t>同時アクセスの上限が決まっている</a:t>
                      </a:r>
                      <a:endParaRPr lang="ja-JP" altLang="en-US" sz="1600" b="0" i="0" u="none" strike="noStrike" dirty="0">
                        <a:solidFill>
                          <a:srgbClr val="000000"/>
                        </a:solidFill>
                        <a:effectLst/>
                        <a:latin typeface="ＭＳ Ｐゴシック"/>
                      </a:endParaRP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600" u="none" strike="noStrike">
                          <a:effectLst/>
                        </a:rPr>
                        <a:t>利用ユーザやピーク時間帯が想定されるため同時アクセスの上限を決められる</a:t>
                      </a:r>
                      <a:endParaRPr lang="ja-JP" altLang="en-US" sz="1600" b="0" i="0" u="none" strike="noStrike">
                        <a:solidFill>
                          <a:srgbClr val="000000"/>
                        </a:solidFill>
                        <a:effectLst/>
                        <a:latin typeface="ＭＳ Ｐゴシック"/>
                      </a:endParaRP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984604">
                <a:tc>
                  <a:txBody>
                    <a:bodyPr/>
                    <a:lstStyle/>
                    <a:p>
                      <a:pPr algn="ctr" fontAlgn="ctr"/>
                      <a:r>
                        <a:rPr lang="en-US" altLang="ja-JP" sz="1600" u="none" strike="noStrike">
                          <a:effectLst/>
                        </a:rPr>
                        <a:t>3</a:t>
                      </a:r>
                      <a:endParaRPr lang="en-US" altLang="ja-JP" sz="1600" b="0" i="0" u="none" strike="noStrike">
                        <a:solidFill>
                          <a:srgbClr val="000000"/>
                        </a:solidFill>
                        <a:effectLst/>
                        <a:latin typeface="ＭＳ Ｐゴシック"/>
                      </a:endParaRP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u="none" strike="noStrike">
                          <a:effectLst/>
                        </a:rPr>
                        <a:t>B.1.1.3</a:t>
                      </a:r>
                      <a:endParaRPr lang="en-US" sz="1600" b="0" i="0" u="none" strike="noStrike">
                        <a:solidFill>
                          <a:srgbClr val="000000"/>
                        </a:solidFill>
                        <a:effectLst/>
                        <a:latin typeface="ＭＳ Ｐゴシック"/>
                      </a:endParaRP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l" fontAlgn="ctr"/>
                      <a:endParaRPr lang="ja-JP" altLang="en-US" sz="1100" b="0" i="0" u="none" strike="noStrike" dirty="0">
                        <a:solidFill>
                          <a:srgbClr val="000000"/>
                        </a:solidFill>
                        <a:effectLst/>
                        <a:latin typeface="ＭＳ Ｐゴシック"/>
                      </a:endParaRPr>
                    </a:p>
                  </a:txBody>
                  <a:tcPr marL="9185" marR="9185" marT="9185" marB="0" anchor="ctr"/>
                </a:tc>
                <a:tc vMerge="1">
                  <a:txBody>
                    <a:bodyPr/>
                    <a:lstStyle/>
                    <a:p>
                      <a:pPr algn="l" fontAlgn="ctr"/>
                      <a:endParaRPr lang="ja-JP" altLang="en-US" sz="1100" b="0" i="0" u="none" strike="noStrike" dirty="0">
                        <a:solidFill>
                          <a:srgbClr val="000000"/>
                        </a:solidFill>
                        <a:effectLst/>
                        <a:latin typeface="ＭＳ Ｐゴシック"/>
                      </a:endParaRPr>
                    </a:p>
                  </a:txBody>
                  <a:tcPr marL="9185" marR="9185" marT="9185" marB="0" anchor="ctr"/>
                </a:tc>
                <a:tc vMerge="1">
                  <a:txBody>
                    <a:bodyPr/>
                    <a:lstStyle/>
                    <a:p>
                      <a:pPr algn="l" fontAlgn="ctr"/>
                      <a:endParaRPr lang="ja-JP" altLang="en-US" sz="1100" b="0" i="0" u="none" strike="noStrike" dirty="0">
                        <a:solidFill>
                          <a:srgbClr val="000000"/>
                        </a:solidFill>
                        <a:effectLst/>
                        <a:latin typeface="ＭＳ Ｐゴシック"/>
                      </a:endParaRPr>
                    </a:p>
                  </a:txBody>
                  <a:tcPr marL="9185" marR="9185" marT="9185" marB="0" anchor="ctr"/>
                </a:tc>
                <a:tc>
                  <a:txBody>
                    <a:bodyPr/>
                    <a:lstStyle/>
                    <a:p>
                      <a:pPr algn="l" fontAlgn="ctr"/>
                      <a:r>
                        <a:rPr lang="ja-JP" altLang="en-US" sz="1600" u="none" strike="noStrike" dirty="0">
                          <a:effectLst/>
                        </a:rPr>
                        <a:t>データ量</a:t>
                      </a:r>
                      <a:endParaRPr lang="ja-JP" altLang="en-US" sz="1600" b="0" i="0" u="none" strike="noStrike" dirty="0">
                        <a:solidFill>
                          <a:srgbClr val="000000"/>
                        </a:solidFill>
                        <a:effectLst/>
                        <a:latin typeface="ＭＳ Ｐゴシック"/>
                      </a:endParaRP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u="none" strike="noStrike">
                          <a:effectLst/>
                        </a:rPr>
                        <a:t>○</a:t>
                      </a:r>
                      <a:endParaRPr lang="ja-JP" altLang="en-US" sz="1600" b="0" i="0" u="none" strike="noStrike">
                        <a:solidFill>
                          <a:srgbClr val="000000"/>
                        </a:solidFill>
                        <a:effectLst/>
                        <a:latin typeface="ＭＳ Ｐゴシック"/>
                      </a:endParaRP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ja-JP" sz="1600" b="0" i="0" u="none" strike="noStrike" dirty="0">
                          <a:solidFill>
                            <a:srgbClr val="000000"/>
                          </a:solidFill>
                          <a:effectLst/>
                          <a:latin typeface="ＭＳ Ｐゴシック"/>
                        </a:rPr>
                        <a:t>0</a:t>
                      </a: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ja-JP" sz="1600" u="none" strike="noStrike">
                          <a:effectLst/>
                        </a:rPr>
                        <a:t>1</a:t>
                      </a:r>
                      <a:endParaRPr lang="en-US" altLang="ja-JP" sz="1600" b="0" i="0" u="none" strike="noStrike">
                        <a:solidFill>
                          <a:srgbClr val="000000"/>
                        </a:solidFill>
                        <a:effectLst/>
                        <a:latin typeface="ＭＳ Ｐゴシック"/>
                      </a:endParaRP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600" u="none" strike="noStrike" dirty="0">
                          <a:effectLst/>
                        </a:rPr>
                        <a:t>主要なデータ量がのみが明確である</a:t>
                      </a:r>
                      <a:endParaRPr lang="ja-JP" altLang="en-US" sz="1600" b="0" i="0" u="none" strike="noStrike" dirty="0">
                        <a:solidFill>
                          <a:srgbClr val="000000"/>
                        </a:solidFill>
                        <a:effectLst/>
                        <a:latin typeface="ＭＳ Ｐゴシック"/>
                      </a:endParaRP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600" u="none" strike="noStrike" dirty="0">
                          <a:effectLst/>
                        </a:rPr>
                        <a:t>ユーザは特定できるが、取引情報に関するデータ量は明確化できないため</a:t>
                      </a:r>
                      <a:endParaRPr lang="ja-JP" altLang="en-US" sz="1600" b="0" i="0" u="none" strike="noStrike" dirty="0">
                        <a:solidFill>
                          <a:srgbClr val="000000"/>
                        </a:solidFill>
                        <a:effectLst/>
                        <a:latin typeface="ＭＳ Ｐゴシック"/>
                      </a:endParaRP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744036">
                <a:tc>
                  <a:txBody>
                    <a:bodyPr/>
                    <a:lstStyle/>
                    <a:p>
                      <a:pPr algn="ctr" fontAlgn="ctr"/>
                      <a:r>
                        <a:rPr lang="en-US" altLang="ja-JP" sz="1600" u="none" strike="noStrike">
                          <a:effectLst/>
                        </a:rPr>
                        <a:t>4</a:t>
                      </a:r>
                      <a:endParaRPr lang="en-US" altLang="ja-JP" sz="1600" b="0" i="0" u="none" strike="noStrike">
                        <a:solidFill>
                          <a:srgbClr val="000000"/>
                        </a:solidFill>
                        <a:effectLst/>
                        <a:latin typeface="ＭＳ Ｐゴシック"/>
                      </a:endParaRP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u="none" strike="noStrike">
                          <a:effectLst/>
                        </a:rPr>
                        <a:t>B.1.1.4</a:t>
                      </a:r>
                      <a:endParaRPr lang="en-US" sz="1600" b="0" i="0" u="none" strike="noStrike">
                        <a:solidFill>
                          <a:srgbClr val="000000"/>
                        </a:solidFill>
                        <a:effectLst/>
                        <a:latin typeface="ＭＳ Ｐゴシック"/>
                      </a:endParaRP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l" fontAlgn="ctr"/>
                      <a:endParaRPr lang="ja-JP" altLang="en-US" sz="1100" b="0" i="0" u="none" strike="noStrike" dirty="0">
                        <a:solidFill>
                          <a:srgbClr val="000000"/>
                        </a:solidFill>
                        <a:effectLst/>
                        <a:latin typeface="ＭＳ Ｐゴシック"/>
                      </a:endParaRPr>
                    </a:p>
                  </a:txBody>
                  <a:tcPr marL="9185" marR="9185" marT="9185" marB="0" anchor="ctr"/>
                </a:tc>
                <a:tc vMerge="1">
                  <a:txBody>
                    <a:bodyPr/>
                    <a:lstStyle/>
                    <a:p>
                      <a:pPr algn="l" fontAlgn="ctr"/>
                      <a:endParaRPr lang="ja-JP" altLang="en-US" sz="1100" b="0" i="0" u="none" strike="noStrike" dirty="0">
                        <a:solidFill>
                          <a:srgbClr val="000000"/>
                        </a:solidFill>
                        <a:effectLst/>
                        <a:latin typeface="ＭＳ Ｐゴシック"/>
                      </a:endParaRPr>
                    </a:p>
                  </a:txBody>
                  <a:tcPr marL="9185" marR="9185" marT="9185" marB="0" anchor="ctr"/>
                </a:tc>
                <a:tc vMerge="1">
                  <a:txBody>
                    <a:bodyPr/>
                    <a:lstStyle/>
                    <a:p>
                      <a:pPr algn="l" fontAlgn="ctr"/>
                      <a:endParaRPr lang="ja-JP" altLang="en-US" sz="1100" b="0" i="0" u="none" strike="noStrike" dirty="0">
                        <a:solidFill>
                          <a:srgbClr val="000000"/>
                        </a:solidFill>
                        <a:effectLst/>
                        <a:latin typeface="ＭＳ Ｐゴシック"/>
                      </a:endParaRPr>
                    </a:p>
                  </a:txBody>
                  <a:tcPr marL="9185" marR="9185" marT="9185" marB="0" anchor="ctr"/>
                </a:tc>
                <a:tc>
                  <a:txBody>
                    <a:bodyPr/>
                    <a:lstStyle/>
                    <a:p>
                      <a:pPr algn="l" fontAlgn="ctr"/>
                      <a:r>
                        <a:rPr lang="ja-JP" altLang="en-US" sz="1600" u="none" strike="noStrike">
                          <a:effectLst/>
                        </a:rPr>
                        <a:t>オンラインリクエスト件数</a:t>
                      </a:r>
                      <a:endParaRPr lang="ja-JP" altLang="en-US" sz="1600" b="0" i="0" u="none" strike="noStrike">
                        <a:solidFill>
                          <a:srgbClr val="000000"/>
                        </a:solidFill>
                        <a:effectLst/>
                        <a:latin typeface="ＭＳ Ｐゴシック"/>
                      </a:endParaRP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u="none" strike="noStrike" dirty="0">
                          <a:effectLst/>
                        </a:rPr>
                        <a:t>○</a:t>
                      </a:r>
                      <a:endParaRPr lang="ja-JP" altLang="en-US" sz="1600" b="0" i="0" u="none" strike="noStrike" dirty="0">
                        <a:solidFill>
                          <a:srgbClr val="000000"/>
                        </a:solidFill>
                        <a:effectLst/>
                        <a:latin typeface="ＭＳ Ｐゴシック"/>
                      </a:endParaRP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ja-JP" sz="1600" b="0" i="0" u="none" strike="noStrike" dirty="0">
                          <a:solidFill>
                            <a:srgbClr val="000000"/>
                          </a:solidFill>
                          <a:effectLst/>
                          <a:latin typeface="ＭＳ Ｐゴシック"/>
                        </a:rPr>
                        <a:t>0</a:t>
                      </a: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ja-JP" sz="1600" u="none" strike="noStrike">
                          <a:effectLst/>
                        </a:rPr>
                        <a:t>1</a:t>
                      </a:r>
                      <a:endParaRPr lang="en-US" altLang="ja-JP" sz="1600" b="0" i="0" u="none" strike="noStrike">
                        <a:solidFill>
                          <a:srgbClr val="000000"/>
                        </a:solidFill>
                        <a:effectLst/>
                        <a:latin typeface="ＭＳ Ｐゴシック"/>
                      </a:endParaRP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600" u="none" strike="noStrike" dirty="0">
                          <a:effectLst/>
                        </a:rPr>
                        <a:t>主な処理のリクエスト件数のみが明確である</a:t>
                      </a:r>
                      <a:endParaRPr lang="ja-JP" altLang="en-US" sz="1600" b="0" i="0" u="none" strike="noStrike" dirty="0">
                        <a:solidFill>
                          <a:srgbClr val="000000"/>
                        </a:solidFill>
                        <a:effectLst/>
                        <a:latin typeface="ＭＳ Ｐゴシック"/>
                      </a:endParaRP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600" u="none" strike="noStrike" dirty="0">
                          <a:effectLst/>
                        </a:rPr>
                        <a:t>ユーザは特定できるが、リクエスト件数は明確化できない</a:t>
                      </a:r>
                      <a:endParaRPr lang="ja-JP" altLang="en-US" sz="1600" b="0" i="0" u="none" strike="noStrike" dirty="0">
                        <a:solidFill>
                          <a:srgbClr val="000000"/>
                        </a:solidFill>
                        <a:effectLst/>
                        <a:latin typeface="ＭＳ Ｐゴシック"/>
                      </a:endParaRPr>
                    </a:p>
                  </a:txBody>
                  <a:tcPr marL="9184" marR="9184" marT="918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7" name="Text Box 25"/>
          <p:cNvSpPr txBox="1">
            <a:spLocks noChangeArrowheads="1"/>
          </p:cNvSpPr>
          <p:nvPr/>
        </p:nvSpPr>
        <p:spPr bwMode="auto">
          <a:xfrm>
            <a:off x="314974" y="6626225"/>
            <a:ext cx="2802370" cy="246221"/>
          </a:xfrm>
          <a:prstGeom prst="rect">
            <a:avLst/>
          </a:prstGeom>
          <a:noFill/>
          <a:ln>
            <a:noFill/>
          </a:ln>
          <a:extLst/>
        </p:spPr>
        <p:txBody>
          <a:bodyPr wrap="none">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defRPr/>
            </a:pPr>
            <a:r>
              <a:rPr lang="en-US" altLang="ja-JP" sz="1000" dirty="0">
                <a:solidFill>
                  <a:schemeClr val="tx1"/>
                </a:solidFill>
                <a:latin typeface="Arial" charset="0"/>
                <a:ea typeface="ＭＳ Ｐゴシック" charset="-128"/>
              </a:rPr>
              <a:t>© </a:t>
            </a:r>
            <a:r>
              <a:rPr lang="en-US" altLang="zh-TW" sz="1000" dirty="0">
                <a:solidFill>
                  <a:schemeClr val="tx1"/>
                </a:solidFill>
                <a:latin typeface="Arial" charset="0"/>
                <a:ea typeface="ＭＳ Ｐゴシック" charset="-128"/>
              </a:rPr>
              <a:t>2010-2018</a:t>
            </a:r>
            <a:r>
              <a:rPr lang="zh-TW" altLang="en-US" sz="1000" dirty="0">
                <a:solidFill>
                  <a:schemeClr val="tx1"/>
                </a:solidFill>
                <a:latin typeface="Arial" charset="0"/>
                <a:ea typeface="ＭＳ Ｐゴシック" charset="-128"/>
              </a:rPr>
              <a:t>　独立行政法人情報処理推進機構</a:t>
            </a:r>
            <a:endParaRPr lang="en-US" altLang="ja-JP" sz="1000" dirty="0">
              <a:solidFill>
                <a:schemeClr val="tx1"/>
              </a:solidFill>
              <a:latin typeface="Arial" charset="0"/>
              <a:ea typeface="ＭＳ Ｐゴシック" charset="-128"/>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03225" y="357188"/>
            <a:ext cx="79708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defRPr/>
            </a:pPr>
            <a:r>
              <a:rPr lang="ja-JP" altLang="en-US" sz="2400" kern="0" dirty="0">
                <a:ea typeface="HGP創英角ｺﾞｼｯｸUB" pitchFamily="50" charset="-128"/>
              </a:rPr>
              <a:t>演習２：ステークホルダ間での合意のロールプレイ</a:t>
            </a:r>
            <a:endParaRPr lang="en-US" altLang="ja-JP" sz="2400" kern="0" dirty="0">
              <a:ea typeface="HGP創英角ｺﾞｼｯｸUB" pitchFamily="50" charset="-128"/>
            </a:endParaRPr>
          </a:p>
        </p:txBody>
      </p:sp>
      <p:sp>
        <p:nvSpPr>
          <p:cNvPr id="11267" name="Rectangle 3"/>
          <p:cNvSpPr txBox="1">
            <a:spLocks noChangeArrowheads="1"/>
          </p:cNvSpPr>
          <p:nvPr/>
        </p:nvSpPr>
        <p:spPr bwMode="auto">
          <a:xfrm>
            <a:off x="484188" y="881063"/>
            <a:ext cx="8537575" cy="559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r>
              <a:rPr lang="ja-JP" altLang="en-US" sz="1600"/>
              <a:t>対象システム：受発注システム</a:t>
            </a:r>
            <a:endParaRPr lang="en-US" altLang="ja-JP" sz="1600"/>
          </a:p>
          <a:p>
            <a:r>
              <a:rPr lang="ja-JP" altLang="en-US" sz="1600"/>
              <a:t>モデルシステムのグレード：社会的影響が限定されるシステム</a:t>
            </a:r>
            <a:endParaRPr lang="en-US" altLang="ja-JP" sz="1600"/>
          </a:p>
        </p:txBody>
      </p:sp>
      <p:graphicFrame>
        <p:nvGraphicFramePr>
          <p:cNvPr id="6" name="表 5"/>
          <p:cNvGraphicFramePr>
            <a:graphicFrameLocks noGrp="1"/>
          </p:cNvGraphicFramePr>
          <p:nvPr>
            <p:extLst>
              <p:ext uri="{D42A27DB-BD31-4B8C-83A1-F6EECF244321}">
                <p14:modId xmlns:p14="http://schemas.microsoft.com/office/powerpoint/2010/main" val="202544654"/>
              </p:ext>
            </p:extLst>
          </p:nvPr>
        </p:nvGraphicFramePr>
        <p:xfrm>
          <a:off x="387350" y="1603375"/>
          <a:ext cx="8491539" cy="3979863"/>
        </p:xfrm>
        <a:graphic>
          <a:graphicData uri="http://schemas.openxmlformats.org/drawingml/2006/table">
            <a:tbl>
              <a:tblPr>
                <a:tableStyleId>{22838BEF-8BB2-4498-84A7-C5851F593DF1}</a:tableStyleId>
              </a:tblPr>
              <a:tblGrid>
                <a:gridCol w="168395">
                  <a:extLst>
                    <a:ext uri="{9D8B030D-6E8A-4147-A177-3AD203B41FA5}">
                      <a16:colId xmlns:a16="http://schemas.microsoft.com/office/drawing/2014/main" val="20000"/>
                    </a:ext>
                  </a:extLst>
                </a:gridCol>
                <a:gridCol w="487188">
                  <a:extLst>
                    <a:ext uri="{9D8B030D-6E8A-4147-A177-3AD203B41FA5}">
                      <a16:colId xmlns:a16="http://schemas.microsoft.com/office/drawing/2014/main" val="20001"/>
                    </a:ext>
                  </a:extLst>
                </a:gridCol>
                <a:gridCol w="226548">
                  <a:extLst>
                    <a:ext uri="{9D8B030D-6E8A-4147-A177-3AD203B41FA5}">
                      <a16:colId xmlns:a16="http://schemas.microsoft.com/office/drawing/2014/main" val="20002"/>
                    </a:ext>
                  </a:extLst>
                </a:gridCol>
                <a:gridCol w="226548">
                  <a:extLst>
                    <a:ext uri="{9D8B030D-6E8A-4147-A177-3AD203B41FA5}">
                      <a16:colId xmlns:a16="http://schemas.microsoft.com/office/drawing/2014/main" val="20003"/>
                    </a:ext>
                  </a:extLst>
                </a:gridCol>
                <a:gridCol w="226548">
                  <a:extLst>
                    <a:ext uri="{9D8B030D-6E8A-4147-A177-3AD203B41FA5}">
                      <a16:colId xmlns:a16="http://schemas.microsoft.com/office/drawing/2014/main" val="20004"/>
                    </a:ext>
                  </a:extLst>
                </a:gridCol>
                <a:gridCol w="763850">
                  <a:extLst>
                    <a:ext uri="{9D8B030D-6E8A-4147-A177-3AD203B41FA5}">
                      <a16:colId xmlns:a16="http://schemas.microsoft.com/office/drawing/2014/main" val="20005"/>
                    </a:ext>
                  </a:extLst>
                </a:gridCol>
                <a:gridCol w="336815">
                  <a:extLst>
                    <a:ext uri="{9D8B030D-6E8A-4147-A177-3AD203B41FA5}">
                      <a16:colId xmlns:a16="http://schemas.microsoft.com/office/drawing/2014/main" val="20006"/>
                    </a:ext>
                  </a:extLst>
                </a:gridCol>
                <a:gridCol w="336815">
                  <a:extLst>
                    <a:ext uri="{9D8B030D-6E8A-4147-A177-3AD203B41FA5}">
                      <a16:colId xmlns:a16="http://schemas.microsoft.com/office/drawing/2014/main" val="20007"/>
                    </a:ext>
                  </a:extLst>
                </a:gridCol>
                <a:gridCol w="288693">
                  <a:extLst>
                    <a:ext uri="{9D8B030D-6E8A-4147-A177-3AD203B41FA5}">
                      <a16:colId xmlns:a16="http://schemas.microsoft.com/office/drawing/2014/main" val="20008"/>
                    </a:ext>
                  </a:extLst>
                </a:gridCol>
                <a:gridCol w="1773641">
                  <a:extLst>
                    <a:ext uri="{9D8B030D-6E8A-4147-A177-3AD203B41FA5}">
                      <a16:colId xmlns:a16="http://schemas.microsoft.com/office/drawing/2014/main" val="20009"/>
                    </a:ext>
                  </a:extLst>
                </a:gridCol>
                <a:gridCol w="2724275">
                  <a:extLst>
                    <a:ext uri="{9D8B030D-6E8A-4147-A177-3AD203B41FA5}">
                      <a16:colId xmlns:a16="http://schemas.microsoft.com/office/drawing/2014/main" val="20010"/>
                    </a:ext>
                  </a:extLst>
                </a:gridCol>
                <a:gridCol w="443486">
                  <a:extLst>
                    <a:ext uri="{9D8B030D-6E8A-4147-A177-3AD203B41FA5}">
                      <a16:colId xmlns:a16="http://schemas.microsoft.com/office/drawing/2014/main" val="20011"/>
                    </a:ext>
                  </a:extLst>
                </a:gridCol>
                <a:gridCol w="488737">
                  <a:extLst>
                    <a:ext uri="{9D8B030D-6E8A-4147-A177-3AD203B41FA5}">
                      <a16:colId xmlns:a16="http://schemas.microsoft.com/office/drawing/2014/main" val="20012"/>
                    </a:ext>
                  </a:extLst>
                </a:gridCol>
              </a:tblGrid>
              <a:tr h="984788">
                <a:tc>
                  <a:txBody>
                    <a:bodyPr/>
                    <a:lstStyle/>
                    <a:p>
                      <a:pPr algn="ctr" fontAlgn="ctr"/>
                      <a:r>
                        <a:rPr lang="en-US" sz="1600" u="none" strike="noStrike" dirty="0">
                          <a:effectLst/>
                        </a:rPr>
                        <a:t>No</a:t>
                      </a:r>
                      <a:endParaRPr lang="en-US" sz="1600" b="0" i="0" u="none" strike="noStrike" dirty="0">
                        <a:solidFill>
                          <a:srgbClr val="000000"/>
                        </a:solidFill>
                        <a:effectLst/>
                        <a:latin typeface="ＭＳ Ｐゴシック"/>
                      </a:endParaRPr>
                    </a:p>
                  </a:txBody>
                  <a:tcPr marL="9185" marR="9185" marT="91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u="none" strike="noStrike" dirty="0">
                          <a:effectLst/>
                        </a:rPr>
                        <a:t>項番</a:t>
                      </a:r>
                      <a:endParaRPr lang="ja-JP" altLang="en-US" sz="1600" b="0" i="0" u="none" strike="noStrike" dirty="0">
                        <a:solidFill>
                          <a:srgbClr val="000000"/>
                        </a:solidFill>
                        <a:effectLst/>
                        <a:latin typeface="ＭＳ Ｐゴシック"/>
                      </a:endParaRPr>
                    </a:p>
                  </a:txBody>
                  <a:tcPr marL="9185" marR="9185" marT="91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u="none" strike="noStrike" dirty="0">
                          <a:effectLst/>
                        </a:rPr>
                        <a:t>大項目</a:t>
                      </a:r>
                      <a:endParaRPr lang="ja-JP" altLang="en-US" sz="1600" b="0" i="0" u="none" strike="noStrike" dirty="0">
                        <a:solidFill>
                          <a:srgbClr val="000000"/>
                        </a:solidFill>
                        <a:effectLst/>
                        <a:latin typeface="ＭＳ Ｐゴシック"/>
                      </a:endParaRPr>
                    </a:p>
                  </a:txBody>
                  <a:tcPr marL="9185" marR="9185" marT="91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u="none" strike="noStrike" dirty="0">
                          <a:effectLst/>
                        </a:rPr>
                        <a:t>中項目</a:t>
                      </a:r>
                      <a:endParaRPr lang="ja-JP" altLang="en-US" sz="1600" b="0" i="0" u="none" strike="noStrike" dirty="0">
                        <a:solidFill>
                          <a:srgbClr val="000000"/>
                        </a:solidFill>
                        <a:effectLst/>
                        <a:latin typeface="ＭＳ Ｐゴシック"/>
                      </a:endParaRPr>
                    </a:p>
                  </a:txBody>
                  <a:tcPr marL="9185" marR="9185" marT="91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u="none" strike="noStrike">
                          <a:effectLst/>
                        </a:rPr>
                        <a:t>小項目</a:t>
                      </a:r>
                      <a:endParaRPr lang="ja-JP" altLang="en-US" sz="1600" b="0" i="0" u="none" strike="noStrike">
                        <a:solidFill>
                          <a:srgbClr val="000000"/>
                        </a:solidFill>
                        <a:effectLst/>
                        <a:latin typeface="ＭＳ Ｐゴシック"/>
                      </a:endParaRPr>
                    </a:p>
                  </a:txBody>
                  <a:tcPr marL="9185" marR="9185" marT="91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u="none" strike="noStrike">
                          <a:effectLst/>
                        </a:rPr>
                        <a:t>メトリクス</a:t>
                      </a:r>
                      <a:endParaRPr lang="ja-JP" altLang="en-US" sz="1600" b="0" i="0" u="none" strike="noStrike">
                        <a:solidFill>
                          <a:srgbClr val="000000"/>
                        </a:solidFill>
                        <a:effectLst/>
                        <a:latin typeface="ＭＳ Ｐゴシック"/>
                      </a:endParaRPr>
                    </a:p>
                  </a:txBody>
                  <a:tcPr marL="9185" marR="9185" marT="91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u="none" strike="noStrike" dirty="0">
                          <a:effectLst/>
                        </a:rPr>
                        <a:t>重要項目</a:t>
                      </a:r>
                      <a:endParaRPr lang="ja-JP" altLang="en-US" sz="1600" b="0" i="0" u="none" strike="noStrike" dirty="0">
                        <a:solidFill>
                          <a:srgbClr val="000000"/>
                        </a:solidFill>
                        <a:effectLst/>
                        <a:latin typeface="ＭＳ Ｐゴシック"/>
                      </a:endParaRPr>
                    </a:p>
                  </a:txBody>
                  <a:tcPr marL="9185" marR="9185" marT="91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b="0" i="0" u="none" strike="noStrike" dirty="0">
                          <a:solidFill>
                            <a:srgbClr val="000000"/>
                          </a:solidFill>
                          <a:effectLst/>
                          <a:latin typeface="ＭＳ Ｐゴシック"/>
                        </a:rPr>
                        <a:t>ベース値</a:t>
                      </a:r>
                    </a:p>
                  </a:txBody>
                  <a:tcPr marL="9185" marR="9185" marT="91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fontAlgn="ctr"/>
                      <a:r>
                        <a:rPr lang="ja-JP" altLang="en-US" sz="1600" u="none" strike="noStrike" dirty="0">
                          <a:effectLst/>
                        </a:rPr>
                        <a:t>設定レベル</a:t>
                      </a:r>
                      <a:br>
                        <a:rPr lang="ja-JP" altLang="en-US" sz="1600" u="none" strike="noStrike" dirty="0">
                          <a:effectLst/>
                        </a:rPr>
                      </a:br>
                      <a:r>
                        <a:rPr lang="ja-JP" altLang="en-US" sz="1600" u="none" strike="noStrike" dirty="0">
                          <a:effectLst/>
                        </a:rPr>
                        <a:t>（非機能要求項目の</a:t>
                      </a:r>
                      <a:br>
                        <a:rPr lang="ja-JP" altLang="en-US" sz="1600" u="none" strike="noStrike" dirty="0">
                          <a:effectLst/>
                        </a:rPr>
                      </a:br>
                      <a:r>
                        <a:rPr lang="ja-JP" altLang="en-US" sz="1600" u="none" strike="noStrike" dirty="0">
                          <a:effectLst/>
                        </a:rPr>
                        <a:t>レベル）</a:t>
                      </a:r>
                      <a:endParaRPr lang="ja-JP" altLang="en-US" sz="1600" b="0" i="0" u="none" strike="noStrike" dirty="0">
                        <a:solidFill>
                          <a:srgbClr val="000000"/>
                        </a:solidFill>
                        <a:effectLst/>
                        <a:latin typeface="ＭＳ Ｐゴシック"/>
                      </a:endParaRPr>
                    </a:p>
                  </a:txBody>
                  <a:tcPr marL="9185" marR="9185" marT="91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a:txBody>
                    <a:bodyPr/>
                    <a:lstStyle/>
                    <a:p>
                      <a:pPr algn="ctr" fontAlgn="ctr"/>
                      <a:r>
                        <a:rPr lang="ja-JP" altLang="en-US" sz="1600" u="none" strike="noStrike" dirty="0">
                          <a:effectLst/>
                        </a:rPr>
                        <a:t>理由</a:t>
                      </a:r>
                      <a:endParaRPr lang="ja-JP" altLang="en-US" sz="1600" b="0" i="0" u="none" strike="noStrike" dirty="0">
                        <a:solidFill>
                          <a:srgbClr val="000000"/>
                        </a:solidFill>
                        <a:effectLst/>
                        <a:latin typeface="ＭＳ Ｐゴシック"/>
                      </a:endParaRPr>
                    </a:p>
                  </a:txBody>
                  <a:tcPr marL="9185" marR="9185" marT="91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b="0" i="0" u="none" strike="noStrike" dirty="0">
                          <a:solidFill>
                            <a:srgbClr val="000000"/>
                          </a:solidFill>
                          <a:effectLst/>
                          <a:latin typeface="ＭＳ Ｐゴシック"/>
                        </a:rPr>
                        <a:t>導入コスト</a:t>
                      </a:r>
                      <a:endParaRPr lang="en-US" altLang="ja-JP" sz="1600" b="0" i="0" u="none" strike="noStrike" dirty="0">
                        <a:solidFill>
                          <a:srgbClr val="000000"/>
                        </a:solidFill>
                        <a:effectLst/>
                        <a:latin typeface="ＭＳ Ｐゴシック"/>
                      </a:endParaRPr>
                    </a:p>
                  </a:txBody>
                  <a:tcPr marL="9185" marR="9185" marT="91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b="0" i="0" u="none" strike="noStrike" dirty="0">
                          <a:solidFill>
                            <a:srgbClr val="000000"/>
                          </a:solidFill>
                          <a:effectLst/>
                          <a:latin typeface="ＭＳ Ｐゴシック"/>
                        </a:rPr>
                        <a:t>運用コスト</a:t>
                      </a:r>
                    </a:p>
                  </a:txBody>
                  <a:tcPr marL="9185" marR="9185" marT="91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62550">
                <a:tc>
                  <a:txBody>
                    <a:bodyPr/>
                    <a:lstStyle/>
                    <a:p>
                      <a:pPr algn="ctr" fontAlgn="ctr"/>
                      <a:r>
                        <a:rPr lang="en-US" altLang="ja-JP" sz="1600" u="none" strike="noStrike" dirty="0">
                          <a:effectLst/>
                        </a:rPr>
                        <a:t>1</a:t>
                      </a:r>
                      <a:endParaRPr lang="en-US" altLang="ja-JP" sz="1600" b="0" i="0" u="none" strike="noStrike" dirty="0">
                        <a:solidFill>
                          <a:srgbClr val="000000"/>
                        </a:solidFill>
                        <a:effectLst/>
                        <a:latin typeface="ＭＳ Ｐゴシック"/>
                      </a:endParaRPr>
                    </a:p>
                  </a:txBody>
                  <a:tcPr marL="9185" marR="9185" marT="91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b="0" i="0" u="none" strike="noStrike">
                          <a:solidFill>
                            <a:srgbClr val="000000"/>
                          </a:solidFill>
                          <a:effectLst/>
                          <a:latin typeface="ＭＳ Ｐゴシック"/>
                        </a:rPr>
                        <a:t>B.3.1.1</a:t>
                      </a:r>
                    </a:p>
                  </a:txBody>
                  <a:tcPr marL="9525" marR="9525"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4">
                  <a:txBody>
                    <a:bodyPr/>
                    <a:lstStyle/>
                    <a:p>
                      <a:pPr algn="ctr" fontAlgn="ctr"/>
                      <a:r>
                        <a:rPr lang="ja-JP" altLang="en-US" sz="1600" u="none" strike="noStrike" dirty="0">
                          <a:effectLst/>
                        </a:rPr>
                        <a:t>性能・拡張性</a:t>
                      </a:r>
                      <a:endParaRPr lang="ja-JP" altLang="en-US" sz="1600" b="0" i="0" u="none" strike="noStrike" dirty="0">
                        <a:solidFill>
                          <a:srgbClr val="000000"/>
                        </a:solidFill>
                        <a:effectLst/>
                        <a:latin typeface="ＭＳ Ｐゴシック"/>
                      </a:endParaRPr>
                    </a:p>
                  </a:txBody>
                  <a:tcPr marL="9185" marR="9185" marT="91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4">
                  <a:txBody>
                    <a:bodyPr/>
                    <a:lstStyle/>
                    <a:p>
                      <a:pPr algn="ctr" fontAlgn="ctr"/>
                      <a:r>
                        <a:rPr lang="ja-JP" altLang="en-US" sz="1600" u="none" strike="noStrike" dirty="0">
                          <a:effectLst/>
                        </a:rPr>
                        <a:t>リソース拡張性</a:t>
                      </a:r>
                      <a:endParaRPr lang="en-US" altLang="ja-JP" sz="1600" u="none" strike="noStrike" dirty="0">
                        <a:effectLst/>
                      </a:endParaRPr>
                    </a:p>
                  </a:txBody>
                  <a:tcPr marL="9185" marR="9185" marT="9187" marB="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ctr"/>
                      <a:r>
                        <a:rPr lang="en-US" altLang="ja-JP" sz="1600" b="0" i="0" u="none" strike="noStrike" dirty="0">
                          <a:solidFill>
                            <a:srgbClr val="000000"/>
                          </a:solidFill>
                          <a:effectLst/>
                          <a:latin typeface="ＭＳ Ｐゴシック"/>
                        </a:rPr>
                        <a:t>CPU</a:t>
                      </a:r>
                      <a:r>
                        <a:rPr lang="ja-JP" altLang="en-US" sz="1600" b="0" i="0" u="none" strike="noStrike" dirty="0">
                          <a:solidFill>
                            <a:srgbClr val="000000"/>
                          </a:solidFill>
                          <a:effectLst/>
                          <a:latin typeface="ＭＳ Ｐゴシック"/>
                        </a:rPr>
                        <a:t>拡張性</a:t>
                      </a:r>
                    </a:p>
                  </a:txBody>
                  <a:tcPr marL="9185" marR="9185" marT="91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600" b="0" i="0" u="none" strike="noStrike">
                          <a:solidFill>
                            <a:srgbClr val="000000"/>
                          </a:solidFill>
                          <a:effectLst/>
                          <a:latin typeface="ＭＳ Ｐゴシック"/>
                        </a:rPr>
                        <a:t>CPU</a:t>
                      </a:r>
                      <a:r>
                        <a:rPr lang="ja-JP" altLang="en-US" sz="1600" b="0" i="0" u="none" strike="noStrike">
                          <a:solidFill>
                            <a:srgbClr val="000000"/>
                          </a:solidFill>
                          <a:effectLst/>
                          <a:latin typeface="ＭＳ Ｐゴシック"/>
                        </a:rPr>
                        <a:t>利用率</a:t>
                      </a:r>
                    </a:p>
                  </a:txBody>
                  <a:tcPr marL="9525" marR="9525"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b="0" i="0" u="none" strike="noStrike" dirty="0">
                          <a:solidFill>
                            <a:srgbClr val="000000"/>
                          </a:solidFill>
                          <a:effectLst/>
                          <a:latin typeface="ＭＳ Ｐゴシック"/>
                        </a:rPr>
                        <a:t>○</a:t>
                      </a:r>
                    </a:p>
                  </a:txBody>
                  <a:tcPr marL="9525" marR="9525"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ja-JP" sz="1600" b="0" i="0" u="none" strike="noStrike" dirty="0">
                          <a:solidFill>
                            <a:srgbClr val="000000"/>
                          </a:solidFill>
                          <a:effectLst/>
                          <a:latin typeface="ＭＳ Ｐゴシック"/>
                        </a:rPr>
                        <a:t>1</a:t>
                      </a:r>
                      <a:endParaRPr lang="ja-JP" altLang="en-US" sz="1600" b="0" i="0" u="none" strike="noStrike" dirty="0">
                        <a:solidFill>
                          <a:srgbClr val="000000"/>
                        </a:solidFill>
                        <a:effectLst/>
                        <a:latin typeface="ＭＳ Ｐゴシック"/>
                      </a:endParaRPr>
                    </a:p>
                  </a:txBody>
                  <a:tcPr marL="9525" marR="9525"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ja-JP" sz="1600" b="0" i="0" u="none" strike="noStrike" dirty="0">
                          <a:solidFill>
                            <a:srgbClr val="000000"/>
                          </a:solidFill>
                          <a:effectLst/>
                          <a:latin typeface="ＭＳ Ｐゴシック"/>
                        </a:rPr>
                        <a:t>2</a:t>
                      </a:r>
                    </a:p>
                  </a:txBody>
                  <a:tcPr marL="9525" marR="9525"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altLang="ja-JP" sz="1600" b="0" i="0" u="none" strike="noStrike" dirty="0">
                          <a:solidFill>
                            <a:srgbClr val="000000"/>
                          </a:solidFill>
                          <a:effectLst/>
                          <a:latin typeface="ＭＳ Ｐゴシック"/>
                        </a:rPr>
                        <a:t>20%</a:t>
                      </a:r>
                      <a:r>
                        <a:rPr lang="ja-JP" altLang="en-US" sz="1600" b="0" i="0" u="none" strike="noStrike" dirty="0">
                          <a:solidFill>
                            <a:srgbClr val="000000"/>
                          </a:solidFill>
                          <a:effectLst/>
                          <a:latin typeface="ＭＳ Ｐゴシック"/>
                        </a:rPr>
                        <a:t>以上</a:t>
                      </a:r>
                      <a:r>
                        <a:rPr lang="en-US" altLang="ja-JP" sz="1600" b="0" i="0" u="none" strike="noStrike" dirty="0">
                          <a:solidFill>
                            <a:srgbClr val="000000"/>
                          </a:solidFill>
                          <a:effectLst/>
                          <a:latin typeface="ＭＳ Ｐゴシック"/>
                        </a:rPr>
                        <a:t>50</a:t>
                      </a:r>
                      <a:r>
                        <a:rPr lang="ja-JP" altLang="en-US" sz="1600" b="0" i="0" u="none" strike="noStrike" dirty="0">
                          <a:solidFill>
                            <a:srgbClr val="000000"/>
                          </a:solidFill>
                          <a:effectLst/>
                          <a:latin typeface="ＭＳ Ｐゴシック"/>
                        </a:rPr>
                        <a:t>％未満</a:t>
                      </a:r>
                    </a:p>
                  </a:txBody>
                  <a:tcPr marL="9525" marR="9525"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600" b="0" i="0" u="none" strike="noStrike">
                          <a:solidFill>
                            <a:srgbClr val="000000"/>
                          </a:solidFill>
                          <a:effectLst/>
                          <a:latin typeface="ＭＳ Ｐゴシック"/>
                        </a:rPr>
                        <a:t>顧客数や取引件数が堅調に伸びているため、</a:t>
                      </a:r>
                      <a:r>
                        <a:rPr lang="en-US" altLang="ja-JP" sz="1600" b="0" i="0" u="none" strike="noStrike">
                          <a:solidFill>
                            <a:srgbClr val="000000"/>
                          </a:solidFill>
                          <a:effectLst/>
                          <a:latin typeface="ＭＳ Ｐゴシック"/>
                        </a:rPr>
                        <a:t>CPU</a:t>
                      </a:r>
                      <a:r>
                        <a:rPr lang="ja-JP" altLang="en-US" sz="1600" b="0" i="0" u="none" strike="noStrike">
                          <a:solidFill>
                            <a:srgbClr val="000000"/>
                          </a:solidFill>
                          <a:effectLst/>
                          <a:latin typeface="ＭＳ Ｐゴシック"/>
                        </a:rPr>
                        <a:t>利用率に余裕を持たせる</a:t>
                      </a:r>
                    </a:p>
                  </a:txBody>
                  <a:tcPr marL="9525" marR="9525"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b="0" i="0" u="none" strike="noStrike">
                          <a:solidFill>
                            <a:srgbClr val="000000"/>
                          </a:solidFill>
                          <a:effectLst/>
                          <a:latin typeface="ＭＳ Ｐゴシック"/>
                        </a:rPr>
                        <a:t>＋</a:t>
                      </a:r>
                    </a:p>
                  </a:txBody>
                  <a:tcPr marL="9525" marR="9525"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b="0" i="0" u="none" strike="noStrike">
                          <a:solidFill>
                            <a:srgbClr val="000000"/>
                          </a:solidFill>
                          <a:effectLst/>
                          <a:latin typeface="ＭＳ Ｐゴシック"/>
                        </a:rPr>
                        <a:t>－</a:t>
                      </a:r>
                    </a:p>
                  </a:txBody>
                  <a:tcPr marL="9525" marR="9525"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44175">
                <a:tc>
                  <a:txBody>
                    <a:bodyPr/>
                    <a:lstStyle/>
                    <a:p>
                      <a:pPr algn="ctr" fontAlgn="ctr"/>
                      <a:r>
                        <a:rPr lang="en-US" altLang="ja-JP" sz="1600" u="none" strike="noStrike">
                          <a:effectLst/>
                        </a:rPr>
                        <a:t>2</a:t>
                      </a:r>
                      <a:endParaRPr lang="en-US" altLang="ja-JP" sz="1600" b="0" i="0" u="none" strike="noStrike">
                        <a:solidFill>
                          <a:srgbClr val="000000"/>
                        </a:solidFill>
                        <a:effectLst/>
                        <a:latin typeface="ＭＳ Ｐゴシック"/>
                      </a:endParaRPr>
                    </a:p>
                  </a:txBody>
                  <a:tcPr marL="9185" marR="9185" marT="91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b="0" i="0" u="none" strike="noStrike">
                          <a:solidFill>
                            <a:srgbClr val="000000"/>
                          </a:solidFill>
                          <a:effectLst/>
                          <a:latin typeface="ＭＳ Ｐゴシック"/>
                        </a:rPr>
                        <a:t>B.3.1.2</a:t>
                      </a:r>
                    </a:p>
                  </a:txBody>
                  <a:tcPr marL="9525" marR="9525"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l" fontAlgn="ctr"/>
                      <a:endParaRPr lang="ja-JP" altLang="en-US" sz="1100" b="0" i="0" u="none" strike="noStrike" dirty="0">
                        <a:solidFill>
                          <a:srgbClr val="000000"/>
                        </a:solidFill>
                        <a:effectLst/>
                        <a:latin typeface="ＭＳ Ｐゴシック"/>
                      </a:endParaRPr>
                    </a:p>
                  </a:txBody>
                  <a:tcPr marL="9185" marR="9185" marT="9185" marB="0" anchor="ctr"/>
                </a:tc>
                <a:tc vMerge="1">
                  <a:txBody>
                    <a:bodyPr/>
                    <a:lstStyle/>
                    <a:p>
                      <a:pPr algn="l" fontAlgn="ctr"/>
                      <a:endParaRPr lang="ja-JP" altLang="en-US" sz="1100" b="0" i="0" u="none" strike="noStrike" dirty="0">
                        <a:solidFill>
                          <a:srgbClr val="000000"/>
                        </a:solidFill>
                        <a:effectLst/>
                        <a:latin typeface="ＭＳ Ｐゴシック"/>
                      </a:endParaRPr>
                    </a:p>
                  </a:txBody>
                  <a:tcPr marL="9185" marR="9185" marT="9185" marB="0" anchor="ctr"/>
                </a:tc>
                <a:tc vMerge="1">
                  <a:txBody>
                    <a:bodyPr/>
                    <a:lstStyle/>
                    <a:p>
                      <a:pPr algn="l" fontAlgn="ctr"/>
                      <a:endParaRPr lang="ja-JP" altLang="en-US" sz="1100" b="0" i="0" u="none" strike="noStrike" dirty="0">
                        <a:solidFill>
                          <a:srgbClr val="000000"/>
                        </a:solidFill>
                        <a:effectLst/>
                        <a:latin typeface="ＭＳ Ｐゴシック"/>
                      </a:endParaRPr>
                    </a:p>
                  </a:txBody>
                  <a:tcPr marL="9185" marR="9185" marT="9185" marB="0" anchor="ctr"/>
                </a:tc>
                <a:tc>
                  <a:txBody>
                    <a:bodyPr/>
                    <a:lstStyle/>
                    <a:p>
                      <a:pPr algn="l" fontAlgn="ctr"/>
                      <a:r>
                        <a:rPr lang="en-US" altLang="zh-TW" sz="1600" b="0" i="0" u="none" strike="noStrike" dirty="0">
                          <a:solidFill>
                            <a:srgbClr val="000000"/>
                          </a:solidFill>
                          <a:effectLst/>
                          <a:latin typeface="ＭＳ Ｐゴシック"/>
                        </a:rPr>
                        <a:t>CPU</a:t>
                      </a:r>
                      <a:r>
                        <a:rPr lang="ja-JP" altLang="en-US" sz="1600" b="0" i="0" u="none" strike="noStrike" dirty="0">
                          <a:solidFill>
                            <a:srgbClr val="000000"/>
                          </a:solidFill>
                          <a:effectLst/>
                          <a:latin typeface="ＭＳ Ｐゴシック"/>
                        </a:rPr>
                        <a:t>拡張性</a:t>
                      </a:r>
                      <a:endParaRPr lang="zh-TW" altLang="en-US" sz="1600" b="0" i="0" u="none" strike="noStrike" dirty="0">
                        <a:solidFill>
                          <a:srgbClr val="000000"/>
                        </a:solidFill>
                        <a:effectLst/>
                        <a:latin typeface="ＭＳ Ｐゴシック"/>
                      </a:endParaRPr>
                    </a:p>
                  </a:txBody>
                  <a:tcPr marL="9525" marR="9525"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b="0" i="0" u="none" strike="noStrike" dirty="0">
                          <a:solidFill>
                            <a:srgbClr val="000000"/>
                          </a:solidFill>
                          <a:effectLst/>
                          <a:latin typeface="ＭＳ Ｐゴシック"/>
                        </a:rPr>
                        <a:t>○</a:t>
                      </a:r>
                    </a:p>
                  </a:txBody>
                  <a:tcPr marL="9525" marR="9525"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ja-JP" sz="1600" b="0" i="0" u="none" strike="noStrike" dirty="0">
                          <a:solidFill>
                            <a:srgbClr val="000000"/>
                          </a:solidFill>
                          <a:effectLst/>
                          <a:latin typeface="ＭＳ Ｐゴシック"/>
                        </a:rPr>
                        <a:t>1</a:t>
                      </a:r>
                      <a:endParaRPr lang="ja-JP" altLang="en-US" sz="1600" b="0" i="0" u="none" strike="noStrike" dirty="0">
                        <a:solidFill>
                          <a:srgbClr val="000000"/>
                        </a:solidFill>
                        <a:effectLst/>
                        <a:latin typeface="ＭＳ Ｐゴシック"/>
                      </a:endParaRPr>
                    </a:p>
                  </a:txBody>
                  <a:tcPr marL="9525" marR="9525"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ja-JP" sz="1600" b="0" i="0" u="none" strike="noStrike" dirty="0">
                          <a:solidFill>
                            <a:srgbClr val="000000"/>
                          </a:solidFill>
                          <a:effectLst/>
                          <a:latin typeface="ＭＳ Ｐゴシック"/>
                        </a:rPr>
                        <a:t>1</a:t>
                      </a:r>
                    </a:p>
                  </a:txBody>
                  <a:tcPr marL="9525" marR="9525"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altLang="ja-JP" sz="1600" b="0" i="0" u="none" strike="noStrike" dirty="0">
                          <a:solidFill>
                            <a:srgbClr val="000000"/>
                          </a:solidFill>
                          <a:effectLst/>
                          <a:latin typeface="ＭＳ Ｐゴシック"/>
                        </a:rPr>
                        <a:t>1.5</a:t>
                      </a:r>
                      <a:r>
                        <a:rPr lang="ja-JP" altLang="en-US" sz="1600" b="0" i="0" u="none" strike="noStrike" dirty="0">
                          <a:solidFill>
                            <a:srgbClr val="000000"/>
                          </a:solidFill>
                          <a:effectLst/>
                          <a:latin typeface="ＭＳ Ｐゴシック"/>
                        </a:rPr>
                        <a:t>倍の拡張が可能</a:t>
                      </a:r>
                    </a:p>
                  </a:txBody>
                  <a:tcPr marL="9525" marR="9525"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600" b="0" i="0" u="none" strike="noStrike">
                          <a:solidFill>
                            <a:srgbClr val="000000"/>
                          </a:solidFill>
                          <a:effectLst/>
                          <a:latin typeface="ＭＳ Ｐゴシック"/>
                        </a:rPr>
                        <a:t>２～</a:t>
                      </a:r>
                      <a:r>
                        <a:rPr lang="en-US" altLang="ja-JP" sz="1600" b="0" i="0" u="none" strike="noStrike">
                          <a:solidFill>
                            <a:srgbClr val="000000"/>
                          </a:solidFill>
                          <a:effectLst/>
                          <a:latin typeface="ＭＳ Ｐゴシック"/>
                        </a:rPr>
                        <a:t>3</a:t>
                      </a:r>
                      <a:r>
                        <a:rPr lang="ja-JP" altLang="en-US" sz="1600" b="0" i="0" u="none" strike="noStrike">
                          <a:solidFill>
                            <a:srgbClr val="000000"/>
                          </a:solidFill>
                          <a:effectLst/>
                          <a:latin typeface="ＭＳ Ｐゴシック"/>
                        </a:rPr>
                        <a:t>年後のシステム拡張に備える</a:t>
                      </a:r>
                    </a:p>
                  </a:txBody>
                  <a:tcPr marL="9525" marR="9525"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b="0" i="0" u="none" strike="noStrike">
                          <a:solidFill>
                            <a:srgbClr val="000000"/>
                          </a:solidFill>
                          <a:effectLst/>
                          <a:latin typeface="ＭＳ Ｐゴシック"/>
                        </a:rPr>
                        <a:t>＝</a:t>
                      </a:r>
                    </a:p>
                  </a:txBody>
                  <a:tcPr marL="9525" marR="9525"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b="0" i="0" u="none" strike="noStrike">
                          <a:solidFill>
                            <a:srgbClr val="000000"/>
                          </a:solidFill>
                          <a:effectLst/>
                          <a:latin typeface="ＭＳ Ｐゴシック"/>
                        </a:rPr>
                        <a:t>＝</a:t>
                      </a:r>
                    </a:p>
                  </a:txBody>
                  <a:tcPr marL="9525" marR="9525"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44175">
                <a:tc>
                  <a:txBody>
                    <a:bodyPr/>
                    <a:lstStyle/>
                    <a:p>
                      <a:pPr algn="ctr" fontAlgn="ctr"/>
                      <a:r>
                        <a:rPr lang="en-US" altLang="ja-JP" sz="1600" u="none" strike="noStrike">
                          <a:effectLst/>
                        </a:rPr>
                        <a:t>3</a:t>
                      </a:r>
                      <a:endParaRPr lang="en-US" altLang="ja-JP" sz="1600" b="0" i="0" u="none" strike="noStrike">
                        <a:solidFill>
                          <a:srgbClr val="000000"/>
                        </a:solidFill>
                        <a:effectLst/>
                        <a:latin typeface="ＭＳ Ｐゴシック"/>
                      </a:endParaRPr>
                    </a:p>
                  </a:txBody>
                  <a:tcPr marL="9185" marR="9185" marT="91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b="0" i="0" u="none" strike="noStrike">
                          <a:solidFill>
                            <a:srgbClr val="000000"/>
                          </a:solidFill>
                          <a:effectLst/>
                          <a:latin typeface="ＭＳ Ｐゴシック"/>
                        </a:rPr>
                        <a:t>B.3.2.1</a:t>
                      </a:r>
                    </a:p>
                  </a:txBody>
                  <a:tcPr marL="9525" marR="9525"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l" fontAlgn="ctr"/>
                      <a:endParaRPr lang="ja-JP" altLang="en-US" sz="1100" b="0" i="0" u="none" strike="noStrike" dirty="0">
                        <a:solidFill>
                          <a:srgbClr val="000000"/>
                        </a:solidFill>
                        <a:effectLst/>
                        <a:latin typeface="ＭＳ Ｐゴシック"/>
                      </a:endParaRPr>
                    </a:p>
                  </a:txBody>
                  <a:tcPr marL="9185" marR="9185" marT="9185" marB="0" anchor="ctr"/>
                </a:tc>
                <a:tc vMerge="1">
                  <a:txBody>
                    <a:bodyPr/>
                    <a:lstStyle/>
                    <a:p>
                      <a:pPr algn="l" fontAlgn="ctr"/>
                      <a:endParaRPr lang="ja-JP" altLang="en-US" sz="1100" b="0" i="0" u="none" strike="noStrike" dirty="0">
                        <a:solidFill>
                          <a:srgbClr val="000000"/>
                        </a:solidFill>
                        <a:effectLst/>
                        <a:latin typeface="ＭＳ Ｐゴシック"/>
                      </a:endParaRPr>
                    </a:p>
                  </a:txBody>
                  <a:tcPr marL="9185" marR="9185" marT="9185" marB="0" anchor="ctr"/>
                </a:tc>
                <a:tc rowSpan="2">
                  <a:txBody>
                    <a:bodyPr/>
                    <a:lstStyle/>
                    <a:p>
                      <a:pPr algn="l" fontAlgn="ctr"/>
                      <a:r>
                        <a:rPr lang="ja-JP" altLang="en-US" sz="1600" b="0" i="0" u="none" strike="noStrike" dirty="0">
                          <a:solidFill>
                            <a:srgbClr val="000000"/>
                          </a:solidFill>
                          <a:effectLst/>
                          <a:latin typeface="ＭＳ Ｐゴシック"/>
                        </a:rPr>
                        <a:t>メモリ拡張性</a:t>
                      </a:r>
                      <a:endParaRPr lang="ja-JP" altLang="en-US" sz="1100" b="0" i="0" u="none" strike="noStrike" dirty="0">
                        <a:solidFill>
                          <a:srgbClr val="000000"/>
                        </a:solidFill>
                        <a:effectLst/>
                        <a:latin typeface="ＭＳ Ｐゴシック"/>
                      </a:endParaRPr>
                    </a:p>
                  </a:txBody>
                  <a:tcPr marL="9185" marR="9185" marT="91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600" b="0" i="0" u="none" strike="noStrike" dirty="0">
                          <a:solidFill>
                            <a:srgbClr val="000000"/>
                          </a:solidFill>
                          <a:effectLst/>
                          <a:latin typeface="ＭＳ Ｐゴシック"/>
                        </a:rPr>
                        <a:t>メモリ利用率</a:t>
                      </a:r>
                    </a:p>
                  </a:txBody>
                  <a:tcPr marL="9525" marR="9525"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b="0" i="0" u="none" strike="noStrike" dirty="0">
                          <a:solidFill>
                            <a:srgbClr val="000000"/>
                          </a:solidFill>
                          <a:effectLst/>
                          <a:latin typeface="ＭＳ Ｐゴシック"/>
                        </a:rPr>
                        <a:t>○</a:t>
                      </a:r>
                    </a:p>
                  </a:txBody>
                  <a:tcPr marL="9525" marR="9525"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ja-JP" sz="1600" b="0" i="0" u="none" strike="noStrike" dirty="0">
                          <a:solidFill>
                            <a:srgbClr val="000000"/>
                          </a:solidFill>
                          <a:effectLst/>
                          <a:latin typeface="ＭＳ Ｐゴシック"/>
                        </a:rPr>
                        <a:t>1</a:t>
                      </a:r>
                      <a:endParaRPr lang="ja-JP" altLang="en-US" sz="1600" b="0" i="0" u="none" strike="noStrike" dirty="0">
                        <a:solidFill>
                          <a:srgbClr val="000000"/>
                        </a:solidFill>
                        <a:effectLst/>
                        <a:latin typeface="ＭＳ Ｐゴシック"/>
                      </a:endParaRPr>
                    </a:p>
                  </a:txBody>
                  <a:tcPr marL="9525" marR="9525"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ja-JP" sz="1600" b="0" i="0" u="none" strike="noStrike">
                          <a:solidFill>
                            <a:srgbClr val="000000"/>
                          </a:solidFill>
                          <a:effectLst/>
                          <a:latin typeface="ＭＳ Ｐゴシック"/>
                        </a:rPr>
                        <a:t>2</a:t>
                      </a:r>
                    </a:p>
                  </a:txBody>
                  <a:tcPr marL="9525" marR="9525"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altLang="ja-JP" sz="1600" b="0" i="0" u="none" strike="noStrike" dirty="0">
                          <a:solidFill>
                            <a:srgbClr val="000000"/>
                          </a:solidFill>
                          <a:effectLst/>
                          <a:latin typeface="ＭＳ Ｐゴシック"/>
                        </a:rPr>
                        <a:t>20%</a:t>
                      </a:r>
                      <a:r>
                        <a:rPr lang="ja-JP" altLang="en-US" sz="1600" b="0" i="0" u="none" strike="noStrike" dirty="0">
                          <a:solidFill>
                            <a:srgbClr val="000000"/>
                          </a:solidFill>
                          <a:effectLst/>
                          <a:latin typeface="ＭＳ Ｐゴシック"/>
                        </a:rPr>
                        <a:t>以上</a:t>
                      </a:r>
                      <a:r>
                        <a:rPr lang="en-US" altLang="ja-JP" sz="1600" b="0" i="0" u="none" strike="noStrike" dirty="0">
                          <a:solidFill>
                            <a:srgbClr val="000000"/>
                          </a:solidFill>
                          <a:effectLst/>
                          <a:latin typeface="ＭＳ Ｐゴシック"/>
                        </a:rPr>
                        <a:t>50</a:t>
                      </a:r>
                      <a:r>
                        <a:rPr lang="ja-JP" altLang="en-US" sz="1600" b="0" i="0" u="none" strike="noStrike" dirty="0">
                          <a:solidFill>
                            <a:srgbClr val="000000"/>
                          </a:solidFill>
                          <a:effectLst/>
                          <a:latin typeface="ＭＳ Ｐゴシック"/>
                        </a:rPr>
                        <a:t>％未満</a:t>
                      </a:r>
                    </a:p>
                  </a:txBody>
                  <a:tcPr marL="9525" marR="9525"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600" b="0" i="0" u="none" strike="noStrike">
                          <a:solidFill>
                            <a:srgbClr val="000000"/>
                          </a:solidFill>
                          <a:effectLst/>
                          <a:latin typeface="ＭＳ Ｐゴシック"/>
                        </a:rPr>
                        <a:t>顧客数や取引件数が堅調に伸びているため、メモリ利用率に余裕を持たせる</a:t>
                      </a:r>
                    </a:p>
                  </a:txBody>
                  <a:tcPr marL="9525" marR="9525"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b="0" i="0" u="none" strike="noStrike">
                          <a:solidFill>
                            <a:srgbClr val="000000"/>
                          </a:solidFill>
                          <a:effectLst/>
                          <a:latin typeface="ＭＳ Ｐゴシック"/>
                        </a:rPr>
                        <a:t>＋</a:t>
                      </a:r>
                    </a:p>
                  </a:txBody>
                  <a:tcPr marL="9525" marR="9525"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b="0" i="0" u="none" strike="noStrike">
                          <a:solidFill>
                            <a:srgbClr val="000000"/>
                          </a:solidFill>
                          <a:effectLst/>
                          <a:latin typeface="ＭＳ Ｐゴシック"/>
                        </a:rPr>
                        <a:t>－</a:t>
                      </a:r>
                    </a:p>
                  </a:txBody>
                  <a:tcPr marL="9525" marR="9525"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744175">
                <a:tc>
                  <a:txBody>
                    <a:bodyPr/>
                    <a:lstStyle/>
                    <a:p>
                      <a:pPr algn="ctr" fontAlgn="ctr"/>
                      <a:r>
                        <a:rPr lang="en-US" altLang="ja-JP" sz="1600" u="none" strike="noStrike">
                          <a:effectLst/>
                        </a:rPr>
                        <a:t>4</a:t>
                      </a:r>
                      <a:endParaRPr lang="en-US" altLang="ja-JP" sz="1600" b="0" i="0" u="none" strike="noStrike">
                        <a:solidFill>
                          <a:srgbClr val="000000"/>
                        </a:solidFill>
                        <a:effectLst/>
                        <a:latin typeface="ＭＳ Ｐゴシック"/>
                      </a:endParaRPr>
                    </a:p>
                  </a:txBody>
                  <a:tcPr marL="9185" marR="9185" marT="91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b="0" i="0" u="none" strike="noStrike" dirty="0">
                          <a:solidFill>
                            <a:srgbClr val="000000"/>
                          </a:solidFill>
                          <a:effectLst/>
                          <a:latin typeface="ＭＳ Ｐゴシック"/>
                        </a:rPr>
                        <a:t>B.3.2.2</a:t>
                      </a:r>
                    </a:p>
                  </a:txBody>
                  <a:tcPr marL="9525" marR="9525"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l" fontAlgn="ctr"/>
                      <a:endParaRPr lang="ja-JP" altLang="en-US" sz="1100" b="0" i="0" u="none" strike="noStrike" dirty="0">
                        <a:solidFill>
                          <a:srgbClr val="000000"/>
                        </a:solidFill>
                        <a:effectLst/>
                        <a:latin typeface="ＭＳ Ｐゴシック"/>
                      </a:endParaRPr>
                    </a:p>
                  </a:txBody>
                  <a:tcPr marL="9185" marR="9185" marT="9185" marB="0" anchor="ctr"/>
                </a:tc>
                <a:tc vMerge="1">
                  <a:txBody>
                    <a:bodyPr/>
                    <a:lstStyle/>
                    <a:p>
                      <a:pPr algn="l" fontAlgn="ctr"/>
                      <a:endParaRPr lang="ja-JP" altLang="en-US" sz="1100" b="0" i="0" u="none" strike="noStrike" dirty="0">
                        <a:solidFill>
                          <a:srgbClr val="000000"/>
                        </a:solidFill>
                        <a:effectLst/>
                        <a:latin typeface="ＭＳ Ｐゴシック"/>
                      </a:endParaRPr>
                    </a:p>
                  </a:txBody>
                  <a:tcPr marL="9185" marR="9185" marT="9185" marB="0" anchor="ctr"/>
                </a:tc>
                <a:tc vMerge="1">
                  <a:txBody>
                    <a:bodyPr/>
                    <a:lstStyle/>
                    <a:p>
                      <a:pPr algn="l" fontAlgn="ctr"/>
                      <a:endParaRPr lang="ja-JP" altLang="en-US" sz="1100" b="0" i="0" u="none" strike="noStrike" dirty="0">
                        <a:solidFill>
                          <a:srgbClr val="000000"/>
                        </a:solidFill>
                        <a:effectLst/>
                        <a:latin typeface="ＭＳ Ｐゴシック"/>
                      </a:endParaRPr>
                    </a:p>
                  </a:txBody>
                  <a:tcPr marL="9185" marR="9185" marT="9185" marB="0" anchor="ctr"/>
                </a:tc>
                <a:tc>
                  <a:txBody>
                    <a:bodyPr/>
                    <a:lstStyle/>
                    <a:p>
                      <a:pPr algn="l" fontAlgn="ctr"/>
                      <a:r>
                        <a:rPr lang="ja-JP" altLang="en-US" sz="1600" b="0" i="0" u="none" strike="noStrike" dirty="0">
                          <a:solidFill>
                            <a:srgbClr val="000000"/>
                          </a:solidFill>
                          <a:effectLst/>
                          <a:latin typeface="ＭＳ Ｐゴシック"/>
                        </a:rPr>
                        <a:t>メモリ拡張性</a:t>
                      </a:r>
                    </a:p>
                  </a:txBody>
                  <a:tcPr marL="9525" marR="9525"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b="0" i="0" u="none" strike="noStrike" dirty="0">
                          <a:solidFill>
                            <a:srgbClr val="000000"/>
                          </a:solidFill>
                          <a:effectLst/>
                          <a:latin typeface="ＭＳ Ｐゴシック"/>
                        </a:rPr>
                        <a:t>○</a:t>
                      </a:r>
                    </a:p>
                  </a:txBody>
                  <a:tcPr marL="9525" marR="9525"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ja-JP" sz="1600" b="0" i="0" u="none" strike="noStrike" dirty="0">
                          <a:solidFill>
                            <a:srgbClr val="000000"/>
                          </a:solidFill>
                          <a:effectLst/>
                          <a:latin typeface="ＭＳ Ｐゴシック"/>
                        </a:rPr>
                        <a:t>1</a:t>
                      </a:r>
                      <a:endParaRPr lang="ja-JP" altLang="en-US" sz="1600" b="0" i="0" u="none" strike="noStrike" dirty="0">
                        <a:solidFill>
                          <a:srgbClr val="000000"/>
                        </a:solidFill>
                        <a:effectLst/>
                        <a:latin typeface="ＭＳ Ｐゴシック"/>
                      </a:endParaRPr>
                    </a:p>
                  </a:txBody>
                  <a:tcPr marL="9525" marR="9525"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ja-JP" sz="1600" b="0" i="0" u="none" strike="noStrike">
                          <a:solidFill>
                            <a:srgbClr val="000000"/>
                          </a:solidFill>
                          <a:effectLst/>
                          <a:latin typeface="ＭＳ Ｐゴシック"/>
                        </a:rPr>
                        <a:t>1</a:t>
                      </a:r>
                    </a:p>
                  </a:txBody>
                  <a:tcPr marL="9525" marR="9525"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altLang="ja-JP" sz="1600" b="0" i="0" u="none" strike="noStrike" dirty="0">
                          <a:solidFill>
                            <a:srgbClr val="000000"/>
                          </a:solidFill>
                          <a:effectLst/>
                          <a:latin typeface="ＭＳ Ｐゴシック"/>
                        </a:rPr>
                        <a:t>1.5</a:t>
                      </a:r>
                      <a:r>
                        <a:rPr lang="ja-JP" altLang="en-US" sz="1600" b="0" i="0" u="none" strike="noStrike" dirty="0">
                          <a:solidFill>
                            <a:srgbClr val="000000"/>
                          </a:solidFill>
                          <a:effectLst/>
                          <a:latin typeface="ＭＳ Ｐゴシック"/>
                        </a:rPr>
                        <a:t>倍の拡張が可能</a:t>
                      </a:r>
                    </a:p>
                  </a:txBody>
                  <a:tcPr marL="9525" marR="9525"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600" b="0" i="0" u="none" strike="noStrike">
                          <a:solidFill>
                            <a:srgbClr val="000000"/>
                          </a:solidFill>
                          <a:effectLst/>
                          <a:latin typeface="ＭＳ Ｐゴシック"/>
                        </a:rPr>
                        <a:t>２～</a:t>
                      </a:r>
                      <a:r>
                        <a:rPr lang="en-US" altLang="ja-JP" sz="1600" b="0" i="0" u="none" strike="noStrike">
                          <a:solidFill>
                            <a:srgbClr val="000000"/>
                          </a:solidFill>
                          <a:effectLst/>
                          <a:latin typeface="ＭＳ Ｐゴシック"/>
                        </a:rPr>
                        <a:t>3</a:t>
                      </a:r>
                      <a:r>
                        <a:rPr lang="ja-JP" altLang="en-US" sz="1600" b="0" i="0" u="none" strike="noStrike">
                          <a:solidFill>
                            <a:srgbClr val="000000"/>
                          </a:solidFill>
                          <a:effectLst/>
                          <a:latin typeface="ＭＳ Ｐゴシック"/>
                        </a:rPr>
                        <a:t>年後のシステム拡張に備える</a:t>
                      </a:r>
                    </a:p>
                  </a:txBody>
                  <a:tcPr marL="9525" marR="9525"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b="0" i="0" u="none" strike="noStrike">
                          <a:solidFill>
                            <a:srgbClr val="000000"/>
                          </a:solidFill>
                          <a:effectLst/>
                          <a:latin typeface="ＭＳ Ｐゴシック"/>
                        </a:rPr>
                        <a:t>＝</a:t>
                      </a:r>
                    </a:p>
                  </a:txBody>
                  <a:tcPr marL="9525" marR="9525"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b="0" i="0" u="none" strike="noStrike" dirty="0">
                          <a:solidFill>
                            <a:srgbClr val="000000"/>
                          </a:solidFill>
                          <a:effectLst/>
                          <a:latin typeface="ＭＳ Ｐゴシック"/>
                        </a:rPr>
                        <a:t>＝</a:t>
                      </a:r>
                    </a:p>
                  </a:txBody>
                  <a:tcPr marL="9525" marR="9525"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8" name="Text Box 25">
            <a:extLst>
              <a:ext uri="{FF2B5EF4-FFF2-40B4-BE49-F238E27FC236}">
                <a16:creationId xmlns:a16="http://schemas.microsoft.com/office/drawing/2014/main" id="{F622C594-A334-4504-B2A9-63EF699D9A48}"/>
              </a:ext>
            </a:extLst>
          </p:cNvPr>
          <p:cNvSpPr txBox="1">
            <a:spLocks noChangeArrowheads="1"/>
          </p:cNvSpPr>
          <p:nvPr/>
        </p:nvSpPr>
        <p:spPr bwMode="auto">
          <a:xfrm>
            <a:off x="314974" y="6626225"/>
            <a:ext cx="2802370" cy="246221"/>
          </a:xfrm>
          <a:prstGeom prst="rect">
            <a:avLst/>
          </a:prstGeom>
          <a:noFill/>
          <a:ln>
            <a:noFill/>
          </a:ln>
          <a:extLst/>
        </p:spPr>
        <p:txBody>
          <a:bodyPr wrap="none">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defRPr/>
            </a:pPr>
            <a:r>
              <a:rPr lang="en-US" altLang="ja-JP" sz="1000" dirty="0">
                <a:solidFill>
                  <a:schemeClr val="tx1"/>
                </a:solidFill>
                <a:latin typeface="Arial" charset="0"/>
                <a:ea typeface="ＭＳ Ｐゴシック" charset="-128"/>
              </a:rPr>
              <a:t>© </a:t>
            </a:r>
            <a:r>
              <a:rPr lang="en-US" altLang="zh-TW" sz="1000" dirty="0">
                <a:solidFill>
                  <a:schemeClr val="tx1"/>
                </a:solidFill>
                <a:latin typeface="Arial" charset="0"/>
                <a:ea typeface="ＭＳ Ｐゴシック" charset="-128"/>
              </a:rPr>
              <a:t>2010-2018</a:t>
            </a:r>
            <a:r>
              <a:rPr lang="zh-TW" altLang="en-US" sz="1000" dirty="0">
                <a:solidFill>
                  <a:schemeClr val="tx1"/>
                </a:solidFill>
                <a:latin typeface="Arial" charset="0"/>
                <a:ea typeface="ＭＳ Ｐゴシック" charset="-128"/>
              </a:rPr>
              <a:t>　独立行政法人情報処理推進機構</a:t>
            </a:r>
            <a:endParaRPr lang="en-US" altLang="ja-JP" sz="1000" dirty="0">
              <a:solidFill>
                <a:schemeClr val="tx1"/>
              </a:solidFill>
              <a:latin typeface="Arial" charset="0"/>
              <a:ea typeface="ＭＳ Ｐゴシック" charset="-128"/>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03225" y="357188"/>
            <a:ext cx="79708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defRPr/>
            </a:pPr>
            <a:r>
              <a:rPr lang="ja-JP" altLang="en-US" sz="2400" kern="0" dirty="0">
                <a:ea typeface="HGP創英角ｺﾞｼｯｸUB" pitchFamily="50" charset="-128"/>
              </a:rPr>
              <a:t>演習３：主要非機能要求項目のレベル決定</a:t>
            </a:r>
            <a:endParaRPr lang="en-US" altLang="ja-JP" sz="2400" kern="0" dirty="0">
              <a:ea typeface="HGP創英角ｺﾞｼｯｸUB" pitchFamily="50" charset="-128"/>
            </a:endParaRPr>
          </a:p>
        </p:txBody>
      </p:sp>
      <p:sp>
        <p:nvSpPr>
          <p:cNvPr id="13315" name="Rectangle 3"/>
          <p:cNvSpPr txBox="1">
            <a:spLocks noChangeArrowheads="1"/>
          </p:cNvSpPr>
          <p:nvPr/>
        </p:nvSpPr>
        <p:spPr bwMode="auto">
          <a:xfrm>
            <a:off x="484188" y="881063"/>
            <a:ext cx="8537575" cy="559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r>
              <a:rPr lang="ja-JP" altLang="en-US" sz="1600"/>
              <a:t>対象システム：受発注システム</a:t>
            </a:r>
            <a:endParaRPr lang="en-US" altLang="ja-JP" sz="1600"/>
          </a:p>
          <a:p>
            <a:r>
              <a:rPr lang="ja-JP" altLang="en-US" sz="1600"/>
              <a:t>モデルシステムのグレード：社会的影響が限定されるシステム</a:t>
            </a:r>
            <a:endParaRPr lang="en-US" altLang="ja-JP" sz="1600"/>
          </a:p>
        </p:txBody>
      </p:sp>
      <p:graphicFrame>
        <p:nvGraphicFramePr>
          <p:cNvPr id="6" name="表 5"/>
          <p:cNvGraphicFramePr>
            <a:graphicFrameLocks noGrp="1"/>
          </p:cNvGraphicFramePr>
          <p:nvPr/>
        </p:nvGraphicFramePr>
        <p:xfrm>
          <a:off x="387350" y="1603375"/>
          <a:ext cx="8464549" cy="3967164"/>
        </p:xfrm>
        <a:graphic>
          <a:graphicData uri="http://schemas.openxmlformats.org/drawingml/2006/table">
            <a:tbl>
              <a:tblPr>
                <a:tableStyleId>{22838BEF-8BB2-4498-84A7-C5851F593DF1}</a:tableStyleId>
              </a:tblPr>
              <a:tblGrid>
                <a:gridCol w="265984">
                  <a:extLst>
                    <a:ext uri="{9D8B030D-6E8A-4147-A177-3AD203B41FA5}">
                      <a16:colId xmlns:a16="http://schemas.microsoft.com/office/drawing/2014/main" val="20000"/>
                    </a:ext>
                  </a:extLst>
                </a:gridCol>
                <a:gridCol w="769520">
                  <a:extLst>
                    <a:ext uri="{9D8B030D-6E8A-4147-A177-3AD203B41FA5}">
                      <a16:colId xmlns:a16="http://schemas.microsoft.com/office/drawing/2014/main" val="20001"/>
                    </a:ext>
                  </a:extLst>
                </a:gridCol>
                <a:gridCol w="357835">
                  <a:extLst>
                    <a:ext uri="{9D8B030D-6E8A-4147-A177-3AD203B41FA5}">
                      <a16:colId xmlns:a16="http://schemas.microsoft.com/office/drawing/2014/main" val="20002"/>
                    </a:ext>
                  </a:extLst>
                </a:gridCol>
                <a:gridCol w="357835">
                  <a:extLst>
                    <a:ext uri="{9D8B030D-6E8A-4147-A177-3AD203B41FA5}">
                      <a16:colId xmlns:a16="http://schemas.microsoft.com/office/drawing/2014/main" val="20003"/>
                    </a:ext>
                  </a:extLst>
                </a:gridCol>
                <a:gridCol w="357835">
                  <a:extLst>
                    <a:ext uri="{9D8B030D-6E8A-4147-A177-3AD203B41FA5}">
                      <a16:colId xmlns:a16="http://schemas.microsoft.com/office/drawing/2014/main" val="20004"/>
                    </a:ext>
                  </a:extLst>
                </a:gridCol>
                <a:gridCol w="1349009">
                  <a:extLst>
                    <a:ext uri="{9D8B030D-6E8A-4147-A177-3AD203B41FA5}">
                      <a16:colId xmlns:a16="http://schemas.microsoft.com/office/drawing/2014/main" val="20005"/>
                    </a:ext>
                  </a:extLst>
                </a:gridCol>
                <a:gridCol w="503503">
                  <a:extLst>
                    <a:ext uri="{9D8B030D-6E8A-4147-A177-3AD203B41FA5}">
                      <a16:colId xmlns:a16="http://schemas.microsoft.com/office/drawing/2014/main" val="20006"/>
                    </a:ext>
                  </a:extLst>
                </a:gridCol>
                <a:gridCol w="342002">
                  <a:extLst>
                    <a:ext uri="{9D8B030D-6E8A-4147-A177-3AD203B41FA5}">
                      <a16:colId xmlns:a16="http://schemas.microsoft.com/office/drawing/2014/main" val="20007"/>
                    </a:ext>
                  </a:extLst>
                </a:gridCol>
                <a:gridCol w="1919012">
                  <a:extLst>
                    <a:ext uri="{9D8B030D-6E8A-4147-A177-3AD203B41FA5}">
                      <a16:colId xmlns:a16="http://schemas.microsoft.com/office/drawing/2014/main" val="20008"/>
                    </a:ext>
                  </a:extLst>
                </a:gridCol>
                <a:gridCol w="2242014">
                  <a:extLst>
                    <a:ext uri="{9D8B030D-6E8A-4147-A177-3AD203B41FA5}">
                      <a16:colId xmlns:a16="http://schemas.microsoft.com/office/drawing/2014/main" val="20009"/>
                    </a:ext>
                  </a:extLst>
                </a:gridCol>
              </a:tblGrid>
              <a:tr h="740846">
                <a:tc>
                  <a:txBody>
                    <a:bodyPr/>
                    <a:lstStyle/>
                    <a:p>
                      <a:pPr algn="ctr" fontAlgn="ctr"/>
                      <a:r>
                        <a:rPr lang="en-US" sz="1600" u="none" strike="noStrike" dirty="0">
                          <a:effectLst/>
                        </a:rPr>
                        <a:t>No</a:t>
                      </a:r>
                      <a:endParaRPr lang="en-US" sz="1600" b="0" i="0" u="none" strike="noStrike" dirty="0">
                        <a:solidFill>
                          <a:srgbClr val="000000"/>
                        </a:solidFill>
                        <a:effectLst/>
                        <a:latin typeface="ＭＳ Ｐゴシック"/>
                      </a:endParaRPr>
                    </a:p>
                  </a:txBody>
                  <a:tcPr marL="9186" marR="9186" marT="91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u="none" strike="noStrike" dirty="0">
                          <a:effectLst/>
                        </a:rPr>
                        <a:t>項番</a:t>
                      </a:r>
                      <a:endParaRPr lang="ja-JP" altLang="en-US" sz="1600" b="0" i="0" u="none" strike="noStrike" dirty="0">
                        <a:solidFill>
                          <a:srgbClr val="000000"/>
                        </a:solidFill>
                        <a:effectLst/>
                        <a:latin typeface="ＭＳ Ｐゴシック"/>
                      </a:endParaRPr>
                    </a:p>
                  </a:txBody>
                  <a:tcPr marL="9186" marR="9186" marT="91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u="none" strike="noStrike" dirty="0">
                          <a:effectLst/>
                        </a:rPr>
                        <a:t>大項目</a:t>
                      </a:r>
                      <a:endParaRPr lang="ja-JP" altLang="en-US" sz="1600" b="0" i="0" u="none" strike="noStrike" dirty="0">
                        <a:solidFill>
                          <a:srgbClr val="000000"/>
                        </a:solidFill>
                        <a:effectLst/>
                        <a:latin typeface="ＭＳ Ｐゴシック"/>
                      </a:endParaRPr>
                    </a:p>
                  </a:txBody>
                  <a:tcPr marL="9186" marR="9186" marT="91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u="none" strike="noStrike" dirty="0">
                          <a:effectLst/>
                        </a:rPr>
                        <a:t>中項目</a:t>
                      </a:r>
                      <a:endParaRPr lang="ja-JP" altLang="en-US" sz="1600" b="0" i="0" u="none" strike="noStrike" dirty="0">
                        <a:solidFill>
                          <a:srgbClr val="000000"/>
                        </a:solidFill>
                        <a:effectLst/>
                        <a:latin typeface="ＭＳ Ｐゴシック"/>
                      </a:endParaRPr>
                    </a:p>
                  </a:txBody>
                  <a:tcPr marL="9186" marR="9186" marT="91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u="none" strike="noStrike">
                          <a:effectLst/>
                        </a:rPr>
                        <a:t>小項目</a:t>
                      </a:r>
                      <a:endParaRPr lang="ja-JP" altLang="en-US" sz="1600" b="0" i="0" u="none" strike="noStrike">
                        <a:solidFill>
                          <a:srgbClr val="000000"/>
                        </a:solidFill>
                        <a:effectLst/>
                        <a:latin typeface="ＭＳ Ｐゴシック"/>
                      </a:endParaRPr>
                    </a:p>
                  </a:txBody>
                  <a:tcPr marL="9186" marR="9186" marT="91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u="none" strike="noStrike">
                          <a:effectLst/>
                        </a:rPr>
                        <a:t>メトリクス</a:t>
                      </a:r>
                      <a:endParaRPr lang="ja-JP" altLang="en-US" sz="1600" b="0" i="0" u="none" strike="noStrike">
                        <a:solidFill>
                          <a:srgbClr val="000000"/>
                        </a:solidFill>
                        <a:effectLst/>
                        <a:latin typeface="ＭＳ Ｐゴシック"/>
                      </a:endParaRPr>
                    </a:p>
                  </a:txBody>
                  <a:tcPr marL="9186" marR="9186" marT="91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u="none" strike="noStrike" dirty="0">
                          <a:effectLst/>
                        </a:rPr>
                        <a:t>重要項目</a:t>
                      </a:r>
                      <a:endParaRPr lang="ja-JP" altLang="en-US" sz="1600" b="0" i="0" u="none" strike="noStrike" dirty="0">
                        <a:solidFill>
                          <a:srgbClr val="000000"/>
                        </a:solidFill>
                        <a:effectLst/>
                        <a:latin typeface="ＭＳ Ｐゴシック"/>
                      </a:endParaRPr>
                    </a:p>
                  </a:txBody>
                  <a:tcPr marL="9186" marR="9186" marT="91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fontAlgn="ctr"/>
                      <a:r>
                        <a:rPr lang="ja-JP" altLang="en-US" sz="1600" u="none" strike="noStrike" dirty="0">
                          <a:effectLst/>
                        </a:rPr>
                        <a:t>設定レベル</a:t>
                      </a:r>
                      <a:br>
                        <a:rPr lang="ja-JP" altLang="en-US" sz="1600" u="none" strike="noStrike" dirty="0">
                          <a:effectLst/>
                        </a:rPr>
                      </a:br>
                      <a:r>
                        <a:rPr lang="ja-JP" altLang="en-US" sz="1600" u="none" strike="noStrike" dirty="0">
                          <a:effectLst/>
                        </a:rPr>
                        <a:t>（非機能要求項目の</a:t>
                      </a:r>
                      <a:br>
                        <a:rPr lang="ja-JP" altLang="en-US" sz="1600" u="none" strike="noStrike" dirty="0">
                          <a:effectLst/>
                        </a:rPr>
                      </a:br>
                      <a:r>
                        <a:rPr lang="ja-JP" altLang="en-US" sz="1600" u="none" strike="noStrike" dirty="0">
                          <a:effectLst/>
                        </a:rPr>
                        <a:t>レベル）</a:t>
                      </a:r>
                      <a:endParaRPr lang="ja-JP" altLang="en-US" sz="1600" b="0" i="0" u="none" strike="noStrike" dirty="0">
                        <a:solidFill>
                          <a:srgbClr val="000000"/>
                        </a:solidFill>
                        <a:effectLst/>
                        <a:latin typeface="ＭＳ Ｐゴシック"/>
                      </a:endParaRPr>
                    </a:p>
                  </a:txBody>
                  <a:tcPr marL="9186" marR="9186" marT="91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a:txBody>
                    <a:bodyPr/>
                    <a:lstStyle/>
                    <a:p>
                      <a:pPr algn="ctr" fontAlgn="ctr"/>
                      <a:r>
                        <a:rPr lang="ja-JP" altLang="en-US" sz="1600" u="none" strike="noStrike" dirty="0">
                          <a:effectLst/>
                        </a:rPr>
                        <a:t>理由</a:t>
                      </a:r>
                      <a:endParaRPr lang="ja-JP" altLang="en-US" sz="1600" b="0" i="0" u="none" strike="noStrike" dirty="0">
                        <a:solidFill>
                          <a:srgbClr val="000000"/>
                        </a:solidFill>
                        <a:effectLst/>
                        <a:latin typeface="ＭＳ Ｐゴシック"/>
                      </a:endParaRPr>
                    </a:p>
                  </a:txBody>
                  <a:tcPr marL="9186" marR="9186" marT="91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62506">
                <a:tc>
                  <a:txBody>
                    <a:bodyPr/>
                    <a:lstStyle/>
                    <a:p>
                      <a:pPr algn="ctr" fontAlgn="ctr"/>
                      <a:r>
                        <a:rPr lang="en-US" altLang="ja-JP" sz="1600" u="none" strike="noStrike" dirty="0">
                          <a:effectLst/>
                        </a:rPr>
                        <a:t>1</a:t>
                      </a:r>
                      <a:endParaRPr lang="en-US" altLang="ja-JP" sz="1600" b="0" i="0" u="none" strike="noStrike" dirty="0">
                        <a:solidFill>
                          <a:srgbClr val="000000"/>
                        </a:solidFill>
                        <a:effectLst/>
                        <a:latin typeface="ＭＳ Ｐゴシック"/>
                      </a:endParaRPr>
                    </a:p>
                  </a:txBody>
                  <a:tcPr marL="9186" marR="9186" marT="91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b="0" i="0" u="none" strike="noStrike" dirty="0">
                          <a:solidFill>
                            <a:srgbClr val="000000"/>
                          </a:solidFill>
                          <a:effectLst/>
                          <a:latin typeface="ＭＳ Ｐゴシック"/>
                        </a:rPr>
                        <a:t>A.1.1.1</a:t>
                      </a:r>
                    </a:p>
                  </a:txBody>
                  <a:tcPr marL="9526" marR="9526"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4">
                  <a:txBody>
                    <a:bodyPr/>
                    <a:lstStyle/>
                    <a:p>
                      <a:pPr algn="ctr" fontAlgn="ctr"/>
                      <a:r>
                        <a:rPr lang="ja-JP" altLang="en-US" sz="1600" u="none" strike="noStrike" dirty="0">
                          <a:effectLst/>
                        </a:rPr>
                        <a:t>可用性</a:t>
                      </a:r>
                      <a:endParaRPr lang="ja-JP" altLang="en-US" sz="1600" b="0" i="0" u="none" strike="noStrike" dirty="0">
                        <a:solidFill>
                          <a:srgbClr val="000000"/>
                        </a:solidFill>
                        <a:effectLst/>
                        <a:latin typeface="ＭＳ Ｐゴシック"/>
                      </a:endParaRPr>
                    </a:p>
                  </a:txBody>
                  <a:tcPr marL="9186" marR="9186" marT="9187" marB="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4">
                  <a:txBody>
                    <a:bodyPr/>
                    <a:lstStyle/>
                    <a:p>
                      <a:pPr algn="ctr" fontAlgn="ctr"/>
                      <a:r>
                        <a:rPr lang="ja-JP" altLang="en-US" sz="1600" u="none" strike="noStrike" dirty="0">
                          <a:effectLst/>
                        </a:rPr>
                        <a:t>継続性</a:t>
                      </a:r>
                      <a:endParaRPr lang="ja-JP" altLang="en-US" sz="1600" b="0" i="0" u="none" strike="noStrike" dirty="0">
                        <a:solidFill>
                          <a:srgbClr val="000000"/>
                        </a:solidFill>
                        <a:effectLst/>
                        <a:latin typeface="ＭＳ Ｐゴシック"/>
                      </a:endParaRPr>
                    </a:p>
                  </a:txBody>
                  <a:tcPr marL="9186" marR="9186" marT="9187" marB="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ctr"/>
                      <a:r>
                        <a:rPr lang="ja-JP" altLang="en-US" sz="1600" b="0" i="0" u="none" strike="noStrike" dirty="0">
                          <a:solidFill>
                            <a:srgbClr val="000000"/>
                          </a:solidFill>
                          <a:effectLst/>
                          <a:latin typeface="ＭＳ Ｐゴシック"/>
                        </a:rPr>
                        <a:t>運用スケジュール</a:t>
                      </a:r>
                    </a:p>
                  </a:txBody>
                  <a:tcPr marL="9186" marR="9186" marT="9187" marB="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zh-TW" altLang="en-US" sz="1600" b="0" i="0" u="none" strike="noStrike">
                          <a:solidFill>
                            <a:srgbClr val="000000"/>
                          </a:solidFill>
                          <a:effectLst/>
                          <a:latin typeface="ＭＳ Ｐゴシック"/>
                        </a:rPr>
                        <a:t>運用時間（通常）</a:t>
                      </a:r>
                    </a:p>
                  </a:txBody>
                  <a:tcPr marL="9526" marR="9526"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b="0" i="0" u="none" strike="noStrike">
                          <a:solidFill>
                            <a:srgbClr val="000000"/>
                          </a:solidFill>
                          <a:effectLst/>
                          <a:latin typeface="ＭＳ Ｐゴシック"/>
                        </a:rPr>
                        <a:t>○</a:t>
                      </a:r>
                    </a:p>
                  </a:txBody>
                  <a:tcPr marL="9526" marR="9526"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ja-JP" sz="1600" b="0" i="0" u="none" strike="noStrike">
                          <a:solidFill>
                            <a:srgbClr val="000000"/>
                          </a:solidFill>
                          <a:effectLst/>
                          <a:latin typeface="ＭＳ Ｐゴシック"/>
                        </a:rPr>
                        <a:t>2</a:t>
                      </a:r>
                    </a:p>
                  </a:txBody>
                  <a:tcPr marL="9526" marR="9526"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600" b="0" i="0" u="none" strike="noStrike">
                          <a:solidFill>
                            <a:srgbClr val="000000"/>
                          </a:solidFill>
                          <a:effectLst/>
                          <a:latin typeface="ＭＳ Ｐゴシック"/>
                        </a:rPr>
                        <a:t>夜間のみ停止（</a:t>
                      </a:r>
                      <a:r>
                        <a:rPr lang="en-US" altLang="ja-JP" sz="1600" b="0" i="0" u="none" strike="noStrike">
                          <a:solidFill>
                            <a:srgbClr val="000000"/>
                          </a:solidFill>
                          <a:effectLst/>
                          <a:latin typeface="ＭＳ Ｐゴシック"/>
                        </a:rPr>
                        <a:t>7</a:t>
                      </a:r>
                      <a:r>
                        <a:rPr lang="ja-JP" altLang="en-US" sz="1600" b="0" i="0" u="none" strike="noStrike">
                          <a:solidFill>
                            <a:srgbClr val="000000"/>
                          </a:solidFill>
                          <a:effectLst/>
                          <a:latin typeface="ＭＳ Ｐゴシック"/>
                        </a:rPr>
                        <a:t>時～</a:t>
                      </a:r>
                      <a:r>
                        <a:rPr lang="en-US" altLang="ja-JP" sz="1600" b="0" i="0" u="none" strike="noStrike">
                          <a:solidFill>
                            <a:srgbClr val="000000"/>
                          </a:solidFill>
                          <a:effectLst/>
                          <a:latin typeface="ＭＳ Ｐゴシック"/>
                        </a:rPr>
                        <a:t>20</a:t>
                      </a:r>
                      <a:r>
                        <a:rPr lang="ja-JP" altLang="en-US" sz="1600" b="0" i="0" u="none" strike="noStrike">
                          <a:solidFill>
                            <a:srgbClr val="000000"/>
                          </a:solidFill>
                          <a:effectLst/>
                          <a:latin typeface="ＭＳ Ｐゴシック"/>
                        </a:rPr>
                        <a:t>時）</a:t>
                      </a:r>
                    </a:p>
                  </a:txBody>
                  <a:tcPr marL="9526" marR="9526"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600" b="0" i="0" u="none" strike="noStrike">
                          <a:solidFill>
                            <a:srgbClr val="000000"/>
                          </a:solidFill>
                          <a:effectLst/>
                          <a:latin typeface="ＭＳ Ｐゴシック"/>
                        </a:rPr>
                        <a:t>システム利用時間より</a:t>
                      </a:r>
                    </a:p>
                  </a:txBody>
                  <a:tcPr marL="9526" marR="9526"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75546">
                <a:tc>
                  <a:txBody>
                    <a:bodyPr/>
                    <a:lstStyle/>
                    <a:p>
                      <a:pPr algn="ctr" fontAlgn="ctr"/>
                      <a:r>
                        <a:rPr lang="en-US" altLang="ja-JP" sz="1600" u="none" strike="noStrike">
                          <a:effectLst/>
                        </a:rPr>
                        <a:t>2</a:t>
                      </a:r>
                      <a:endParaRPr lang="en-US" altLang="ja-JP" sz="1600" b="0" i="0" u="none" strike="noStrike">
                        <a:solidFill>
                          <a:srgbClr val="000000"/>
                        </a:solidFill>
                        <a:effectLst/>
                        <a:latin typeface="ＭＳ Ｐゴシック"/>
                      </a:endParaRPr>
                    </a:p>
                  </a:txBody>
                  <a:tcPr marL="9186" marR="9186" marT="91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b="0" i="0" u="none" strike="noStrike" dirty="0">
                          <a:solidFill>
                            <a:srgbClr val="000000"/>
                          </a:solidFill>
                          <a:effectLst/>
                          <a:latin typeface="ＭＳ Ｐゴシック"/>
                        </a:rPr>
                        <a:t>A.1.1.2</a:t>
                      </a:r>
                    </a:p>
                  </a:txBody>
                  <a:tcPr marL="9526" marR="9526"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l" fontAlgn="ctr"/>
                      <a:endParaRPr lang="ja-JP" altLang="en-US" sz="1100" b="0" i="0" u="none" strike="noStrike" dirty="0">
                        <a:solidFill>
                          <a:srgbClr val="000000"/>
                        </a:solidFill>
                        <a:effectLst/>
                        <a:latin typeface="ＭＳ Ｐゴシック"/>
                      </a:endParaRPr>
                    </a:p>
                  </a:txBody>
                  <a:tcPr marL="9185" marR="9185" marT="9185" marB="0" anchor="ctr"/>
                </a:tc>
                <a:tc vMerge="1">
                  <a:txBody>
                    <a:bodyPr/>
                    <a:lstStyle/>
                    <a:p>
                      <a:pPr algn="l" fontAlgn="ctr"/>
                      <a:endParaRPr lang="ja-JP" altLang="en-US" sz="1100" b="0" i="0" u="none" strike="noStrike" dirty="0">
                        <a:solidFill>
                          <a:srgbClr val="000000"/>
                        </a:solidFill>
                        <a:effectLst/>
                        <a:latin typeface="ＭＳ Ｐゴシック"/>
                      </a:endParaRPr>
                    </a:p>
                  </a:txBody>
                  <a:tcPr marL="9185" marR="9185" marT="9185" marB="0" anchor="ctr"/>
                </a:tc>
                <a:tc vMerge="1">
                  <a:txBody>
                    <a:bodyPr/>
                    <a:lstStyle/>
                    <a:p>
                      <a:pPr algn="l" fontAlgn="ctr"/>
                      <a:endParaRPr lang="ja-JP" altLang="en-US" sz="1100" b="0" i="0" u="none" strike="noStrike" dirty="0">
                        <a:solidFill>
                          <a:srgbClr val="000000"/>
                        </a:solidFill>
                        <a:effectLst/>
                        <a:latin typeface="ＭＳ Ｐゴシック"/>
                      </a:endParaRPr>
                    </a:p>
                  </a:txBody>
                  <a:tcPr marL="9185" marR="9185" marT="9185" marB="0" anchor="ctr"/>
                </a:tc>
                <a:tc>
                  <a:txBody>
                    <a:bodyPr/>
                    <a:lstStyle/>
                    <a:p>
                      <a:pPr algn="l" fontAlgn="ctr"/>
                      <a:r>
                        <a:rPr lang="zh-TW" altLang="en-US" sz="1600" b="0" i="0" u="none" strike="noStrike">
                          <a:solidFill>
                            <a:srgbClr val="000000"/>
                          </a:solidFill>
                          <a:effectLst/>
                          <a:latin typeface="ＭＳ Ｐゴシック"/>
                        </a:rPr>
                        <a:t>運用時間（特定日）</a:t>
                      </a:r>
                    </a:p>
                  </a:txBody>
                  <a:tcPr marL="9526" marR="9526"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b="0" i="0" u="none" strike="noStrike">
                          <a:solidFill>
                            <a:srgbClr val="000000"/>
                          </a:solidFill>
                          <a:effectLst/>
                          <a:latin typeface="ＭＳ Ｐゴシック"/>
                        </a:rPr>
                        <a:t>○</a:t>
                      </a:r>
                    </a:p>
                  </a:txBody>
                  <a:tcPr marL="9526" marR="9526"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ja-JP" sz="1600" b="0" i="0" u="none" strike="noStrike">
                          <a:solidFill>
                            <a:srgbClr val="000000"/>
                          </a:solidFill>
                          <a:effectLst/>
                          <a:latin typeface="ＭＳ Ｐゴシック"/>
                        </a:rPr>
                        <a:t>2</a:t>
                      </a:r>
                    </a:p>
                  </a:txBody>
                  <a:tcPr marL="9526" marR="9526"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600" b="0" i="0" u="none" strike="noStrike">
                          <a:solidFill>
                            <a:srgbClr val="000000"/>
                          </a:solidFill>
                          <a:effectLst/>
                          <a:latin typeface="ＭＳ Ｐゴシック"/>
                        </a:rPr>
                        <a:t>夜間のみ停止（</a:t>
                      </a:r>
                      <a:r>
                        <a:rPr lang="en-US" altLang="ja-JP" sz="1600" b="0" i="0" u="none" strike="noStrike">
                          <a:solidFill>
                            <a:srgbClr val="000000"/>
                          </a:solidFill>
                          <a:effectLst/>
                          <a:latin typeface="ＭＳ Ｐゴシック"/>
                        </a:rPr>
                        <a:t>7</a:t>
                      </a:r>
                      <a:r>
                        <a:rPr lang="ja-JP" altLang="en-US" sz="1600" b="0" i="0" u="none" strike="noStrike">
                          <a:solidFill>
                            <a:srgbClr val="000000"/>
                          </a:solidFill>
                          <a:effectLst/>
                          <a:latin typeface="ＭＳ Ｐゴシック"/>
                        </a:rPr>
                        <a:t>時～</a:t>
                      </a:r>
                      <a:r>
                        <a:rPr lang="en-US" altLang="ja-JP" sz="1600" b="0" i="0" u="none" strike="noStrike">
                          <a:solidFill>
                            <a:srgbClr val="000000"/>
                          </a:solidFill>
                          <a:effectLst/>
                          <a:latin typeface="ＭＳ Ｐゴシック"/>
                        </a:rPr>
                        <a:t>20</a:t>
                      </a:r>
                      <a:r>
                        <a:rPr lang="ja-JP" altLang="en-US" sz="1600" b="0" i="0" u="none" strike="noStrike">
                          <a:solidFill>
                            <a:srgbClr val="000000"/>
                          </a:solidFill>
                          <a:effectLst/>
                          <a:latin typeface="ＭＳ Ｐゴシック"/>
                        </a:rPr>
                        <a:t>時）</a:t>
                      </a:r>
                    </a:p>
                  </a:txBody>
                  <a:tcPr marL="9526" marR="9526"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600" b="0" i="0" u="none" strike="noStrike" dirty="0">
                          <a:solidFill>
                            <a:srgbClr val="000000"/>
                          </a:solidFill>
                          <a:effectLst/>
                          <a:latin typeface="ＭＳ Ｐゴシック"/>
                        </a:rPr>
                        <a:t>システム利用時間より</a:t>
                      </a:r>
                    </a:p>
                  </a:txBody>
                  <a:tcPr marL="9526" marR="9526"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44133">
                <a:tc>
                  <a:txBody>
                    <a:bodyPr/>
                    <a:lstStyle/>
                    <a:p>
                      <a:pPr algn="ctr" fontAlgn="ctr"/>
                      <a:r>
                        <a:rPr lang="en-US" altLang="ja-JP" sz="1600" u="none" strike="noStrike">
                          <a:effectLst/>
                        </a:rPr>
                        <a:t>3</a:t>
                      </a:r>
                      <a:endParaRPr lang="en-US" altLang="ja-JP" sz="1600" b="0" i="0" u="none" strike="noStrike">
                        <a:solidFill>
                          <a:srgbClr val="000000"/>
                        </a:solidFill>
                        <a:effectLst/>
                        <a:latin typeface="ＭＳ Ｐゴシック"/>
                      </a:endParaRPr>
                    </a:p>
                  </a:txBody>
                  <a:tcPr marL="9186" marR="9186" marT="91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b="0" i="0" u="none" strike="noStrike" dirty="0">
                          <a:solidFill>
                            <a:srgbClr val="000000"/>
                          </a:solidFill>
                          <a:effectLst/>
                          <a:latin typeface="ＭＳ Ｐゴシック"/>
                        </a:rPr>
                        <a:t>A.1.2.1</a:t>
                      </a:r>
                    </a:p>
                  </a:txBody>
                  <a:tcPr marL="9526" marR="9526"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l" fontAlgn="ctr"/>
                      <a:endParaRPr lang="ja-JP" altLang="en-US" sz="1100" b="0" i="0" u="none" strike="noStrike" dirty="0">
                        <a:solidFill>
                          <a:srgbClr val="000000"/>
                        </a:solidFill>
                        <a:effectLst/>
                        <a:latin typeface="ＭＳ Ｐゴシック"/>
                      </a:endParaRPr>
                    </a:p>
                  </a:txBody>
                  <a:tcPr marL="9185" marR="9185" marT="9185" marB="0" anchor="ctr"/>
                </a:tc>
                <a:tc vMerge="1">
                  <a:txBody>
                    <a:bodyPr/>
                    <a:lstStyle/>
                    <a:p>
                      <a:pPr algn="l" fontAlgn="ctr"/>
                      <a:endParaRPr lang="ja-JP" altLang="en-US" sz="1100" b="0" i="0" u="none" strike="noStrike" dirty="0">
                        <a:solidFill>
                          <a:srgbClr val="000000"/>
                        </a:solidFill>
                        <a:effectLst/>
                        <a:latin typeface="ＭＳ Ｐゴシック"/>
                      </a:endParaRPr>
                    </a:p>
                  </a:txBody>
                  <a:tcPr marL="9185" marR="9185" marT="9185" marB="0" anchor="ctr"/>
                </a:tc>
                <a:tc rowSpan="2">
                  <a:txBody>
                    <a:bodyPr/>
                    <a:lstStyle/>
                    <a:p>
                      <a:pPr algn="ctr" fontAlgn="ctr"/>
                      <a:r>
                        <a:rPr lang="ja-JP" altLang="en-US" sz="1600" b="0" i="0" u="none" strike="noStrike" dirty="0">
                          <a:solidFill>
                            <a:srgbClr val="000000"/>
                          </a:solidFill>
                          <a:effectLst/>
                          <a:latin typeface="ＭＳ Ｐゴシック"/>
                        </a:rPr>
                        <a:t>業務継続性</a:t>
                      </a:r>
                    </a:p>
                  </a:txBody>
                  <a:tcPr marL="9186" marR="9186" marT="9187" marB="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zh-TW" altLang="en-US" sz="1600" b="0" i="0" u="none" strike="noStrike" dirty="0">
                          <a:solidFill>
                            <a:srgbClr val="000000"/>
                          </a:solidFill>
                          <a:effectLst/>
                          <a:latin typeface="ＭＳ Ｐゴシック"/>
                        </a:rPr>
                        <a:t>対象業務範囲</a:t>
                      </a:r>
                    </a:p>
                  </a:txBody>
                  <a:tcPr marL="9526" marR="9526"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b="0" i="0" u="none" strike="noStrike">
                          <a:solidFill>
                            <a:srgbClr val="000000"/>
                          </a:solidFill>
                          <a:effectLst/>
                          <a:latin typeface="ＭＳ Ｐゴシック"/>
                        </a:rPr>
                        <a:t>○</a:t>
                      </a:r>
                    </a:p>
                  </a:txBody>
                  <a:tcPr marL="9526" marR="9526"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ja-JP" sz="1600" b="0" i="0" u="none" strike="noStrike">
                          <a:solidFill>
                            <a:srgbClr val="000000"/>
                          </a:solidFill>
                          <a:effectLst/>
                          <a:latin typeface="ＭＳ Ｐゴシック"/>
                        </a:rPr>
                        <a:t>4</a:t>
                      </a:r>
                    </a:p>
                  </a:txBody>
                  <a:tcPr marL="9526" marR="9526"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600" b="0" i="0" u="none" strike="noStrike">
                          <a:solidFill>
                            <a:srgbClr val="000000"/>
                          </a:solidFill>
                          <a:effectLst/>
                          <a:latin typeface="ＭＳ Ｐゴシック"/>
                        </a:rPr>
                        <a:t>外部向けオンライン系業務</a:t>
                      </a:r>
                    </a:p>
                  </a:txBody>
                  <a:tcPr marL="9526" marR="9526"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600" b="0" i="0" u="none" strike="noStrike">
                          <a:solidFill>
                            <a:srgbClr val="000000"/>
                          </a:solidFill>
                          <a:effectLst/>
                          <a:latin typeface="ＭＳ Ｐゴシック"/>
                        </a:rPr>
                        <a:t>システム利用者が社外の企業</a:t>
                      </a:r>
                    </a:p>
                  </a:txBody>
                  <a:tcPr marL="9526" marR="9526"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744133">
                <a:tc>
                  <a:txBody>
                    <a:bodyPr/>
                    <a:lstStyle/>
                    <a:p>
                      <a:pPr algn="ctr" fontAlgn="ctr"/>
                      <a:r>
                        <a:rPr lang="en-US" altLang="ja-JP" sz="1600" u="none" strike="noStrike">
                          <a:effectLst/>
                        </a:rPr>
                        <a:t>4</a:t>
                      </a:r>
                      <a:endParaRPr lang="en-US" altLang="ja-JP" sz="1600" b="0" i="0" u="none" strike="noStrike">
                        <a:solidFill>
                          <a:srgbClr val="000000"/>
                        </a:solidFill>
                        <a:effectLst/>
                        <a:latin typeface="ＭＳ Ｐゴシック"/>
                      </a:endParaRPr>
                    </a:p>
                  </a:txBody>
                  <a:tcPr marL="9186" marR="9186" marT="91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b="0" i="0" u="none" strike="noStrike" dirty="0">
                          <a:solidFill>
                            <a:srgbClr val="000000"/>
                          </a:solidFill>
                          <a:effectLst/>
                          <a:latin typeface="ＭＳ Ｐゴシック"/>
                        </a:rPr>
                        <a:t>A.1.2.2</a:t>
                      </a:r>
                    </a:p>
                  </a:txBody>
                  <a:tcPr marL="9526" marR="9526"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l" fontAlgn="ctr"/>
                      <a:endParaRPr lang="ja-JP" altLang="en-US" sz="1100" b="0" i="0" u="none" strike="noStrike" dirty="0">
                        <a:solidFill>
                          <a:srgbClr val="000000"/>
                        </a:solidFill>
                        <a:effectLst/>
                        <a:latin typeface="ＭＳ Ｐゴシック"/>
                      </a:endParaRPr>
                    </a:p>
                  </a:txBody>
                  <a:tcPr marL="9185" marR="9185" marT="9185" marB="0" anchor="ctr"/>
                </a:tc>
                <a:tc vMerge="1">
                  <a:txBody>
                    <a:bodyPr/>
                    <a:lstStyle/>
                    <a:p>
                      <a:pPr algn="l" fontAlgn="ctr"/>
                      <a:endParaRPr lang="ja-JP" altLang="en-US" sz="1100" b="0" i="0" u="none" strike="noStrike" dirty="0">
                        <a:solidFill>
                          <a:srgbClr val="000000"/>
                        </a:solidFill>
                        <a:effectLst/>
                        <a:latin typeface="ＭＳ Ｐゴシック"/>
                      </a:endParaRPr>
                    </a:p>
                  </a:txBody>
                  <a:tcPr marL="9185" marR="9185" marT="9185" marB="0" anchor="ctr"/>
                </a:tc>
                <a:tc vMerge="1">
                  <a:txBody>
                    <a:bodyPr/>
                    <a:lstStyle/>
                    <a:p>
                      <a:pPr algn="l" fontAlgn="ctr"/>
                      <a:endParaRPr lang="ja-JP" altLang="en-US" sz="1100" b="0" i="0" u="none" strike="noStrike" dirty="0">
                        <a:solidFill>
                          <a:srgbClr val="000000"/>
                        </a:solidFill>
                        <a:effectLst/>
                        <a:latin typeface="ＭＳ Ｐゴシック"/>
                      </a:endParaRPr>
                    </a:p>
                  </a:txBody>
                  <a:tcPr marL="9185" marR="9185" marT="9185" marB="0" anchor="ctr"/>
                </a:tc>
                <a:tc>
                  <a:txBody>
                    <a:bodyPr/>
                    <a:lstStyle/>
                    <a:p>
                      <a:pPr algn="l" fontAlgn="ctr"/>
                      <a:r>
                        <a:rPr lang="ja-JP" altLang="en-US" sz="1600" b="0" i="0" u="none" strike="noStrike">
                          <a:solidFill>
                            <a:srgbClr val="000000"/>
                          </a:solidFill>
                          <a:effectLst/>
                          <a:latin typeface="ＭＳ Ｐゴシック"/>
                        </a:rPr>
                        <a:t>サービス切替時間</a:t>
                      </a:r>
                    </a:p>
                  </a:txBody>
                  <a:tcPr marL="9526" marR="9526"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b="0" i="0" u="none" strike="noStrike">
                          <a:solidFill>
                            <a:srgbClr val="000000"/>
                          </a:solidFill>
                          <a:effectLst/>
                          <a:latin typeface="ＭＳ Ｐゴシック"/>
                        </a:rPr>
                        <a:t>○</a:t>
                      </a:r>
                    </a:p>
                  </a:txBody>
                  <a:tcPr marL="9526" marR="9526"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ja-JP" sz="1600" b="0" i="0" u="none" strike="noStrike">
                          <a:solidFill>
                            <a:srgbClr val="000000"/>
                          </a:solidFill>
                          <a:effectLst/>
                          <a:latin typeface="ＭＳ Ｐゴシック"/>
                        </a:rPr>
                        <a:t>2</a:t>
                      </a:r>
                    </a:p>
                  </a:txBody>
                  <a:tcPr marL="9526" marR="9526"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altLang="ja-JP" sz="1600" b="0" i="0" u="none" strike="noStrike">
                          <a:solidFill>
                            <a:srgbClr val="000000"/>
                          </a:solidFill>
                          <a:effectLst/>
                          <a:latin typeface="ＭＳ Ｐゴシック"/>
                        </a:rPr>
                        <a:t>2</a:t>
                      </a:r>
                      <a:r>
                        <a:rPr lang="ja-JP" altLang="en-US" sz="1600" b="0" i="0" u="none" strike="noStrike">
                          <a:solidFill>
                            <a:srgbClr val="000000"/>
                          </a:solidFill>
                          <a:effectLst/>
                          <a:latin typeface="ＭＳ Ｐゴシック"/>
                        </a:rPr>
                        <a:t>時間未満</a:t>
                      </a:r>
                    </a:p>
                  </a:txBody>
                  <a:tcPr marL="9526" marR="9526"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600" b="0" i="0" u="none" strike="noStrike" dirty="0">
                          <a:solidFill>
                            <a:srgbClr val="000000"/>
                          </a:solidFill>
                          <a:effectLst/>
                          <a:latin typeface="ＭＳ Ｐゴシック"/>
                        </a:rPr>
                        <a:t>サービス切り替え時間を</a:t>
                      </a:r>
                      <a:r>
                        <a:rPr lang="en-US" altLang="ja-JP" sz="1600" b="0" i="0" u="none" strike="noStrike" dirty="0">
                          <a:solidFill>
                            <a:srgbClr val="000000"/>
                          </a:solidFill>
                          <a:effectLst/>
                          <a:latin typeface="ＭＳ Ｐゴシック"/>
                        </a:rPr>
                        <a:t>2</a:t>
                      </a:r>
                      <a:r>
                        <a:rPr lang="ja-JP" altLang="en-US" sz="1600" b="0" i="0" u="none" strike="noStrike" dirty="0">
                          <a:solidFill>
                            <a:srgbClr val="000000"/>
                          </a:solidFill>
                          <a:effectLst/>
                          <a:latin typeface="ＭＳ Ｐゴシック"/>
                        </a:rPr>
                        <a:t>時間以内と想定</a:t>
                      </a:r>
                    </a:p>
                  </a:txBody>
                  <a:tcPr marL="9526" marR="9526"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8" name="Text Box 25">
            <a:extLst>
              <a:ext uri="{FF2B5EF4-FFF2-40B4-BE49-F238E27FC236}">
                <a16:creationId xmlns:a16="http://schemas.microsoft.com/office/drawing/2014/main" id="{87F67557-BB8A-4491-A992-67F36CBDFFD9}"/>
              </a:ext>
            </a:extLst>
          </p:cNvPr>
          <p:cNvSpPr txBox="1">
            <a:spLocks noChangeArrowheads="1"/>
          </p:cNvSpPr>
          <p:nvPr/>
        </p:nvSpPr>
        <p:spPr bwMode="auto">
          <a:xfrm>
            <a:off x="314974" y="6626225"/>
            <a:ext cx="2802370" cy="246221"/>
          </a:xfrm>
          <a:prstGeom prst="rect">
            <a:avLst/>
          </a:prstGeom>
          <a:noFill/>
          <a:ln>
            <a:noFill/>
          </a:ln>
          <a:extLst/>
        </p:spPr>
        <p:txBody>
          <a:bodyPr wrap="none">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defRPr/>
            </a:pPr>
            <a:r>
              <a:rPr lang="en-US" altLang="ja-JP" sz="1000" dirty="0">
                <a:solidFill>
                  <a:schemeClr val="tx1"/>
                </a:solidFill>
                <a:latin typeface="Arial" charset="0"/>
                <a:ea typeface="ＭＳ Ｐゴシック" charset="-128"/>
              </a:rPr>
              <a:t>© </a:t>
            </a:r>
            <a:r>
              <a:rPr lang="en-US" altLang="zh-TW" sz="1000" dirty="0">
                <a:solidFill>
                  <a:schemeClr val="tx1"/>
                </a:solidFill>
                <a:latin typeface="Arial" charset="0"/>
                <a:ea typeface="ＭＳ Ｐゴシック" charset="-128"/>
              </a:rPr>
              <a:t>2010-2018</a:t>
            </a:r>
            <a:r>
              <a:rPr lang="zh-TW" altLang="en-US" sz="1000" dirty="0">
                <a:solidFill>
                  <a:schemeClr val="tx1"/>
                </a:solidFill>
                <a:latin typeface="Arial" charset="0"/>
                <a:ea typeface="ＭＳ Ｐゴシック" charset="-128"/>
              </a:rPr>
              <a:t>　独立行政法人情報処理推進機構</a:t>
            </a:r>
            <a:endParaRPr lang="en-US" altLang="ja-JP" sz="1000" dirty="0">
              <a:solidFill>
                <a:schemeClr val="tx1"/>
              </a:solidFill>
              <a:latin typeface="Arial" charset="0"/>
              <a:ea typeface="ＭＳ Ｐゴシック" charset="-128"/>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03225" y="357188"/>
            <a:ext cx="79708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defRPr/>
            </a:pPr>
            <a:r>
              <a:rPr lang="ja-JP" altLang="en-US" sz="2400" kern="0" dirty="0">
                <a:ea typeface="HGP創英角ｺﾞｼｯｸUB" pitchFamily="50" charset="-128"/>
              </a:rPr>
              <a:t>演習４：既存システムの非機能要求の見直し</a:t>
            </a:r>
            <a:endParaRPr lang="en-US" altLang="ja-JP" sz="2400" kern="0" dirty="0">
              <a:ea typeface="HGP創英角ｺﾞｼｯｸUB" pitchFamily="50" charset="-128"/>
            </a:endParaRPr>
          </a:p>
        </p:txBody>
      </p:sp>
      <p:sp>
        <p:nvSpPr>
          <p:cNvPr id="15363" name="Rectangle 3"/>
          <p:cNvSpPr txBox="1">
            <a:spLocks noChangeArrowheads="1"/>
          </p:cNvSpPr>
          <p:nvPr/>
        </p:nvSpPr>
        <p:spPr bwMode="auto">
          <a:xfrm>
            <a:off x="484188" y="881063"/>
            <a:ext cx="8537575" cy="559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r>
              <a:rPr lang="ja-JP" altLang="en-US" sz="1600"/>
              <a:t>対象システム：受発注システム</a:t>
            </a:r>
            <a:endParaRPr lang="en-US" altLang="ja-JP" sz="1600"/>
          </a:p>
          <a:p>
            <a:r>
              <a:rPr lang="ja-JP" altLang="en-US" sz="1600"/>
              <a:t>モデルシステムのグレード：社会的影響が限定されるシステム</a:t>
            </a:r>
            <a:endParaRPr lang="en-US" altLang="ja-JP" sz="1600"/>
          </a:p>
        </p:txBody>
      </p:sp>
      <p:graphicFrame>
        <p:nvGraphicFramePr>
          <p:cNvPr id="6" name="表 5"/>
          <p:cNvGraphicFramePr>
            <a:graphicFrameLocks noGrp="1"/>
          </p:cNvGraphicFramePr>
          <p:nvPr/>
        </p:nvGraphicFramePr>
        <p:xfrm>
          <a:off x="244475" y="1531938"/>
          <a:ext cx="8777289" cy="5095981"/>
        </p:xfrm>
        <a:graphic>
          <a:graphicData uri="http://schemas.openxmlformats.org/drawingml/2006/table">
            <a:tbl>
              <a:tblPr>
                <a:tableStyleId>{22838BEF-8BB2-4498-84A7-C5851F593DF1}</a:tableStyleId>
              </a:tblPr>
              <a:tblGrid>
                <a:gridCol w="262832">
                  <a:extLst>
                    <a:ext uri="{9D8B030D-6E8A-4147-A177-3AD203B41FA5}">
                      <a16:colId xmlns:a16="http://schemas.microsoft.com/office/drawing/2014/main" val="20000"/>
                    </a:ext>
                  </a:extLst>
                </a:gridCol>
                <a:gridCol w="469396">
                  <a:extLst>
                    <a:ext uri="{9D8B030D-6E8A-4147-A177-3AD203B41FA5}">
                      <a16:colId xmlns:a16="http://schemas.microsoft.com/office/drawing/2014/main" val="20001"/>
                    </a:ext>
                  </a:extLst>
                </a:gridCol>
                <a:gridCol w="647736">
                  <a:extLst>
                    <a:ext uri="{9D8B030D-6E8A-4147-A177-3AD203B41FA5}">
                      <a16:colId xmlns:a16="http://schemas.microsoft.com/office/drawing/2014/main" val="20002"/>
                    </a:ext>
                  </a:extLst>
                </a:gridCol>
                <a:gridCol w="657123">
                  <a:extLst>
                    <a:ext uri="{9D8B030D-6E8A-4147-A177-3AD203B41FA5}">
                      <a16:colId xmlns:a16="http://schemas.microsoft.com/office/drawing/2014/main" val="20003"/>
                    </a:ext>
                  </a:extLst>
                </a:gridCol>
                <a:gridCol w="675898">
                  <a:extLst>
                    <a:ext uri="{9D8B030D-6E8A-4147-A177-3AD203B41FA5}">
                      <a16:colId xmlns:a16="http://schemas.microsoft.com/office/drawing/2014/main" val="20004"/>
                    </a:ext>
                  </a:extLst>
                </a:gridCol>
                <a:gridCol w="1079559">
                  <a:extLst>
                    <a:ext uri="{9D8B030D-6E8A-4147-A177-3AD203B41FA5}">
                      <a16:colId xmlns:a16="http://schemas.microsoft.com/office/drawing/2014/main" val="20005"/>
                    </a:ext>
                  </a:extLst>
                </a:gridCol>
                <a:gridCol w="450600">
                  <a:extLst>
                    <a:ext uri="{9D8B030D-6E8A-4147-A177-3AD203B41FA5}">
                      <a16:colId xmlns:a16="http://schemas.microsoft.com/office/drawing/2014/main" val="20006"/>
                    </a:ext>
                  </a:extLst>
                </a:gridCol>
                <a:gridCol w="300399">
                  <a:extLst>
                    <a:ext uri="{9D8B030D-6E8A-4147-A177-3AD203B41FA5}">
                      <a16:colId xmlns:a16="http://schemas.microsoft.com/office/drawing/2014/main" val="20007"/>
                    </a:ext>
                  </a:extLst>
                </a:gridCol>
                <a:gridCol w="1411248">
                  <a:extLst>
                    <a:ext uri="{9D8B030D-6E8A-4147-A177-3AD203B41FA5}">
                      <a16:colId xmlns:a16="http://schemas.microsoft.com/office/drawing/2014/main" val="20008"/>
                    </a:ext>
                  </a:extLst>
                </a:gridCol>
                <a:gridCol w="316048">
                  <a:extLst>
                    <a:ext uri="{9D8B030D-6E8A-4147-A177-3AD203B41FA5}">
                      <a16:colId xmlns:a16="http://schemas.microsoft.com/office/drawing/2014/main" val="20009"/>
                    </a:ext>
                  </a:extLst>
                </a:gridCol>
                <a:gridCol w="1253225">
                  <a:extLst>
                    <a:ext uri="{9D8B030D-6E8A-4147-A177-3AD203B41FA5}">
                      <a16:colId xmlns:a16="http://schemas.microsoft.com/office/drawing/2014/main" val="20010"/>
                    </a:ext>
                  </a:extLst>
                </a:gridCol>
                <a:gridCol w="1253225">
                  <a:extLst>
                    <a:ext uri="{9D8B030D-6E8A-4147-A177-3AD203B41FA5}">
                      <a16:colId xmlns:a16="http://schemas.microsoft.com/office/drawing/2014/main" val="20011"/>
                    </a:ext>
                  </a:extLst>
                </a:gridCol>
              </a:tblGrid>
              <a:tr h="497190">
                <a:tc>
                  <a:txBody>
                    <a:bodyPr/>
                    <a:lstStyle/>
                    <a:p>
                      <a:pPr algn="ctr" fontAlgn="ctr"/>
                      <a:r>
                        <a:rPr lang="en-US" sz="1600" u="none" strike="noStrike" dirty="0">
                          <a:effectLst/>
                        </a:rPr>
                        <a:t>No</a:t>
                      </a:r>
                      <a:endParaRPr lang="en-US" sz="1600" b="0" i="0" u="none" strike="noStrike" dirty="0">
                        <a:solidFill>
                          <a:srgbClr val="000000"/>
                        </a:solidFill>
                        <a:effectLst/>
                        <a:latin typeface="ＭＳ Ｐゴシック"/>
                      </a:endParaRPr>
                    </a:p>
                  </a:txBody>
                  <a:tcPr marL="9185" marR="9185" marT="918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u="none" strike="noStrike" dirty="0">
                          <a:effectLst/>
                        </a:rPr>
                        <a:t>項番</a:t>
                      </a:r>
                      <a:endParaRPr lang="ja-JP" altLang="en-US" sz="1600" b="0" i="0" u="none" strike="noStrike" dirty="0">
                        <a:solidFill>
                          <a:srgbClr val="000000"/>
                        </a:solidFill>
                        <a:effectLst/>
                        <a:latin typeface="ＭＳ Ｐゴシック"/>
                      </a:endParaRPr>
                    </a:p>
                  </a:txBody>
                  <a:tcPr marL="9185" marR="9185" marT="918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u="none" strike="noStrike" dirty="0">
                          <a:effectLst/>
                        </a:rPr>
                        <a:t>大項目</a:t>
                      </a:r>
                      <a:endParaRPr lang="ja-JP" altLang="en-US" sz="1600" b="0" i="0" u="none" strike="noStrike" dirty="0">
                        <a:solidFill>
                          <a:srgbClr val="000000"/>
                        </a:solidFill>
                        <a:effectLst/>
                        <a:latin typeface="ＭＳ Ｐゴシック"/>
                      </a:endParaRPr>
                    </a:p>
                  </a:txBody>
                  <a:tcPr marL="9185" marR="9185" marT="918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u="none" strike="noStrike" dirty="0">
                          <a:effectLst/>
                        </a:rPr>
                        <a:t>中項目</a:t>
                      </a:r>
                      <a:endParaRPr lang="ja-JP" altLang="en-US" sz="1600" b="0" i="0" u="none" strike="noStrike" dirty="0">
                        <a:solidFill>
                          <a:srgbClr val="000000"/>
                        </a:solidFill>
                        <a:effectLst/>
                        <a:latin typeface="ＭＳ Ｐゴシック"/>
                      </a:endParaRPr>
                    </a:p>
                  </a:txBody>
                  <a:tcPr marL="9185" marR="9185" marT="918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u="none" strike="noStrike">
                          <a:effectLst/>
                        </a:rPr>
                        <a:t>小項目</a:t>
                      </a:r>
                      <a:endParaRPr lang="ja-JP" altLang="en-US" sz="1600" b="0" i="0" u="none" strike="noStrike">
                        <a:solidFill>
                          <a:srgbClr val="000000"/>
                        </a:solidFill>
                        <a:effectLst/>
                        <a:latin typeface="ＭＳ Ｐゴシック"/>
                      </a:endParaRPr>
                    </a:p>
                  </a:txBody>
                  <a:tcPr marL="9185" marR="9185" marT="918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u="none" strike="noStrike">
                          <a:effectLst/>
                        </a:rPr>
                        <a:t>メトリクス</a:t>
                      </a:r>
                      <a:endParaRPr lang="ja-JP" altLang="en-US" sz="1600" b="0" i="0" u="none" strike="noStrike">
                        <a:solidFill>
                          <a:srgbClr val="000000"/>
                        </a:solidFill>
                        <a:effectLst/>
                        <a:latin typeface="ＭＳ Ｐゴシック"/>
                      </a:endParaRPr>
                    </a:p>
                  </a:txBody>
                  <a:tcPr marL="9185" marR="9185" marT="918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u="none" strike="noStrike" dirty="0">
                          <a:effectLst/>
                        </a:rPr>
                        <a:t>重要項目</a:t>
                      </a:r>
                      <a:endParaRPr lang="ja-JP" altLang="en-US" sz="1600" b="0" i="0" u="none" strike="noStrike" dirty="0">
                        <a:solidFill>
                          <a:srgbClr val="000000"/>
                        </a:solidFill>
                        <a:effectLst/>
                        <a:latin typeface="ＭＳ Ｐゴシック"/>
                      </a:endParaRPr>
                    </a:p>
                  </a:txBody>
                  <a:tcPr marL="9185" marR="9185" marT="918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fontAlgn="ctr"/>
                      <a:r>
                        <a:rPr lang="ja-JP" altLang="en-US" sz="1600" b="0" i="0" u="none" strike="noStrike" dirty="0">
                          <a:solidFill>
                            <a:srgbClr val="000000"/>
                          </a:solidFill>
                          <a:effectLst/>
                          <a:latin typeface="ＭＳ Ｐゴシック"/>
                        </a:rPr>
                        <a:t>既存設定レベル</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gridSpan="2">
                  <a:txBody>
                    <a:bodyPr/>
                    <a:lstStyle/>
                    <a:p>
                      <a:pPr algn="ctr" fontAlgn="ctr"/>
                      <a:r>
                        <a:rPr lang="ja-JP" altLang="en-US" sz="1600" b="0" i="0" u="none" strike="noStrike" dirty="0">
                          <a:solidFill>
                            <a:srgbClr val="000000"/>
                          </a:solidFill>
                          <a:effectLst/>
                          <a:latin typeface="ＭＳ Ｐゴシック"/>
                        </a:rPr>
                        <a:t>既存から変更したレベル</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a:txBody>
                    <a:bodyPr/>
                    <a:lstStyle/>
                    <a:p>
                      <a:pPr algn="ctr"/>
                      <a:r>
                        <a:rPr kumimoji="1" lang="ja-JP" altLang="en-US" sz="1600" dirty="0"/>
                        <a:t>理由</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8692">
                <a:tc>
                  <a:txBody>
                    <a:bodyPr/>
                    <a:lstStyle/>
                    <a:p>
                      <a:pPr algn="ctr" fontAlgn="ctr"/>
                      <a:r>
                        <a:rPr lang="en-US" altLang="ja-JP" sz="1600" u="none" strike="noStrike" dirty="0">
                          <a:effectLst/>
                        </a:rPr>
                        <a:t>1</a:t>
                      </a:r>
                      <a:endParaRPr lang="en-US" altLang="ja-JP" sz="1600" b="0" i="0" u="none" strike="noStrike" dirty="0">
                        <a:solidFill>
                          <a:srgbClr val="000000"/>
                        </a:solidFill>
                        <a:effectLst/>
                        <a:latin typeface="ＭＳ Ｐゴシック"/>
                      </a:endParaRPr>
                    </a:p>
                  </a:txBody>
                  <a:tcPr marL="9185" marR="9185" marT="918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b="0" i="0" u="none" strike="noStrike" dirty="0">
                          <a:solidFill>
                            <a:srgbClr val="000000"/>
                          </a:solidFill>
                          <a:effectLst/>
                          <a:latin typeface="ＭＳ Ｐゴシック"/>
                        </a:rPr>
                        <a:t>A.1.2.2</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600" b="0" i="0" u="none" strike="noStrike">
                          <a:solidFill>
                            <a:srgbClr val="000000"/>
                          </a:solidFill>
                          <a:effectLst/>
                          <a:latin typeface="ＭＳ Ｐゴシック"/>
                        </a:rPr>
                        <a:t>可用性</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600" b="0" i="0" u="none" strike="noStrike" dirty="0">
                          <a:solidFill>
                            <a:srgbClr val="000000"/>
                          </a:solidFill>
                          <a:effectLst/>
                          <a:latin typeface="ＭＳ Ｐゴシック"/>
                        </a:rPr>
                        <a:t>継続性</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b="0" i="0" u="none" strike="noStrike" dirty="0">
                          <a:solidFill>
                            <a:srgbClr val="000000"/>
                          </a:solidFill>
                          <a:effectLst/>
                          <a:latin typeface="ＭＳ Ｐゴシック"/>
                        </a:rPr>
                        <a:t>業務継続性</a:t>
                      </a:r>
                    </a:p>
                  </a:txBody>
                  <a:tcPr marL="9185" marR="9185" marT="918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600" b="0" i="0" u="none" strike="noStrike" dirty="0">
                          <a:solidFill>
                            <a:srgbClr val="000000"/>
                          </a:solidFill>
                          <a:effectLst/>
                          <a:latin typeface="ＭＳ Ｐゴシック"/>
                        </a:rPr>
                        <a:t>サービス</a:t>
                      </a:r>
                      <a:endParaRPr lang="en-US" altLang="ja-JP" sz="1600" b="0" i="0" u="none" strike="noStrike" dirty="0">
                        <a:solidFill>
                          <a:srgbClr val="000000"/>
                        </a:solidFill>
                        <a:effectLst/>
                        <a:latin typeface="ＭＳ Ｐゴシック"/>
                      </a:endParaRPr>
                    </a:p>
                    <a:p>
                      <a:pPr algn="l" fontAlgn="ctr"/>
                      <a:r>
                        <a:rPr lang="ja-JP" altLang="en-US" sz="1600" b="0" i="0" u="none" strike="noStrike" dirty="0">
                          <a:solidFill>
                            <a:srgbClr val="000000"/>
                          </a:solidFill>
                          <a:effectLst/>
                          <a:latin typeface="ＭＳ Ｐゴシック"/>
                        </a:rPr>
                        <a:t>切替時間</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b="0" i="0" u="none" strike="noStrike">
                          <a:solidFill>
                            <a:srgbClr val="000000"/>
                          </a:solidFill>
                          <a:effectLst/>
                          <a:latin typeface="ＭＳ Ｐゴシック"/>
                        </a:rPr>
                        <a:t>○</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ja-JP" sz="1600" b="0" i="0" u="none" strike="noStrike">
                          <a:solidFill>
                            <a:srgbClr val="000000"/>
                          </a:solidFill>
                          <a:effectLst/>
                          <a:latin typeface="ＭＳ Ｐゴシック"/>
                        </a:rPr>
                        <a:t>3</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altLang="ja-JP" sz="1600" b="0" i="0" u="none" strike="noStrike" dirty="0">
                          <a:solidFill>
                            <a:srgbClr val="000000"/>
                          </a:solidFill>
                          <a:effectLst/>
                          <a:latin typeface="ＭＳ Ｐゴシック"/>
                        </a:rPr>
                        <a:t>60</a:t>
                      </a:r>
                      <a:r>
                        <a:rPr lang="ja-JP" altLang="en-US" sz="1600" b="0" i="0" u="none" strike="noStrike" dirty="0">
                          <a:solidFill>
                            <a:srgbClr val="000000"/>
                          </a:solidFill>
                          <a:effectLst/>
                          <a:latin typeface="ＭＳ Ｐゴシック"/>
                        </a:rPr>
                        <a:t>分未満</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ja-JP" sz="1600" b="0" i="0" u="none" strike="noStrike" dirty="0">
                          <a:solidFill>
                            <a:srgbClr val="000000"/>
                          </a:solidFill>
                          <a:effectLst/>
                          <a:latin typeface="ＭＳ Ｐゴシック"/>
                        </a:rPr>
                        <a:t>4</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ja-JP" sz="1600" dirty="0"/>
                        <a:t>10</a:t>
                      </a:r>
                      <a:r>
                        <a:rPr lang="ja-JP" altLang="en-US" sz="1600" dirty="0"/>
                        <a:t>分未満</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600" b="0" i="0" u="none" strike="noStrike" dirty="0">
                          <a:solidFill>
                            <a:srgbClr val="000000"/>
                          </a:solidFill>
                          <a:effectLst/>
                          <a:latin typeface="ＭＳ Ｐゴシック"/>
                        </a:rPr>
                        <a:t>リアルタイムとまではいかないが、停止は</a:t>
                      </a:r>
                      <a:r>
                        <a:rPr lang="en-US" altLang="ja-JP" sz="1600" b="0" i="0" u="none" strike="noStrike" dirty="0">
                          <a:solidFill>
                            <a:srgbClr val="000000"/>
                          </a:solidFill>
                          <a:effectLst/>
                          <a:latin typeface="ＭＳ Ｐゴシック"/>
                        </a:rPr>
                        <a:t>10</a:t>
                      </a:r>
                      <a:r>
                        <a:rPr lang="ja-JP" altLang="en-US" sz="1600" b="0" i="0" u="none" strike="noStrike" dirty="0">
                          <a:solidFill>
                            <a:srgbClr val="000000"/>
                          </a:solidFill>
                          <a:effectLst/>
                          <a:latin typeface="ＭＳ Ｐゴシック"/>
                        </a:rPr>
                        <a:t>分程度にしたい</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12609">
                <a:tc>
                  <a:txBody>
                    <a:bodyPr/>
                    <a:lstStyle/>
                    <a:p>
                      <a:pPr algn="ctr" fontAlgn="ctr"/>
                      <a:r>
                        <a:rPr lang="en-US" altLang="ja-JP" sz="1600" u="none" strike="noStrike">
                          <a:effectLst/>
                        </a:rPr>
                        <a:t>2</a:t>
                      </a:r>
                      <a:endParaRPr lang="en-US" altLang="ja-JP" sz="1600" b="0" i="0" u="none" strike="noStrike">
                        <a:solidFill>
                          <a:srgbClr val="000000"/>
                        </a:solidFill>
                        <a:effectLst/>
                        <a:latin typeface="ＭＳ Ｐゴシック"/>
                      </a:endParaRPr>
                    </a:p>
                  </a:txBody>
                  <a:tcPr marL="9185" marR="9185" marT="918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b="0" i="0" u="none" strike="noStrike" dirty="0">
                          <a:solidFill>
                            <a:srgbClr val="000000"/>
                          </a:solidFill>
                          <a:effectLst/>
                          <a:latin typeface="ＭＳ Ｐゴシック"/>
                        </a:rPr>
                        <a:t>B.1.1.1</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600" b="0" i="0" u="none" strike="noStrike" dirty="0">
                          <a:solidFill>
                            <a:srgbClr val="000000"/>
                          </a:solidFill>
                          <a:effectLst/>
                          <a:latin typeface="ＭＳ Ｐゴシック"/>
                        </a:rPr>
                        <a:t>性能・拡張性</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600" b="0" i="0" u="none" strike="noStrike" dirty="0">
                          <a:solidFill>
                            <a:srgbClr val="000000"/>
                          </a:solidFill>
                          <a:effectLst/>
                          <a:latin typeface="ＭＳ Ｐゴシック"/>
                        </a:rPr>
                        <a:t>業務</a:t>
                      </a:r>
                      <a:endParaRPr lang="en-US" altLang="ja-JP" sz="1600" b="0" i="0" u="none" strike="noStrike" dirty="0">
                        <a:solidFill>
                          <a:srgbClr val="000000"/>
                        </a:solidFill>
                        <a:effectLst/>
                        <a:latin typeface="ＭＳ Ｐゴシック"/>
                      </a:endParaRPr>
                    </a:p>
                    <a:p>
                      <a:pPr algn="l" fontAlgn="ctr"/>
                      <a:r>
                        <a:rPr lang="ja-JP" altLang="en-US" sz="1600" b="0" i="0" u="none" strike="noStrike" dirty="0">
                          <a:solidFill>
                            <a:srgbClr val="000000"/>
                          </a:solidFill>
                          <a:effectLst/>
                          <a:latin typeface="ＭＳ Ｐゴシック"/>
                        </a:rPr>
                        <a:t>処理量</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600" b="0" i="0" u="none" strike="noStrike">
                          <a:solidFill>
                            <a:srgbClr val="000000"/>
                          </a:solidFill>
                          <a:effectLst/>
                          <a:latin typeface="ＭＳ Ｐゴシック"/>
                        </a:rPr>
                        <a:t>通常時の業務量</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600" b="0" i="0" u="none" strike="noStrike">
                          <a:solidFill>
                            <a:srgbClr val="000000"/>
                          </a:solidFill>
                          <a:effectLst/>
                          <a:latin typeface="ＭＳ Ｐゴシック"/>
                        </a:rPr>
                        <a:t>ユーザ数</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b="0" i="0" u="none" strike="noStrike">
                          <a:solidFill>
                            <a:srgbClr val="000000"/>
                          </a:solidFill>
                          <a:effectLst/>
                          <a:latin typeface="ＭＳ Ｐゴシック"/>
                        </a:rPr>
                        <a:t>○</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ja-JP" sz="1600" b="0" i="0" u="none" strike="noStrike">
                          <a:solidFill>
                            <a:srgbClr val="000000"/>
                          </a:solidFill>
                          <a:effectLst/>
                          <a:latin typeface="ＭＳ Ｐゴシック"/>
                        </a:rPr>
                        <a:t>1</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600" b="0" i="0" u="none" strike="noStrike" dirty="0">
                          <a:solidFill>
                            <a:srgbClr val="000000"/>
                          </a:solidFill>
                          <a:effectLst/>
                          <a:latin typeface="ＭＳ Ｐゴシック"/>
                        </a:rPr>
                        <a:t>上限が決まっている</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ja-JP" sz="1600" b="0" i="0" u="none" strike="noStrike" dirty="0">
                          <a:solidFill>
                            <a:srgbClr val="000000"/>
                          </a:solidFill>
                          <a:effectLst/>
                          <a:latin typeface="ＭＳ Ｐゴシック"/>
                        </a:rPr>
                        <a:t>1</a:t>
                      </a:r>
                      <a:endParaRPr lang="ja-JP" altLang="en-US" sz="1600" b="0" i="0" u="none" strike="noStrike" dirty="0">
                        <a:solidFill>
                          <a:srgbClr val="000000"/>
                        </a:solidFill>
                        <a:effectLst/>
                        <a:latin typeface="ＭＳ Ｐゴシック"/>
                      </a:endParaRP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600" b="0" i="0" u="none" strike="noStrike" dirty="0">
                          <a:solidFill>
                            <a:srgbClr val="000000"/>
                          </a:solidFill>
                          <a:effectLst/>
                          <a:latin typeface="ＭＳ Ｐゴシック"/>
                        </a:rPr>
                        <a:t>上限が決まっている</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600" b="0" i="0" u="none" strike="noStrike" dirty="0">
                          <a:solidFill>
                            <a:srgbClr val="000000"/>
                          </a:solidFill>
                          <a:effectLst/>
                          <a:latin typeface="ＭＳ Ｐゴシック"/>
                        </a:rPr>
                        <a:t>上限値の見直しが必要</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984858">
                <a:tc>
                  <a:txBody>
                    <a:bodyPr/>
                    <a:lstStyle/>
                    <a:p>
                      <a:pPr algn="ctr" fontAlgn="ctr"/>
                      <a:r>
                        <a:rPr lang="en-US" altLang="ja-JP" sz="1600" u="none" strike="noStrike">
                          <a:effectLst/>
                        </a:rPr>
                        <a:t>3</a:t>
                      </a:r>
                      <a:endParaRPr lang="en-US" altLang="ja-JP" sz="1600" b="0" i="0" u="none" strike="noStrike">
                        <a:solidFill>
                          <a:srgbClr val="000000"/>
                        </a:solidFill>
                        <a:effectLst/>
                        <a:latin typeface="ＭＳ Ｐゴシック"/>
                      </a:endParaRPr>
                    </a:p>
                  </a:txBody>
                  <a:tcPr marL="9185" marR="9185" marT="918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b="0" i="0" u="none" strike="noStrike" dirty="0">
                          <a:solidFill>
                            <a:srgbClr val="000000"/>
                          </a:solidFill>
                          <a:effectLst/>
                          <a:latin typeface="ＭＳ Ｐゴシック"/>
                        </a:rPr>
                        <a:t>C.1.2.4</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600" b="0" i="0" u="none" strike="noStrike" dirty="0">
                          <a:solidFill>
                            <a:srgbClr val="000000"/>
                          </a:solidFill>
                          <a:effectLst/>
                          <a:latin typeface="ＭＳ Ｐゴシック"/>
                        </a:rPr>
                        <a:t>運用・保守性</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600" b="0" i="0" u="none" strike="noStrike" dirty="0">
                          <a:solidFill>
                            <a:srgbClr val="000000"/>
                          </a:solidFill>
                          <a:effectLst/>
                          <a:latin typeface="ＭＳ Ｐゴシック"/>
                        </a:rPr>
                        <a:t>通常</a:t>
                      </a:r>
                      <a:endParaRPr lang="en-US" altLang="ja-JP" sz="1600" b="0" i="0" u="none" strike="noStrike" dirty="0">
                        <a:solidFill>
                          <a:srgbClr val="000000"/>
                        </a:solidFill>
                        <a:effectLst/>
                        <a:latin typeface="ＭＳ Ｐゴシック"/>
                      </a:endParaRPr>
                    </a:p>
                    <a:p>
                      <a:pPr algn="l" fontAlgn="ctr"/>
                      <a:r>
                        <a:rPr lang="ja-JP" altLang="en-US" sz="1600" b="0" i="0" u="none" strike="noStrike" dirty="0">
                          <a:solidFill>
                            <a:srgbClr val="000000"/>
                          </a:solidFill>
                          <a:effectLst/>
                          <a:latin typeface="ＭＳ Ｐゴシック"/>
                        </a:rPr>
                        <a:t>運用</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600" b="0" i="0" u="none" strike="noStrike" dirty="0">
                          <a:solidFill>
                            <a:srgbClr val="000000"/>
                          </a:solidFill>
                          <a:effectLst/>
                          <a:latin typeface="ＭＳ Ｐゴシック"/>
                        </a:rPr>
                        <a:t>バックアップ</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600" b="0" i="0" u="none" strike="noStrike" dirty="0">
                          <a:solidFill>
                            <a:srgbClr val="000000"/>
                          </a:solidFill>
                          <a:effectLst/>
                          <a:latin typeface="ＭＳ Ｐゴシック"/>
                        </a:rPr>
                        <a:t>バックアップ自動化の範囲</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b="0" i="0" u="none" strike="noStrike" dirty="0">
                          <a:solidFill>
                            <a:srgbClr val="000000"/>
                          </a:solidFill>
                          <a:effectLst/>
                          <a:latin typeface="ＭＳ Ｐゴシック"/>
                        </a:rPr>
                        <a:t>○</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ja-JP" sz="1600" b="0" i="0" u="none" strike="noStrike" dirty="0">
                          <a:solidFill>
                            <a:srgbClr val="000000"/>
                          </a:solidFill>
                          <a:effectLst/>
                          <a:latin typeface="ＭＳ Ｐゴシック"/>
                        </a:rPr>
                        <a:t>1</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600" b="0" i="0" u="none" strike="noStrike" dirty="0">
                          <a:solidFill>
                            <a:srgbClr val="000000"/>
                          </a:solidFill>
                          <a:effectLst/>
                          <a:latin typeface="ＭＳ Ｐゴシック"/>
                        </a:rPr>
                        <a:t>一部のステップを手動で行う</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ja-JP" sz="1600" b="0" i="0" u="none" strike="noStrike" dirty="0">
                          <a:solidFill>
                            <a:srgbClr val="000000"/>
                          </a:solidFill>
                          <a:effectLst/>
                          <a:latin typeface="ＭＳ Ｐゴシック"/>
                        </a:rPr>
                        <a:t>2</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ja-JP" altLang="en-US" sz="1600" dirty="0"/>
                        <a:t>全ステップを自動で行う</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600" b="0" i="0" u="none" strike="noStrike" dirty="0">
                          <a:solidFill>
                            <a:srgbClr val="000000"/>
                          </a:solidFill>
                          <a:effectLst/>
                          <a:latin typeface="ＭＳ Ｐゴシック"/>
                        </a:rPr>
                        <a:t>運用コスト削減を重視し、自動化を進める</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472526">
                <a:tc>
                  <a:txBody>
                    <a:bodyPr/>
                    <a:lstStyle/>
                    <a:p>
                      <a:pPr algn="ctr" fontAlgn="ctr"/>
                      <a:r>
                        <a:rPr lang="en-US" altLang="ja-JP" sz="1600" u="none" strike="noStrike">
                          <a:effectLst/>
                        </a:rPr>
                        <a:t>4</a:t>
                      </a:r>
                      <a:endParaRPr lang="en-US" altLang="ja-JP" sz="1600" b="0" i="0" u="none" strike="noStrike">
                        <a:solidFill>
                          <a:srgbClr val="000000"/>
                        </a:solidFill>
                        <a:effectLst/>
                        <a:latin typeface="ＭＳ Ｐゴシック"/>
                      </a:endParaRPr>
                    </a:p>
                  </a:txBody>
                  <a:tcPr marL="9185" marR="9185" marT="918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600" b="0" i="0" u="none" strike="noStrike" dirty="0">
                          <a:solidFill>
                            <a:srgbClr val="000000"/>
                          </a:solidFill>
                          <a:effectLst/>
                          <a:latin typeface="ＭＳ Ｐゴシック"/>
                        </a:rPr>
                        <a:t>D.3.1.1</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600" b="0" i="0" u="none" strike="noStrike" dirty="0">
                          <a:solidFill>
                            <a:srgbClr val="000000"/>
                          </a:solidFill>
                          <a:effectLst/>
                          <a:latin typeface="ＭＳ Ｐゴシック"/>
                        </a:rPr>
                        <a:t>移行性</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zh-TW" altLang="en-US" sz="1600" b="0" i="0" u="none" strike="noStrike">
                          <a:solidFill>
                            <a:srgbClr val="000000"/>
                          </a:solidFill>
                          <a:effectLst/>
                          <a:latin typeface="ＭＳ Ｐゴシック"/>
                        </a:rPr>
                        <a:t>移行対象（機器）</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600" b="0" i="0" u="none" strike="noStrike">
                          <a:solidFill>
                            <a:srgbClr val="000000"/>
                          </a:solidFill>
                          <a:effectLst/>
                          <a:latin typeface="ＭＳ Ｐゴシック"/>
                        </a:rPr>
                        <a:t>移行設備</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600" b="0" i="0" u="none" strike="noStrike" dirty="0">
                          <a:solidFill>
                            <a:srgbClr val="000000"/>
                          </a:solidFill>
                          <a:effectLst/>
                          <a:latin typeface="ＭＳ Ｐゴシック"/>
                        </a:rPr>
                        <a:t>設備・機器の移行内容</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b="0" i="0" u="none" strike="noStrike">
                          <a:solidFill>
                            <a:srgbClr val="000000"/>
                          </a:solidFill>
                          <a:effectLst/>
                          <a:latin typeface="ＭＳ Ｐゴシック"/>
                        </a:rPr>
                        <a:t>○</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ja-JP" sz="1600" b="0" i="0" u="none" strike="noStrike">
                          <a:solidFill>
                            <a:srgbClr val="000000"/>
                          </a:solidFill>
                          <a:effectLst/>
                          <a:latin typeface="ＭＳ Ｐゴシック"/>
                        </a:rPr>
                        <a:t>3</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600" b="0" i="0" u="none" strike="noStrike" dirty="0">
                          <a:solidFill>
                            <a:srgbClr val="000000"/>
                          </a:solidFill>
                          <a:effectLst/>
                          <a:latin typeface="ＭＳ Ｐゴシック"/>
                        </a:rPr>
                        <a:t>移行対象設備・機器のシステム全部を入れ替える</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ja-JP" sz="1600" b="0" i="0" u="none" strike="noStrike" dirty="0">
                          <a:solidFill>
                            <a:srgbClr val="000000"/>
                          </a:solidFill>
                          <a:effectLst/>
                          <a:latin typeface="ＭＳ Ｐゴシック"/>
                        </a:rPr>
                        <a:t>2</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ja-JP" altLang="en-US" sz="1600" dirty="0"/>
                        <a:t>移行対象設備・機器のハードウェア、</a:t>
                      </a:r>
                      <a:r>
                        <a:rPr lang="en-US" altLang="ja-JP" sz="1600" dirty="0"/>
                        <a:t>OS</a:t>
                      </a:r>
                      <a:r>
                        <a:rPr lang="ja-JP" altLang="en-US" sz="1600" dirty="0" err="1"/>
                        <a:t>、</a:t>
                      </a:r>
                      <a:r>
                        <a:rPr lang="ja-JP" altLang="en-US" sz="1600" dirty="0"/>
                        <a:t>ミドルウェアを入れ替える</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600" b="0" i="0" u="none" strike="noStrike" dirty="0">
                          <a:solidFill>
                            <a:srgbClr val="000000"/>
                          </a:solidFill>
                          <a:effectLst/>
                          <a:latin typeface="ＭＳ Ｐゴシック"/>
                        </a:rPr>
                        <a:t>一部機器（ハードウェア）の入れ替えが必要である</a:t>
                      </a:r>
                    </a:p>
                  </a:txBody>
                  <a:tcPr marL="9525" marR="9525"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8" name="Text Box 25">
            <a:extLst>
              <a:ext uri="{FF2B5EF4-FFF2-40B4-BE49-F238E27FC236}">
                <a16:creationId xmlns:a16="http://schemas.microsoft.com/office/drawing/2014/main" id="{E860F7BB-9B49-4AC9-90E9-7E61985F9AEE}"/>
              </a:ext>
            </a:extLst>
          </p:cNvPr>
          <p:cNvSpPr txBox="1">
            <a:spLocks noChangeArrowheads="1"/>
          </p:cNvSpPr>
          <p:nvPr/>
        </p:nvSpPr>
        <p:spPr bwMode="auto">
          <a:xfrm>
            <a:off x="314974" y="6626225"/>
            <a:ext cx="2802370" cy="246221"/>
          </a:xfrm>
          <a:prstGeom prst="rect">
            <a:avLst/>
          </a:prstGeom>
          <a:noFill/>
          <a:ln>
            <a:noFill/>
          </a:ln>
          <a:extLst/>
        </p:spPr>
        <p:txBody>
          <a:bodyPr wrap="none">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defRPr/>
            </a:pPr>
            <a:r>
              <a:rPr lang="en-US" altLang="ja-JP" sz="1000" dirty="0">
                <a:solidFill>
                  <a:schemeClr val="tx1"/>
                </a:solidFill>
                <a:latin typeface="Arial" charset="0"/>
                <a:ea typeface="ＭＳ Ｐゴシック" charset="-128"/>
              </a:rPr>
              <a:t>© </a:t>
            </a:r>
            <a:r>
              <a:rPr lang="en-US" altLang="zh-TW" sz="1000" dirty="0">
                <a:solidFill>
                  <a:schemeClr val="tx1"/>
                </a:solidFill>
                <a:latin typeface="Arial" charset="0"/>
                <a:ea typeface="ＭＳ Ｐゴシック" charset="-128"/>
              </a:rPr>
              <a:t>2010-2018</a:t>
            </a:r>
            <a:r>
              <a:rPr lang="zh-TW" altLang="en-US" sz="1000" dirty="0">
                <a:solidFill>
                  <a:schemeClr val="tx1"/>
                </a:solidFill>
                <a:latin typeface="Arial" charset="0"/>
                <a:ea typeface="ＭＳ Ｐゴシック" charset="-128"/>
              </a:rPr>
              <a:t>　独立行政法人情報処理推進機構</a:t>
            </a:r>
            <a:endParaRPr lang="en-US" altLang="ja-JP" sz="1000" dirty="0">
              <a:solidFill>
                <a:schemeClr val="tx1"/>
              </a:solidFill>
              <a:latin typeface="Arial" charset="0"/>
              <a:ea typeface="ＭＳ Ｐゴシック" charset="-128"/>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03225" y="357188"/>
            <a:ext cx="79708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pPr>
              <a:defRPr/>
            </a:pPr>
            <a:r>
              <a:rPr lang="ja-JP" altLang="en-US" sz="2400" kern="0" dirty="0">
                <a:ea typeface="HGP創英角ｺﾞｼｯｸUB" pitchFamily="50" charset="-128"/>
              </a:rPr>
              <a:t>演習</a:t>
            </a:r>
            <a:r>
              <a:rPr lang="en-US" altLang="ja-JP" sz="2400" kern="0" dirty="0">
                <a:ea typeface="HGP創英角ｺﾞｼｯｸUB" pitchFamily="50" charset="-128"/>
              </a:rPr>
              <a:t>5</a:t>
            </a:r>
            <a:r>
              <a:rPr lang="ja-JP" altLang="en-US" sz="2400" kern="0" dirty="0">
                <a:ea typeface="HGP創英角ｺﾞｼｯｸUB" pitchFamily="50" charset="-128"/>
              </a:rPr>
              <a:t>：機能要求と非機能要求の関連付け</a:t>
            </a:r>
            <a:endParaRPr lang="en-US" altLang="ja-JP" sz="2400" kern="0" dirty="0">
              <a:ea typeface="HGP創英角ｺﾞｼｯｸUB" pitchFamily="50" charset="-128"/>
            </a:endParaRPr>
          </a:p>
        </p:txBody>
      </p:sp>
      <p:sp>
        <p:nvSpPr>
          <p:cNvPr id="17411" name="Rectangle 3"/>
          <p:cNvSpPr txBox="1">
            <a:spLocks noChangeArrowheads="1"/>
          </p:cNvSpPr>
          <p:nvPr/>
        </p:nvSpPr>
        <p:spPr bwMode="auto">
          <a:xfrm>
            <a:off x="484188" y="881063"/>
            <a:ext cx="8537575" cy="559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n"/>
              <a:defRPr kumimoji="1" sz="2400">
                <a:solidFill>
                  <a:schemeClr val="tx1"/>
                </a:solidFill>
                <a:latin typeface="ＭＳ ゴシック" panose="020B0609070205080204" pitchFamily="49" charset="-128"/>
                <a:ea typeface="ＭＳ Ｐゴシック" panose="020B0600070205080204" pitchFamily="50" charset="-128"/>
              </a:defRPr>
            </a:lvl1pPr>
            <a:lvl2pPr marL="742950" indent="-285750">
              <a:spcBef>
                <a:spcPct val="20000"/>
              </a:spcBef>
              <a:buClr>
                <a:schemeClr val="hlink"/>
              </a:buClr>
              <a:buSzPct val="90000"/>
              <a:buFont typeface="Wingdings" panose="05000000000000000000" pitchFamily="2" charset="2"/>
              <a:buChar char="l"/>
              <a:defRPr kumimoji="1" sz="2000">
                <a:solidFill>
                  <a:schemeClr val="tx1"/>
                </a:solidFill>
                <a:latin typeface="ＭＳ ゴシック" panose="020B0609070205080204" pitchFamily="49" charset="-128"/>
                <a:ea typeface="ＭＳ Ｐゴシック" panose="020B0600070205080204" pitchFamily="50" charset="-128"/>
              </a:defRPr>
            </a:lvl2pPr>
            <a:lvl3pPr marL="1143000" indent="-228600">
              <a:spcBef>
                <a:spcPct val="20000"/>
              </a:spcBef>
              <a:buClr>
                <a:schemeClr val="hlink"/>
              </a:buClr>
              <a:buSzPct val="80000"/>
              <a:buFont typeface="Wingdings" panose="05000000000000000000" pitchFamily="2" charset="2"/>
              <a:buChar char="n"/>
              <a:defRPr kumimoji="1">
                <a:solidFill>
                  <a:schemeClr val="tx1"/>
                </a:solidFill>
                <a:latin typeface="ＭＳ ゴシック" panose="020B0609070205080204" pitchFamily="49" charset="-128"/>
                <a:ea typeface="ＭＳ Ｐゴシック" panose="020B0600070205080204" pitchFamily="50" charset="-128"/>
              </a:defRPr>
            </a:lvl3pPr>
            <a:lvl4pPr marL="1600200" indent="-228600">
              <a:spcBef>
                <a:spcPct val="20000"/>
              </a:spcBef>
              <a:buClr>
                <a:schemeClr val="hlink"/>
              </a:buClr>
              <a:buSzPct val="70000"/>
              <a:buFont typeface="Wingdings" panose="05000000000000000000" pitchFamily="2" charset="2"/>
              <a:buChar char="l"/>
              <a:defRPr kumimoji="1" sz="1600">
                <a:solidFill>
                  <a:schemeClr val="tx1"/>
                </a:solidFill>
                <a:latin typeface="ＭＳ ゴシック" panose="020B0609070205080204" pitchFamily="49" charset="-128"/>
                <a:ea typeface="ＭＳ Ｐゴシック" panose="020B0600070205080204" pitchFamily="50" charset="-128"/>
              </a:defRPr>
            </a:lvl4pPr>
            <a:lvl5pPr marL="2057400" indent="-228600">
              <a:spcBef>
                <a:spcPct val="20000"/>
              </a:spcBef>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1400">
                <a:solidFill>
                  <a:schemeClr val="tx1"/>
                </a:solidFill>
                <a:latin typeface="ＭＳ ゴシック" panose="020B0609070205080204" pitchFamily="49" charset="-128"/>
                <a:ea typeface="ＭＳ Ｐゴシック" panose="020B0600070205080204" pitchFamily="50" charset="-128"/>
              </a:defRPr>
            </a:lvl9pPr>
          </a:lstStyle>
          <a:p>
            <a:r>
              <a:rPr lang="ja-JP" altLang="en-US" sz="1600"/>
              <a:t>システム名：災害時安否通報システム</a:t>
            </a:r>
            <a:endParaRPr lang="en-US" altLang="ja-JP" sz="1600"/>
          </a:p>
        </p:txBody>
      </p:sp>
      <p:graphicFrame>
        <p:nvGraphicFramePr>
          <p:cNvPr id="6" name="表 5"/>
          <p:cNvGraphicFramePr>
            <a:graphicFrameLocks noGrp="1"/>
          </p:cNvGraphicFramePr>
          <p:nvPr/>
        </p:nvGraphicFramePr>
        <p:xfrm>
          <a:off x="471488" y="1308100"/>
          <a:ext cx="8401050" cy="3773488"/>
        </p:xfrm>
        <a:graphic>
          <a:graphicData uri="http://schemas.openxmlformats.org/drawingml/2006/table">
            <a:tbl>
              <a:tblPr>
                <a:tableStyleId>{22838BEF-8BB2-4498-84A7-C5851F593DF1}</a:tableStyleId>
              </a:tblPr>
              <a:tblGrid>
                <a:gridCol w="1014268">
                  <a:extLst>
                    <a:ext uri="{9D8B030D-6E8A-4147-A177-3AD203B41FA5}">
                      <a16:colId xmlns:a16="http://schemas.microsoft.com/office/drawing/2014/main" val="20000"/>
                    </a:ext>
                  </a:extLst>
                </a:gridCol>
                <a:gridCol w="1200552">
                  <a:extLst>
                    <a:ext uri="{9D8B030D-6E8A-4147-A177-3AD203B41FA5}">
                      <a16:colId xmlns:a16="http://schemas.microsoft.com/office/drawing/2014/main" val="20001"/>
                    </a:ext>
                  </a:extLst>
                </a:gridCol>
                <a:gridCol w="993561">
                  <a:extLst>
                    <a:ext uri="{9D8B030D-6E8A-4147-A177-3AD203B41FA5}">
                      <a16:colId xmlns:a16="http://schemas.microsoft.com/office/drawing/2014/main" val="20002"/>
                    </a:ext>
                  </a:extLst>
                </a:gridCol>
                <a:gridCol w="1169502">
                  <a:extLst>
                    <a:ext uri="{9D8B030D-6E8A-4147-A177-3AD203B41FA5}">
                      <a16:colId xmlns:a16="http://schemas.microsoft.com/office/drawing/2014/main" val="20003"/>
                    </a:ext>
                  </a:extLst>
                </a:gridCol>
                <a:gridCol w="1554382">
                  <a:extLst>
                    <a:ext uri="{9D8B030D-6E8A-4147-A177-3AD203B41FA5}">
                      <a16:colId xmlns:a16="http://schemas.microsoft.com/office/drawing/2014/main" val="20004"/>
                    </a:ext>
                  </a:extLst>
                </a:gridCol>
                <a:gridCol w="1554382">
                  <a:extLst>
                    <a:ext uri="{9D8B030D-6E8A-4147-A177-3AD203B41FA5}">
                      <a16:colId xmlns:a16="http://schemas.microsoft.com/office/drawing/2014/main" val="20005"/>
                    </a:ext>
                  </a:extLst>
                </a:gridCol>
                <a:gridCol w="457201">
                  <a:extLst>
                    <a:ext uri="{9D8B030D-6E8A-4147-A177-3AD203B41FA5}">
                      <a16:colId xmlns:a16="http://schemas.microsoft.com/office/drawing/2014/main" val="20006"/>
                    </a:ext>
                  </a:extLst>
                </a:gridCol>
                <a:gridCol w="457202">
                  <a:extLst>
                    <a:ext uri="{9D8B030D-6E8A-4147-A177-3AD203B41FA5}">
                      <a16:colId xmlns:a16="http://schemas.microsoft.com/office/drawing/2014/main" val="20007"/>
                    </a:ext>
                  </a:extLst>
                </a:gridCol>
              </a:tblGrid>
              <a:tr h="340100">
                <a:tc rowSpan="2">
                  <a:txBody>
                    <a:bodyPr/>
                    <a:lstStyle/>
                    <a:p>
                      <a:pPr algn="ctr" fontAlgn="ctr"/>
                      <a:r>
                        <a:rPr lang="ja-JP" altLang="en-US" sz="1600" b="0" i="0" u="none" strike="noStrike" dirty="0">
                          <a:effectLst/>
                          <a:latin typeface="ＭＳ Ｐゴシック"/>
                        </a:rPr>
                        <a:t>利用者等</a:t>
                      </a:r>
                    </a:p>
                  </a:txBody>
                  <a:tcPr marL="9524" marR="9524"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ctr"/>
                      <a:r>
                        <a:rPr lang="ja-JP" altLang="en-US" sz="1600" b="0" i="0" u="none" strike="noStrike" dirty="0">
                          <a:effectLst/>
                          <a:latin typeface="ＭＳ Ｐゴシック"/>
                        </a:rPr>
                        <a:t>目的、手段、活動内容など</a:t>
                      </a:r>
                    </a:p>
                  </a:txBody>
                  <a:tcPr marL="9524" marR="9524"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ctr"/>
                      <a:r>
                        <a:rPr lang="ja-JP" altLang="en-US" sz="1600" b="0" i="0" u="none" strike="noStrike" dirty="0">
                          <a:effectLst/>
                          <a:latin typeface="ＭＳ Ｐゴシック"/>
                        </a:rPr>
                        <a:t>実現方式等</a:t>
                      </a:r>
                    </a:p>
                  </a:txBody>
                  <a:tcPr marL="9524" marR="9524"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ctr"/>
                      <a:r>
                        <a:rPr lang="ja-JP" altLang="en-US" sz="1600" b="0" i="0" u="none" strike="noStrike" dirty="0">
                          <a:effectLst/>
                          <a:latin typeface="ＭＳ Ｐゴシック"/>
                        </a:rPr>
                        <a:t>機能要求</a:t>
                      </a:r>
                    </a:p>
                  </a:txBody>
                  <a:tcPr marL="9524" marR="9524"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fontAlgn="ctr"/>
                      <a:r>
                        <a:rPr lang="ja-JP" altLang="en-US" sz="1600" b="0" i="0" u="none" strike="noStrike" dirty="0">
                          <a:effectLst/>
                          <a:latin typeface="ＭＳ Ｐゴシック"/>
                        </a:rPr>
                        <a:t>非機能要求（非機能要求の</a:t>
                      </a:r>
                      <a:r>
                        <a:rPr lang="en-US" altLang="ja-JP" sz="1600" b="0" i="0" u="none" strike="noStrike" dirty="0">
                          <a:effectLst/>
                          <a:latin typeface="ＭＳ Ｐゴシック"/>
                        </a:rPr>
                        <a:t>6</a:t>
                      </a:r>
                      <a:r>
                        <a:rPr lang="ja-JP" altLang="en-US" sz="1600" b="0" i="0" u="none" strike="noStrike" dirty="0">
                          <a:effectLst/>
                          <a:latin typeface="ＭＳ Ｐゴシック"/>
                        </a:rPr>
                        <a:t>大要素）</a:t>
                      </a:r>
                    </a:p>
                  </a:txBody>
                  <a:tcPr marL="9524" marR="9524"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97289">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ja-JP" altLang="en-US" sz="1600" b="0" i="0" u="none" strike="noStrike" dirty="0">
                          <a:effectLst/>
                          <a:latin typeface="ＭＳ Ｐゴシック"/>
                        </a:rPr>
                        <a:t>可用性</a:t>
                      </a:r>
                    </a:p>
                  </a:txBody>
                  <a:tcPr marL="9524" marR="9524"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ja-JP" altLang="en-US" sz="1600" b="0" i="0" u="none" strike="noStrike" dirty="0">
                          <a:effectLst/>
                          <a:latin typeface="ＭＳ Ｐゴシック"/>
                        </a:rPr>
                        <a:t>性能・拡張性</a:t>
                      </a:r>
                    </a:p>
                  </a:txBody>
                  <a:tcPr marL="9524" marR="9524"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ja-JP" sz="1600" b="0" i="0" u="none" strike="noStrike" dirty="0">
                          <a:effectLst/>
                          <a:latin typeface="ＭＳ Ｐゴシック"/>
                        </a:rPr>
                        <a:t>…</a:t>
                      </a:r>
                      <a:endParaRPr lang="ja-JP" altLang="en-US" sz="1600" b="0" i="0" u="none" strike="noStrike" dirty="0">
                        <a:effectLst/>
                        <a:latin typeface="ＭＳ Ｐゴシック"/>
                      </a:endParaRPr>
                    </a:p>
                  </a:txBody>
                  <a:tcPr marL="9524" marR="9524"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effectLst/>
                          <a:latin typeface="ＭＳ Ｐゴシック"/>
                        </a:rPr>
                        <a:t>…</a:t>
                      </a:r>
                      <a:endParaRPr lang="ja-JP" altLang="en-US" sz="1600" b="0" i="0" u="none" strike="noStrike" dirty="0">
                        <a:effectLst/>
                        <a:latin typeface="ＭＳ Ｐゴシック"/>
                      </a:endParaRPr>
                    </a:p>
                  </a:txBody>
                  <a:tcPr marL="9524" marR="9524"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36099">
                <a:tc>
                  <a:txBody>
                    <a:bodyPr/>
                    <a:lstStyle/>
                    <a:p>
                      <a:r>
                        <a:rPr lang="zh-CN" altLang="en-US" sz="1600" dirty="0"/>
                        <a:t>災害対策担当役員／担当者</a:t>
                      </a:r>
                      <a:endParaRPr lang="ja-JP" altLang="en-US" sz="1600" dirty="0"/>
                    </a:p>
                  </a:txBody>
                  <a:tcPr marL="9184" marR="9184" marT="91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ja-JP" altLang="en-US" sz="1600" dirty="0"/>
                        <a:t>・社員全員の安否把握（メール連絡、直接連絡）</a:t>
                      </a:r>
                    </a:p>
                    <a:p>
                      <a:r>
                        <a:rPr lang="ja-JP" altLang="en-US" sz="1600" dirty="0"/>
                        <a:t>・未連絡社員の即時リストアップ</a:t>
                      </a:r>
                      <a:endParaRPr lang="en-US" altLang="ja-JP" sz="1600" dirty="0"/>
                    </a:p>
                    <a:p>
                      <a:r>
                        <a:rPr lang="ja-JP" altLang="en-US" sz="1600" dirty="0" err="1"/>
                        <a:t>、</a:t>
                      </a:r>
                      <a:r>
                        <a:rPr lang="ja-JP" altLang="en-US" sz="1600" dirty="0"/>
                        <a:t>など</a:t>
                      </a:r>
                    </a:p>
                  </a:txBody>
                  <a:tcPr marL="9524" marR="9524"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ja-JP" altLang="en-US" sz="1600" dirty="0"/>
                        <a:t>・未連絡社員の迅速な抽出と連絡要請メールの即時、定期的自動送信</a:t>
                      </a:r>
                    </a:p>
                  </a:txBody>
                  <a:tcPr marL="9524" marR="9524"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ja-JP" altLang="en-US" sz="1600" dirty="0"/>
                        <a:t>・安否通報メール受信一覧作成機能</a:t>
                      </a:r>
                    </a:p>
                    <a:p>
                      <a:r>
                        <a:rPr lang="ja-JP" altLang="en-US" sz="1600" dirty="0"/>
                        <a:t>・未通報者への通報要請メール自動送信機能</a:t>
                      </a:r>
                    </a:p>
                  </a:txBody>
                  <a:tcPr marL="9524" marR="9524"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ja-JP" altLang="en-US" sz="1600" dirty="0"/>
                        <a:t>効率的、経済的に実現できること</a:t>
                      </a:r>
                    </a:p>
                    <a:p>
                      <a:r>
                        <a:rPr lang="ja-JP" altLang="en-US" sz="1600" b="1" dirty="0"/>
                        <a:t>・運用時間（通常）：レベル</a:t>
                      </a:r>
                      <a:r>
                        <a:rPr lang="en-US" altLang="ja-JP" sz="1600" b="1" dirty="0"/>
                        <a:t>3</a:t>
                      </a:r>
                    </a:p>
                    <a:p>
                      <a:r>
                        <a:rPr lang="ja-JP" altLang="en-US" sz="1600" b="1" dirty="0"/>
                        <a:t>・計画停止：レベル</a:t>
                      </a:r>
                      <a:r>
                        <a:rPr lang="en-US" altLang="ja-JP" sz="1600" b="1" dirty="0"/>
                        <a:t>0</a:t>
                      </a:r>
                      <a:endParaRPr lang="ja-JP" altLang="en-US" sz="1600" b="1" dirty="0"/>
                    </a:p>
                  </a:txBody>
                  <a:tcPr marL="9184" marR="9184" marT="91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ja-JP" altLang="en-US" sz="1600" dirty="0"/>
                        <a:t>代替サーバなどは原則不要</a:t>
                      </a:r>
                    </a:p>
                    <a:p>
                      <a:r>
                        <a:rPr lang="ja-JP" altLang="en-US" sz="1600" b="1" dirty="0"/>
                        <a:t>・ユーザ数：レベル</a:t>
                      </a:r>
                      <a:r>
                        <a:rPr lang="en-US" altLang="ja-JP" sz="1600" b="1" dirty="0"/>
                        <a:t>0</a:t>
                      </a:r>
                      <a:r>
                        <a:rPr lang="ja-JP" altLang="en-US" sz="1600" b="1" dirty="0"/>
                        <a:t>（特定ユーザのみ）</a:t>
                      </a:r>
                    </a:p>
                    <a:p>
                      <a:r>
                        <a:rPr lang="ja-JP" altLang="en-US" sz="1600" b="1" dirty="0"/>
                        <a:t>・同時アクセス数：レベル</a:t>
                      </a:r>
                      <a:r>
                        <a:rPr lang="en-US" altLang="ja-JP" sz="1600" b="1" dirty="0"/>
                        <a:t>1</a:t>
                      </a:r>
                      <a:r>
                        <a:rPr lang="ja-JP" altLang="en-US" sz="1600" b="1" dirty="0"/>
                        <a:t>（上限あり）</a:t>
                      </a:r>
                    </a:p>
                  </a:txBody>
                  <a:tcPr marL="9524" marR="9524"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ja-JP" altLang="en-US" sz="1600" dirty="0"/>
                    </a:p>
                  </a:txBody>
                  <a:tcPr marL="9524" marR="9524"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ja-JP" altLang="en-US" sz="1600" dirty="0"/>
                    </a:p>
                  </a:txBody>
                  <a:tcPr marL="9524" marR="9524"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8" name="Text Box 25">
            <a:extLst>
              <a:ext uri="{FF2B5EF4-FFF2-40B4-BE49-F238E27FC236}">
                <a16:creationId xmlns:a16="http://schemas.microsoft.com/office/drawing/2014/main" id="{72112DCC-322B-4118-8916-9BD7ABA2A127}"/>
              </a:ext>
            </a:extLst>
          </p:cNvPr>
          <p:cNvSpPr txBox="1">
            <a:spLocks noChangeArrowheads="1"/>
          </p:cNvSpPr>
          <p:nvPr/>
        </p:nvSpPr>
        <p:spPr bwMode="auto">
          <a:xfrm>
            <a:off x="314974" y="6626225"/>
            <a:ext cx="2802370" cy="246221"/>
          </a:xfrm>
          <a:prstGeom prst="rect">
            <a:avLst/>
          </a:prstGeom>
          <a:noFill/>
          <a:ln>
            <a:noFill/>
          </a:ln>
          <a:extLst/>
        </p:spPr>
        <p:txBody>
          <a:bodyPr wrap="none">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algn="ctr"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defRPr/>
            </a:pPr>
            <a:r>
              <a:rPr lang="en-US" altLang="ja-JP" sz="1000" dirty="0">
                <a:solidFill>
                  <a:schemeClr val="tx1"/>
                </a:solidFill>
                <a:latin typeface="Arial" charset="0"/>
                <a:ea typeface="ＭＳ Ｐゴシック" charset="-128"/>
              </a:rPr>
              <a:t>© </a:t>
            </a:r>
            <a:r>
              <a:rPr lang="en-US" altLang="zh-TW" sz="1000" dirty="0">
                <a:solidFill>
                  <a:schemeClr val="tx1"/>
                </a:solidFill>
                <a:latin typeface="Arial" charset="0"/>
                <a:ea typeface="ＭＳ Ｐゴシック" charset="-128"/>
              </a:rPr>
              <a:t>2010-2018</a:t>
            </a:r>
            <a:r>
              <a:rPr lang="zh-TW" altLang="en-US" sz="1000" dirty="0">
                <a:solidFill>
                  <a:schemeClr val="tx1"/>
                </a:solidFill>
                <a:latin typeface="Arial" charset="0"/>
                <a:ea typeface="ＭＳ Ｐゴシック" charset="-128"/>
              </a:rPr>
              <a:t>　独立行政法人情報処理推進機構</a:t>
            </a:r>
            <a:endParaRPr lang="en-US" altLang="ja-JP" sz="1000" dirty="0">
              <a:solidFill>
                <a:schemeClr val="tx1"/>
              </a:solidFill>
              <a:latin typeface="Arial" charset="0"/>
              <a:ea typeface="ＭＳ Ｐゴシック" charset="-128"/>
            </a:endParaRPr>
          </a:p>
        </p:txBody>
      </p:sp>
    </p:spTree>
  </p:cSld>
  <p:clrMapOvr>
    <a:masterClrMapping/>
  </p:clrMapOvr>
  <p:transition/>
</p:sld>
</file>

<file path=ppt/theme/theme1.xml><?xml version="1.0" encoding="utf-8"?>
<a:theme xmlns:a="http://schemas.openxmlformats.org/drawingml/2006/main" name="SEC主催セミナーテンプレート2009">
  <a:themeElements>
    <a:clrScheme name="SEC主催セミナーテンプレート2009 15">
      <a:dk1>
        <a:srgbClr val="000000"/>
      </a:dk1>
      <a:lt1>
        <a:srgbClr val="FFFFFF"/>
      </a:lt1>
      <a:dk2>
        <a:srgbClr val="000000"/>
      </a:dk2>
      <a:lt2>
        <a:srgbClr val="808080"/>
      </a:lt2>
      <a:accent1>
        <a:srgbClr val="CCECFF"/>
      </a:accent1>
      <a:accent2>
        <a:srgbClr val="9999FF"/>
      </a:accent2>
      <a:accent3>
        <a:srgbClr val="FFFFFF"/>
      </a:accent3>
      <a:accent4>
        <a:srgbClr val="000000"/>
      </a:accent4>
      <a:accent5>
        <a:srgbClr val="E2F4FF"/>
      </a:accent5>
      <a:accent6>
        <a:srgbClr val="8A8AE7"/>
      </a:accent6>
      <a:hlink>
        <a:srgbClr val="339966"/>
      </a:hlink>
      <a:folHlink>
        <a:srgbClr val="FF7C80"/>
      </a:folHlink>
    </a:clrScheme>
    <a:fontScheme name="SEC主催セミナーテンプレート2009">
      <a:majorFont>
        <a:latin typeface="ＭＳ ゴシック"/>
        <a:ea typeface="ＭＳ ゴシック"/>
        <a:cs typeface=""/>
      </a:majorFont>
      <a:minorFont>
        <a:latin typeface="ＭＳ ゴシック"/>
        <a:ea typeface="ＭＳ 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dbl"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3200" b="0" i="0" u="none" strike="noStrike" cap="none" normalizeH="0" baseline="0" smtClean="0">
            <a:ln>
              <a:noFill/>
            </a:ln>
            <a:solidFill>
              <a:schemeClr val="tx2"/>
            </a:solidFill>
            <a:effectLst/>
            <a:latin typeface="ＭＳ ゴシック" pitchFamily="49" charset="-128"/>
            <a:ea typeface="ＭＳ ゴシック" pitchFamily="49" charset="-128"/>
          </a:defRPr>
        </a:defPPr>
      </a:lstStyle>
    </a:spDef>
    <a:lnDef>
      <a:spPr bwMode="auto">
        <a:ln>
          <a:solidFill>
            <a:schemeClr val="tx1"/>
          </a:solidFill>
          <a:headEnd type="none" w="med" len="med"/>
          <a:tailEnd type="none" w="med" len="med"/>
        </a:ln>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SEC主催セミナーテンプレート2009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C主催セミナーテンプレート2009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C主催セミナーテンプレート2009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C主催セミナーテンプレート2009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C主催セミナーテンプレート2009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C主催セミナーテンプレート2009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C主催セミナーテンプレート2009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C主催セミナーテンプレート2009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C主催セミナーテンプレート2009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C主催セミナーテンプレート2009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C主催セミナーテンプレート2009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C主催セミナーテンプレート2009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EC主催セミナーテンプレート2009 1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CCFF99"/>
        </a:hlink>
        <a:folHlink>
          <a:srgbClr val="AF67FF"/>
        </a:folHlink>
      </a:clrScheme>
      <a:clrMap bg1="lt1" tx1="dk1" bg2="lt2" tx2="dk2" accent1="accent1" accent2="accent2" accent3="accent3" accent4="accent4" accent5="accent5" accent6="accent6" hlink="hlink" folHlink="folHlink"/>
    </a:extraClrScheme>
    <a:extraClrScheme>
      <a:clrScheme name="SEC主催セミナーテンプレート2009 14">
        <a:dk1>
          <a:srgbClr val="000000"/>
        </a:dk1>
        <a:lt1>
          <a:srgbClr val="FFFFFF"/>
        </a:lt1>
        <a:dk2>
          <a:srgbClr val="000000"/>
        </a:dk2>
        <a:lt2>
          <a:srgbClr val="808080"/>
        </a:lt2>
        <a:accent1>
          <a:srgbClr val="CCECFF"/>
        </a:accent1>
        <a:accent2>
          <a:srgbClr val="CCCCFF"/>
        </a:accent2>
        <a:accent3>
          <a:srgbClr val="FFFFFF"/>
        </a:accent3>
        <a:accent4>
          <a:srgbClr val="000000"/>
        </a:accent4>
        <a:accent5>
          <a:srgbClr val="E2F4FF"/>
        </a:accent5>
        <a:accent6>
          <a:srgbClr val="B9B9E7"/>
        </a:accent6>
        <a:hlink>
          <a:srgbClr val="339966"/>
        </a:hlink>
        <a:folHlink>
          <a:srgbClr val="FF7C80"/>
        </a:folHlink>
      </a:clrScheme>
      <a:clrMap bg1="lt1" tx1="dk1" bg2="lt2" tx2="dk2" accent1="accent1" accent2="accent2" accent3="accent3" accent4="accent4" accent5="accent5" accent6="accent6" hlink="hlink" folHlink="folHlink"/>
    </a:extraClrScheme>
    <a:extraClrScheme>
      <a:clrScheme name="SEC主催セミナーテンプレート2009 15">
        <a:dk1>
          <a:srgbClr val="000000"/>
        </a:dk1>
        <a:lt1>
          <a:srgbClr val="FFFFFF"/>
        </a:lt1>
        <a:dk2>
          <a:srgbClr val="000000"/>
        </a:dk2>
        <a:lt2>
          <a:srgbClr val="808080"/>
        </a:lt2>
        <a:accent1>
          <a:srgbClr val="CCECFF"/>
        </a:accent1>
        <a:accent2>
          <a:srgbClr val="9999FF"/>
        </a:accent2>
        <a:accent3>
          <a:srgbClr val="FFFFFF"/>
        </a:accent3>
        <a:accent4>
          <a:srgbClr val="000000"/>
        </a:accent4>
        <a:accent5>
          <a:srgbClr val="E2F4FF"/>
        </a:accent5>
        <a:accent6>
          <a:srgbClr val="8A8AE7"/>
        </a:accent6>
        <a:hlink>
          <a:srgbClr val="339966"/>
        </a:hlink>
        <a:folHlink>
          <a:srgbClr val="FF7C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IPA01">
  <a:themeElements>
    <a:clrScheme name="IPA01 15">
      <a:dk1>
        <a:srgbClr val="000000"/>
      </a:dk1>
      <a:lt1>
        <a:srgbClr val="FFFFFF"/>
      </a:lt1>
      <a:dk2>
        <a:srgbClr val="000000"/>
      </a:dk2>
      <a:lt2>
        <a:srgbClr val="808080"/>
      </a:lt2>
      <a:accent1>
        <a:srgbClr val="CCECFF"/>
      </a:accent1>
      <a:accent2>
        <a:srgbClr val="9999FF"/>
      </a:accent2>
      <a:accent3>
        <a:srgbClr val="FFFFFF"/>
      </a:accent3>
      <a:accent4>
        <a:srgbClr val="000000"/>
      </a:accent4>
      <a:accent5>
        <a:srgbClr val="E2F4FF"/>
      </a:accent5>
      <a:accent6>
        <a:srgbClr val="8A8AE7"/>
      </a:accent6>
      <a:hlink>
        <a:srgbClr val="339966"/>
      </a:hlink>
      <a:folHlink>
        <a:srgbClr val="FF7C80"/>
      </a:folHlink>
    </a:clrScheme>
    <a:fontScheme name="2_IPA01">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IPA0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PA0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PA0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PA0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PA0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PA0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PA0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PA0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PA0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PA0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PA0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PA0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PA01 1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CCFF99"/>
        </a:hlink>
        <a:folHlink>
          <a:srgbClr val="AF67FF"/>
        </a:folHlink>
      </a:clrScheme>
      <a:clrMap bg1="lt1" tx1="dk1" bg2="lt2" tx2="dk2" accent1="accent1" accent2="accent2" accent3="accent3" accent4="accent4" accent5="accent5" accent6="accent6" hlink="hlink" folHlink="folHlink"/>
    </a:extraClrScheme>
    <a:extraClrScheme>
      <a:clrScheme name="IPA01 14">
        <a:dk1>
          <a:srgbClr val="000000"/>
        </a:dk1>
        <a:lt1>
          <a:srgbClr val="FFFFFF"/>
        </a:lt1>
        <a:dk2>
          <a:srgbClr val="000000"/>
        </a:dk2>
        <a:lt2>
          <a:srgbClr val="808080"/>
        </a:lt2>
        <a:accent1>
          <a:srgbClr val="CCECFF"/>
        </a:accent1>
        <a:accent2>
          <a:srgbClr val="CCCCFF"/>
        </a:accent2>
        <a:accent3>
          <a:srgbClr val="FFFFFF"/>
        </a:accent3>
        <a:accent4>
          <a:srgbClr val="000000"/>
        </a:accent4>
        <a:accent5>
          <a:srgbClr val="E2F4FF"/>
        </a:accent5>
        <a:accent6>
          <a:srgbClr val="B9B9E7"/>
        </a:accent6>
        <a:hlink>
          <a:srgbClr val="339966"/>
        </a:hlink>
        <a:folHlink>
          <a:srgbClr val="FF7C80"/>
        </a:folHlink>
      </a:clrScheme>
      <a:clrMap bg1="lt1" tx1="dk1" bg2="lt2" tx2="dk2" accent1="accent1" accent2="accent2" accent3="accent3" accent4="accent4" accent5="accent5" accent6="accent6" hlink="hlink" folHlink="folHlink"/>
    </a:extraClrScheme>
    <a:extraClrScheme>
      <a:clrScheme name="IPA01 15">
        <a:dk1>
          <a:srgbClr val="000000"/>
        </a:dk1>
        <a:lt1>
          <a:srgbClr val="FFFFFF"/>
        </a:lt1>
        <a:dk2>
          <a:srgbClr val="000000"/>
        </a:dk2>
        <a:lt2>
          <a:srgbClr val="808080"/>
        </a:lt2>
        <a:accent1>
          <a:srgbClr val="CCECFF"/>
        </a:accent1>
        <a:accent2>
          <a:srgbClr val="9999FF"/>
        </a:accent2>
        <a:accent3>
          <a:srgbClr val="FFFFFF"/>
        </a:accent3>
        <a:accent4>
          <a:srgbClr val="000000"/>
        </a:accent4>
        <a:accent5>
          <a:srgbClr val="E2F4FF"/>
        </a:accent5>
        <a:accent6>
          <a:srgbClr val="8A8AE7"/>
        </a:accent6>
        <a:hlink>
          <a:srgbClr val="339966"/>
        </a:hlink>
        <a:folHlink>
          <a:srgbClr val="FF7C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SEC主催セミナーテンプレート2009</Template>
  <TotalTime>0</TotalTime>
  <Words>1227</Words>
  <PresentationFormat>画面に合わせる (4:3)</PresentationFormat>
  <Paragraphs>264</Paragraphs>
  <Slides>6</Slides>
  <Notes>6</Notes>
  <HiddenSlides>0</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6</vt:i4>
      </vt:variant>
    </vt:vector>
  </HeadingPairs>
  <TitlesOfParts>
    <vt:vector size="17" baseType="lpstr">
      <vt:lpstr>Arial Unicode MS</vt:lpstr>
      <vt:lpstr>HGP創英角ｺﾞｼｯｸUB</vt:lpstr>
      <vt:lpstr>IPA Pゴシック</vt:lpstr>
      <vt:lpstr>ＭＳ Ｐゴシック</vt:lpstr>
      <vt:lpstr>ＭＳ Ｐ明朝</vt:lpstr>
      <vt:lpstr>ＭＳ ゴシック</vt:lpstr>
      <vt:lpstr>メイリオ</vt:lpstr>
      <vt:lpstr>Arial</vt:lpstr>
      <vt:lpstr>Wingdings</vt:lpstr>
      <vt:lpstr>SEC主催セミナーテンプレート2009</vt:lpstr>
      <vt:lpstr>2_IPA01</vt:lpstr>
      <vt:lpstr>演習１～５　解答例(抜粋）</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dcterms:created xsi:type="dcterms:W3CDTF">2012-10-25T02:30:21Z</dcterms:created>
  <dcterms:modified xsi:type="dcterms:W3CDTF">2018-04-19T11:11:20Z</dcterms:modified>
</cp:coreProperties>
</file>