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p:sldMasterIdLst>
    <p:sldMasterId id="2147483649" r:id="rId1"/>
    <p:sldMasterId id="2147483733" r:id="rId2"/>
  </p:sldMasterIdLst>
  <p:notesMasterIdLst>
    <p:notesMasterId r:id="rId6"/>
  </p:notesMasterIdLst>
  <p:handoutMasterIdLst>
    <p:handoutMasterId r:id="rId7"/>
  </p:handoutMasterIdLst>
  <p:sldIdLst>
    <p:sldId id="434" r:id="rId3"/>
    <p:sldId id="432" r:id="rId4"/>
    <p:sldId id="433" r:id="rId5"/>
  </p:sldIdLst>
  <p:sldSz cx="9144000" cy="6858000" type="screen4x3"/>
  <p:notesSz cx="6797675" cy="9926638"/>
  <p:defaultTextStyle>
    <a:defPPr>
      <a:defRPr lang="ja-JP"/>
    </a:defPPr>
    <a:lvl1pPr algn="l" rtl="0" fontAlgn="base">
      <a:spcBef>
        <a:spcPct val="0"/>
      </a:spcBef>
      <a:spcAft>
        <a:spcPct val="0"/>
      </a:spcAft>
      <a:defRPr kumimoji="1" sz="2800" kern="1200">
        <a:solidFill>
          <a:schemeClr val="tx2"/>
        </a:solidFill>
        <a:latin typeface="HGP創英角ｺﾞｼｯｸUB" panose="020B0900000000000000" pitchFamily="50" charset="-128"/>
        <a:ea typeface="ＭＳ Ｐゴシック" panose="020B0600070205080204" pitchFamily="50" charset="-128"/>
        <a:cs typeface="+mn-cs"/>
      </a:defRPr>
    </a:lvl1pPr>
    <a:lvl2pPr marL="457200" algn="l" rtl="0" fontAlgn="base">
      <a:spcBef>
        <a:spcPct val="0"/>
      </a:spcBef>
      <a:spcAft>
        <a:spcPct val="0"/>
      </a:spcAft>
      <a:defRPr kumimoji="1" sz="2800" kern="1200">
        <a:solidFill>
          <a:schemeClr val="tx2"/>
        </a:solidFill>
        <a:latin typeface="HGP創英角ｺﾞｼｯｸUB" panose="020B0900000000000000" pitchFamily="50" charset="-128"/>
        <a:ea typeface="ＭＳ Ｐゴシック" panose="020B0600070205080204" pitchFamily="50" charset="-128"/>
        <a:cs typeface="+mn-cs"/>
      </a:defRPr>
    </a:lvl2pPr>
    <a:lvl3pPr marL="914400" algn="l" rtl="0" fontAlgn="base">
      <a:spcBef>
        <a:spcPct val="0"/>
      </a:spcBef>
      <a:spcAft>
        <a:spcPct val="0"/>
      </a:spcAft>
      <a:defRPr kumimoji="1" sz="2800" kern="1200">
        <a:solidFill>
          <a:schemeClr val="tx2"/>
        </a:solidFill>
        <a:latin typeface="HGP創英角ｺﾞｼｯｸUB" panose="020B0900000000000000" pitchFamily="50" charset="-128"/>
        <a:ea typeface="ＭＳ Ｐゴシック" panose="020B0600070205080204" pitchFamily="50" charset="-128"/>
        <a:cs typeface="+mn-cs"/>
      </a:defRPr>
    </a:lvl3pPr>
    <a:lvl4pPr marL="1371600" algn="l" rtl="0" fontAlgn="base">
      <a:spcBef>
        <a:spcPct val="0"/>
      </a:spcBef>
      <a:spcAft>
        <a:spcPct val="0"/>
      </a:spcAft>
      <a:defRPr kumimoji="1" sz="2800" kern="1200">
        <a:solidFill>
          <a:schemeClr val="tx2"/>
        </a:solidFill>
        <a:latin typeface="HGP創英角ｺﾞｼｯｸUB" panose="020B0900000000000000" pitchFamily="50" charset="-128"/>
        <a:ea typeface="ＭＳ Ｐゴシック" panose="020B0600070205080204" pitchFamily="50" charset="-128"/>
        <a:cs typeface="+mn-cs"/>
      </a:defRPr>
    </a:lvl4pPr>
    <a:lvl5pPr marL="1828800" algn="l" rtl="0" fontAlgn="base">
      <a:spcBef>
        <a:spcPct val="0"/>
      </a:spcBef>
      <a:spcAft>
        <a:spcPct val="0"/>
      </a:spcAft>
      <a:defRPr kumimoji="1" sz="2800" kern="1200">
        <a:solidFill>
          <a:schemeClr val="tx2"/>
        </a:solidFill>
        <a:latin typeface="HGP創英角ｺﾞｼｯｸUB" panose="020B0900000000000000" pitchFamily="50" charset="-128"/>
        <a:ea typeface="ＭＳ Ｐゴシック" panose="020B0600070205080204" pitchFamily="50" charset="-128"/>
        <a:cs typeface="+mn-cs"/>
      </a:defRPr>
    </a:lvl5pPr>
    <a:lvl6pPr marL="2286000" algn="l" defTabSz="914400" rtl="0" eaLnBrk="1" latinLnBrk="0" hangingPunct="1">
      <a:defRPr kumimoji="1" sz="2800" kern="1200">
        <a:solidFill>
          <a:schemeClr val="tx2"/>
        </a:solidFill>
        <a:latin typeface="HGP創英角ｺﾞｼｯｸUB" panose="020B0900000000000000" pitchFamily="50" charset="-128"/>
        <a:ea typeface="ＭＳ Ｐゴシック" panose="020B0600070205080204" pitchFamily="50" charset="-128"/>
        <a:cs typeface="+mn-cs"/>
      </a:defRPr>
    </a:lvl6pPr>
    <a:lvl7pPr marL="2743200" algn="l" defTabSz="914400" rtl="0" eaLnBrk="1" latinLnBrk="0" hangingPunct="1">
      <a:defRPr kumimoji="1" sz="2800" kern="1200">
        <a:solidFill>
          <a:schemeClr val="tx2"/>
        </a:solidFill>
        <a:latin typeface="HGP創英角ｺﾞｼｯｸUB" panose="020B0900000000000000" pitchFamily="50" charset="-128"/>
        <a:ea typeface="ＭＳ Ｐゴシック" panose="020B0600070205080204" pitchFamily="50" charset="-128"/>
        <a:cs typeface="+mn-cs"/>
      </a:defRPr>
    </a:lvl7pPr>
    <a:lvl8pPr marL="3200400" algn="l" defTabSz="914400" rtl="0" eaLnBrk="1" latinLnBrk="0" hangingPunct="1">
      <a:defRPr kumimoji="1" sz="2800" kern="1200">
        <a:solidFill>
          <a:schemeClr val="tx2"/>
        </a:solidFill>
        <a:latin typeface="HGP創英角ｺﾞｼｯｸUB" panose="020B0900000000000000" pitchFamily="50" charset="-128"/>
        <a:ea typeface="ＭＳ Ｐゴシック" panose="020B0600070205080204" pitchFamily="50" charset="-128"/>
        <a:cs typeface="+mn-cs"/>
      </a:defRPr>
    </a:lvl8pPr>
    <a:lvl9pPr marL="3657600" algn="l" defTabSz="914400" rtl="0" eaLnBrk="1" latinLnBrk="0" hangingPunct="1">
      <a:defRPr kumimoji="1" sz="2800" kern="1200">
        <a:solidFill>
          <a:schemeClr val="tx2"/>
        </a:solidFill>
        <a:latin typeface="HGP創英角ｺﾞｼｯｸUB" panose="020B0900000000000000" pitchFamily="50" charset="-128"/>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1353">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CC"/>
    <a:srgbClr val="0000FF"/>
    <a:srgbClr val="557FF7"/>
    <a:srgbClr val="760D87"/>
    <a:srgbClr val="FFE7FF"/>
    <a:srgbClr val="1BE52E"/>
    <a:srgbClr val="FB9705"/>
    <a:srgbClr val="FFCCFF"/>
    <a:srgbClr val="E4F3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38" autoAdjust="0"/>
    <p:restoredTop sz="79242" autoAdjust="0"/>
  </p:normalViewPr>
  <p:slideViewPr>
    <p:cSldViewPr snapToGrid="0">
      <p:cViewPr varScale="1">
        <p:scale>
          <a:sx n="90" d="100"/>
          <a:sy n="90" d="100"/>
        </p:scale>
        <p:origin x="2448" y="90"/>
      </p:cViewPr>
      <p:guideLst>
        <p:guide orient="horz" pos="1353"/>
        <p:guide pos="2880"/>
      </p:guideLst>
    </p:cSldViewPr>
  </p:slideViewPr>
  <p:notesTextViewPr>
    <p:cViewPr>
      <p:scale>
        <a:sx n="100" d="100"/>
        <a:sy n="100" d="100"/>
      </p:scale>
      <p:origin x="0" y="0"/>
    </p:cViewPr>
  </p:notesTextViewPr>
  <p:sorterViewPr>
    <p:cViewPr>
      <p:scale>
        <a:sx n="130" d="100"/>
        <a:sy n="130" d="100"/>
      </p:scale>
      <p:origin x="0" y="0"/>
    </p:cViewPr>
  </p:sorterViewPr>
  <p:notesViewPr>
    <p:cSldViewPr snapToGrid="0">
      <p:cViewPr varScale="1">
        <p:scale>
          <a:sx n="92" d="100"/>
          <a:sy n="92" d="100"/>
        </p:scale>
        <p:origin x="-1776" y="-108"/>
      </p:cViewPr>
      <p:guideLst>
        <p:guide orient="horz" pos="3127"/>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22588" cy="477838"/>
          </a:xfrm>
          <a:prstGeom prst="rect">
            <a:avLst/>
          </a:prstGeom>
          <a:noFill/>
          <a:ln w="9525">
            <a:noFill/>
            <a:miter lim="800000"/>
            <a:headEnd/>
            <a:tailEnd/>
          </a:ln>
        </p:spPr>
        <p:txBody>
          <a:bodyPr vert="horz" wrap="square" lIns="96184" tIns="48091" rIns="96184" bIns="48091" numCol="1" anchor="t" anchorCtr="0" compatLnSpc="1">
            <a:prstTxWarp prst="textNoShape">
              <a:avLst/>
            </a:prstTxWarp>
          </a:bodyPr>
          <a:lstStyle>
            <a:lvl1pPr algn="l" defTabSz="962641">
              <a:defRPr sz="1300" b="1">
                <a:solidFill>
                  <a:schemeClr val="tx1"/>
                </a:solidFill>
                <a:latin typeface="Arial" charset="0"/>
                <a:ea typeface="ＭＳ Ｐゴシック" pitchFamily="50" charset="-128"/>
              </a:defRPr>
            </a:lvl1pPr>
          </a:lstStyle>
          <a:p>
            <a:pPr>
              <a:defRPr/>
            </a:pPr>
            <a:endParaRPr lang="en-US" altLang="ja-JP"/>
          </a:p>
        </p:txBody>
      </p:sp>
      <p:sp>
        <p:nvSpPr>
          <p:cNvPr id="63491" name="Rectangle 3"/>
          <p:cNvSpPr>
            <a:spLocks noGrp="1" noChangeArrowheads="1"/>
          </p:cNvSpPr>
          <p:nvPr>
            <p:ph type="dt" sz="quarter" idx="1"/>
          </p:nvPr>
        </p:nvSpPr>
        <p:spPr bwMode="auto">
          <a:xfrm>
            <a:off x="3814763" y="0"/>
            <a:ext cx="3003550" cy="477838"/>
          </a:xfrm>
          <a:prstGeom prst="rect">
            <a:avLst/>
          </a:prstGeom>
          <a:noFill/>
          <a:ln w="9525">
            <a:noFill/>
            <a:miter lim="800000"/>
            <a:headEnd/>
            <a:tailEnd/>
          </a:ln>
        </p:spPr>
        <p:txBody>
          <a:bodyPr vert="horz" wrap="square" lIns="96184" tIns="48091" rIns="96184" bIns="48091" numCol="1" anchor="t" anchorCtr="0" compatLnSpc="1">
            <a:prstTxWarp prst="textNoShape">
              <a:avLst/>
            </a:prstTxWarp>
          </a:bodyPr>
          <a:lstStyle>
            <a:lvl1pPr algn="r" defTabSz="962641">
              <a:defRPr sz="1300" b="1">
                <a:solidFill>
                  <a:schemeClr val="tx1"/>
                </a:solidFill>
                <a:latin typeface="Arial" charset="0"/>
                <a:ea typeface="ＭＳ Ｐゴシック" pitchFamily="50" charset="-128"/>
              </a:defRPr>
            </a:lvl1pPr>
          </a:lstStyle>
          <a:p>
            <a:pPr>
              <a:defRPr/>
            </a:pPr>
            <a:fld id="{23BBC380-47C4-4CAF-975F-EE2C4ECBBAB1}" type="datetimeFigureOut">
              <a:rPr lang="en-US" altLang="ja-JP"/>
              <a:pPr>
                <a:defRPr/>
              </a:pPr>
              <a:t>4/19/2018</a:t>
            </a:fld>
            <a:endParaRPr lang="en-US" altLang="ja-JP" dirty="0"/>
          </a:p>
        </p:txBody>
      </p:sp>
      <p:sp>
        <p:nvSpPr>
          <p:cNvPr id="63492" name="Rectangle 4"/>
          <p:cNvSpPr>
            <a:spLocks noGrp="1" noChangeArrowheads="1"/>
          </p:cNvSpPr>
          <p:nvPr>
            <p:ph type="ftr" sz="quarter" idx="2"/>
          </p:nvPr>
        </p:nvSpPr>
        <p:spPr bwMode="auto">
          <a:xfrm>
            <a:off x="0" y="9459913"/>
            <a:ext cx="2922588" cy="477837"/>
          </a:xfrm>
          <a:prstGeom prst="rect">
            <a:avLst/>
          </a:prstGeom>
          <a:noFill/>
          <a:ln w="9525">
            <a:noFill/>
            <a:miter lim="800000"/>
            <a:headEnd/>
            <a:tailEnd/>
          </a:ln>
        </p:spPr>
        <p:txBody>
          <a:bodyPr vert="horz" wrap="square" lIns="96184" tIns="48091" rIns="96184" bIns="48091" numCol="1" anchor="b" anchorCtr="0" compatLnSpc="1">
            <a:prstTxWarp prst="textNoShape">
              <a:avLst/>
            </a:prstTxWarp>
          </a:bodyPr>
          <a:lstStyle>
            <a:lvl1pPr algn="l" defTabSz="962641">
              <a:defRPr sz="1300" b="1">
                <a:solidFill>
                  <a:schemeClr val="tx1"/>
                </a:solidFill>
                <a:latin typeface="Arial" charset="0"/>
                <a:ea typeface="ＭＳ Ｐゴシック" pitchFamily="50" charset="-128"/>
              </a:defRPr>
            </a:lvl1pPr>
          </a:lstStyle>
          <a:p>
            <a:pPr>
              <a:defRPr/>
            </a:pPr>
            <a:endParaRPr lang="en-US" altLang="ja-JP"/>
          </a:p>
        </p:txBody>
      </p:sp>
      <p:sp>
        <p:nvSpPr>
          <p:cNvPr id="63493" name="Rectangle 5"/>
          <p:cNvSpPr>
            <a:spLocks noGrp="1" noChangeArrowheads="1"/>
          </p:cNvSpPr>
          <p:nvPr>
            <p:ph type="sldNum" sz="quarter" idx="3"/>
          </p:nvPr>
        </p:nvSpPr>
        <p:spPr bwMode="auto">
          <a:xfrm>
            <a:off x="3814763" y="9459913"/>
            <a:ext cx="3003550" cy="477837"/>
          </a:xfrm>
          <a:prstGeom prst="rect">
            <a:avLst/>
          </a:prstGeom>
          <a:noFill/>
          <a:ln w="9525">
            <a:noFill/>
            <a:miter lim="800000"/>
            <a:headEnd/>
            <a:tailEnd/>
          </a:ln>
        </p:spPr>
        <p:txBody>
          <a:bodyPr vert="horz" wrap="square" lIns="96184" tIns="48091" rIns="96184" bIns="48091" numCol="1" anchor="b" anchorCtr="0" compatLnSpc="1">
            <a:prstTxWarp prst="textNoShape">
              <a:avLst/>
            </a:prstTxWarp>
          </a:bodyPr>
          <a:lstStyle>
            <a:lvl1pPr algn="r" defTabSz="962025">
              <a:defRPr sz="1300" b="1">
                <a:solidFill>
                  <a:schemeClr val="tx1"/>
                </a:solidFill>
                <a:latin typeface="Arial" panose="020B0604020202020204" pitchFamily="34" charset="0"/>
              </a:defRPr>
            </a:lvl1pPr>
          </a:lstStyle>
          <a:p>
            <a:fld id="{EAD8BA6E-53EB-4A4E-80BB-52BD021D2AAA}" type="slidenum">
              <a:rPr lang="en-US" altLang="ja-JP"/>
              <a:pPr/>
              <a:t>‹#›</a:t>
            </a:fld>
            <a:endParaRPr lang="en-US" altLang="ja-JP"/>
          </a:p>
        </p:txBody>
      </p:sp>
    </p:spTree>
    <p:extLst>
      <p:ext uri="{BB962C8B-B14F-4D97-AF65-F5344CB8AC3E}">
        <p14:creationId xmlns:p14="http://schemas.microsoft.com/office/powerpoint/2010/main" val="409674461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46400" cy="496888"/>
          </a:xfrm>
          <a:prstGeom prst="rect">
            <a:avLst/>
          </a:prstGeom>
          <a:noFill/>
          <a:ln w="9525">
            <a:noFill/>
            <a:miter lim="800000"/>
            <a:headEnd/>
            <a:tailEnd/>
          </a:ln>
        </p:spPr>
        <p:txBody>
          <a:bodyPr vert="horz" wrap="square" lIns="96184" tIns="48091" rIns="96184" bIns="48091" numCol="1" anchor="t" anchorCtr="0" compatLnSpc="1">
            <a:prstTxWarp prst="textNoShape">
              <a:avLst/>
            </a:prstTxWarp>
          </a:bodyPr>
          <a:lstStyle>
            <a:lvl1pPr algn="l" defTabSz="962641">
              <a:defRPr sz="1300">
                <a:solidFill>
                  <a:schemeClr val="tx1"/>
                </a:solidFill>
                <a:latin typeface="Arial" charset="0"/>
                <a:ea typeface="ＭＳ Ｐゴシック" pitchFamily="50" charset="-128"/>
              </a:defRPr>
            </a:lvl1pPr>
          </a:lstStyle>
          <a:p>
            <a:pPr>
              <a:defRPr/>
            </a:pPr>
            <a:endParaRPr lang="en-US" altLang="ja-JP"/>
          </a:p>
        </p:txBody>
      </p:sp>
      <p:sp>
        <p:nvSpPr>
          <p:cNvPr id="9219" name="Rectangle 3"/>
          <p:cNvSpPr>
            <a:spLocks noGrp="1" noChangeArrowheads="1"/>
          </p:cNvSpPr>
          <p:nvPr>
            <p:ph type="dt" idx="1"/>
          </p:nvPr>
        </p:nvSpPr>
        <p:spPr bwMode="auto">
          <a:xfrm>
            <a:off x="3849688" y="0"/>
            <a:ext cx="2946400" cy="496888"/>
          </a:xfrm>
          <a:prstGeom prst="rect">
            <a:avLst/>
          </a:prstGeom>
          <a:noFill/>
          <a:ln w="9525">
            <a:noFill/>
            <a:miter lim="800000"/>
            <a:headEnd/>
            <a:tailEnd/>
          </a:ln>
        </p:spPr>
        <p:txBody>
          <a:bodyPr vert="horz" wrap="square" lIns="96184" tIns="48091" rIns="96184" bIns="48091" numCol="1" anchor="t" anchorCtr="0" compatLnSpc="1">
            <a:prstTxWarp prst="textNoShape">
              <a:avLst/>
            </a:prstTxWarp>
          </a:bodyPr>
          <a:lstStyle>
            <a:lvl1pPr algn="r" defTabSz="962641">
              <a:defRPr sz="1300">
                <a:solidFill>
                  <a:schemeClr val="tx1"/>
                </a:solidFill>
                <a:latin typeface="Arial" charset="0"/>
                <a:ea typeface="ＭＳ Ｐゴシック" pitchFamily="50" charset="-128"/>
              </a:defRPr>
            </a:lvl1pPr>
          </a:lstStyle>
          <a:p>
            <a:pPr>
              <a:defRPr/>
            </a:pPr>
            <a:fld id="{EB5CDA52-B377-460B-B0AB-0C9DD0A4E814}" type="datetimeFigureOut">
              <a:rPr lang="en-US" altLang="ja-JP"/>
              <a:pPr>
                <a:defRPr/>
              </a:pPr>
              <a:t>4/19/2018</a:t>
            </a:fld>
            <a:endParaRPr lang="en-US" altLang="ja-JP" dirty="0"/>
          </a:p>
        </p:txBody>
      </p:sp>
      <p:sp>
        <p:nvSpPr>
          <p:cNvPr id="8196" name="Rectangle 4"/>
          <p:cNvSpPr>
            <a:spLocks noGrp="1" noRot="1" noChangeAspect="1" noChangeArrowheads="1" noTextEdit="1"/>
          </p:cNvSpPr>
          <p:nvPr>
            <p:ph type="sldImg" idx="2"/>
          </p:nvPr>
        </p:nvSpPr>
        <p:spPr bwMode="auto">
          <a:xfrm>
            <a:off x="915988" y="742950"/>
            <a:ext cx="4967287" cy="3725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1038" y="4714875"/>
            <a:ext cx="5435600" cy="4467225"/>
          </a:xfrm>
          <a:prstGeom prst="rect">
            <a:avLst/>
          </a:prstGeom>
          <a:noFill/>
          <a:ln w="9525">
            <a:noFill/>
            <a:miter lim="800000"/>
            <a:headEnd/>
            <a:tailEnd/>
          </a:ln>
        </p:spPr>
        <p:txBody>
          <a:bodyPr vert="horz" wrap="square" lIns="96184" tIns="48091" rIns="96184" bIns="48091"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9222"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p:spPr>
        <p:txBody>
          <a:bodyPr vert="horz" wrap="square" lIns="96184" tIns="48091" rIns="96184" bIns="48091" numCol="1" anchor="b" anchorCtr="0" compatLnSpc="1">
            <a:prstTxWarp prst="textNoShape">
              <a:avLst/>
            </a:prstTxWarp>
          </a:bodyPr>
          <a:lstStyle>
            <a:lvl1pPr algn="l" defTabSz="962641">
              <a:defRPr sz="1300">
                <a:solidFill>
                  <a:schemeClr val="tx1"/>
                </a:solidFill>
                <a:latin typeface="Arial" charset="0"/>
                <a:ea typeface="ＭＳ Ｐゴシック" pitchFamily="50" charset="-128"/>
              </a:defRPr>
            </a:lvl1pPr>
          </a:lstStyle>
          <a:p>
            <a:pPr>
              <a:defRPr/>
            </a:pPr>
            <a:endParaRPr lang="en-US" altLang="ja-JP"/>
          </a:p>
        </p:txBody>
      </p:sp>
      <p:sp>
        <p:nvSpPr>
          <p:cNvPr id="9223"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p:spPr>
        <p:txBody>
          <a:bodyPr vert="horz" wrap="square" lIns="96184" tIns="48091" rIns="96184" bIns="48091" numCol="1" anchor="b" anchorCtr="0" compatLnSpc="1">
            <a:prstTxWarp prst="textNoShape">
              <a:avLst/>
            </a:prstTxWarp>
          </a:bodyPr>
          <a:lstStyle>
            <a:lvl1pPr algn="r" defTabSz="962025">
              <a:defRPr sz="1300">
                <a:solidFill>
                  <a:schemeClr val="tx1"/>
                </a:solidFill>
                <a:latin typeface="Arial" panose="020B0604020202020204" pitchFamily="34" charset="0"/>
              </a:defRPr>
            </a:lvl1pPr>
          </a:lstStyle>
          <a:p>
            <a:fld id="{A9275680-E593-49B6-88F2-6901B8340746}" type="slidenum">
              <a:rPr lang="en-US" altLang="ja-JP"/>
              <a:pPr/>
              <a:t>‹#›</a:t>
            </a:fld>
            <a:endParaRPr lang="en-US" altLang="ja-JP"/>
          </a:p>
        </p:txBody>
      </p:sp>
    </p:spTree>
    <p:extLst>
      <p:ext uri="{BB962C8B-B14F-4D97-AF65-F5344CB8AC3E}">
        <p14:creationId xmlns:p14="http://schemas.microsoft.com/office/powerpoint/2010/main" val="242050585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1pPr>
            <a:lvl2pPr marL="742950" indent="-285750"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2pPr>
            <a:lvl3pPr marL="1143000" indent="-228600"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3pPr>
            <a:lvl4pPr marL="1600200" indent="-228600"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4pPr>
            <a:lvl5pPr marL="2057400" indent="-228600"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5pPr>
            <a:lvl6pPr marL="2514600" indent="-228600" defTabSz="962025"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6pPr>
            <a:lvl7pPr marL="2971800" indent="-228600" defTabSz="962025"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7pPr>
            <a:lvl8pPr marL="3429000" indent="-228600" defTabSz="962025"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8pPr>
            <a:lvl9pPr marL="3886200" indent="-228600" defTabSz="962025"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9pPr>
          </a:lstStyle>
          <a:p>
            <a:pPr eaLnBrk="1" hangingPunct="1"/>
            <a:fld id="{C92C9316-DE8D-4213-B647-AF1177D39353}" type="slidenum">
              <a:rPr lang="en-US" altLang="ja-JP" sz="1300">
                <a:solidFill>
                  <a:schemeClr val="tx1"/>
                </a:solidFill>
                <a:latin typeface="Arial" panose="020B0604020202020204" pitchFamily="34" charset="0"/>
              </a:rPr>
              <a:pPr eaLnBrk="1" hangingPunct="1"/>
              <a:t>0</a:t>
            </a:fld>
            <a:endParaRPr lang="en-US" altLang="ja-JP" sz="1300">
              <a:solidFill>
                <a:schemeClr val="tx1"/>
              </a:solidFill>
              <a:latin typeface="Arial" panose="020B0604020202020204" pitchFamily="34"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ja-JP">
              <a:latin typeface="Arial" panose="020B0604020202020204" pitchFamily="34" charset="0"/>
            </a:endParaRPr>
          </a:p>
        </p:txBody>
      </p:sp>
    </p:spTree>
    <p:extLst>
      <p:ext uri="{BB962C8B-B14F-4D97-AF65-F5344CB8AC3E}">
        <p14:creationId xmlns:p14="http://schemas.microsoft.com/office/powerpoint/2010/main" val="3948493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スライド イメージ プレースホルダー 1"/>
          <p:cNvSpPr>
            <a:spLocks noGrp="1" noRot="1" noChangeAspect="1" noTextEdit="1"/>
          </p:cNvSpPr>
          <p:nvPr>
            <p:ph type="sldImg"/>
          </p:nvPr>
        </p:nvSpPr>
        <p:spPr>
          <a:ln/>
        </p:spPr>
      </p:sp>
      <p:sp>
        <p:nvSpPr>
          <p:cNvPr id="3" name="ノート プレースホルダー 2"/>
          <p:cNvSpPr>
            <a:spLocks noGrp="1"/>
          </p:cNvSpPr>
          <p:nvPr>
            <p:ph type="body" idx="1"/>
          </p:nvPr>
        </p:nvSpPr>
        <p:spPr/>
        <p:txBody>
          <a:bodyPr/>
          <a:lstStyle/>
          <a:p>
            <a:pPr marL="228600" indent="-228600">
              <a:buFontTx/>
              <a:buAutoNum type="arabicParenBoth"/>
              <a:defRPr/>
            </a:pPr>
            <a:r>
              <a:rPr lang="ja-JP" altLang="en-US" dirty="0"/>
              <a:t>演習の進め方を受講者に説明します。</a:t>
            </a:r>
            <a:endParaRPr lang="en-US" altLang="ja-JP" dirty="0"/>
          </a:p>
          <a:p>
            <a:pPr marL="228600" indent="-228600">
              <a:buFontTx/>
              <a:buAutoNum type="arabicParenBoth"/>
              <a:defRPr/>
            </a:pPr>
            <a:r>
              <a:rPr lang="ja-JP" altLang="en-US" dirty="0"/>
              <a:t>演習の実施では、本研修で行う演習課題、演習の目的、基本的な構成について説明します。</a:t>
            </a:r>
            <a:endParaRPr lang="en-US" altLang="ja-JP" dirty="0"/>
          </a:p>
          <a:p>
            <a:pPr marL="228600" indent="-228600">
              <a:buFontTx/>
              <a:buAutoNum type="arabicParenBoth"/>
              <a:defRPr/>
            </a:pPr>
            <a:r>
              <a:rPr lang="ja-JP" altLang="en-US" dirty="0"/>
              <a:t>本日の演習で行う演習番号を事前に記入してください（ここでは、演習</a:t>
            </a:r>
            <a:r>
              <a:rPr lang="en-US" altLang="ja-JP" dirty="0"/>
              <a:t>1</a:t>
            </a:r>
            <a:r>
              <a:rPr lang="ja-JP" altLang="en-US" dirty="0" err="1"/>
              <a:t>、</a:t>
            </a:r>
            <a:r>
              <a:rPr lang="ja-JP" altLang="en-US" dirty="0"/>
              <a:t>演習</a:t>
            </a:r>
            <a:r>
              <a:rPr lang="en-US" altLang="ja-JP" dirty="0"/>
              <a:t>2</a:t>
            </a:r>
            <a:r>
              <a:rPr lang="ja-JP" altLang="en-US" dirty="0" err="1"/>
              <a:t>、</a:t>
            </a:r>
            <a:r>
              <a:rPr lang="ja-JP" altLang="en-US" dirty="0"/>
              <a:t>演習</a:t>
            </a:r>
            <a:r>
              <a:rPr lang="en-US" altLang="ja-JP" dirty="0"/>
              <a:t>4</a:t>
            </a:r>
            <a:r>
              <a:rPr lang="ja-JP" altLang="en-US" dirty="0"/>
              <a:t>が記載されています）。</a:t>
            </a:r>
            <a:endParaRPr lang="en-US" altLang="ja-JP" dirty="0"/>
          </a:p>
          <a:p>
            <a:pPr marL="228600" indent="-228600">
              <a:buFontTx/>
              <a:buAutoNum type="arabicParenBoth"/>
              <a:defRPr/>
            </a:pPr>
            <a:r>
              <a:rPr lang="ja-JP" altLang="en-US" dirty="0"/>
              <a:t>演習の目的では、答えを見つけるのではなく、非機能要求を決める際の考え方をグループ内の議論も踏まえて行うことを説明してください。</a:t>
            </a:r>
            <a:endParaRPr lang="en-US" altLang="ja-JP" dirty="0"/>
          </a:p>
          <a:p>
            <a:pPr marL="228600" indent="-228600">
              <a:buFontTx/>
              <a:buAutoNum type="arabicParenBoth"/>
              <a:defRPr/>
            </a:pPr>
            <a:r>
              <a:rPr lang="ja-JP" altLang="en-US" dirty="0"/>
              <a:t>演習に気が付いた内容や質問は気付きシートに記入するように説明してください。</a:t>
            </a:r>
            <a:endParaRPr lang="en-US" altLang="ja-JP" dirty="0"/>
          </a:p>
          <a:p>
            <a:pPr marL="228600" indent="-228600">
              <a:buFontTx/>
              <a:buAutoNum type="arabicParenBoth"/>
              <a:defRPr/>
            </a:pPr>
            <a:r>
              <a:rPr lang="ja-JP" altLang="en-US" dirty="0"/>
              <a:t>演習時間を守って作業を行うよう説明してください。</a:t>
            </a:r>
            <a:endParaRPr lang="en-US" altLang="ja-JP" dirty="0"/>
          </a:p>
          <a:p>
            <a:pPr>
              <a:defRPr/>
            </a:pPr>
            <a:endParaRPr lang="en-US" altLang="ja-JP" dirty="0"/>
          </a:p>
        </p:txBody>
      </p:sp>
      <p:sp>
        <p:nvSpPr>
          <p:cNvPr id="10244"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1pPr>
            <a:lvl2pPr marL="742950" indent="-285750"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2pPr>
            <a:lvl3pPr marL="1143000" indent="-228600"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3pPr>
            <a:lvl4pPr marL="1600200" indent="-228600"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4pPr>
            <a:lvl5pPr marL="2057400" indent="-228600"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5pPr>
            <a:lvl6pPr marL="2514600" indent="-228600" defTabSz="962025"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6pPr>
            <a:lvl7pPr marL="2971800" indent="-228600" defTabSz="962025"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7pPr>
            <a:lvl8pPr marL="3429000" indent="-228600" defTabSz="962025"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8pPr>
            <a:lvl9pPr marL="3886200" indent="-228600" defTabSz="962025"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9pPr>
          </a:lstStyle>
          <a:p>
            <a:pPr eaLnBrk="1" hangingPunct="1"/>
            <a:fld id="{743066D8-84C2-4D3D-8519-8CC4137CC4DB}" type="slidenum">
              <a:rPr lang="en-US" altLang="ja-JP" sz="1300">
                <a:solidFill>
                  <a:schemeClr val="tx1"/>
                </a:solidFill>
                <a:latin typeface="Arial" panose="020B0604020202020204" pitchFamily="34" charset="0"/>
              </a:rPr>
              <a:pPr eaLnBrk="1" hangingPunct="1"/>
              <a:t>1</a:t>
            </a:fld>
            <a:endParaRPr lang="en-US" altLang="ja-JP" sz="1300">
              <a:solidFill>
                <a:schemeClr val="tx1"/>
              </a:solidFill>
              <a:latin typeface="Arial" panose="020B0604020202020204" pitchFamily="34" charset="0"/>
            </a:endParaRPr>
          </a:p>
        </p:txBody>
      </p:sp>
    </p:spTree>
    <p:extLst>
      <p:ext uri="{BB962C8B-B14F-4D97-AF65-F5344CB8AC3E}">
        <p14:creationId xmlns:p14="http://schemas.microsoft.com/office/powerpoint/2010/main" val="953851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スライド イメージ プレースホルダー 1"/>
          <p:cNvSpPr>
            <a:spLocks noGrp="1" noRot="1" noChangeAspect="1" noTextEdit="1"/>
          </p:cNvSpPr>
          <p:nvPr>
            <p:ph type="sldImg"/>
          </p:nvPr>
        </p:nvSpPr>
        <p:spPr>
          <a:ln/>
        </p:spPr>
      </p:sp>
      <p:sp>
        <p:nvSpPr>
          <p:cNvPr id="11267"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arenBoth"/>
            </a:pPr>
            <a:r>
              <a:rPr lang="ja-JP" altLang="en-US">
                <a:latin typeface="Arial" panose="020B0604020202020204" pitchFamily="34" charset="0"/>
              </a:rPr>
              <a:t>演習で想定している受注者と発注者の役割の定義についての説明です。</a:t>
            </a:r>
            <a:endParaRPr lang="en-US" altLang="ja-JP">
              <a:latin typeface="Arial" panose="020B0604020202020204" pitchFamily="34" charset="0"/>
            </a:endParaRPr>
          </a:p>
          <a:p>
            <a:pPr marL="228600" indent="-228600">
              <a:buFontTx/>
              <a:buAutoNum type="arabicParenBoth"/>
            </a:pPr>
            <a:r>
              <a:rPr lang="ja-JP" altLang="en-US">
                <a:latin typeface="Arial" panose="020B0604020202020204" pitchFamily="34" charset="0"/>
              </a:rPr>
              <a:t>事業部と情シスとの関係では、事業部が発注者、情シスが受注者の立場となります。</a:t>
            </a:r>
            <a:endParaRPr lang="en-US" altLang="ja-JP">
              <a:latin typeface="Arial" panose="020B0604020202020204" pitchFamily="34" charset="0"/>
            </a:endParaRPr>
          </a:p>
          <a:p>
            <a:pPr marL="228600" indent="-228600">
              <a:buFontTx/>
              <a:buAutoNum type="arabicParenBoth"/>
            </a:pPr>
            <a:r>
              <a:rPr lang="ja-JP" altLang="en-US">
                <a:latin typeface="Arial" panose="020B0604020202020204" pitchFamily="34" charset="0"/>
              </a:rPr>
              <a:t>情シスと開発会社との関係では、情シスが発注者、開発会社が受注者の立場となります。</a:t>
            </a:r>
          </a:p>
          <a:p>
            <a:pPr marL="228600" indent="-228600">
              <a:buFontTx/>
              <a:buAutoNum type="arabicParenBoth"/>
            </a:pPr>
            <a:r>
              <a:rPr lang="ja-JP" altLang="en-US">
                <a:latin typeface="Arial" panose="020B0604020202020204" pitchFamily="34" charset="0"/>
              </a:rPr>
              <a:t>開発会社と協力会社との関係では、開発会社が発注者、協力会社が受注者の立場となります。</a:t>
            </a:r>
          </a:p>
        </p:txBody>
      </p:sp>
      <p:sp>
        <p:nvSpPr>
          <p:cNvPr id="11268"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1pPr>
            <a:lvl2pPr marL="742950" indent="-285750"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2pPr>
            <a:lvl3pPr marL="1143000" indent="-228600"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3pPr>
            <a:lvl4pPr marL="1600200" indent="-228600"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4pPr>
            <a:lvl5pPr marL="2057400" indent="-228600"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5pPr>
            <a:lvl6pPr marL="2514600" indent="-228600" defTabSz="962025"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6pPr>
            <a:lvl7pPr marL="2971800" indent="-228600" defTabSz="962025"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7pPr>
            <a:lvl8pPr marL="3429000" indent="-228600" defTabSz="962025"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8pPr>
            <a:lvl9pPr marL="3886200" indent="-228600" defTabSz="962025"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9pPr>
          </a:lstStyle>
          <a:p>
            <a:pPr eaLnBrk="1" hangingPunct="1"/>
            <a:fld id="{2A6D1FA3-FA4E-451A-B158-3B1DA60F5879}" type="slidenum">
              <a:rPr lang="en-US" altLang="ja-JP" sz="1300">
                <a:solidFill>
                  <a:schemeClr val="tx1"/>
                </a:solidFill>
                <a:latin typeface="Arial" panose="020B0604020202020204" pitchFamily="34" charset="0"/>
              </a:rPr>
              <a:pPr eaLnBrk="1" hangingPunct="1"/>
              <a:t>2</a:t>
            </a:fld>
            <a:endParaRPr lang="en-US" altLang="ja-JP" sz="1300">
              <a:solidFill>
                <a:schemeClr val="tx1"/>
              </a:solidFill>
              <a:latin typeface="Arial" panose="020B0604020202020204" pitchFamily="34" charset="0"/>
            </a:endParaRPr>
          </a:p>
        </p:txBody>
      </p:sp>
    </p:spTree>
    <p:extLst>
      <p:ext uri="{BB962C8B-B14F-4D97-AF65-F5344CB8AC3E}">
        <p14:creationId xmlns:p14="http://schemas.microsoft.com/office/powerpoint/2010/main" val="1614305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cSld name="白紙">
    <p:spTree>
      <p:nvGrpSpPr>
        <p:cNvPr id="1" name=""/>
        <p:cNvGrpSpPr/>
        <p:nvPr/>
      </p:nvGrpSpPr>
      <p:grpSpPr>
        <a:xfrm>
          <a:off x="0" y="0"/>
          <a:ext cx="0" cy="0"/>
          <a:chOff x="0" y="0"/>
          <a:chExt cx="0" cy="0"/>
        </a:xfrm>
      </p:grpSpPr>
      <p:sp>
        <p:nvSpPr>
          <p:cNvPr id="2" name="Line 4"/>
          <p:cNvSpPr>
            <a:spLocks noChangeShapeType="1"/>
          </p:cNvSpPr>
          <p:nvPr/>
        </p:nvSpPr>
        <p:spPr bwMode="auto">
          <a:xfrm flipV="1">
            <a:off x="417513" y="800100"/>
            <a:ext cx="840898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3" name="Line 7"/>
          <p:cNvSpPr>
            <a:spLocks noChangeShapeType="1"/>
          </p:cNvSpPr>
          <p:nvPr/>
        </p:nvSpPr>
        <p:spPr bwMode="auto">
          <a:xfrm>
            <a:off x="417513" y="6597650"/>
            <a:ext cx="840898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14" name="Text Box 56"/>
          <p:cNvSpPr txBox="1">
            <a:spLocks noChangeArrowheads="1"/>
          </p:cNvSpPr>
          <p:nvPr userDrawn="1"/>
        </p:nvSpPr>
        <p:spPr bwMode="auto">
          <a:xfrm>
            <a:off x="5173362" y="6597651"/>
            <a:ext cx="4038901" cy="307777"/>
          </a:xfrm>
          <a:prstGeom prst="rect">
            <a:avLst/>
          </a:prstGeom>
          <a:noFill/>
          <a:ln>
            <a:noFill/>
          </a:ln>
          <a:extLst/>
        </p:spPr>
        <p:txBody>
          <a:bodyPr wrap="square">
            <a:spAutoFit/>
          </a:bodyPr>
          <a:lstStyle>
            <a:lvl1pPr eaLnBrk="0" hangingPunct="0">
              <a:defRPr kumimoji="1" sz="2800">
                <a:solidFill>
                  <a:schemeClr val="tx2"/>
                </a:solidFill>
                <a:latin typeface="HGP創英角ｺﾞｼｯｸUB" panose="020B0900000000000000" pitchFamily="50" charset="-128"/>
                <a:ea typeface="HGP創英角ｺﾞｼｯｸUB" panose="020B0900000000000000" pitchFamily="50" charset="-128"/>
              </a:defRPr>
            </a:lvl1pPr>
            <a:lvl2pPr marL="742950" indent="-285750" eaLnBrk="0" hangingPunct="0">
              <a:defRPr kumimoji="1" sz="2800">
                <a:solidFill>
                  <a:schemeClr val="tx2"/>
                </a:solidFill>
                <a:latin typeface="HGP創英角ｺﾞｼｯｸUB" panose="020B0900000000000000" pitchFamily="50" charset="-128"/>
                <a:ea typeface="HGP創英角ｺﾞｼｯｸUB" panose="020B0900000000000000" pitchFamily="50" charset="-128"/>
              </a:defRPr>
            </a:lvl2pPr>
            <a:lvl3pPr marL="1143000" indent="-228600" eaLnBrk="0" hangingPunct="0">
              <a:defRPr kumimoji="1" sz="2800">
                <a:solidFill>
                  <a:schemeClr val="tx2"/>
                </a:solidFill>
                <a:latin typeface="HGP創英角ｺﾞｼｯｸUB" panose="020B0900000000000000" pitchFamily="50" charset="-128"/>
                <a:ea typeface="HGP創英角ｺﾞｼｯｸUB" panose="020B0900000000000000" pitchFamily="50" charset="-128"/>
              </a:defRPr>
            </a:lvl3pPr>
            <a:lvl4pPr marL="1600200" indent="-228600" eaLnBrk="0" hangingPunct="0">
              <a:defRPr kumimoji="1" sz="2800">
                <a:solidFill>
                  <a:schemeClr val="tx2"/>
                </a:solidFill>
                <a:latin typeface="HGP創英角ｺﾞｼｯｸUB" panose="020B0900000000000000" pitchFamily="50" charset="-128"/>
                <a:ea typeface="HGP創英角ｺﾞｼｯｸUB" panose="020B0900000000000000" pitchFamily="50" charset="-128"/>
              </a:defRPr>
            </a:lvl4pPr>
            <a:lvl5pPr marL="2057400" indent="-228600" eaLnBrk="0" hangingPunct="0">
              <a:defRPr kumimoji="1" sz="2800">
                <a:solidFill>
                  <a:schemeClr val="tx2"/>
                </a:solidFill>
                <a:latin typeface="HGP創英角ｺﾞｼｯｸUB" panose="020B0900000000000000" pitchFamily="50" charset="-128"/>
                <a:ea typeface="HGP創英角ｺﾞｼｯｸUB" panose="020B0900000000000000"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HGP創英角ｺﾞｼｯｸUB" panose="020B0900000000000000"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HGP創英角ｺﾞｼｯｸUB" panose="020B0900000000000000"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HGP創英角ｺﾞｼｯｸUB" panose="020B0900000000000000"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HGP創英角ｺﾞｼｯｸUB" panose="020B0900000000000000" pitchFamily="50"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8122195-020A-4034-91CE-46E8356F95A6}" type="slidenum">
              <a:rPr lang="ja-JP" altLang="en-US" sz="1400" b="1" smtClean="0">
                <a:solidFill>
                  <a:schemeClr val="tx1"/>
                </a:solidFill>
                <a:latin typeface="Arial" panose="020B0604020202020204" pitchFamily="34" charset="0"/>
                <a:ea typeface="Arial Unicode MS" panose="020B0604020202020204" pitchFamily="50"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lang="en-US" altLang="ja-JP" sz="1400" b="1" dirty="0">
              <a:solidFill>
                <a:schemeClr val="tx1"/>
              </a:solidFill>
              <a:latin typeface="Arial" panose="020B0604020202020204" pitchFamily="34" charset="0"/>
              <a:ea typeface="Arial Unicode MS" panose="020B0604020202020204" pitchFamily="50" charset="-128"/>
              <a:cs typeface="Arial" panose="020B0604020202020204" pitchFamily="34" charset="0"/>
            </a:endParaRPr>
          </a:p>
        </p:txBody>
      </p:sp>
      <p:sp>
        <p:nvSpPr>
          <p:cNvPr id="17" name="Rectangle 58"/>
          <p:cNvSpPr>
            <a:spLocks noGrp="1" noChangeArrowheads="1"/>
          </p:cNvSpPr>
          <p:nvPr>
            <p:ph type="ftr" sz="quarter" idx="3"/>
          </p:nvPr>
        </p:nvSpPr>
        <p:spPr>
          <a:xfrm>
            <a:off x="192384" y="6599238"/>
            <a:ext cx="3387725" cy="296862"/>
          </a:xfrm>
          <a:prstGeom prst="rect">
            <a:avLst/>
          </a:prstGeom>
          <a:noFill/>
          <a:ln/>
          <a:extLst/>
        </p:spPr>
        <p:txBody>
          <a:bodyPr/>
          <a:lstStyle>
            <a:lvl1pPr algn="ctr" eaLnBrk="1" hangingPunct="1">
              <a:defRPr kumimoji="1" sz="1000">
                <a:solidFill>
                  <a:schemeClr val="tx1"/>
                </a:solidFill>
                <a:latin typeface="Arial" charset="0"/>
                <a:ea typeface="ＭＳ Ｐゴシック" pitchFamily="50" charset="-128"/>
              </a:defRPr>
            </a:lvl1pPr>
            <a:lvl2pPr marL="742950" indent="-285750" eaLnBrk="0" hangingPunct="0">
              <a:defRPr kumimoji="1" sz="3200">
                <a:solidFill>
                  <a:schemeClr val="tx2"/>
                </a:solidFill>
                <a:latin typeface="ＭＳ ゴシック" pitchFamily="49" charset="-128"/>
                <a:ea typeface="ＭＳ ゴシック" pitchFamily="49" charset="-128"/>
              </a:defRPr>
            </a:lvl2pPr>
            <a:lvl3pPr marL="1143000" indent="-228600" eaLnBrk="0" hangingPunct="0">
              <a:defRPr kumimoji="1" sz="3200">
                <a:solidFill>
                  <a:schemeClr val="tx2"/>
                </a:solidFill>
                <a:latin typeface="ＭＳ ゴシック" pitchFamily="49" charset="-128"/>
                <a:ea typeface="ＭＳ ゴシック" pitchFamily="49" charset="-128"/>
              </a:defRPr>
            </a:lvl3pPr>
            <a:lvl4pPr marL="1600200" indent="-228600" eaLnBrk="0" hangingPunct="0">
              <a:defRPr kumimoji="1" sz="3200">
                <a:solidFill>
                  <a:schemeClr val="tx2"/>
                </a:solidFill>
                <a:latin typeface="ＭＳ ゴシック" pitchFamily="49" charset="-128"/>
                <a:ea typeface="ＭＳ ゴシック" pitchFamily="49" charset="-128"/>
              </a:defRPr>
            </a:lvl4pPr>
            <a:lvl5pPr marL="2057400" indent="-228600" eaLnBrk="0" hangingPunct="0">
              <a:defRPr kumimoji="1" sz="3200">
                <a:solidFill>
                  <a:schemeClr val="tx2"/>
                </a:solidFill>
                <a:latin typeface="ＭＳ ゴシック" pitchFamily="49" charset="-128"/>
                <a:ea typeface="ＭＳ ゴシック" pitchFamily="49" charset="-128"/>
              </a:defRPr>
            </a:lvl5pPr>
            <a:lvl6pPr marL="2514600" indent="-228600" algn="ctr" eaLnBrk="0" fontAlgn="base" hangingPunct="0">
              <a:spcBef>
                <a:spcPct val="0"/>
              </a:spcBef>
              <a:spcAft>
                <a:spcPct val="0"/>
              </a:spcAft>
              <a:defRPr kumimoji="1" sz="3200">
                <a:solidFill>
                  <a:schemeClr val="tx2"/>
                </a:solidFill>
                <a:latin typeface="ＭＳ ゴシック" pitchFamily="49" charset="-128"/>
                <a:ea typeface="ＭＳ ゴシック" pitchFamily="49" charset="-128"/>
              </a:defRPr>
            </a:lvl6pPr>
            <a:lvl7pPr marL="2971800" indent="-228600" algn="ctr" eaLnBrk="0" fontAlgn="base" hangingPunct="0">
              <a:spcBef>
                <a:spcPct val="0"/>
              </a:spcBef>
              <a:spcAft>
                <a:spcPct val="0"/>
              </a:spcAft>
              <a:defRPr kumimoji="1" sz="3200">
                <a:solidFill>
                  <a:schemeClr val="tx2"/>
                </a:solidFill>
                <a:latin typeface="ＭＳ ゴシック" pitchFamily="49" charset="-128"/>
                <a:ea typeface="ＭＳ ゴシック" pitchFamily="49" charset="-128"/>
              </a:defRPr>
            </a:lvl7pPr>
            <a:lvl8pPr marL="3429000" indent="-228600" algn="ctr" eaLnBrk="0" fontAlgn="base" hangingPunct="0">
              <a:spcBef>
                <a:spcPct val="0"/>
              </a:spcBef>
              <a:spcAft>
                <a:spcPct val="0"/>
              </a:spcAft>
              <a:defRPr kumimoji="1" sz="3200">
                <a:solidFill>
                  <a:schemeClr val="tx2"/>
                </a:solidFill>
                <a:latin typeface="ＭＳ ゴシック" pitchFamily="49" charset="-128"/>
                <a:ea typeface="ＭＳ ゴシック" pitchFamily="49" charset="-128"/>
              </a:defRPr>
            </a:lvl8pPr>
            <a:lvl9pPr marL="3886200" indent="-228600" algn="ctr" eaLnBrk="0" fontAlgn="base" hangingPunct="0">
              <a:spcBef>
                <a:spcPct val="0"/>
              </a:spcBef>
              <a:spcAft>
                <a:spcPct val="0"/>
              </a:spcAft>
              <a:defRPr kumimoji="1" sz="3200">
                <a:solidFill>
                  <a:schemeClr val="tx2"/>
                </a:solidFill>
                <a:latin typeface="ＭＳ ゴシック" pitchFamily="49" charset="-128"/>
                <a:ea typeface="ＭＳ ゴシック" pitchFamily="49" charset="-128"/>
              </a:defRPr>
            </a:lvl9pPr>
          </a:lstStyle>
          <a:p>
            <a:pPr>
              <a:defRPr/>
            </a:pPr>
            <a:r>
              <a:rPr lang="en-US" altLang="ja-JP" dirty="0"/>
              <a:t>© </a:t>
            </a:r>
            <a:r>
              <a:rPr lang="en-US" altLang="zh-TW" dirty="0"/>
              <a:t>2010-2018</a:t>
            </a:r>
            <a:r>
              <a:rPr lang="zh-TW" altLang="en-US" dirty="0"/>
              <a:t>　独立行政法人情報処理推進機構</a:t>
            </a:r>
            <a:endParaRPr lang="en-US" altLang="ja-JP" dirty="0"/>
          </a:p>
        </p:txBody>
      </p:sp>
    </p:spTree>
    <p:extLst>
      <p:ext uri="{BB962C8B-B14F-4D97-AF65-F5344CB8AC3E}">
        <p14:creationId xmlns:p14="http://schemas.microsoft.com/office/powerpoint/2010/main" val="194085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6" name="Line 22"/>
          <p:cNvSpPr>
            <a:spLocks noChangeShapeType="1"/>
          </p:cNvSpPr>
          <p:nvPr/>
        </p:nvSpPr>
        <p:spPr bwMode="auto">
          <a:xfrm>
            <a:off x="417513" y="6597650"/>
            <a:ext cx="840898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8" name="Text Box 24"/>
          <p:cNvSpPr txBox="1">
            <a:spLocks noChangeArrowheads="1"/>
          </p:cNvSpPr>
          <p:nvPr userDrawn="1"/>
        </p:nvSpPr>
        <p:spPr bwMode="auto">
          <a:xfrm>
            <a:off x="4278313" y="6540500"/>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defRPr/>
            </a:pPr>
            <a:endParaRPr lang="ja-JP" altLang="en-US" sz="1400" dirty="0">
              <a:solidFill>
                <a:schemeClr val="tx1"/>
              </a:solidFill>
              <a:latin typeface="Arial" charset="0"/>
              <a:ea typeface="ＭＳ Ｐゴシック" charset="-128"/>
            </a:endParaRPr>
          </a:p>
        </p:txBody>
      </p:sp>
      <p:sp>
        <p:nvSpPr>
          <p:cNvPr id="9" name="Text Box 25"/>
          <p:cNvSpPr txBox="1">
            <a:spLocks noChangeArrowheads="1"/>
          </p:cNvSpPr>
          <p:nvPr userDrawn="1"/>
        </p:nvSpPr>
        <p:spPr bwMode="auto">
          <a:xfrm>
            <a:off x="459637" y="6626225"/>
            <a:ext cx="280237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defRPr/>
            </a:pPr>
            <a:r>
              <a:rPr lang="en-US" altLang="ja-JP" sz="1000" dirty="0">
                <a:solidFill>
                  <a:schemeClr val="tx1"/>
                </a:solidFill>
                <a:latin typeface="Arial" charset="0"/>
                <a:ea typeface="ＭＳ Ｐゴシック" charset="-128"/>
              </a:rPr>
              <a:t>© </a:t>
            </a:r>
            <a:r>
              <a:rPr lang="en-US" altLang="zh-TW" sz="1000" dirty="0">
                <a:solidFill>
                  <a:schemeClr val="tx1"/>
                </a:solidFill>
                <a:latin typeface="Arial" charset="0"/>
                <a:ea typeface="ＭＳ Ｐゴシック" charset="-128"/>
              </a:rPr>
              <a:t>2010-2018</a:t>
            </a:r>
            <a:r>
              <a:rPr lang="zh-TW" altLang="en-US" sz="1000" dirty="0">
                <a:solidFill>
                  <a:schemeClr val="tx1"/>
                </a:solidFill>
                <a:latin typeface="Arial" charset="0"/>
                <a:ea typeface="ＭＳ Ｐゴシック" charset="-128"/>
              </a:rPr>
              <a:t>　独立行政法人情報処理推進機構</a:t>
            </a:r>
            <a:endParaRPr lang="en-US" altLang="ja-JP" sz="1000" dirty="0">
              <a:solidFill>
                <a:schemeClr val="tx1"/>
              </a:solidFill>
              <a:latin typeface="Arial" charset="0"/>
              <a:ea typeface="ＭＳ Ｐゴシック" charset="-128"/>
            </a:endParaRPr>
          </a:p>
        </p:txBody>
      </p:sp>
      <p:sp>
        <p:nvSpPr>
          <p:cNvPr id="49170" name="Rectangle 18"/>
          <p:cNvSpPr>
            <a:spLocks noGrp="1" noChangeArrowheads="1"/>
          </p:cNvSpPr>
          <p:nvPr>
            <p:ph type="ctrTitle"/>
          </p:nvPr>
        </p:nvSpPr>
        <p:spPr>
          <a:xfrm>
            <a:off x="1187450" y="1958975"/>
            <a:ext cx="7091363" cy="1325563"/>
          </a:xfrm>
        </p:spPr>
        <p:txBody>
          <a:bodyPr/>
          <a:lstStyle>
            <a:lvl1pPr>
              <a:defRPr sz="4000"/>
            </a:lvl1pPr>
          </a:lstStyle>
          <a:p>
            <a:r>
              <a:rPr lang="ja-JP" altLang="en-US"/>
              <a:t>マスタ タイトルの書式設定</a:t>
            </a:r>
          </a:p>
        </p:txBody>
      </p:sp>
      <p:sp>
        <p:nvSpPr>
          <p:cNvPr id="49171" name="Rectangle 19"/>
          <p:cNvSpPr>
            <a:spLocks noGrp="1" noChangeArrowheads="1"/>
          </p:cNvSpPr>
          <p:nvPr>
            <p:ph type="subTitle" idx="1"/>
          </p:nvPr>
        </p:nvSpPr>
        <p:spPr>
          <a:xfrm>
            <a:off x="1187450" y="3933825"/>
            <a:ext cx="7056438" cy="1752600"/>
          </a:xfrm>
        </p:spPr>
        <p:txBody>
          <a:bodyPr anchor="ctr"/>
          <a:lstStyle>
            <a:lvl1pPr marL="0" indent="0" algn="ctr">
              <a:buFont typeface="Wingdings" pitchFamily="2" charset="2"/>
              <a:buNone/>
              <a:defRPr/>
            </a:lvl1pPr>
          </a:lstStyle>
          <a:p>
            <a:r>
              <a:rPr lang="ja-JP" altLang="en-US"/>
              <a:t>マスタ サブタイトルの書式設定</a:t>
            </a:r>
          </a:p>
        </p:txBody>
      </p:sp>
      <p:pic>
        <p:nvPicPr>
          <p:cNvPr id="10" name="Picture 2">
            <a:extLst>
              <a:ext uri="{FF2B5EF4-FFF2-40B4-BE49-F238E27FC236}">
                <a16:creationId xmlns:a16="http://schemas.microsoft.com/office/drawing/2014/main" id="{199D77F4-3741-4B91-8ABD-3101C5663B19}"/>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43841" y="148590"/>
            <a:ext cx="2549396" cy="899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4775792"/>
      </p:ext>
    </p:extLst>
  </p:cSld>
  <p:clrMapOvr>
    <a:masterClrMapping/>
  </p:clrMapOvr>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84188" y="115888"/>
            <a:ext cx="73263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7" name="Rectangle 3"/>
          <p:cNvSpPr>
            <a:spLocks noGrp="1" noChangeArrowheads="1"/>
          </p:cNvSpPr>
          <p:nvPr>
            <p:ph type="body" idx="1"/>
          </p:nvPr>
        </p:nvSpPr>
        <p:spPr bwMode="auto">
          <a:xfrm>
            <a:off x="484188" y="908050"/>
            <a:ext cx="8278812" cy="559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28" name="Line 4"/>
          <p:cNvSpPr>
            <a:spLocks noChangeShapeType="1"/>
          </p:cNvSpPr>
          <p:nvPr/>
        </p:nvSpPr>
        <p:spPr bwMode="auto">
          <a:xfrm flipV="1">
            <a:off x="417513" y="800100"/>
            <a:ext cx="840898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1029" name="Line 7"/>
          <p:cNvSpPr>
            <a:spLocks noChangeShapeType="1"/>
          </p:cNvSpPr>
          <p:nvPr/>
        </p:nvSpPr>
        <p:spPr bwMode="auto">
          <a:xfrm>
            <a:off x="417513" y="6597650"/>
            <a:ext cx="840898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1034" name="Rectangle 14"/>
          <p:cNvSpPr>
            <a:spLocks noChangeArrowheads="1"/>
          </p:cNvSpPr>
          <p:nvPr userDrawn="1"/>
        </p:nvSpPr>
        <p:spPr bwMode="auto">
          <a:xfrm>
            <a:off x="6083300" y="6640513"/>
            <a:ext cx="90488" cy="47625"/>
          </a:xfrm>
          <a:prstGeom prst="rect">
            <a:avLst/>
          </a:prstGeom>
          <a:solidFill>
            <a:srgbClr val="F8F8F8"/>
          </a:solidFill>
          <a:ln w="9525" algn="ctr">
            <a:solidFill>
              <a:schemeClr val="bg1"/>
            </a:solidFill>
            <a:miter lim="800000"/>
            <a:headEnd/>
            <a:tailEnd/>
          </a:ln>
          <a:effectLst/>
          <a:extLs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lvl1pPr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1pPr>
            <a:lvl2pPr marL="742950" indent="-28575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2pPr>
            <a:lvl3pPr marL="11430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3pPr>
            <a:lvl4pPr marL="16002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4pPr>
            <a:lvl5pPr marL="20574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9pPr>
          </a:lstStyle>
          <a:p>
            <a:pPr algn="ctr" eaLnBrk="1" hangingPunct="1"/>
            <a:endParaRPr lang="ja-JP" altLang="en-US">
              <a:ea typeface="HGP創英角ｺﾞｼｯｸUB" panose="020B0900000000000000" pitchFamily="50" charset="-128"/>
            </a:endParaRPr>
          </a:p>
        </p:txBody>
      </p:sp>
      <p:sp>
        <p:nvSpPr>
          <p:cNvPr id="15" name="Rectangle 55"/>
          <p:cNvSpPr>
            <a:spLocks noChangeArrowheads="1"/>
          </p:cNvSpPr>
          <p:nvPr/>
        </p:nvSpPr>
        <p:spPr bwMode="auto">
          <a:xfrm>
            <a:off x="8126413" y="6561138"/>
            <a:ext cx="1017588"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2"/>
                </a:solidFill>
                <a:latin typeface="HGP創英角ｺﾞｼｯｸUB" panose="020B0900000000000000" pitchFamily="50" charset="-128"/>
                <a:ea typeface="HGP創英角ｺﾞｼｯｸUB" panose="020B0900000000000000" pitchFamily="50" charset="-128"/>
              </a:defRPr>
            </a:lvl1pPr>
            <a:lvl2pPr marL="742950" indent="-285750" eaLnBrk="0" hangingPunct="0">
              <a:defRPr kumimoji="1" sz="2800">
                <a:solidFill>
                  <a:schemeClr val="tx2"/>
                </a:solidFill>
                <a:latin typeface="HGP創英角ｺﾞｼｯｸUB" panose="020B0900000000000000" pitchFamily="50" charset="-128"/>
                <a:ea typeface="HGP創英角ｺﾞｼｯｸUB" panose="020B0900000000000000" pitchFamily="50" charset="-128"/>
              </a:defRPr>
            </a:lvl2pPr>
            <a:lvl3pPr marL="1143000" indent="-228600" eaLnBrk="0" hangingPunct="0">
              <a:defRPr kumimoji="1" sz="2800">
                <a:solidFill>
                  <a:schemeClr val="tx2"/>
                </a:solidFill>
                <a:latin typeface="HGP創英角ｺﾞｼｯｸUB" panose="020B0900000000000000" pitchFamily="50" charset="-128"/>
                <a:ea typeface="HGP創英角ｺﾞｼｯｸUB" panose="020B0900000000000000" pitchFamily="50" charset="-128"/>
              </a:defRPr>
            </a:lvl3pPr>
            <a:lvl4pPr marL="1600200" indent="-228600" eaLnBrk="0" hangingPunct="0">
              <a:defRPr kumimoji="1" sz="2800">
                <a:solidFill>
                  <a:schemeClr val="tx2"/>
                </a:solidFill>
                <a:latin typeface="HGP創英角ｺﾞｼｯｸUB" panose="020B0900000000000000" pitchFamily="50" charset="-128"/>
                <a:ea typeface="HGP創英角ｺﾞｼｯｸUB" panose="020B0900000000000000" pitchFamily="50" charset="-128"/>
              </a:defRPr>
            </a:lvl4pPr>
            <a:lvl5pPr marL="2057400" indent="-228600" eaLnBrk="0" hangingPunct="0">
              <a:defRPr kumimoji="1" sz="2800">
                <a:solidFill>
                  <a:schemeClr val="tx2"/>
                </a:solidFill>
                <a:latin typeface="HGP創英角ｺﾞｼｯｸUB" panose="020B0900000000000000" pitchFamily="50" charset="-128"/>
                <a:ea typeface="HGP創英角ｺﾞｼｯｸUB" panose="020B0900000000000000"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HGP創英角ｺﾞｼｯｸUB" panose="020B0900000000000000"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HGP創英角ｺﾞｼｯｸUB" panose="020B0900000000000000"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HGP創英角ｺﾞｼｯｸUB" panose="020B0900000000000000"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HGP創英角ｺﾞｼｯｸUB" panose="020B0900000000000000" pitchFamily="50" charset="-128"/>
              </a:defRPr>
            </a:lvl9pPr>
          </a:lstStyle>
          <a:p>
            <a:pPr algn="r" eaLnBrk="1" hangingPunct="1">
              <a:defRPr/>
            </a:pPr>
            <a:fld id="{D62CD149-91C3-4ADE-AB11-4E0D26B48F7A}" type="slidenum">
              <a:rPr lang="en-US" altLang="ja-JP" sz="1200" smtClean="0">
                <a:solidFill>
                  <a:schemeClr val="tx1"/>
                </a:solidFill>
                <a:latin typeface="ＭＳ Ｐゴシック" panose="020B0600070205080204" pitchFamily="50" charset="-128"/>
                <a:ea typeface="ＭＳ Ｐゴシック" panose="020B0600070205080204" pitchFamily="50" charset="-128"/>
              </a:rPr>
              <a:pPr algn="r" eaLnBrk="1" hangingPunct="1">
                <a:defRPr/>
              </a:pPr>
              <a:t>‹#›</a:t>
            </a:fld>
            <a:endParaRPr lang="en-US" altLang="ja-JP" sz="1200">
              <a:solidFill>
                <a:schemeClr val="tx1"/>
              </a:solidFill>
              <a:latin typeface="ＭＳ Ｐゴシック" panose="020B0600070205080204" pitchFamily="50" charset="-128"/>
              <a:ea typeface="ＭＳ Ｐゴシック" panose="020B0600070205080204" pitchFamily="50" charset="-128"/>
            </a:endParaRPr>
          </a:p>
        </p:txBody>
      </p:sp>
      <p:sp>
        <p:nvSpPr>
          <p:cNvPr id="19" name="Rectangle 58"/>
          <p:cNvSpPr>
            <a:spLocks noGrp="1" noChangeArrowheads="1"/>
          </p:cNvSpPr>
          <p:nvPr>
            <p:ph type="ftr" sz="quarter" idx="3"/>
          </p:nvPr>
        </p:nvSpPr>
        <p:spPr>
          <a:xfrm>
            <a:off x="192384" y="6599238"/>
            <a:ext cx="3387725" cy="296862"/>
          </a:xfrm>
          <a:prstGeom prst="rect">
            <a:avLst/>
          </a:prstGeom>
          <a:noFill/>
          <a:ln/>
          <a:extLst/>
        </p:spPr>
        <p:txBody>
          <a:bodyPr/>
          <a:lstStyle>
            <a:lvl1pPr algn="ctr" eaLnBrk="1" hangingPunct="1">
              <a:defRPr kumimoji="1" sz="1000">
                <a:solidFill>
                  <a:schemeClr val="tx1"/>
                </a:solidFill>
                <a:latin typeface="Arial" charset="0"/>
                <a:ea typeface="ＭＳ Ｐゴシック" pitchFamily="50" charset="-128"/>
              </a:defRPr>
            </a:lvl1pPr>
            <a:lvl2pPr marL="742950" indent="-285750" eaLnBrk="0" hangingPunct="0">
              <a:defRPr kumimoji="1" sz="3200">
                <a:solidFill>
                  <a:schemeClr val="tx2"/>
                </a:solidFill>
                <a:latin typeface="ＭＳ ゴシック" pitchFamily="49" charset="-128"/>
                <a:ea typeface="ＭＳ ゴシック" pitchFamily="49" charset="-128"/>
              </a:defRPr>
            </a:lvl2pPr>
            <a:lvl3pPr marL="1143000" indent="-228600" eaLnBrk="0" hangingPunct="0">
              <a:defRPr kumimoji="1" sz="3200">
                <a:solidFill>
                  <a:schemeClr val="tx2"/>
                </a:solidFill>
                <a:latin typeface="ＭＳ ゴシック" pitchFamily="49" charset="-128"/>
                <a:ea typeface="ＭＳ ゴシック" pitchFamily="49" charset="-128"/>
              </a:defRPr>
            </a:lvl3pPr>
            <a:lvl4pPr marL="1600200" indent="-228600" eaLnBrk="0" hangingPunct="0">
              <a:defRPr kumimoji="1" sz="3200">
                <a:solidFill>
                  <a:schemeClr val="tx2"/>
                </a:solidFill>
                <a:latin typeface="ＭＳ ゴシック" pitchFamily="49" charset="-128"/>
                <a:ea typeface="ＭＳ ゴシック" pitchFamily="49" charset="-128"/>
              </a:defRPr>
            </a:lvl4pPr>
            <a:lvl5pPr marL="2057400" indent="-228600" eaLnBrk="0" hangingPunct="0">
              <a:defRPr kumimoji="1" sz="3200">
                <a:solidFill>
                  <a:schemeClr val="tx2"/>
                </a:solidFill>
                <a:latin typeface="ＭＳ ゴシック" pitchFamily="49" charset="-128"/>
                <a:ea typeface="ＭＳ ゴシック" pitchFamily="49" charset="-128"/>
              </a:defRPr>
            </a:lvl5pPr>
            <a:lvl6pPr marL="2514600" indent="-228600" algn="ctr" eaLnBrk="0" fontAlgn="base" hangingPunct="0">
              <a:spcBef>
                <a:spcPct val="0"/>
              </a:spcBef>
              <a:spcAft>
                <a:spcPct val="0"/>
              </a:spcAft>
              <a:defRPr kumimoji="1" sz="3200">
                <a:solidFill>
                  <a:schemeClr val="tx2"/>
                </a:solidFill>
                <a:latin typeface="ＭＳ ゴシック" pitchFamily="49" charset="-128"/>
                <a:ea typeface="ＭＳ ゴシック" pitchFamily="49" charset="-128"/>
              </a:defRPr>
            </a:lvl6pPr>
            <a:lvl7pPr marL="2971800" indent="-228600" algn="ctr" eaLnBrk="0" fontAlgn="base" hangingPunct="0">
              <a:spcBef>
                <a:spcPct val="0"/>
              </a:spcBef>
              <a:spcAft>
                <a:spcPct val="0"/>
              </a:spcAft>
              <a:defRPr kumimoji="1" sz="3200">
                <a:solidFill>
                  <a:schemeClr val="tx2"/>
                </a:solidFill>
                <a:latin typeface="ＭＳ ゴシック" pitchFamily="49" charset="-128"/>
                <a:ea typeface="ＭＳ ゴシック" pitchFamily="49" charset="-128"/>
              </a:defRPr>
            </a:lvl7pPr>
            <a:lvl8pPr marL="3429000" indent="-228600" algn="ctr" eaLnBrk="0" fontAlgn="base" hangingPunct="0">
              <a:spcBef>
                <a:spcPct val="0"/>
              </a:spcBef>
              <a:spcAft>
                <a:spcPct val="0"/>
              </a:spcAft>
              <a:defRPr kumimoji="1" sz="3200">
                <a:solidFill>
                  <a:schemeClr val="tx2"/>
                </a:solidFill>
                <a:latin typeface="ＭＳ ゴシック" pitchFamily="49" charset="-128"/>
                <a:ea typeface="ＭＳ ゴシック" pitchFamily="49" charset="-128"/>
              </a:defRPr>
            </a:lvl8pPr>
            <a:lvl9pPr marL="3886200" indent="-228600" algn="ctr" eaLnBrk="0" fontAlgn="base" hangingPunct="0">
              <a:spcBef>
                <a:spcPct val="0"/>
              </a:spcBef>
              <a:spcAft>
                <a:spcPct val="0"/>
              </a:spcAft>
              <a:defRPr kumimoji="1" sz="3200">
                <a:solidFill>
                  <a:schemeClr val="tx2"/>
                </a:solidFill>
                <a:latin typeface="ＭＳ ゴシック" pitchFamily="49" charset="-128"/>
                <a:ea typeface="ＭＳ ゴシック" pitchFamily="49" charset="-128"/>
              </a:defRPr>
            </a:lvl9pPr>
          </a:lstStyle>
          <a:p>
            <a:pPr>
              <a:defRPr/>
            </a:pPr>
            <a:r>
              <a:rPr lang="en-US" altLang="ja-JP" dirty="0"/>
              <a:t>© </a:t>
            </a:r>
            <a:r>
              <a:rPr lang="en-US" altLang="zh-TW" dirty="0"/>
              <a:t>2010-2018</a:t>
            </a:r>
            <a:r>
              <a:rPr lang="zh-TW" altLang="en-US" dirty="0"/>
              <a:t>　独立行政法人情報処理推進機構</a:t>
            </a:r>
            <a:endParaRPr lang="en-US" altLang="ja-JP" dirty="0"/>
          </a:p>
        </p:txBody>
      </p:sp>
    </p:spTree>
  </p:cSld>
  <p:clrMap bg1="lt1" tx1="dk1" bg2="lt2" tx2="dk2" accent1="accent1" accent2="accent2" accent3="accent3" accent4="accent4" accent5="accent5" accent6="accent6" hlink="hlink" folHlink="folHlink"/>
  <p:sldLayoutIdLst>
    <p:sldLayoutId id="2147483796" r:id="rId1"/>
  </p:sldLayoutIdLst>
  <p:transition/>
  <p:hf hdr="0" dt="0"/>
  <p:txStyles>
    <p:titleStyle>
      <a:lvl1pPr algn="l" rtl="0" eaLnBrk="0" fontAlgn="base" hangingPunct="0">
        <a:spcBef>
          <a:spcPct val="0"/>
        </a:spcBef>
        <a:spcAft>
          <a:spcPct val="0"/>
        </a:spcAft>
        <a:defRPr kumimoji="1" sz="2800">
          <a:solidFill>
            <a:schemeClr val="tx2"/>
          </a:solidFill>
          <a:latin typeface="+mj-lt"/>
          <a:ea typeface="ＭＳ Ｐゴシック" pitchFamily="50" charset="-128"/>
          <a:cs typeface="+mj-cs"/>
        </a:defRPr>
      </a:lvl1pPr>
      <a:lvl2pPr algn="l" rtl="0" eaLnBrk="0" fontAlgn="base" hangingPunct="0">
        <a:spcBef>
          <a:spcPct val="0"/>
        </a:spcBef>
        <a:spcAft>
          <a:spcPct val="0"/>
        </a:spcAft>
        <a:defRPr kumimoji="1" sz="2800">
          <a:solidFill>
            <a:schemeClr val="tx2"/>
          </a:solidFill>
          <a:latin typeface="ＭＳ ゴシック" pitchFamily="49" charset="-128"/>
          <a:ea typeface="ＭＳ Ｐゴシック" pitchFamily="50" charset="-128"/>
        </a:defRPr>
      </a:lvl2pPr>
      <a:lvl3pPr algn="l" rtl="0" eaLnBrk="0" fontAlgn="base" hangingPunct="0">
        <a:spcBef>
          <a:spcPct val="0"/>
        </a:spcBef>
        <a:spcAft>
          <a:spcPct val="0"/>
        </a:spcAft>
        <a:defRPr kumimoji="1" sz="2800">
          <a:solidFill>
            <a:schemeClr val="tx2"/>
          </a:solidFill>
          <a:latin typeface="ＭＳ ゴシック" pitchFamily="49" charset="-128"/>
          <a:ea typeface="ＭＳ Ｐゴシック" pitchFamily="50" charset="-128"/>
        </a:defRPr>
      </a:lvl3pPr>
      <a:lvl4pPr algn="l" rtl="0" eaLnBrk="0" fontAlgn="base" hangingPunct="0">
        <a:spcBef>
          <a:spcPct val="0"/>
        </a:spcBef>
        <a:spcAft>
          <a:spcPct val="0"/>
        </a:spcAft>
        <a:defRPr kumimoji="1" sz="2800">
          <a:solidFill>
            <a:schemeClr val="tx2"/>
          </a:solidFill>
          <a:latin typeface="ＭＳ ゴシック" pitchFamily="49" charset="-128"/>
          <a:ea typeface="ＭＳ Ｐゴシック" pitchFamily="50" charset="-128"/>
        </a:defRPr>
      </a:lvl4pPr>
      <a:lvl5pPr algn="l" rtl="0" eaLnBrk="0" fontAlgn="base" hangingPunct="0">
        <a:spcBef>
          <a:spcPct val="0"/>
        </a:spcBef>
        <a:spcAft>
          <a:spcPct val="0"/>
        </a:spcAft>
        <a:defRPr kumimoji="1" sz="2800">
          <a:solidFill>
            <a:schemeClr val="tx2"/>
          </a:solidFill>
          <a:latin typeface="ＭＳ ゴシック" pitchFamily="49" charset="-128"/>
          <a:ea typeface="ＭＳ Ｐゴシック" pitchFamily="50" charset="-128"/>
        </a:defRPr>
      </a:lvl5pPr>
      <a:lvl6pPr marL="457200" algn="l" rtl="0" eaLnBrk="1" fontAlgn="base" hangingPunct="1">
        <a:spcBef>
          <a:spcPct val="0"/>
        </a:spcBef>
        <a:spcAft>
          <a:spcPct val="0"/>
        </a:spcAft>
        <a:defRPr kumimoji="1" sz="2800">
          <a:solidFill>
            <a:schemeClr val="tx2"/>
          </a:solidFill>
          <a:latin typeface="ＭＳ ゴシック" pitchFamily="49" charset="-128"/>
          <a:ea typeface="ＭＳ ゴシック" pitchFamily="49" charset="-128"/>
        </a:defRPr>
      </a:lvl6pPr>
      <a:lvl7pPr marL="914400" algn="l" rtl="0" eaLnBrk="1" fontAlgn="base" hangingPunct="1">
        <a:spcBef>
          <a:spcPct val="0"/>
        </a:spcBef>
        <a:spcAft>
          <a:spcPct val="0"/>
        </a:spcAft>
        <a:defRPr kumimoji="1" sz="2800">
          <a:solidFill>
            <a:schemeClr val="tx2"/>
          </a:solidFill>
          <a:latin typeface="ＭＳ ゴシック" pitchFamily="49" charset="-128"/>
          <a:ea typeface="ＭＳ ゴシック" pitchFamily="49" charset="-128"/>
        </a:defRPr>
      </a:lvl7pPr>
      <a:lvl8pPr marL="1371600" algn="l" rtl="0" eaLnBrk="1" fontAlgn="base" hangingPunct="1">
        <a:spcBef>
          <a:spcPct val="0"/>
        </a:spcBef>
        <a:spcAft>
          <a:spcPct val="0"/>
        </a:spcAft>
        <a:defRPr kumimoji="1" sz="2800">
          <a:solidFill>
            <a:schemeClr val="tx2"/>
          </a:solidFill>
          <a:latin typeface="ＭＳ ゴシック" pitchFamily="49" charset="-128"/>
          <a:ea typeface="ＭＳ ゴシック" pitchFamily="49" charset="-128"/>
        </a:defRPr>
      </a:lvl8pPr>
      <a:lvl9pPr marL="1828800" algn="l" rtl="0" eaLnBrk="1" fontAlgn="base" hangingPunct="1">
        <a:spcBef>
          <a:spcPct val="0"/>
        </a:spcBef>
        <a:spcAft>
          <a:spcPct val="0"/>
        </a:spcAft>
        <a:defRPr kumimoji="1" sz="2800">
          <a:solidFill>
            <a:schemeClr val="tx2"/>
          </a:solidFill>
          <a:latin typeface="ＭＳ ゴシック" pitchFamily="49" charset="-128"/>
          <a:ea typeface="ＭＳ ゴシック" pitchFamily="49" charset="-128"/>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n"/>
        <a:defRPr kumimoji="1" sz="2400">
          <a:solidFill>
            <a:schemeClr val="tx1"/>
          </a:solidFill>
          <a:latin typeface="+mn-lt"/>
          <a:ea typeface="ＭＳ Ｐゴシック" pitchFamily="50" charset="-128"/>
          <a:cs typeface="+mn-cs"/>
        </a:defRPr>
      </a:lvl1pPr>
      <a:lvl2pPr marL="742950" indent="-285750" algn="l" rtl="0" eaLnBrk="0" fontAlgn="base" hangingPunct="0">
        <a:spcBef>
          <a:spcPct val="20000"/>
        </a:spcBef>
        <a:spcAft>
          <a:spcPct val="0"/>
        </a:spcAft>
        <a:buClr>
          <a:schemeClr val="hlink"/>
        </a:buClr>
        <a:buSzPct val="90000"/>
        <a:buFont typeface="Wingdings" panose="05000000000000000000" pitchFamily="2" charset="2"/>
        <a:buChar char="l"/>
        <a:defRPr kumimoji="1" sz="2000">
          <a:solidFill>
            <a:schemeClr val="tx1"/>
          </a:solidFill>
          <a:latin typeface="+mn-lt"/>
          <a:ea typeface="ＭＳ Ｐゴシック" pitchFamily="50" charset="-128"/>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n"/>
        <a:defRPr kumimoji="1">
          <a:solidFill>
            <a:schemeClr val="tx1"/>
          </a:solidFill>
          <a:latin typeface="+mn-lt"/>
          <a:ea typeface="ＭＳ Ｐゴシック" pitchFamily="50" charset="-128"/>
        </a:defRPr>
      </a:lvl3pPr>
      <a:lvl4pPr marL="1600200" indent="-228600" algn="l" rtl="0" eaLnBrk="0" fontAlgn="base" hangingPunct="0">
        <a:spcBef>
          <a:spcPct val="20000"/>
        </a:spcBef>
        <a:spcAft>
          <a:spcPct val="0"/>
        </a:spcAft>
        <a:buClr>
          <a:schemeClr val="hlink"/>
        </a:buClr>
        <a:buSzPct val="70000"/>
        <a:buFont typeface="Wingdings" panose="05000000000000000000" pitchFamily="2" charset="2"/>
        <a:buChar char="l"/>
        <a:defRPr kumimoji="1" sz="1600">
          <a:solidFill>
            <a:schemeClr val="tx1"/>
          </a:solidFill>
          <a:latin typeface="+mn-lt"/>
          <a:ea typeface="ＭＳ Ｐゴシック" pitchFamily="50" charset="-128"/>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mn-lt"/>
          <a:ea typeface="ＭＳ Ｐゴシック" pitchFamily="50" charset="-128"/>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10"/>
          <p:cNvSpPr>
            <a:spLocks noGrp="1" noChangeArrowheads="1"/>
          </p:cNvSpPr>
          <p:nvPr>
            <p:ph type="title"/>
          </p:nvPr>
        </p:nvSpPr>
        <p:spPr bwMode="auto">
          <a:xfrm>
            <a:off x="484188" y="115888"/>
            <a:ext cx="68961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2051" name="Rectangle 11"/>
          <p:cNvSpPr>
            <a:spLocks noGrp="1" noChangeArrowheads="1"/>
          </p:cNvSpPr>
          <p:nvPr>
            <p:ph type="body" idx="1"/>
          </p:nvPr>
        </p:nvSpPr>
        <p:spPr bwMode="auto">
          <a:xfrm>
            <a:off x="484188" y="908050"/>
            <a:ext cx="8278812" cy="559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Rectangle 58"/>
          <p:cNvSpPr>
            <a:spLocks noGrp="1" noChangeArrowheads="1"/>
          </p:cNvSpPr>
          <p:nvPr>
            <p:ph type="ftr" sz="quarter" idx="3"/>
          </p:nvPr>
        </p:nvSpPr>
        <p:spPr>
          <a:xfrm>
            <a:off x="192384" y="6599238"/>
            <a:ext cx="3387725" cy="296862"/>
          </a:xfrm>
          <a:prstGeom prst="rect">
            <a:avLst/>
          </a:prstGeom>
          <a:noFill/>
          <a:ln/>
          <a:extLst/>
        </p:spPr>
        <p:txBody>
          <a:bodyPr/>
          <a:lstStyle>
            <a:lvl1pPr algn="ctr" eaLnBrk="1" hangingPunct="1">
              <a:defRPr kumimoji="1" sz="1000">
                <a:solidFill>
                  <a:schemeClr val="tx1"/>
                </a:solidFill>
                <a:latin typeface="Arial" charset="0"/>
                <a:ea typeface="ＭＳ Ｐゴシック" pitchFamily="50" charset="-128"/>
              </a:defRPr>
            </a:lvl1pPr>
            <a:lvl2pPr marL="742950" indent="-285750" eaLnBrk="0" hangingPunct="0">
              <a:defRPr kumimoji="1" sz="3200">
                <a:solidFill>
                  <a:schemeClr val="tx2"/>
                </a:solidFill>
                <a:latin typeface="ＭＳ ゴシック" pitchFamily="49" charset="-128"/>
                <a:ea typeface="ＭＳ ゴシック" pitchFamily="49" charset="-128"/>
              </a:defRPr>
            </a:lvl2pPr>
            <a:lvl3pPr marL="1143000" indent="-228600" eaLnBrk="0" hangingPunct="0">
              <a:defRPr kumimoji="1" sz="3200">
                <a:solidFill>
                  <a:schemeClr val="tx2"/>
                </a:solidFill>
                <a:latin typeface="ＭＳ ゴシック" pitchFamily="49" charset="-128"/>
                <a:ea typeface="ＭＳ ゴシック" pitchFamily="49" charset="-128"/>
              </a:defRPr>
            </a:lvl3pPr>
            <a:lvl4pPr marL="1600200" indent="-228600" eaLnBrk="0" hangingPunct="0">
              <a:defRPr kumimoji="1" sz="3200">
                <a:solidFill>
                  <a:schemeClr val="tx2"/>
                </a:solidFill>
                <a:latin typeface="ＭＳ ゴシック" pitchFamily="49" charset="-128"/>
                <a:ea typeface="ＭＳ ゴシック" pitchFamily="49" charset="-128"/>
              </a:defRPr>
            </a:lvl4pPr>
            <a:lvl5pPr marL="2057400" indent="-228600" eaLnBrk="0" hangingPunct="0">
              <a:defRPr kumimoji="1" sz="3200">
                <a:solidFill>
                  <a:schemeClr val="tx2"/>
                </a:solidFill>
                <a:latin typeface="ＭＳ ゴシック" pitchFamily="49" charset="-128"/>
                <a:ea typeface="ＭＳ ゴシック" pitchFamily="49" charset="-128"/>
              </a:defRPr>
            </a:lvl5pPr>
            <a:lvl6pPr marL="2514600" indent="-228600" algn="ctr" eaLnBrk="0" fontAlgn="base" hangingPunct="0">
              <a:spcBef>
                <a:spcPct val="0"/>
              </a:spcBef>
              <a:spcAft>
                <a:spcPct val="0"/>
              </a:spcAft>
              <a:defRPr kumimoji="1" sz="3200">
                <a:solidFill>
                  <a:schemeClr val="tx2"/>
                </a:solidFill>
                <a:latin typeface="ＭＳ ゴシック" pitchFamily="49" charset="-128"/>
                <a:ea typeface="ＭＳ ゴシック" pitchFamily="49" charset="-128"/>
              </a:defRPr>
            </a:lvl6pPr>
            <a:lvl7pPr marL="2971800" indent="-228600" algn="ctr" eaLnBrk="0" fontAlgn="base" hangingPunct="0">
              <a:spcBef>
                <a:spcPct val="0"/>
              </a:spcBef>
              <a:spcAft>
                <a:spcPct val="0"/>
              </a:spcAft>
              <a:defRPr kumimoji="1" sz="3200">
                <a:solidFill>
                  <a:schemeClr val="tx2"/>
                </a:solidFill>
                <a:latin typeface="ＭＳ ゴシック" pitchFamily="49" charset="-128"/>
                <a:ea typeface="ＭＳ ゴシック" pitchFamily="49" charset="-128"/>
              </a:defRPr>
            </a:lvl7pPr>
            <a:lvl8pPr marL="3429000" indent="-228600" algn="ctr" eaLnBrk="0" fontAlgn="base" hangingPunct="0">
              <a:spcBef>
                <a:spcPct val="0"/>
              </a:spcBef>
              <a:spcAft>
                <a:spcPct val="0"/>
              </a:spcAft>
              <a:defRPr kumimoji="1" sz="3200">
                <a:solidFill>
                  <a:schemeClr val="tx2"/>
                </a:solidFill>
                <a:latin typeface="ＭＳ ゴシック" pitchFamily="49" charset="-128"/>
                <a:ea typeface="ＭＳ ゴシック" pitchFamily="49" charset="-128"/>
              </a:defRPr>
            </a:lvl8pPr>
            <a:lvl9pPr marL="3886200" indent="-228600" algn="ctr" eaLnBrk="0" fontAlgn="base" hangingPunct="0">
              <a:spcBef>
                <a:spcPct val="0"/>
              </a:spcBef>
              <a:spcAft>
                <a:spcPct val="0"/>
              </a:spcAft>
              <a:defRPr kumimoji="1" sz="3200">
                <a:solidFill>
                  <a:schemeClr val="tx2"/>
                </a:solidFill>
                <a:latin typeface="ＭＳ ゴシック" pitchFamily="49" charset="-128"/>
                <a:ea typeface="ＭＳ ゴシック" pitchFamily="49" charset="-128"/>
              </a:defRPr>
            </a:lvl9pPr>
          </a:lstStyle>
          <a:p>
            <a:pPr>
              <a:defRPr/>
            </a:pPr>
            <a:r>
              <a:rPr lang="en-US" altLang="ja-JP" dirty="0"/>
              <a:t>© </a:t>
            </a:r>
            <a:r>
              <a:rPr lang="en-US" altLang="zh-TW" dirty="0"/>
              <a:t>2010-2018</a:t>
            </a:r>
            <a:r>
              <a:rPr lang="zh-TW" altLang="en-US" dirty="0"/>
              <a:t>　独立行政法人情報処理推進機構</a:t>
            </a:r>
            <a:endParaRPr lang="en-US" altLang="ja-JP" dirty="0"/>
          </a:p>
        </p:txBody>
      </p:sp>
    </p:spTree>
  </p:cSld>
  <p:clrMap bg1="lt1" tx1="dk1" bg2="lt2" tx2="dk2" accent1="accent1" accent2="accent2" accent3="accent3" accent4="accent4" accent5="accent5" accent6="accent6" hlink="hlink" folHlink="folHlink"/>
  <p:sldLayoutIdLst>
    <p:sldLayoutId id="2147483797" r:id="rId1"/>
  </p:sldLayoutIdLst>
  <p:transition/>
  <p:hf hdr="0" dt="0"/>
  <p:txStyles>
    <p:titleStyle>
      <a:lvl1pPr algn="ctr" rtl="0" eaLnBrk="0" fontAlgn="base" hangingPunct="0">
        <a:spcBef>
          <a:spcPct val="0"/>
        </a:spcBef>
        <a:spcAft>
          <a:spcPct val="0"/>
        </a:spcAft>
        <a:defRPr kumimoji="1" sz="3600">
          <a:solidFill>
            <a:schemeClr val="tx2"/>
          </a:solidFill>
          <a:latin typeface="Arial" charset="0"/>
          <a:ea typeface="+mj-ea"/>
          <a:cs typeface="+mj-cs"/>
        </a:defRPr>
      </a:lvl1pPr>
      <a:lvl2pPr algn="ctr" rtl="0" eaLnBrk="0" fontAlgn="base" hangingPunct="0">
        <a:spcBef>
          <a:spcPct val="0"/>
        </a:spcBef>
        <a:spcAft>
          <a:spcPct val="0"/>
        </a:spcAft>
        <a:defRPr kumimoji="1" sz="3600">
          <a:solidFill>
            <a:schemeClr val="tx2"/>
          </a:solidFill>
          <a:latin typeface="Arial" charset="0"/>
          <a:ea typeface="ＭＳ Ｐゴシック" pitchFamily="50" charset="-128"/>
        </a:defRPr>
      </a:lvl2pPr>
      <a:lvl3pPr algn="ctr" rtl="0" eaLnBrk="0" fontAlgn="base" hangingPunct="0">
        <a:spcBef>
          <a:spcPct val="0"/>
        </a:spcBef>
        <a:spcAft>
          <a:spcPct val="0"/>
        </a:spcAft>
        <a:defRPr kumimoji="1" sz="3600">
          <a:solidFill>
            <a:schemeClr val="tx2"/>
          </a:solidFill>
          <a:latin typeface="Arial" charset="0"/>
          <a:ea typeface="ＭＳ Ｐゴシック" pitchFamily="50" charset="-128"/>
        </a:defRPr>
      </a:lvl3pPr>
      <a:lvl4pPr algn="ctr" rtl="0" eaLnBrk="0" fontAlgn="base" hangingPunct="0">
        <a:spcBef>
          <a:spcPct val="0"/>
        </a:spcBef>
        <a:spcAft>
          <a:spcPct val="0"/>
        </a:spcAft>
        <a:defRPr kumimoji="1" sz="3600">
          <a:solidFill>
            <a:schemeClr val="tx2"/>
          </a:solidFill>
          <a:latin typeface="Arial" charset="0"/>
          <a:ea typeface="ＭＳ Ｐゴシック" pitchFamily="50" charset="-128"/>
        </a:defRPr>
      </a:lvl4pPr>
      <a:lvl5pPr algn="ctr" rtl="0" eaLnBrk="0" fontAlgn="base" hangingPunct="0">
        <a:spcBef>
          <a:spcPct val="0"/>
        </a:spcBef>
        <a:spcAft>
          <a:spcPct val="0"/>
        </a:spcAft>
        <a:defRPr kumimoji="1" sz="3600">
          <a:solidFill>
            <a:schemeClr val="tx2"/>
          </a:solidFill>
          <a:latin typeface="Arial" charset="0"/>
          <a:ea typeface="ＭＳ Ｐゴシック" pitchFamily="50" charset="-128"/>
        </a:defRPr>
      </a:lvl5pPr>
      <a:lvl6pPr marL="457200" algn="ctr" rtl="0" fontAlgn="base">
        <a:spcBef>
          <a:spcPct val="0"/>
        </a:spcBef>
        <a:spcAft>
          <a:spcPct val="0"/>
        </a:spcAft>
        <a:defRPr kumimoji="1" sz="3600">
          <a:solidFill>
            <a:schemeClr val="tx2"/>
          </a:solidFill>
          <a:latin typeface="ＭＳ Ｐゴシック" pitchFamily="50" charset="-128"/>
          <a:ea typeface="ＭＳ Ｐゴシック" pitchFamily="50" charset="-128"/>
        </a:defRPr>
      </a:lvl6pPr>
      <a:lvl7pPr marL="914400" algn="ctr" rtl="0" fontAlgn="base">
        <a:spcBef>
          <a:spcPct val="0"/>
        </a:spcBef>
        <a:spcAft>
          <a:spcPct val="0"/>
        </a:spcAft>
        <a:defRPr kumimoji="1" sz="3600">
          <a:solidFill>
            <a:schemeClr val="tx2"/>
          </a:solidFill>
          <a:latin typeface="ＭＳ Ｐゴシック" pitchFamily="50" charset="-128"/>
          <a:ea typeface="ＭＳ Ｐゴシック" pitchFamily="50" charset="-128"/>
        </a:defRPr>
      </a:lvl7pPr>
      <a:lvl8pPr marL="1371600" algn="ctr" rtl="0" fontAlgn="base">
        <a:spcBef>
          <a:spcPct val="0"/>
        </a:spcBef>
        <a:spcAft>
          <a:spcPct val="0"/>
        </a:spcAft>
        <a:defRPr kumimoji="1" sz="3600">
          <a:solidFill>
            <a:schemeClr val="tx2"/>
          </a:solidFill>
          <a:latin typeface="ＭＳ Ｐゴシック" pitchFamily="50" charset="-128"/>
          <a:ea typeface="ＭＳ Ｐゴシック" pitchFamily="50" charset="-128"/>
        </a:defRPr>
      </a:lvl8pPr>
      <a:lvl9pPr marL="1828800" algn="ctr" rtl="0" fontAlgn="base">
        <a:spcBef>
          <a:spcPct val="0"/>
        </a:spcBef>
        <a:spcAft>
          <a:spcPct val="0"/>
        </a:spcAft>
        <a:defRPr kumimoji="1" sz="3600">
          <a:solidFill>
            <a:schemeClr val="tx2"/>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n"/>
        <a:defRPr kumimoji="1" sz="2800">
          <a:solidFill>
            <a:schemeClr val="tx1"/>
          </a:solidFill>
          <a:latin typeface="Arial" charset="0"/>
          <a:ea typeface="+mn-ea"/>
          <a:cs typeface="+mn-cs"/>
        </a:defRPr>
      </a:lvl1pPr>
      <a:lvl2pPr marL="742950" indent="-285750" algn="l" rtl="0" eaLnBrk="0" fontAlgn="base" hangingPunct="0">
        <a:spcBef>
          <a:spcPct val="20000"/>
        </a:spcBef>
        <a:spcAft>
          <a:spcPct val="0"/>
        </a:spcAft>
        <a:buClr>
          <a:schemeClr val="hlink"/>
        </a:buClr>
        <a:buSzPct val="90000"/>
        <a:buFont typeface="Wingdings" panose="05000000000000000000" pitchFamily="2" charset="2"/>
        <a:buChar char="l"/>
        <a:defRPr kumimoji="1" sz="2400">
          <a:solidFill>
            <a:schemeClr val="tx1"/>
          </a:solidFill>
          <a:latin typeface="Arial" charset="0"/>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p"/>
        <a:defRPr kumimoji="1" sz="2000">
          <a:solidFill>
            <a:schemeClr val="tx1"/>
          </a:solidFill>
          <a:latin typeface="Arial" charset="0"/>
          <a:ea typeface="+mn-ea"/>
        </a:defRPr>
      </a:lvl3pPr>
      <a:lvl4pPr marL="1600200" indent="-228600" algn="l" rtl="0" eaLnBrk="0" fontAlgn="base" hangingPunct="0">
        <a:spcBef>
          <a:spcPct val="20000"/>
        </a:spcBef>
        <a:spcAft>
          <a:spcPct val="0"/>
        </a:spcAft>
        <a:buClr>
          <a:schemeClr val="hlink"/>
        </a:buClr>
        <a:buFont typeface="ＭＳ Ｐゴシック" panose="020B0600070205080204" pitchFamily="50" charset="-128"/>
        <a:buChar char="-"/>
        <a:defRPr kumimoji="1">
          <a:solidFill>
            <a:schemeClr val="tx1"/>
          </a:solidFill>
          <a:latin typeface="Arial" charset="0"/>
          <a:ea typeface="+mn-ea"/>
        </a:defRPr>
      </a:lvl4pPr>
      <a:lvl5pPr marL="2057400" indent="-228600" algn="l" rtl="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charset="0"/>
          <a:ea typeface="+mn-ea"/>
        </a:defRPr>
      </a:lvl5pPr>
      <a:lvl6pPr marL="25146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6pPr>
      <a:lvl7pPr marL="29718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7pPr>
      <a:lvl8pPr marL="34290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8pPr>
      <a:lvl9pPr marL="38862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wmf"/><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ctrTitle" idx="4294967295"/>
          </p:nvPr>
        </p:nvSpPr>
        <p:spPr>
          <a:xfrm>
            <a:off x="225425" y="1679575"/>
            <a:ext cx="8667750" cy="2005013"/>
          </a:xfrm>
          <a:solidFill>
            <a:srgbClr val="FFFFCC"/>
          </a:solidFill>
          <a:ln w="34925">
            <a:solidFill>
              <a:schemeClr val="tx1"/>
            </a:solidFill>
            <a:miter lim="800000"/>
            <a:headEnd/>
            <a:tailEnd/>
          </a:ln>
        </p:spPr>
        <p:txBody>
          <a:bodyPr wrap="none"/>
          <a:lstStyle/>
          <a:p>
            <a:pPr eaLnBrk="1" hangingPunct="1"/>
            <a:r>
              <a:rPr lang="ja-JP" altLang="en-US" sz="2800" b="1" dirty="0">
                <a:solidFill>
                  <a:schemeClr val="tx1"/>
                </a:solidFill>
                <a:latin typeface="ＭＳ Ｐゴシック" panose="020B0600070205080204" pitchFamily="50" charset="-128"/>
                <a:ea typeface="ＭＳ ゴシック" panose="020B0609070205080204" pitchFamily="49" charset="-128"/>
              </a:rPr>
              <a:t>演習を始めるにあたって</a:t>
            </a:r>
          </a:p>
        </p:txBody>
      </p:sp>
      <p:sp>
        <p:nvSpPr>
          <p:cNvPr id="5123" name="Text Box 4"/>
          <p:cNvSpPr txBox="1">
            <a:spLocks noChangeArrowheads="1"/>
          </p:cNvSpPr>
          <p:nvPr/>
        </p:nvSpPr>
        <p:spPr bwMode="auto">
          <a:xfrm>
            <a:off x="2630488" y="4113213"/>
            <a:ext cx="3857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1pPr>
            <a:lvl2pPr marL="742950" indent="-28575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2pPr>
            <a:lvl3pPr marL="11430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3pPr>
            <a:lvl4pPr marL="16002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4pPr>
            <a:lvl5pPr marL="20574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9pPr>
          </a:lstStyle>
          <a:p>
            <a:pPr algn="ctr" eaLnBrk="1" hangingPunct="1">
              <a:spcBef>
                <a:spcPct val="50000"/>
              </a:spcBef>
            </a:pPr>
            <a:r>
              <a:rPr lang="en-US" altLang="ja-JP" dirty="0">
                <a:solidFill>
                  <a:schemeClr val="tx1"/>
                </a:solidFill>
                <a:latin typeface="ＭＳ ゴシック" panose="020B0609070205080204" pitchFamily="49" charset="-128"/>
                <a:ea typeface="ＭＳ ゴシック" panose="020B0609070205080204" pitchFamily="49" charset="-128"/>
              </a:rPr>
              <a:t>2018</a:t>
            </a:r>
            <a:r>
              <a:rPr lang="ja-JP" altLang="en-US" dirty="0">
                <a:solidFill>
                  <a:schemeClr val="tx1"/>
                </a:solidFill>
                <a:latin typeface="ＭＳ ゴシック" panose="020B0609070205080204" pitchFamily="49" charset="-128"/>
                <a:ea typeface="ＭＳ ゴシック" panose="020B0609070205080204" pitchFamily="49" charset="-128"/>
              </a:rPr>
              <a:t>年</a:t>
            </a:r>
            <a:r>
              <a:rPr lang="en-US" altLang="ja-JP" dirty="0">
                <a:solidFill>
                  <a:schemeClr val="tx1"/>
                </a:solidFill>
                <a:latin typeface="ＭＳ ゴシック" panose="020B0609070205080204" pitchFamily="49" charset="-128"/>
                <a:ea typeface="ＭＳ ゴシック" panose="020B0609070205080204" pitchFamily="49" charset="-128"/>
              </a:rPr>
              <a:t>4</a:t>
            </a:r>
            <a:r>
              <a:rPr lang="ja-JP" altLang="en-US" dirty="0">
                <a:solidFill>
                  <a:schemeClr val="tx1"/>
                </a:solidFill>
                <a:latin typeface="ＭＳ ゴシック" panose="020B0609070205080204" pitchFamily="49" charset="-128"/>
                <a:ea typeface="ＭＳ ゴシック" panose="020B0609070205080204" pitchFamily="49" charset="-128"/>
              </a:rPr>
              <a:t>月</a:t>
            </a:r>
            <a:r>
              <a:rPr lang="en-US" altLang="ja-JP" dirty="0">
                <a:solidFill>
                  <a:schemeClr val="tx1"/>
                </a:solidFill>
                <a:latin typeface="ＭＳ ゴシック" panose="020B0609070205080204" pitchFamily="49" charset="-128"/>
                <a:ea typeface="ＭＳ ゴシック" panose="020B0609070205080204" pitchFamily="49" charset="-128"/>
              </a:rPr>
              <a:t>25</a:t>
            </a:r>
            <a:r>
              <a:rPr lang="ja-JP" altLang="en-US" dirty="0">
                <a:solidFill>
                  <a:schemeClr val="tx1"/>
                </a:solidFill>
                <a:latin typeface="ＭＳ ゴシック" panose="020B0609070205080204" pitchFamily="49" charset="-128"/>
                <a:ea typeface="ＭＳ ゴシック" panose="020B0609070205080204" pitchFamily="49" charset="-128"/>
              </a:rPr>
              <a:t>日</a:t>
            </a:r>
          </a:p>
        </p:txBody>
      </p:sp>
      <p:sp>
        <p:nvSpPr>
          <p:cNvPr id="5124" name="Rectangle 6"/>
          <p:cNvSpPr>
            <a:spLocks noChangeArrowheads="1"/>
          </p:cNvSpPr>
          <p:nvPr/>
        </p:nvSpPr>
        <p:spPr bwMode="auto">
          <a:xfrm>
            <a:off x="8912225" y="6323013"/>
            <a:ext cx="231775" cy="534987"/>
          </a:xfrm>
          <a:prstGeom prst="rect">
            <a:avLst/>
          </a:prstGeom>
          <a:solidFill>
            <a:schemeClr val="bg1"/>
          </a:solidFill>
          <a:ln>
            <a:noFill/>
          </a:ln>
          <a:extLst>
            <a:ext uri="{91240B29-F687-4F45-9708-019B960494DF}">
              <a14:hiddenLine xmlns:a14="http://schemas.microsoft.com/office/drawing/2010/main" w="38100" cmpd="dbl" algn="ctr">
                <a:solidFill>
                  <a:srgbClr val="000000"/>
                </a:solidFill>
                <a:miter lim="800000"/>
                <a:headEnd/>
                <a:tailEnd/>
              </a14:hiddenLine>
            </a:ext>
          </a:extLst>
        </p:spPr>
        <p:txBody>
          <a:bodyPr wrap="none" anchor="ctr"/>
          <a:lstStyle>
            <a:lvl1pPr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1pPr>
            <a:lvl2pPr marL="742950" indent="-28575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2pPr>
            <a:lvl3pPr marL="11430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3pPr>
            <a:lvl4pPr marL="16002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4pPr>
            <a:lvl5pPr marL="20574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9pPr>
          </a:lstStyle>
          <a:p>
            <a:pPr algn="ctr" eaLnBrk="1" hangingPunct="1"/>
            <a:endParaRPr lang="ja-JP" altLang="en-US" sz="3200">
              <a:latin typeface="ＭＳ ゴシック" panose="020B0609070205080204" pitchFamily="49" charset="-128"/>
              <a:ea typeface="ＭＳ ゴシック" panose="020B0609070205080204" pitchFamily="49" charset="-128"/>
            </a:endParaRPr>
          </a:p>
        </p:txBody>
      </p:sp>
      <p:sp>
        <p:nvSpPr>
          <p:cNvPr id="6" name="サブタイトル 4">
            <a:extLst>
              <a:ext uri="{FF2B5EF4-FFF2-40B4-BE49-F238E27FC236}">
                <a16:creationId xmlns:a16="http://schemas.microsoft.com/office/drawing/2014/main" id="{9F449417-AE1C-4779-9F7F-9BBF85FA3E4F}"/>
              </a:ext>
            </a:extLst>
          </p:cNvPr>
          <p:cNvSpPr txBox="1">
            <a:spLocks/>
          </p:cNvSpPr>
          <p:nvPr/>
        </p:nvSpPr>
        <p:spPr bwMode="auto">
          <a:xfrm>
            <a:off x="0" y="4860000"/>
            <a:ext cx="9144000" cy="147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0" indent="0" algn="ctr" rtl="0" eaLnBrk="0" fontAlgn="base" hangingPunct="0">
              <a:spcBef>
                <a:spcPct val="20000"/>
              </a:spcBef>
              <a:spcAft>
                <a:spcPct val="0"/>
              </a:spcAft>
              <a:buClr>
                <a:schemeClr val="hlink"/>
              </a:buClr>
              <a:buFont typeface="Wingdings" pitchFamily="2" charset="2"/>
              <a:buNone/>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90000"/>
              <a:buFont typeface="Wingdings" pitchFamily="2" charset="2"/>
              <a:buChar char="l"/>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itchFamily="2" charset="2"/>
              <a:buChar char="p"/>
              <a:defRPr kumimoji="1" sz="20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ＭＳ Ｐゴシック" pitchFamily="50" charset="-128"/>
              <a:buChar char="-"/>
              <a:defRPr kumimoji="1">
                <a:solidFill>
                  <a:schemeClr val="tx1"/>
                </a:solidFill>
                <a:latin typeface="+mn-lt"/>
                <a:ea typeface="+mn-ea"/>
              </a:defRPr>
            </a:lvl4pPr>
            <a:lvl5pPr marL="1828800" indent="0" algn="l" rtl="0" eaLnBrk="0" fontAlgn="base" hangingPunct="0">
              <a:spcBef>
                <a:spcPct val="20000"/>
              </a:spcBef>
              <a:spcAft>
                <a:spcPct val="0"/>
              </a:spcAft>
              <a:buClr>
                <a:schemeClr val="hlink"/>
              </a:buClr>
              <a:buFont typeface="Arial" charset="0"/>
              <a:buNone/>
              <a:defRPr kumimoji="1" lang="en-US" altLang="ja-JP" sz="8400" b="0" i="0" u="none" strike="noStrike" baseline="0" smtClean="0">
                <a:solidFill>
                  <a:schemeClr val="tx1"/>
                </a:solidFill>
                <a:latin typeface="+mn-lt"/>
                <a:ea typeface="+mn-ea"/>
              </a:defRPr>
            </a:lvl5pPr>
            <a:lvl6pPr marL="25146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6pPr>
            <a:lvl7pPr marL="29718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7pPr>
            <a:lvl8pPr marL="34290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8pPr>
            <a:lvl9pPr marL="38862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9pPr>
          </a:lstStyle>
          <a:p>
            <a:pPr>
              <a:defRPr/>
            </a:pPr>
            <a:r>
              <a:rPr lang="ja-JP" altLang="en-US" sz="2000" kern="0" dirty="0">
                <a:solidFill>
                  <a:schemeClr val="bg2">
                    <a:lumMod val="50000"/>
                  </a:schemeClr>
                </a:solidFill>
                <a:latin typeface="ＭＳ ゴシック" panose="020B0609070205080204" pitchFamily="49" charset="-128"/>
                <a:ea typeface="ＭＳ ゴシック" panose="020B0609070205080204" pitchFamily="49" charset="-128"/>
                <a:cs typeface="メイリオ" pitchFamily="50" charset="-128"/>
              </a:rPr>
              <a:t>独立行政法人情報処理推進機構（ＩＰＡ）</a:t>
            </a:r>
            <a:endParaRPr lang="en-US" altLang="ja-JP" sz="2000" kern="0" dirty="0">
              <a:solidFill>
                <a:schemeClr val="bg2">
                  <a:lumMod val="50000"/>
                </a:schemeClr>
              </a:solidFill>
              <a:latin typeface="ＭＳ ゴシック" panose="020B0609070205080204" pitchFamily="49" charset="-128"/>
              <a:ea typeface="ＭＳ ゴシック" panose="020B0609070205080204" pitchFamily="49" charset="-128"/>
              <a:cs typeface="メイリオ" pitchFamily="50" charset="-128"/>
            </a:endParaRPr>
          </a:p>
          <a:p>
            <a:pPr lvl="0">
              <a:buClr>
                <a:srgbClr val="339966"/>
              </a:buClr>
            </a:pPr>
            <a:r>
              <a:rPr lang="ja-JP" altLang="en-US" sz="2000" kern="0" dirty="0">
                <a:solidFill>
                  <a:schemeClr val="bg2">
                    <a:lumMod val="50000"/>
                  </a:schemeClr>
                </a:solidFill>
                <a:latin typeface="ＭＳ ゴシック" panose="020B0609070205080204" pitchFamily="49" charset="-128"/>
                <a:ea typeface="ＭＳ ゴシック" panose="020B0609070205080204" pitchFamily="49" charset="-128"/>
              </a:rPr>
              <a:t>技術本部 ソフトウェア高信頼化センター（ＳＥＣ）</a:t>
            </a:r>
            <a:endParaRPr lang="en-US" altLang="ja-JP" sz="2000" kern="0" dirty="0">
              <a:solidFill>
                <a:schemeClr val="bg2">
                  <a:lumMod val="50000"/>
                </a:schemeClr>
              </a:solidFill>
              <a:latin typeface="ＭＳ ゴシック" panose="020B0609070205080204" pitchFamily="49" charset="-128"/>
              <a:ea typeface="ＭＳ ゴシック" panose="020B0609070205080204" pitchFamily="49" charset="-128"/>
            </a:endParaRPr>
          </a:p>
          <a:p>
            <a:pPr lvl="0">
              <a:buClr>
                <a:srgbClr val="339966"/>
              </a:buClr>
            </a:pPr>
            <a:r>
              <a:rPr lang="ja-JP" altLang="en-US" sz="2000" kern="0" dirty="0">
                <a:solidFill>
                  <a:schemeClr val="bg2">
                    <a:lumMod val="50000"/>
                  </a:schemeClr>
                </a:solidFill>
                <a:latin typeface="ＭＳ ゴシック" panose="020B0609070205080204" pitchFamily="49" charset="-128"/>
                <a:ea typeface="ＭＳ ゴシック" panose="020B0609070205080204" pitchFamily="49" charset="-128"/>
              </a:rPr>
              <a:t>　</a:t>
            </a:r>
          </a:p>
        </p:txBody>
      </p:sp>
      <p:sp>
        <p:nvSpPr>
          <p:cNvPr id="8" name="正方形/長方形 7">
            <a:extLst>
              <a:ext uri="{FF2B5EF4-FFF2-40B4-BE49-F238E27FC236}">
                <a16:creationId xmlns:a16="http://schemas.microsoft.com/office/drawing/2014/main" id="{25385B83-1A39-4BCE-82EF-35874814EB04}"/>
              </a:ext>
            </a:extLst>
          </p:cNvPr>
          <p:cNvSpPr/>
          <p:nvPr/>
        </p:nvSpPr>
        <p:spPr>
          <a:xfrm>
            <a:off x="5297558" y="358164"/>
            <a:ext cx="3457052" cy="485115"/>
          </a:xfrm>
          <a:prstGeom prst="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IPA Pゴシック" panose="020B0500000000000000" pitchFamily="50" charset="-128"/>
                <a:ea typeface="IPA Pゴシック" panose="020B0500000000000000" pitchFamily="50" charset="-128"/>
              </a:rPr>
              <a:t>非機能要求グレード</a:t>
            </a:r>
            <a:r>
              <a:rPr kumimoji="1" lang="en-US" altLang="ja-JP" sz="1600" dirty="0">
                <a:solidFill>
                  <a:schemeClr val="tx1"/>
                </a:solidFill>
                <a:latin typeface="IPA Pゴシック" panose="020B0500000000000000" pitchFamily="50" charset="-128"/>
                <a:ea typeface="IPA Pゴシック" panose="020B0500000000000000" pitchFamily="50" charset="-128"/>
              </a:rPr>
              <a:t>2018</a:t>
            </a:r>
            <a:r>
              <a:rPr kumimoji="1" lang="ja-JP" altLang="en-US" sz="1600" dirty="0">
                <a:solidFill>
                  <a:schemeClr val="tx1"/>
                </a:solidFill>
                <a:latin typeface="IPA Pゴシック" panose="020B0500000000000000" pitchFamily="50" charset="-128"/>
                <a:ea typeface="IPA Pゴシック" panose="020B0500000000000000" pitchFamily="50" charset="-128"/>
              </a:rPr>
              <a:t>　研修教材</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txBox="1">
            <a:spLocks noChangeArrowheads="1"/>
          </p:cNvSpPr>
          <p:nvPr/>
        </p:nvSpPr>
        <p:spPr bwMode="auto">
          <a:xfrm>
            <a:off x="484188" y="881063"/>
            <a:ext cx="8537575" cy="559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1pPr>
            <a:lvl2pPr marL="742950" indent="-28575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2pPr>
            <a:lvl3pPr marL="11430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3pPr>
            <a:lvl4pPr marL="16002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4pPr>
            <a:lvl5pPr marL="20574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9pPr>
          </a:lstStyle>
          <a:p>
            <a:pPr>
              <a:spcBef>
                <a:spcPct val="20000"/>
              </a:spcBef>
              <a:buClr>
                <a:schemeClr val="hlink"/>
              </a:buClr>
              <a:buFont typeface="Wingdings" panose="05000000000000000000" pitchFamily="2" charset="2"/>
              <a:buChar char="n"/>
            </a:pPr>
            <a:r>
              <a:rPr lang="ja-JP" altLang="en-US" sz="2400">
                <a:solidFill>
                  <a:schemeClr val="tx1"/>
                </a:solidFill>
                <a:latin typeface="ＭＳ ゴシック" panose="020B0609070205080204" pitchFamily="49" charset="-128"/>
              </a:rPr>
              <a:t>グループ分け・自己紹介</a:t>
            </a:r>
            <a:br>
              <a:rPr lang="en-US" altLang="ja-JP" sz="2400">
                <a:solidFill>
                  <a:schemeClr val="tx1"/>
                </a:solidFill>
                <a:latin typeface="ＭＳ ゴシック" panose="020B0609070205080204" pitchFamily="49" charset="-128"/>
              </a:rPr>
            </a:br>
            <a:r>
              <a:rPr lang="ja-JP" altLang="en-US" sz="2400">
                <a:solidFill>
                  <a:schemeClr val="tx1"/>
                </a:solidFill>
                <a:latin typeface="ＭＳ ゴシック" panose="020B0609070205080204" pitchFamily="49" charset="-128"/>
              </a:rPr>
              <a:t>　演習はグループで行います</a:t>
            </a:r>
            <a:endParaRPr lang="en-US" altLang="ja-JP" sz="2400">
              <a:solidFill>
                <a:schemeClr val="tx1"/>
              </a:solidFill>
              <a:latin typeface="ＭＳ ゴシック" panose="020B0609070205080204" pitchFamily="49" charset="-128"/>
            </a:endParaRPr>
          </a:p>
          <a:p>
            <a:pPr lvl="1">
              <a:spcBef>
                <a:spcPct val="20000"/>
              </a:spcBef>
              <a:buClr>
                <a:schemeClr val="hlink"/>
              </a:buClr>
              <a:buSzPct val="90000"/>
              <a:buFont typeface="Wingdings" panose="05000000000000000000" pitchFamily="2" charset="2"/>
              <a:buChar char="l"/>
            </a:pPr>
            <a:r>
              <a:rPr lang="ja-JP" altLang="en-US" sz="2000">
                <a:solidFill>
                  <a:schemeClr val="tx1"/>
                </a:solidFill>
                <a:latin typeface="ＭＳ ゴシック" panose="020B0609070205080204" pitchFamily="49" charset="-128"/>
              </a:rPr>
              <a:t>グループ分け</a:t>
            </a:r>
            <a:endParaRPr lang="en-US" altLang="ja-JP" sz="1800">
              <a:solidFill>
                <a:schemeClr val="tx1"/>
              </a:solidFill>
              <a:latin typeface="ＭＳ ゴシック" panose="020B0609070205080204" pitchFamily="49" charset="-128"/>
            </a:endParaRPr>
          </a:p>
          <a:p>
            <a:pPr lvl="1">
              <a:spcBef>
                <a:spcPct val="20000"/>
              </a:spcBef>
              <a:buClr>
                <a:schemeClr val="hlink"/>
              </a:buClr>
              <a:buSzPct val="90000"/>
              <a:buFont typeface="Wingdings" panose="05000000000000000000" pitchFamily="2" charset="2"/>
              <a:buChar char="l"/>
            </a:pPr>
            <a:r>
              <a:rPr lang="ja-JP" altLang="en-US" sz="2000">
                <a:solidFill>
                  <a:schemeClr val="tx1"/>
                </a:solidFill>
                <a:latin typeface="ＭＳ ゴシック" panose="020B0609070205080204" pitchFamily="49" charset="-128"/>
              </a:rPr>
              <a:t>自己紹介</a:t>
            </a:r>
            <a:endParaRPr lang="en-US" altLang="ja-JP" sz="1800">
              <a:solidFill>
                <a:schemeClr val="tx1"/>
              </a:solidFill>
              <a:latin typeface="ＭＳ ゴシック" panose="020B0609070205080204" pitchFamily="49" charset="-128"/>
            </a:endParaRPr>
          </a:p>
          <a:p>
            <a:pPr>
              <a:spcBef>
                <a:spcPct val="20000"/>
              </a:spcBef>
              <a:buClr>
                <a:schemeClr val="hlink"/>
              </a:buClr>
              <a:buFont typeface="Wingdings" panose="05000000000000000000" pitchFamily="2" charset="2"/>
              <a:buChar char="n"/>
            </a:pPr>
            <a:r>
              <a:rPr lang="ja-JP" altLang="en-US" sz="2400">
                <a:solidFill>
                  <a:schemeClr val="tx1"/>
                </a:solidFill>
                <a:latin typeface="ＭＳ ゴシック" panose="020B0609070205080204" pitchFamily="49" charset="-128"/>
              </a:rPr>
              <a:t>演習（１～５）の実施</a:t>
            </a:r>
            <a:endParaRPr lang="en-US" altLang="ja-JP" sz="2400">
              <a:solidFill>
                <a:schemeClr val="tx1"/>
              </a:solidFill>
              <a:latin typeface="ＭＳ ゴシック" panose="020B0609070205080204" pitchFamily="49" charset="-128"/>
            </a:endParaRPr>
          </a:p>
          <a:p>
            <a:pPr lvl="1">
              <a:spcBef>
                <a:spcPct val="20000"/>
              </a:spcBef>
              <a:buClr>
                <a:schemeClr val="hlink"/>
              </a:buClr>
              <a:buSzPct val="90000"/>
              <a:buFont typeface="Wingdings" panose="05000000000000000000" pitchFamily="2" charset="2"/>
              <a:buChar char="l"/>
            </a:pPr>
            <a:r>
              <a:rPr lang="ja-JP" altLang="en-US" sz="2000">
                <a:solidFill>
                  <a:schemeClr val="tx1"/>
                </a:solidFill>
                <a:latin typeface="ＭＳ ゴシック" panose="020B0609070205080204" pitchFamily="49" charset="-128"/>
              </a:rPr>
              <a:t>本日の演習：　演習</a:t>
            </a:r>
            <a:r>
              <a:rPr lang="en-US" altLang="ja-JP" sz="2000">
                <a:solidFill>
                  <a:schemeClr val="tx1"/>
                </a:solidFill>
                <a:latin typeface="ＭＳ ゴシック" panose="020B0609070205080204" pitchFamily="49" charset="-128"/>
              </a:rPr>
              <a:t>1</a:t>
            </a:r>
            <a:r>
              <a:rPr lang="ja-JP" altLang="en-US" sz="2000">
                <a:solidFill>
                  <a:schemeClr val="tx1"/>
                </a:solidFill>
                <a:latin typeface="ＭＳ ゴシック" panose="020B0609070205080204" pitchFamily="49" charset="-128"/>
              </a:rPr>
              <a:t>、演習</a:t>
            </a:r>
            <a:r>
              <a:rPr lang="en-US" altLang="ja-JP" sz="2000">
                <a:solidFill>
                  <a:schemeClr val="tx1"/>
                </a:solidFill>
                <a:latin typeface="ＭＳ ゴシック" panose="020B0609070205080204" pitchFamily="49" charset="-128"/>
              </a:rPr>
              <a:t>2</a:t>
            </a:r>
            <a:r>
              <a:rPr lang="ja-JP" altLang="en-US" sz="2000">
                <a:solidFill>
                  <a:schemeClr val="tx1"/>
                </a:solidFill>
                <a:latin typeface="ＭＳ ゴシック" panose="020B0609070205080204" pitchFamily="49" charset="-128"/>
              </a:rPr>
              <a:t>、演習</a:t>
            </a:r>
            <a:r>
              <a:rPr lang="en-US" altLang="ja-JP" sz="2000">
                <a:solidFill>
                  <a:schemeClr val="tx1"/>
                </a:solidFill>
                <a:latin typeface="ＭＳ ゴシック" panose="020B0609070205080204" pitchFamily="49" charset="-128"/>
              </a:rPr>
              <a:t>4</a:t>
            </a:r>
          </a:p>
          <a:p>
            <a:pPr lvl="1">
              <a:spcBef>
                <a:spcPct val="20000"/>
              </a:spcBef>
              <a:buClr>
                <a:schemeClr val="hlink"/>
              </a:buClr>
              <a:buSzPct val="90000"/>
              <a:buFont typeface="Wingdings" panose="05000000000000000000" pitchFamily="2" charset="2"/>
              <a:buChar char="l"/>
            </a:pPr>
            <a:r>
              <a:rPr lang="ja-JP" altLang="en-US" sz="2000">
                <a:solidFill>
                  <a:schemeClr val="tx1"/>
                </a:solidFill>
                <a:latin typeface="ＭＳ ゴシック" panose="020B0609070205080204" pitchFamily="49" charset="-128"/>
              </a:rPr>
              <a:t>演習の目的</a:t>
            </a:r>
            <a:endParaRPr lang="en-US" altLang="ja-JP" sz="2000">
              <a:solidFill>
                <a:schemeClr val="tx1"/>
              </a:solidFill>
              <a:latin typeface="ＭＳ ゴシック" panose="020B0609070205080204" pitchFamily="49" charset="-128"/>
            </a:endParaRPr>
          </a:p>
          <a:p>
            <a:pPr lvl="2">
              <a:spcBef>
                <a:spcPct val="20000"/>
              </a:spcBef>
              <a:buClr>
                <a:schemeClr val="hlink"/>
              </a:buClr>
              <a:buSzPct val="80000"/>
              <a:buFont typeface="Wingdings" panose="05000000000000000000" pitchFamily="2" charset="2"/>
              <a:buChar char="n"/>
            </a:pPr>
            <a:r>
              <a:rPr lang="ja-JP" altLang="en-US" sz="2000">
                <a:solidFill>
                  <a:schemeClr val="tx1"/>
                </a:solidFill>
                <a:latin typeface="ＭＳ ゴシック" panose="020B0609070205080204" pitchFamily="49" charset="-128"/>
              </a:rPr>
              <a:t>非機能要求グレードを用いて非機能要求を決める方法（考え方）を習得</a:t>
            </a:r>
            <a:endParaRPr lang="en-US" altLang="ja-JP" sz="2000">
              <a:solidFill>
                <a:schemeClr val="tx1"/>
              </a:solidFill>
              <a:latin typeface="ＭＳ ゴシック" panose="020B0609070205080204" pitchFamily="49" charset="-128"/>
            </a:endParaRPr>
          </a:p>
          <a:p>
            <a:pPr lvl="1">
              <a:spcBef>
                <a:spcPct val="20000"/>
              </a:spcBef>
              <a:buClr>
                <a:schemeClr val="hlink"/>
              </a:buClr>
              <a:buSzPct val="90000"/>
              <a:buFont typeface="Wingdings" panose="05000000000000000000" pitchFamily="2" charset="2"/>
              <a:buChar char="l"/>
            </a:pPr>
            <a:r>
              <a:rPr lang="ja-JP" altLang="en-US" sz="2000">
                <a:solidFill>
                  <a:schemeClr val="tx1"/>
                </a:solidFill>
                <a:latin typeface="ＭＳ ゴシック" panose="020B0609070205080204" pitchFamily="49" charset="-128"/>
              </a:rPr>
              <a:t>基本的な演習の構成</a:t>
            </a:r>
            <a:endParaRPr lang="en-US" altLang="ja-JP" sz="2000">
              <a:solidFill>
                <a:schemeClr val="tx1"/>
              </a:solidFill>
              <a:latin typeface="ＭＳ ゴシック" panose="020B0609070205080204" pitchFamily="49" charset="-128"/>
            </a:endParaRPr>
          </a:p>
          <a:p>
            <a:pPr lvl="2">
              <a:spcBef>
                <a:spcPct val="20000"/>
              </a:spcBef>
              <a:buClr>
                <a:schemeClr val="hlink"/>
              </a:buClr>
              <a:buSzPct val="80000"/>
              <a:buFont typeface="Wingdings" panose="05000000000000000000" pitchFamily="2" charset="2"/>
              <a:buChar char="n"/>
            </a:pPr>
            <a:r>
              <a:rPr lang="ja-JP" altLang="en-US" sz="2000">
                <a:solidFill>
                  <a:schemeClr val="tx1"/>
                </a:solidFill>
                <a:latin typeface="ＭＳ ゴシック" panose="020B0609070205080204" pitchFamily="49" charset="-128"/>
              </a:rPr>
              <a:t>グループ作業（個人作業を含む）</a:t>
            </a:r>
            <a:endParaRPr lang="en-US" altLang="ja-JP" sz="2000">
              <a:solidFill>
                <a:schemeClr val="tx1"/>
              </a:solidFill>
              <a:latin typeface="ＭＳ ゴシック" panose="020B0609070205080204" pitchFamily="49" charset="-128"/>
            </a:endParaRPr>
          </a:p>
          <a:p>
            <a:pPr lvl="2">
              <a:spcBef>
                <a:spcPct val="20000"/>
              </a:spcBef>
              <a:buClr>
                <a:schemeClr val="hlink"/>
              </a:buClr>
              <a:buSzPct val="80000"/>
              <a:buFont typeface="Wingdings" panose="05000000000000000000" pitchFamily="2" charset="2"/>
              <a:buChar char="n"/>
            </a:pPr>
            <a:r>
              <a:rPr lang="ja-JP" altLang="en-US" sz="2000">
                <a:solidFill>
                  <a:schemeClr val="tx1"/>
                </a:solidFill>
                <a:latin typeface="ＭＳ ゴシック" panose="020B0609070205080204" pitchFamily="49" charset="-128"/>
              </a:rPr>
              <a:t>全体発表（</a:t>
            </a:r>
            <a:r>
              <a:rPr lang="en-US" altLang="ja-JP" sz="2000">
                <a:solidFill>
                  <a:schemeClr val="tx1"/>
                </a:solidFill>
                <a:latin typeface="ＭＳ ゴシック" panose="020B0609070205080204" pitchFamily="49" charset="-128"/>
              </a:rPr>
              <a:t>2</a:t>
            </a:r>
            <a:r>
              <a:rPr lang="ja-JP" altLang="en-US" sz="2000">
                <a:solidFill>
                  <a:schemeClr val="tx1"/>
                </a:solidFill>
                <a:latin typeface="ＭＳ ゴシック" panose="020B0609070205080204" pitchFamily="49" charset="-128"/>
              </a:rPr>
              <a:t>グループ～）</a:t>
            </a:r>
            <a:endParaRPr lang="en-US" altLang="ja-JP" sz="2000">
              <a:solidFill>
                <a:schemeClr val="tx1"/>
              </a:solidFill>
              <a:latin typeface="ＭＳ ゴシック" panose="020B0609070205080204" pitchFamily="49" charset="-128"/>
            </a:endParaRPr>
          </a:p>
          <a:p>
            <a:pPr lvl="1">
              <a:spcBef>
                <a:spcPct val="20000"/>
              </a:spcBef>
              <a:buClr>
                <a:schemeClr val="hlink"/>
              </a:buClr>
              <a:buSzPct val="90000"/>
              <a:buFont typeface="Wingdings" panose="05000000000000000000" pitchFamily="2" charset="2"/>
              <a:buChar char="l"/>
            </a:pPr>
            <a:r>
              <a:rPr lang="ja-JP" altLang="en-US" sz="2000">
                <a:solidFill>
                  <a:schemeClr val="tx1"/>
                </a:solidFill>
                <a:latin typeface="ＭＳ ゴシック" panose="020B0609070205080204" pitchFamily="49" charset="-128"/>
              </a:rPr>
              <a:t>その他</a:t>
            </a:r>
            <a:endParaRPr lang="en-US" altLang="ja-JP" sz="2000">
              <a:solidFill>
                <a:schemeClr val="tx1"/>
              </a:solidFill>
              <a:latin typeface="ＭＳ ゴシック" panose="020B0609070205080204" pitchFamily="49" charset="-128"/>
            </a:endParaRPr>
          </a:p>
          <a:p>
            <a:pPr lvl="2">
              <a:spcBef>
                <a:spcPct val="20000"/>
              </a:spcBef>
              <a:buClr>
                <a:schemeClr val="hlink"/>
              </a:buClr>
              <a:buSzPct val="80000"/>
              <a:buFont typeface="Wingdings" panose="05000000000000000000" pitchFamily="2" charset="2"/>
              <a:buChar char="n"/>
            </a:pPr>
            <a:r>
              <a:rPr lang="ja-JP" altLang="en-US" sz="2000">
                <a:solidFill>
                  <a:schemeClr val="tx1"/>
                </a:solidFill>
                <a:latin typeface="ＭＳ ゴシック" panose="020B0609070205080204" pitchFamily="49" charset="-128"/>
              </a:rPr>
              <a:t>演習途中での質問や意見などを気付きシートに記入してください</a:t>
            </a:r>
            <a:endParaRPr lang="en-US" altLang="ja-JP" sz="2000">
              <a:solidFill>
                <a:schemeClr val="tx1"/>
              </a:solidFill>
              <a:latin typeface="ＭＳ ゴシック" panose="020B0609070205080204" pitchFamily="49" charset="-128"/>
            </a:endParaRPr>
          </a:p>
          <a:p>
            <a:pPr lvl="2">
              <a:spcBef>
                <a:spcPct val="20000"/>
              </a:spcBef>
              <a:buClr>
                <a:schemeClr val="hlink"/>
              </a:buClr>
              <a:buSzPct val="80000"/>
              <a:buFont typeface="Wingdings" panose="05000000000000000000" pitchFamily="2" charset="2"/>
              <a:buChar char="n"/>
            </a:pPr>
            <a:r>
              <a:rPr lang="ja-JP" altLang="en-US" sz="2000">
                <a:solidFill>
                  <a:schemeClr val="tx1"/>
                </a:solidFill>
                <a:latin typeface="ＭＳ ゴシック" panose="020B0609070205080204" pitchFamily="49" charset="-128"/>
              </a:rPr>
              <a:t>演習時間を守って作業を進めてください</a:t>
            </a:r>
            <a:endParaRPr lang="en-US" altLang="ja-JP" sz="2000">
              <a:solidFill>
                <a:schemeClr val="tx1"/>
              </a:solidFill>
              <a:latin typeface="ＭＳ ゴシック" panose="020B0609070205080204" pitchFamily="49" charset="-128"/>
            </a:endParaRPr>
          </a:p>
        </p:txBody>
      </p:sp>
      <p:sp>
        <p:nvSpPr>
          <p:cNvPr id="6" name="Rectangle 2"/>
          <p:cNvSpPr txBox="1">
            <a:spLocks noChangeArrowheads="1"/>
          </p:cNvSpPr>
          <p:nvPr/>
        </p:nvSpPr>
        <p:spPr bwMode="auto">
          <a:xfrm>
            <a:off x="403225" y="357188"/>
            <a:ext cx="79708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0" hangingPunct="0">
              <a:defRPr/>
            </a:pPr>
            <a:r>
              <a:rPr lang="ja-JP" altLang="en-US" sz="2400" kern="0" dirty="0">
                <a:ea typeface="HGP創英角ｺﾞｼｯｸUB" pitchFamily="50" charset="-128"/>
                <a:cs typeface="+mj-cs"/>
              </a:rPr>
              <a:t>演習の進め方について</a:t>
            </a:r>
            <a:endParaRPr lang="en-US" altLang="ja-JP" sz="2400" kern="0" dirty="0">
              <a:ea typeface="HGP創英角ｺﾞｼｯｸUB" pitchFamily="50" charset="-128"/>
              <a:cs typeface="+mj-cs"/>
            </a:endParaRPr>
          </a:p>
        </p:txBody>
      </p:sp>
      <p:sp>
        <p:nvSpPr>
          <p:cNvPr id="5" name="Text Box 25"/>
          <p:cNvSpPr txBox="1">
            <a:spLocks noChangeArrowheads="1"/>
          </p:cNvSpPr>
          <p:nvPr/>
        </p:nvSpPr>
        <p:spPr bwMode="auto">
          <a:xfrm>
            <a:off x="325387" y="6626225"/>
            <a:ext cx="2802370" cy="246221"/>
          </a:xfrm>
          <a:prstGeom prst="rect">
            <a:avLst/>
          </a:prstGeom>
          <a:noFill/>
          <a:ln>
            <a:noFill/>
          </a:ln>
          <a:extLst/>
        </p:spPr>
        <p:txBody>
          <a:bodyPr wrap="none">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defRPr/>
            </a:pPr>
            <a:r>
              <a:rPr lang="en-US" altLang="ja-JP" sz="1000" dirty="0">
                <a:solidFill>
                  <a:schemeClr val="tx1"/>
                </a:solidFill>
                <a:latin typeface="Arial" charset="0"/>
                <a:ea typeface="ＭＳ Ｐゴシック" charset="-128"/>
              </a:rPr>
              <a:t>© </a:t>
            </a:r>
            <a:r>
              <a:rPr lang="en-US" altLang="zh-TW" sz="1000" dirty="0">
                <a:solidFill>
                  <a:schemeClr val="tx1"/>
                </a:solidFill>
                <a:latin typeface="Arial" charset="0"/>
                <a:ea typeface="ＭＳ Ｐゴシック" charset="-128"/>
              </a:rPr>
              <a:t>2010-2018</a:t>
            </a:r>
            <a:r>
              <a:rPr lang="zh-TW" altLang="en-US" sz="1000" dirty="0">
                <a:solidFill>
                  <a:schemeClr val="tx1"/>
                </a:solidFill>
                <a:latin typeface="Arial" charset="0"/>
                <a:ea typeface="ＭＳ Ｐゴシック" charset="-128"/>
              </a:rPr>
              <a:t>　独立行政法人情報処理推進機構</a:t>
            </a:r>
            <a:endParaRPr lang="en-US" altLang="ja-JP" sz="1000" dirty="0">
              <a:solidFill>
                <a:schemeClr val="tx1"/>
              </a:solidFill>
              <a:latin typeface="Arial" charset="0"/>
              <a:ea typeface="ＭＳ Ｐゴシック" charset="-128"/>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txBox="1">
            <a:spLocks noChangeArrowheads="1"/>
          </p:cNvSpPr>
          <p:nvPr/>
        </p:nvSpPr>
        <p:spPr bwMode="auto">
          <a:xfrm>
            <a:off x="484188" y="881063"/>
            <a:ext cx="8537575" cy="559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1pPr>
            <a:lvl2pPr marL="742950" indent="-28575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2pPr>
            <a:lvl3pPr marL="11430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3pPr>
            <a:lvl4pPr marL="16002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4pPr>
            <a:lvl5pPr marL="20574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9pPr>
          </a:lstStyle>
          <a:p>
            <a:pPr>
              <a:spcBef>
                <a:spcPct val="20000"/>
              </a:spcBef>
              <a:buClr>
                <a:schemeClr val="hlink"/>
              </a:buClr>
              <a:buFont typeface="Wingdings" panose="05000000000000000000" pitchFamily="2" charset="2"/>
              <a:buChar char="n"/>
            </a:pPr>
            <a:r>
              <a:rPr lang="ja-JP" altLang="en-US" sz="2400">
                <a:solidFill>
                  <a:schemeClr val="tx1"/>
                </a:solidFill>
                <a:latin typeface="ＭＳ ゴシック" panose="020B0609070205080204" pitchFamily="49" charset="-128"/>
              </a:rPr>
              <a:t>この演習では、発注者と受注者という役割を設定しているが、発注者と受注者の関係は図のように相対的な関係となる</a:t>
            </a:r>
            <a:endParaRPr lang="en-US" altLang="ja-JP" sz="2400">
              <a:solidFill>
                <a:schemeClr val="tx1"/>
              </a:solidFill>
              <a:latin typeface="ＭＳ ゴシック" panose="020B0609070205080204" pitchFamily="49" charset="-128"/>
            </a:endParaRPr>
          </a:p>
        </p:txBody>
      </p:sp>
      <p:sp>
        <p:nvSpPr>
          <p:cNvPr id="6" name="Rectangle 2"/>
          <p:cNvSpPr txBox="1">
            <a:spLocks noChangeArrowheads="1"/>
          </p:cNvSpPr>
          <p:nvPr/>
        </p:nvSpPr>
        <p:spPr bwMode="auto">
          <a:xfrm>
            <a:off x="403225" y="357188"/>
            <a:ext cx="79708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0" hangingPunct="0">
              <a:defRPr/>
            </a:pPr>
            <a:r>
              <a:rPr lang="ja-JP" altLang="en-US" sz="2400" kern="0" dirty="0">
                <a:ea typeface="HGP創英角ｺﾞｼｯｸUB" pitchFamily="50" charset="-128"/>
                <a:cs typeface="+mj-cs"/>
              </a:rPr>
              <a:t>発注者と受注者の関係</a:t>
            </a:r>
            <a:endParaRPr lang="en-US" altLang="ja-JP" sz="2400" kern="0" dirty="0">
              <a:ea typeface="HGP創英角ｺﾞｼｯｸUB" pitchFamily="50" charset="-128"/>
              <a:cs typeface="+mj-cs"/>
            </a:endParaRPr>
          </a:p>
        </p:txBody>
      </p:sp>
      <p:sp>
        <p:nvSpPr>
          <p:cNvPr id="7173" name="AutoShape 2"/>
          <p:cNvSpPr>
            <a:spLocks noChangeArrowheads="1"/>
          </p:cNvSpPr>
          <p:nvPr/>
        </p:nvSpPr>
        <p:spPr bwMode="auto">
          <a:xfrm>
            <a:off x="4233863" y="2160588"/>
            <a:ext cx="2239962" cy="817562"/>
          </a:xfrm>
          <a:prstGeom prst="foldedCorner">
            <a:avLst>
              <a:gd name="adj" fmla="val 12500"/>
            </a:avLst>
          </a:prstGeom>
          <a:solidFill>
            <a:srgbClr val="FFFFCC"/>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lvl1pPr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1pPr>
            <a:lvl2pPr marL="742950" indent="-28575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2pPr>
            <a:lvl3pPr marL="11430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3pPr>
            <a:lvl4pPr marL="16002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4pPr>
            <a:lvl5pPr marL="20574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9pPr>
          </a:lstStyle>
          <a:p>
            <a:pPr algn="ctr" eaLnBrk="1" hangingPunct="1"/>
            <a:endParaRPr lang="ja-JP" altLang="en-US">
              <a:ea typeface="HGP創英角ｺﾞｼｯｸUB" panose="020B0900000000000000" pitchFamily="50" charset="-128"/>
            </a:endParaRPr>
          </a:p>
        </p:txBody>
      </p:sp>
      <p:pic>
        <p:nvPicPr>
          <p:cNvPr id="7174" name="Picture 11" descr="MCj0292312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2500" y="3221038"/>
            <a:ext cx="679450"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12" descr="MCj0230982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00713" y="3340100"/>
            <a:ext cx="75882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13" descr="MCj0149771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22663" y="3292475"/>
            <a:ext cx="820737"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7" name="AutoShape 16"/>
          <p:cNvSpPr>
            <a:spLocks noChangeArrowheads="1"/>
          </p:cNvSpPr>
          <p:nvPr/>
        </p:nvSpPr>
        <p:spPr bwMode="auto">
          <a:xfrm>
            <a:off x="709613" y="4041775"/>
            <a:ext cx="1227137" cy="382588"/>
          </a:xfrm>
          <a:prstGeom prst="flowChartAlternateProcess">
            <a:avLst/>
          </a:prstGeom>
          <a:solidFill>
            <a:srgbClr val="FFFF99"/>
          </a:solidFill>
          <a:ln w="9525">
            <a:solidFill>
              <a:schemeClr val="tx1"/>
            </a:solidFill>
            <a:miter lim="800000"/>
            <a:headEnd/>
            <a:tailEnd/>
          </a:ln>
        </p:spPr>
        <p:txBody>
          <a:bodyPr wrap="none" anchor="ctr"/>
          <a:lstStyle>
            <a:lvl1pPr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1pPr>
            <a:lvl2pPr marL="742950" indent="-28575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2pPr>
            <a:lvl3pPr marL="11430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3pPr>
            <a:lvl4pPr marL="16002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4pPr>
            <a:lvl5pPr marL="20574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9pPr>
          </a:lstStyle>
          <a:p>
            <a:pPr algn="ctr" eaLnBrk="1" hangingPunct="1"/>
            <a:r>
              <a:rPr lang="ja-JP" altLang="en-US" sz="1800">
                <a:latin typeface="Times New Roman" panose="02020603050405020304" pitchFamily="18" charset="0"/>
                <a:ea typeface="HGP創英角ｺﾞｼｯｸUB" panose="020B0900000000000000" pitchFamily="50" charset="-128"/>
              </a:rPr>
              <a:t>事業部</a:t>
            </a:r>
          </a:p>
        </p:txBody>
      </p:sp>
      <p:sp>
        <p:nvSpPr>
          <p:cNvPr id="7178" name="AutoShape 17"/>
          <p:cNvSpPr>
            <a:spLocks noChangeArrowheads="1"/>
          </p:cNvSpPr>
          <p:nvPr/>
        </p:nvSpPr>
        <p:spPr bwMode="auto">
          <a:xfrm>
            <a:off x="3319463" y="4033838"/>
            <a:ext cx="1227137" cy="382587"/>
          </a:xfrm>
          <a:prstGeom prst="flowChartAlternateProcess">
            <a:avLst/>
          </a:prstGeom>
          <a:solidFill>
            <a:srgbClr val="FF9933"/>
          </a:solidFill>
          <a:ln w="9525">
            <a:solidFill>
              <a:schemeClr val="tx1"/>
            </a:solidFill>
            <a:miter lim="800000"/>
            <a:headEnd/>
            <a:tailEnd/>
          </a:ln>
        </p:spPr>
        <p:txBody>
          <a:bodyPr wrap="none" anchor="ctr"/>
          <a:lstStyle>
            <a:lvl1pPr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1pPr>
            <a:lvl2pPr marL="742950" indent="-28575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2pPr>
            <a:lvl3pPr marL="11430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3pPr>
            <a:lvl4pPr marL="16002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4pPr>
            <a:lvl5pPr marL="20574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9pPr>
          </a:lstStyle>
          <a:p>
            <a:pPr algn="ctr" eaLnBrk="1" hangingPunct="1"/>
            <a:r>
              <a:rPr lang="ja-JP" altLang="en-US" sz="1800">
                <a:latin typeface="Times New Roman" panose="02020603050405020304" pitchFamily="18" charset="0"/>
                <a:ea typeface="HGP創英角ｺﾞｼｯｸUB" panose="020B0900000000000000" pitchFamily="50" charset="-128"/>
              </a:rPr>
              <a:t>情シス</a:t>
            </a:r>
          </a:p>
        </p:txBody>
      </p:sp>
      <p:sp>
        <p:nvSpPr>
          <p:cNvPr id="7179" name="AutoShape 18"/>
          <p:cNvSpPr>
            <a:spLocks noChangeArrowheads="1"/>
          </p:cNvSpPr>
          <p:nvPr/>
        </p:nvSpPr>
        <p:spPr bwMode="auto">
          <a:xfrm>
            <a:off x="5467350" y="4030663"/>
            <a:ext cx="1227138" cy="382587"/>
          </a:xfrm>
          <a:prstGeom prst="flowChartAlternateProcess">
            <a:avLst/>
          </a:prstGeom>
          <a:solidFill>
            <a:srgbClr val="FFFF99"/>
          </a:solidFill>
          <a:ln w="9525">
            <a:solidFill>
              <a:schemeClr val="tx1"/>
            </a:solidFill>
            <a:miter lim="800000"/>
            <a:headEnd/>
            <a:tailEnd/>
          </a:ln>
        </p:spPr>
        <p:txBody>
          <a:bodyPr wrap="none" anchor="ctr"/>
          <a:lstStyle>
            <a:lvl1pPr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1pPr>
            <a:lvl2pPr marL="742950" indent="-28575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2pPr>
            <a:lvl3pPr marL="11430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3pPr>
            <a:lvl4pPr marL="16002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4pPr>
            <a:lvl5pPr marL="20574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9pPr>
          </a:lstStyle>
          <a:p>
            <a:pPr algn="ctr" eaLnBrk="1" hangingPunct="1"/>
            <a:r>
              <a:rPr lang="ja-JP" altLang="en-US" sz="1800">
                <a:latin typeface="Times New Roman" panose="02020603050405020304" pitchFamily="18" charset="0"/>
                <a:ea typeface="HGP創英角ｺﾞｼｯｸUB" panose="020B0900000000000000" pitchFamily="50" charset="-128"/>
              </a:rPr>
              <a:t>開発会社</a:t>
            </a:r>
          </a:p>
        </p:txBody>
      </p:sp>
      <p:sp>
        <p:nvSpPr>
          <p:cNvPr id="7180" name="AutoShape 21"/>
          <p:cNvSpPr>
            <a:spLocks noChangeArrowheads="1"/>
          </p:cNvSpPr>
          <p:nvPr/>
        </p:nvSpPr>
        <p:spPr bwMode="auto">
          <a:xfrm rot="10800000">
            <a:off x="2008188" y="3027363"/>
            <a:ext cx="1266825" cy="1014412"/>
          </a:xfrm>
          <a:prstGeom prst="leftArrow">
            <a:avLst>
              <a:gd name="adj1" fmla="val 50000"/>
              <a:gd name="adj2" fmla="val 31221"/>
            </a:avLst>
          </a:prstGeom>
          <a:solidFill>
            <a:srgbClr val="FFCCCC"/>
          </a:solid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1pPr>
            <a:lvl2pPr marL="742950" indent="-28575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2pPr>
            <a:lvl3pPr marL="11430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3pPr>
            <a:lvl4pPr marL="16002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4pPr>
            <a:lvl5pPr marL="20574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9pPr>
          </a:lstStyle>
          <a:p>
            <a:pPr algn="ctr" eaLnBrk="1" hangingPunct="1"/>
            <a:endParaRPr lang="ja-JP" altLang="en-US" sz="1800">
              <a:latin typeface="Arial" panose="020B0604020202020204" pitchFamily="34" charset="0"/>
            </a:endParaRPr>
          </a:p>
        </p:txBody>
      </p:sp>
      <p:sp>
        <p:nvSpPr>
          <p:cNvPr id="7181" name="AutoShape 22"/>
          <p:cNvSpPr>
            <a:spLocks noChangeArrowheads="1"/>
          </p:cNvSpPr>
          <p:nvPr/>
        </p:nvSpPr>
        <p:spPr bwMode="auto">
          <a:xfrm>
            <a:off x="2022475" y="2243138"/>
            <a:ext cx="1038225" cy="762000"/>
          </a:xfrm>
          <a:prstGeom prst="foldedCorner">
            <a:avLst>
              <a:gd name="adj" fmla="val 12500"/>
            </a:avLst>
          </a:prstGeom>
          <a:solidFill>
            <a:srgbClr val="FFCCCC"/>
          </a:solid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lvl1pPr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1pPr>
            <a:lvl2pPr marL="742950" indent="-28575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2pPr>
            <a:lvl3pPr marL="11430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3pPr>
            <a:lvl4pPr marL="16002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4pPr>
            <a:lvl5pPr marL="20574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9pPr>
          </a:lstStyle>
          <a:p>
            <a:pPr algn="ctr" eaLnBrk="1" hangingPunct="1"/>
            <a:endParaRPr lang="ja-JP" altLang="en-US" sz="1600">
              <a:ea typeface="HGP創英角ｺﾞｼｯｸUB" panose="020B0900000000000000" pitchFamily="50" charset="-128"/>
            </a:endParaRPr>
          </a:p>
        </p:txBody>
      </p:sp>
      <p:sp>
        <p:nvSpPr>
          <p:cNvPr id="7182" name="AutoShape 24"/>
          <p:cNvSpPr>
            <a:spLocks noChangeArrowheads="1"/>
          </p:cNvSpPr>
          <p:nvPr/>
        </p:nvSpPr>
        <p:spPr bwMode="auto">
          <a:xfrm rot="10800000">
            <a:off x="4713288" y="3116263"/>
            <a:ext cx="681037" cy="927100"/>
          </a:xfrm>
          <a:prstGeom prst="leftArrow">
            <a:avLst>
              <a:gd name="adj1" fmla="val 47944"/>
              <a:gd name="adj2" fmla="val 28755"/>
            </a:avLst>
          </a:prstGeom>
          <a:solidFill>
            <a:srgbClr val="CCFFCC"/>
          </a:solid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1pPr>
            <a:lvl2pPr marL="742950" indent="-28575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2pPr>
            <a:lvl3pPr marL="11430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3pPr>
            <a:lvl4pPr marL="16002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4pPr>
            <a:lvl5pPr marL="20574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9pPr>
          </a:lstStyle>
          <a:p>
            <a:pPr algn="ctr" eaLnBrk="1" hangingPunct="1"/>
            <a:endParaRPr lang="ja-JP" altLang="en-US" sz="1800">
              <a:latin typeface="Arial" panose="020B0604020202020204" pitchFamily="34" charset="0"/>
            </a:endParaRPr>
          </a:p>
        </p:txBody>
      </p:sp>
      <p:sp>
        <p:nvSpPr>
          <p:cNvPr id="7183" name="Text Box 29"/>
          <p:cNvSpPr txBox="1">
            <a:spLocks noChangeArrowheads="1"/>
          </p:cNvSpPr>
          <p:nvPr/>
        </p:nvSpPr>
        <p:spPr bwMode="auto">
          <a:xfrm>
            <a:off x="4681538" y="3384550"/>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1pPr>
            <a:lvl2pPr marL="742950" indent="-28575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2pPr>
            <a:lvl3pPr marL="11430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3pPr>
            <a:lvl4pPr marL="16002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4pPr>
            <a:lvl5pPr marL="20574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9pPr>
          </a:lstStyle>
          <a:p>
            <a:pPr algn="ctr" eaLnBrk="1" hangingPunct="1"/>
            <a:r>
              <a:rPr lang="ja-JP" altLang="en-US" sz="1800">
                <a:solidFill>
                  <a:schemeClr val="tx1"/>
                </a:solidFill>
                <a:latin typeface="Arial" panose="020B0604020202020204" pitchFamily="34" charset="0"/>
                <a:ea typeface="メイリオ" panose="020B0604030504040204" pitchFamily="50" charset="-128"/>
                <a:cs typeface="メイリオ" panose="020B0604030504040204" pitchFamily="50" charset="-128"/>
              </a:rPr>
              <a:t>発注</a:t>
            </a:r>
          </a:p>
        </p:txBody>
      </p:sp>
      <p:sp>
        <p:nvSpPr>
          <p:cNvPr id="7184" name="Text Box 30"/>
          <p:cNvSpPr txBox="1">
            <a:spLocks noChangeArrowheads="1"/>
          </p:cNvSpPr>
          <p:nvPr/>
        </p:nvSpPr>
        <p:spPr bwMode="auto">
          <a:xfrm>
            <a:off x="4684713" y="2384425"/>
            <a:ext cx="1338262"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1pPr>
            <a:lvl2pPr marL="742950" indent="-28575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2pPr>
            <a:lvl3pPr marL="11430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3pPr>
            <a:lvl4pPr marL="16002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4pPr>
            <a:lvl5pPr marL="20574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9pPr>
          </a:lstStyle>
          <a:p>
            <a:pPr algn="ctr" eaLnBrk="1" hangingPunct="1"/>
            <a:r>
              <a:rPr lang="ja-JP" altLang="en-US" sz="1800">
                <a:solidFill>
                  <a:schemeClr val="tx1"/>
                </a:solidFill>
                <a:ea typeface="メイリオ" panose="020B0604030504040204" pitchFamily="50" charset="-128"/>
                <a:cs typeface="メイリオ" panose="020B0604030504040204" pitchFamily="50" charset="-128"/>
              </a:rPr>
              <a:t>要求仕様書</a:t>
            </a:r>
          </a:p>
        </p:txBody>
      </p:sp>
      <p:sp>
        <p:nvSpPr>
          <p:cNvPr id="7185" name="Text Box 52"/>
          <p:cNvSpPr txBox="1">
            <a:spLocks noChangeArrowheads="1"/>
          </p:cNvSpPr>
          <p:nvPr/>
        </p:nvSpPr>
        <p:spPr bwMode="auto">
          <a:xfrm>
            <a:off x="1981200" y="2439988"/>
            <a:ext cx="1098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1pPr>
            <a:lvl2pPr marL="742950" indent="-28575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2pPr>
            <a:lvl3pPr marL="11430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3pPr>
            <a:lvl4pPr marL="16002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4pPr>
            <a:lvl5pPr marL="20574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9pPr>
          </a:lstStyle>
          <a:p>
            <a:pPr algn="ctr" eaLnBrk="1" hangingPunct="1"/>
            <a:r>
              <a:rPr lang="ja-JP" altLang="en-US" sz="180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開発要望</a:t>
            </a:r>
          </a:p>
        </p:txBody>
      </p:sp>
      <p:sp>
        <p:nvSpPr>
          <p:cNvPr id="7186" name="左カーブ矢印 49"/>
          <p:cNvSpPr>
            <a:spLocks noChangeArrowheads="1"/>
          </p:cNvSpPr>
          <p:nvPr/>
        </p:nvSpPr>
        <p:spPr bwMode="auto">
          <a:xfrm rot="-5400000">
            <a:off x="1760537" y="1735138"/>
            <a:ext cx="354013" cy="915988"/>
          </a:xfrm>
          <a:prstGeom prst="curvedLeftArrow">
            <a:avLst>
              <a:gd name="adj1" fmla="val 50156"/>
              <a:gd name="adj2" fmla="val 105690"/>
              <a:gd name="adj3" fmla="val 45190"/>
            </a:avLst>
          </a:prstGeom>
          <a:solidFill>
            <a:srgbClr val="CCFF99"/>
          </a:solidFill>
          <a:ln w="9525">
            <a:solidFill>
              <a:schemeClr val="tx1"/>
            </a:solidFill>
            <a:miter lim="800000"/>
            <a:headEnd/>
            <a:tailEnd/>
          </a:ln>
        </p:spPr>
        <p:txBody>
          <a:bodyPr wrap="none" anchor="ctr"/>
          <a:lstStyle>
            <a:lvl1pPr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1pPr>
            <a:lvl2pPr marL="742950" indent="-28575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2pPr>
            <a:lvl3pPr marL="11430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3pPr>
            <a:lvl4pPr marL="16002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4pPr>
            <a:lvl5pPr marL="20574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9pPr>
          </a:lstStyle>
          <a:p>
            <a:pPr algn="ctr" eaLnBrk="1" hangingPunct="1"/>
            <a:endParaRPr lang="ja-JP" altLang="en-US" sz="1800">
              <a:latin typeface="Arial" panose="020B0604020202020204" pitchFamily="34" charset="0"/>
            </a:endParaRPr>
          </a:p>
        </p:txBody>
      </p:sp>
      <p:sp>
        <p:nvSpPr>
          <p:cNvPr id="7187" name="左カーブ矢印 50"/>
          <p:cNvSpPr>
            <a:spLocks noChangeArrowheads="1"/>
          </p:cNvSpPr>
          <p:nvPr/>
        </p:nvSpPr>
        <p:spPr bwMode="auto">
          <a:xfrm rot="-5239186">
            <a:off x="3783807" y="1726406"/>
            <a:ext cx="355600" cy="915987"/>
          </a:xfrm>
          <a:prstGeom prst="curvedLeftArrow">
            <a:avLst>
              <a:gd name="adj1" fmla="val 49932"/>
              <a:gd name="adj2" fmla="val 105218"/>
              <a:gd name="adj3" fmla="val 45190"/>
            </a:avLst>
          </a:prstGeom>
          <a:solidFill>
            <a:srgbClr val="CCFF99"/>
          </a:solidFill>
          <a:ln w="9525">
            <a:solidFill>
              <a:schemeClr val="tx1"/>
            </a:solidFill>
            <a:miter lim="800000"/>
            <a:headEnd/>
            <a:tailEnd/>
          </a:ln>
        </p:spPr>
        <p:txBody>
          <a:bodyPr wrap="none" anchor="ctr"/>
          <a:lstStyle>
            <a:lvl1pPr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1pPr>
            <a:lvl2pPr marL="742950" indent="-28575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2pPr>
            <a:lvl3pPr marL="11430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3pPr>
            <a:lvl4pPr marL="16002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4pPr>
            <a:lvl5pPr marL="20574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9pPr>
          </a:lstStyle>
          <a:p>
            <a:pPr algn="ctr" eaLnBrk="1" hangingPunct="1"/>
            <a:endParaRPr lang="ja-JP" altLang="en-US" sz="1800">
              <a:latin typeface="Arial" panose="020B0604020202020204" pitchFamily="34" charset="0"/>
            </a:endParaRPr>
          </a:p>
        </p:txBody>
      </p:sp>
      <p:sp>
        <p:nvSpPr>
          <p:cNvPr id="7188" name="角丸四角形 51"/>
          <p:cNvSpPr>
            <a:spLocks noChangeArrowheads="1"/>
          </p:cNvSpPr>
          <p:nvPr/>
        </p:nvSpPr>
        <p:spPr bwMode="auto">
          <a:xfrm>
            <a:off x="917575" y="4692650"/>
            <a:ext cx="3586163" cy="504825"/>
          </a:xfrm>
          <a:prstGeom prst="roundRect">
            <a:avLst>
              <a:gd name="adj" fmla="val 16667"/>
            </a:avLst>
          </a:prstGeom>
          <a:solidFill>
            <a:srgbClr val="CCFF99"/>
          </a:solidFill>
          <a:ln w="9525">
            <a:solidFill>
              <a:schemeClr val="tx1"/>
            </a:solidFill>
            <a:miter lim="800000"/>
            <a:headEnd/>
            <a:tailEnd/>
          </a:ln>
        </p:spPr>
        <p:txBody>
          <a:bodyPr wrap="none" anchor="ctr"/>
          <a:lstStyle>
            <a:lvl1pPr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1pPr>
            <a:lvl2pPr marL="742950" indent="-28575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2pPr>
            <a:lvl3pPr marL="11430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3pPr>
            <a:lvl4pPr marL="16002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4pPr>
            <a:lvl5pPr marL="20574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9pPr>
          </a:lstStyle>
          <a:p>
            <a:pPr algn="ctr" eaLnBrk="1" hangingPunct="1"/>
            <a:r>
              <a:rPr lang="ja-JP" altLang="en-US" sz="1800">
                <a:latin typeface="HG創英角ｺﾞｼｯｸUB" panose="020B0909000000000000" pitchFamily="49" charset="-128"/>
                <a:ea typeface="HG創英角ｺﾞｼｯｸUB" panose="020B0909000000000000" pitchFamily="49" charset="-128"/>
              </a:rPr>
              <a:t>発注者　　　　　　　　受注者</a:t>
            </a:r>
          </a:p>
        </p:txBody>
      </p:sp>
      <p:sp>
        <p:nvSpPr>
          <p:cNvPr id="7189" name="角丸四角形 52"/>
          <p:cNvSpPr>
            <a:spLocks noChangeArrowheads="1"/>
          </p:cNvSpPr>
          <p:nvPr/>
        </p:nvSpPr>
        <p:spPr bwMode="auto">
          <a:xfrm>
            <a:off x="3378200" y="5332413"/>
            <a:ext cx="3111500" cy="503237"/>
          </a:xfrm>
          <a:prstGeom prst="roundRect">
            <a:avLst>
              <a:gd name="adj" fmla="val 16667"/>
            </a:avLst>
          </a:prstGeom>
          <a:solidFill>
            <a:srgbClr val="CCFF99"/>
          </a:solidFill>
          <a:ln w="9525">
            <a:solidFill>
              <a:schemeClr val="tx1"/>
            </a:solidFill>
            <a:miter lim="800000"/>
            <a:headEnd/>
            <a:tailEnd/>
          </a:ln>
        </p:spPr>
        <p:txBody>
          <a:bodyPr wrap="none" anchor="ctr"/>
          <a:lstStyle>
            <a:lvl1pPr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1pPr>
            <a:lvl2pPr marL="742950" indent="-28575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2pPr>
            <a:lvl3pPr marL="11430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3pPr>
            <a:lvl4pPr marL="16002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4pPr>
            <a:lvl5pPr marL="20574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9pPr>
          </a:lstStyle>
          <a:p>
            <a:pPr algn="ctr" eaLnBrk="1" hangingPunct="1"/>
            <a:r>
              <a:rPr lang="ja-JP" altLang="en-US" sz="1800">
                <a:ea typeface="HGP創英角ｺﾞｼｯｸUB" panose="020B0900000000000000" pitchFamily="50" charset="-128"/>
              </a:rPr>
              <a:t>発注者　　　　　　　　受注者</a:t>
            </a:r>
          </a:p>
        </p:txBody>
      </p:sp>
      <p:sp>
        <p:nvSpPr>
          <p:cNvPr id="7190" name="正方形/長方形 1"/>
          <p:cNvSpPr>
            <a:spLocks noChangeArrowheads="1"/>
          </p:cNvSpPr>
          <p:nvPr/>
        </p:nvSpPr>
        <p:spPr bwMode="auto">
          <a:xfrm>
            <a:off x="498475" y="1839913"/>
            <a:ext cx="8335963" cy="2708275"/>
          </a:xfrm>
          <a:prstGeom prst="rect">
            <a:avLst/>
          </a:prstGeom>
          <a:noFill/>
          <a:ln w="127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1pPr>
            <a:lvl2pPr marL="742950" indent="-28575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2pPr>
            <a:lvl3pPr marL="11430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3pPr>
            <a:lvl4pPr marL="16002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4pPr>
            <a:lvl5pPr marL="20574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9pPr>
          </a:lstStyle>
          <a:p>
            <a:pPr algn="ctr" eaLnBrk="1" hangingPunct="1"/>
            <a:endParaRPr lang="ja-JP" altLang="en-US" sz="3200">
              <a:latin typeface="ＭＳ ゴシック" panose="020B0609070205080204" pitchFamily="49" charset="-128"/>
              <a:ea typeface="ＭＳ ゴシック" panose="020B0609070205080204" pitchFamily="49" charset="-128"/>
            </a:endParaRPr>
          </a:p>
        </p:txBody>
      </p:sp>
      <p:sp>
        <p:nvSpPr>
          <p:cNvPr id="7191" name="テキスト ボックス 2"/>
          <p:cNvSpPr txBox="1">
            <a:spLocks noChangeArrowheads="1"/>
          </p:cNvSpPr>
          <p:nvPr/>
        </p:nvSpPr>
        <p:spPr bwMode="auto">
          <a:xfrm>
            <a:off x="-69850" y="4645025"/>
            <a:ext cx="1082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1pPr>
            <a:lvl2pPr marL="742950" indent="-28575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2pPr>
            <a:lvl3pPr marL="11430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3pPr>
            <a:lvl4pPr marL="16002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4pPr>
            <a:lvl5pPr marL="20574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9pPr>
          </a:lstStyle>
          <a:p>
            <a:pPr algn="ctr" eaLnBrk="1" hangingPunct="1"/>
            <a:r>
              <a:rPr lang="ja-JP" altLang="en-US" sz="1800">
                <a:ea typeface="HGP創英角ｺﾞｼｯｸUB" panose="020B0900000000000000" pitchFamily="50" charset="-128"/>
              </a:rPr>
              <a:t>事業部と</a:t>
            </a:r>
            <a:endParaRPr lang="en-US" altLang="ja-JP" sz="1800">
              <a:ea typeface="HGP創英角ｺﾞｼｯｸUB" panose="020B0900000000000000" pitchFamily="50" charset="-128"/>
            </a:endParaRPr>
          </a:p>
          <a:p>
            <a:pPr algn="ctr" eaLnBrk="1" hangingPunct="1"/>
            <a:r>
              <a:rPr lang="ja-JP" altLang="en-US" sz="1800">
                <a:ea typeface="HGP創英角ｺﾞｼｯｸUB" panose="020B0900000000000000" pitchFamily="50" charset="-128"/>
              </a:rPr>
              <a:t>情シス</a:t>
            </a:r>
          </a:p>
        </p:txBody>
      </p:sp>
      <p:sp>
        <p:nvSpPr>
          <p:cNvPr id="7192" name="テキスト ボックス 53"/>
          <p:cNvSpPr txBox="1">
            <a:spLocks noChangeArrowheads="1"/>
          </p:cNvSpPr>
          <p:nvPr/>
        </p:nvSpPr>
        <p:spPr bwMode="auto">
          <a:xfrm>
            <a:off x="2233613" y="5276850"/>
            <a:ext cx="12588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1pPr>
            <a:lvl2pPr marL="742950" indent="-28575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2pPr>
            <a:lvl3pPr marL="11430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3pPr>
            <a:lvl4pPr marL="16002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4pPr>
            <a:lvl5pPr marL="20574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9pPr>
          </a:lstStyle>
          <a:p>
            <a:pPr algn="ctr" eaLnBrk="1" hangingPunct="1"/>
            <a:r>
              <a:rPr lang="ja-JP" altLang="en-US" sz="1800">
                <a:ea typeface="HGP創英角ｺﾞｼｯｸUB" panose="020B0900000000000000" pitchFamily="50" charset="-128"/>
              </a:rPr>
              <a:t>情シスと</a:t>
            </a:r>
            <a:endParaRPr lang="en-US" altLang="ja-JP" sz="1800">
              <a:ea typeface="HGP創英角ｺﾞｼｯｸUB" panose="020B0900000000000000" pitchFamily="50" charset="-128"/>
            </a:endParaRPr>
          </a:p>
          <a:p>
            <a:pPr algn="ctr" eaLnBrk="1" hangingPunct="1"/>
            <a:r>
              <a:rPr lang="ja-JP" altLang="en-US" sz="1800">
                <a:ea typeface="HGP創英角ｺﾞｼｯｸUB" panose="020B0900000000000000" pitchFamily="50" charset="-128"/>
              </a:rPr>
              <a:t>開発会社</a:t>
            </a:r>
          </a:p>
        </p:txBody>
      </p:sp>
      <p:pic>
        <p:nvPicPr>
          <p:cNvPr id="7193" name="Picture 12" descr="MCj0230982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13663" y="3346450"/>
            <a:ext cx="75882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94" name="AutoShape 18"/>
          <p:cNvSpPr>
            <a:spLocks noChangeArrowheads="1"/>
          </p:cNvSpPr>
          <p:nvPr/>
        </p:nvSpPr>
        <p:spPr bwMode="auto">
          <a:xfrm>
            <a:off x="7480300" y="4037013"/>
            <a:ext cx="1227138" cy="382587"/>
          </a:xfrm>
          <a:prstGeom prst="flowChartAlternateProcess">
            <a:avLst/>
          </a:prstGeom>
          <a:solidFill>
            <a:srgbClr val="FFFF99"/>
          </a:solidFill>
          <a:ln w="9525">
            <a:solidFill>
              <a:schemeClr val="tx1"/>
            </a:solidFill>
            <a:miter lim="800000"/>
            <a:headEnd/>
            <a:tailEnd/>
          </a:ln>
        </p:spPr>
        <p:txBody>
          <a:bodyPr wrap="none" anchor="ctr"/>
          <a:lstStyle>
            <a:lvl1pPr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1pPr>
            <a:lvl2pPr marL="742950" indent="-28575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2pPr>
            <a:lvl3pPr marL="11430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3pPr>
            <a:lvl4pPr marL="16002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4pPr>
            <a:lvl5pPr marL="20574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9pPr>
          </a:lstStyle>
          <a:p>
            <a:pPr algn="ctr" eaLnBrk="1" hangingPunct="1"/>
            <a:r>
              <a:rPr lang="ja-JP" altLang="en-US" sz="1800">
                <a:latin typeface="Times New Roman" panose="02020603050405020304" pitchFamily="18" charset="0"/>
                <a:ea typeface="HGP創英角ｺﾞｼｯｸUB" panose="020B0900000000000000" pitchFamily="50" charset="-128"/>
              </a:rPr>
              <a:t>協力会社</a:t>
            </a:r>
          </a:p>
        </p:txBody>
      </p:sp>
      <p:sp>
        <p:nvSpPr>
          <p:cNvPr id="7195" name="AutoShape 24"/>
          <p:cNvSpPr>
            <a:spLocks noChangeArrowheads="1"/>
          </p:cNvSpPr>
          <p:nvPr/>
        </p:nvSpPr>
        <p:spPr bwMode="auto">
          <a:xfrm rot="10800000">
            <a:off x="6789738" y="3167063"/>
            <a:ext cx="681037" cy="927100"/>
          </a:xfrm>
          <a:prstGeom prst="leftArrow">
            <a:avLst>
              <a:gd name="adj1" fmla="val 47944"/>
              <a:gd name="adj2" fmla="val 28755"/>
            </a:avLst>
          </a:prstGeom>
          <a:solidFill>
            <a:srgbClr val="CCFFCC"/>
          </a:solid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1pPr>
            <a:lvl2pPr marL="742950" indent="-28575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2pPr>
            <a:lvl3pPr marL="11430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3pPr>
            <a:lvl4pPr marL="16002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4pPr>
            <a:lvl5pPr marL="20574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9pPr>
          </a:lstStyle>
          <a:p>
            <a:pPr algn="ctr" eaLnBrk="1" hangingPunct="1"/>
            <a:endParaRPr lang="ja-JP" altLang="en-US" sz="1800">
              <a:latin typeface="Arial" panose="020B0604020202020204" pitchFamily="34" charset="0"/>
            </a:endParaRPr>
          </a:p>
        </p:txBody>
      </p:sp>
      <p:sp>
        <p:nvSpPr>
          <p:cNvPr id="7196" name="Text Box 29"/>
          <p:cNvSpPr txBox="1">
            <a:spLocks noChangeArrowheads="1"/>
          </p:cNvSpPr>
          <p:nvPr/>
        </p:nvSpPr>
        <p:spPr bwMode="auto">
          <a:xfrm>
            <a:off x="6757988" y="3435350"/>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1pPr>
            <a:lvl2pPr marL="742950" indent="-28575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2pPr>
            <a:lvl3pPr marL="11430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3pPr>
            <a:lvl4pPr marL="16002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4pPr>
            <a:lvl5pPr marL="20574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9pPr>
          </a:lstStyle>
          <a:p>
            <a:pPr algn="ctr" eaLnBrk="1" hangingPunct="1"/>
            <a:r>
              <a:rPr lang="ja-JP" altLang="en-US" sz="1800">
                <a:solidFill>
                  <a:schemeClr val="tx1"/>
                </a:solidFill>
                <a:latin typeface="Arial" panose="020B0604020202020204" pitchFamily="34" charset="0"/>
                <a:ea typeface="メイリオ" panose="020B0604030504040204" pitchFamily="50" charset="-128"/>
                <a:cs typeface="メイリオ" panose="020B0604030504040204" pitchFamily="50" charset="-128"/>
              </a:rPr>
              <a:t>発注</a:t>
            </a:r>
          </a:p>
        </p:txBody>
      </p:sp>
      <p:sp>
        <p:nvSpPr>
          <p:cNvPr id="7197" name="角丸四角形 28"/>
          <p:cNvSpPr>
            <a:spLocks noChangeArrowheads="1"/>
          </p:cNvSpPr>
          <p:nvPr/>
        </p:nvSpPr>
        <p:spPr bwMode="auto">
          <a:xfrm>
            <a:off x="5467350" y="5972175"/>
            <a:ext cx="3240088" cy="504825"/>
          </a:xfrm>
          <a:prstGeom prst="roundRect">
            <a:avLst>
              <a:gd name="adj" fmla="val 16667"/>
            </a:avLst>
          </a:prstGeom>
          <a:solidFill>
            <a:srgbClr val="CCFF99"/>
          </a:solidFill>
          <a:ln w="9525">
            <a:solidFill>
              <a:schemeClr val="tx1"/>
            </a:solidFill>
            <a:miter lim="800000"/>
            <a:headEnd/>
            <a:tailEnd/>
          </a:ln>
        </p:spPr>
        <p:txBody>
          <a:bodyPr wrap="none" anchor="ctr"/>
          <a:lstStyle>
            <a:lvl1pPr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1pPr>
            <a:lvl2pPr marL="742950" indent="-28575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2pPr>
            <a:lvl3pPr marL="11430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3pPr>
            <a:lvl4pPr marL="16002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4pPr>
            <a:lvl5pPr marL="20574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9pPr>
          </a:lstStyle>
          <a:p>
            <a:pPr algn="ctr" eaLnBrk="1" hangingPunct="1"/>
            <a:r>
              <a:rPr lang="ja-JP" altLang="en-US" sz="1800">
                <a:ea typeface="HGP創英角ｺﾞｼｯｸUB" panose="020B0900000000000000" pitchFamily="50" charset="-128"/>
              </a:rPr>
              <a:t>発注者　　　　　　　　　　　受注者</a:t>
            </a:r>
          </a:p>
        </p:txBody>
      </p:sp>
      <p:sp>
        <p:nvSpPr>
          <p:cNvPr id="7198" name="テキスト ボックス 29"/>
          <p:cNvSpPr txBox="1">
            <a:spLocks noChangeArrowheads="1"/>
          </p:cNvSpPr>
          <p:nvPr/>
        </p:nvSpPr>
        <p:spPr bwMode="auto">
          <a:xfrm>
            <a:off x="4130675" y="5934075"/>
            <a:ext cx="13366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1pPr>
            <a:lvl2pPr marL="742950" indent="-28575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2pPr>
            <a:lvl3pPr marL="11430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3pPr>
            <a:lvl4pPr marL="16002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4pPr>
            <a:lvl5pPr marL="20574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9pPr>
          </a:lstStyle>
          <a:p>
            <a:pPr algn="ctr" eaLnBrk="1" hangingPunct="1"/>
            <a:r>
              <a:rPr lang="ja-JP" altLang="en-US" sz="1800">
                <a:ea typeface="HGP創英角ｺﾞｼｯｸUB" panose="020B0900000000000000" pitchFamily="50" charset="-128"/>
              </a:rPr>
              <a:t>開発会社と協力会社</a:t>
            </a:r>
          </a:p>
        </p:txBody>
      </p:sp>
      <p:sp>
        <p:nvSpPr>
          <p:cNvPr id="32" name="Text Box 25">
            <a:extLst>
              <a:ext uri="{FF2B5EF4-FFF2-40B4-BE49-F238E27FC236}">
                <a16:creationId xmlns:a16="http://schemas.microsoft.com/office/drawing/2014/main" id="{10BF675A-550C-4A78-9A7A-2DD287BF9DCE}"/>
              </a:ext>
            </a:extLst>
          </p:cNvPr>
          <p:cNvSpPr txBox="1">
            <a:spLocks noChangeArrowheads="1"/>
          </p:cNvSpPr>
          <p:nvPr/>
        </p:nvSpPr>
        <p:spPr bwMode="auto">
          <a:xfrm>
            <a:off x="325387" y="6626225"/>
            <a:ext cx="2802370" cy="246221"/>
          </a:xfrm>
          <a:prstGeom prst="rect">
            <a:avLst/>
          </a:prstGeom>
          <a:noFill/>
          <a:ln>
            <a:noFill/>
          </a:ln>
          <a:extLst/>
        </p:spPr>
        <p:txBody>
          <a:bodyPr wrap="none">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defRPr/>
            </a:pPr>
            <a:r>
              <a:rPr lang="en-US" altLang="ja-JP" sz="1000" dirty="0">
                <a:solidFill>
                  <a:schemeClr val="tx1"/>
                </a:solidFill>
                <a:latin typeface="Arial" charset="0"/>
                <a:ea typeface="ＭＳ Ｐゴシック" charset="-128"/>
              </a:rPr>
              <a:t>© </a:t>
            </a:r>
            <a:r>
              <a:rPr lang="en-US" altLang="zh-TW" sz="1000" dirty="0">
                <a:solidFill>
                  <a:schemeClr val="tx1"/>
                </a:solidFill>
                <a:latin typeface="Arial" charset="0"/>
                <a:ea typeface="ＭＳ Ｐゴシック" charset="-128"/>
              </a:rPr>
              <a:t>2010-2018</a:t>
            </a:r>
            <a:r>
              <a:rPr lang="zh-TW" altLang="en-US" sz="1000" dirty="0">
                <a:solidFill>
                  <a:schemeClr val="tx1"/>
                </a:solidFill>
                <a:latin typeface="Arial" charset="0"/>
                <a:ea typeface="ＭＳ Ｐゴシック" charset="-128"/>
              </a:rPr>
              <a:t>　独立行政法人情報処理推進機構</a:t>
            </a:r>
            <a:endParaRPr lang="en-US" altLang="ja-JP" sz="1000" dirty="0">
              <a:solidFill>
                <a:schemeClr val="tx1"/>
              </a:solidFill>
              <a:latin typeface="Arial" charset="0"/>
              <a:ea typeface="ＭＳ Ｐゴシック" charset="-128"/>
            </a:endParaRPr>
          </a:p>
        </p:txBody>
      </p:sp>
    </p:spTree>
  </p:cSld>
  <p:clrMapOvr>
    <a:masterClrMapping/>
  </p:clrMapOvr>
  <p:transition/>
</p:sld>
</file>

<file path=ppt/theme/theme1.xml><?xml version="1.0" encoding="utf-8"?>
<a:theme xmlns:a="http://schemas.openxmlformats.org/drawingml/2006/main" name="SEC主催セミナーテンプレート2009">
  <a:themeElements>
    <a:clrScheme name="SEC主催セミナーテンプレート2009 15">
      <a:dk1>
        <a:srgbClr val="000000"/>
      </a:dk1>
      <a:lt1>
        <a:srgbClr val="FFFFFF"/>
      </a:lt1>
      <a:dk2>
        <a:srgbClr val="000000"/>
      </a:dk2>
      <a:lt2>
        <a:srgbClr val="808080"/>
      </a:lt2>
      <a:accent1>
        <a:srgbClr val="CCECFF"/>
      </a:accent1>
      <a:accent2>
        <a:srgbClr val="9999FF"/>
      </a:accent2>
      <a:accent3>
        <a:srgbClr val="FFFFFF"/>
      </a:accent3>
      <a:accent4>
        <a:srgbClr val="000000"/>
      </a:accent4>
      <a:accent5>
        <a:srgbClr val="E2F4FF"/>
      </a:accent5>
      <a:accent6>
        <a:srgbClr val="8A8AE7"/>
      </a:accent6>
      <a:hlink>
        <a:srgbClr val="339966"/>
      </a:hlink>
      <a:folHlink>
        <a:srgbClr val="FF7C80"/>
      </a:folHlink>
    </a:clrScheme>
    <a:fontScheme name="SEC主催セミナーテンプレート2009">
      <a:majorFont>
        <a:latin typeface="ＭＳ ゴシック"/>
        <a:ea typeface="ＭＳ ゴシック"/>
        <a:cs typeface=""/>
      </a:majorFont>
      <a:minorFont>
        <a:latin typeface="ＭＳ ゴシック"/>
        <a:ea typeface="ＭＳ 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dbl"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3200" b="0" i="0" u="none" strike="noStrike" cap="none" normalizeH="0" baseline="0" smtClean="0">
            <a:ln>
              <a:noFill/>
            </a:ln>
            <a:solidFill>
              <a:schemeClr val="tx2"/>
            </a:solidFill>
            <a:effectLst/>
            <a:latin typeface="ＭＳ ゴシック" pitchFamily="49" charset="-128"/>
            <a:ea typeface="ＭＳ ゴシック" pitchFamily="49" charset="-128"/>
          </a:defRPr>
        </a:defPPr>
      </a:lstStyle>
    </a:spDef>
    <a:lnDef>
      <a:spPr bwMode="auto">
        <a:ln>
          <a:solidFill>
            <a:schemeClr val="tx1"/>
          </a:solidFill>
          <a:headEnd type="none" w="med" len="med"/>
          <a:tailEnd type="none" w="med" len="med"/>
        </a:ln>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SEC主催セミナーテンプレート2009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EC主催セミナーテンプレート2009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EC主催セミナーテンプレート2009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EC主催セミナーテンプレート2009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EC主催セミナーテンプレート2009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EC主催セミナーテンプレート2009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EC主催セミナーテンプレート2009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EC主催セミナーテンプレート2009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EC主催セミナーテンプレート2009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EC主催セミナーテンプレート2009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EC主催セミナーテンプレート2009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EC主催セミナーテンプレート2009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EC主催セミナーテンプレート2009 1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CCFF99"/>
        </a:hlink>
        <a:folHlink>
          <a:srgbClr val="AF67FF"/>
        </a:folHlink>
      </a:clrScheme>
      <a:clrMap bg1="lt1" tx1="dk1" bg2="lt2" tx2="dk2" accent1="accent1" accent2="accent2" accent3="accent3" accent4="accent4" accent5="accent5" accent6="accent6" hlink="hlink" folHlink="folHlink"/>
    </a:extraClrScheme>
    <a:extraClrScheme>
      <a:clrScheme name="SEC主催セミナーテンプレート2009 14">
        <a:dk1>
          <a:srgbClr val="000000"/>
        </a:dk1>
        <a:lt1>
          <a:srgbClr val="FFFFFF"/>
        </a:lt1>
        <a:dk2>
          <a:srgbClr val="000000"/>
        </a:dk2>
        <a:lt2>
          <a:srgbClr val="808080"/>
        </a:lt2>
        <a:accent1>
          <a:srgbClr val="CCECFF"/>
        </a:accent1>
        <a:accent2>
          <a:srgbClr val="CCCCFF"/>
        </a:accent2>
        <a:accent3>
          <a:srgbClr val="FFFFFF"/>
        </a:accent3>
        <a:accent4>
          <a:srgbClr val="000000"/>
        </a:accent4>
        <a:accent5>
          <a:srgbClr val="E2F4FF"/>
        </a:accent5>
        <a:accent6>
          <a:srgbClr val="B9B9E7"/>
        </a:accent6>
        <a:hlink>
          <a:srgbClr val="339966"/>
        </a:hlink>
        <a:folHlink>
          <a:srgbClr val="FF7C80"/>
        </a:folHlink>
      </a:clrScheme>
      <a:clrMap bg1="lt1" tx1="dk1" bg2="lt2" tx2="dk2" accent1="accent1" accent2="accent2" accent3="accent3" accent4="accent4" accent5="accent5" accent6="accent6" hlink="hlink" folHlink="folHlink"/>
    </a:extraClrScheme>
    <a:extraClrScheme>
      <a:clrScheme name="SEC主催セミナーテンプレート2009 15">
        <a:dk1>
          <a:srgbClr val="000000"/>
        </a:dk1>
        <a:lt1>
          <a:srgbClr val="FFFFFF"/>
        </a:lt1>
        <a:dk2>
          <a:srgbClr val="000000"/>
        </a:dk2>
        <a:lt2>
          <a:srgbClr val="808080"/>
        </a:lt2>
        <a:accent1>
          <a:srgbClr val="CCECFF"/>
        </a:accent1>
        <a:accent2>
          <a:srgbClr val="9999FF"/>
        </a:accent2>
        <a:accent3>
          <a:srgbClr val="FFFFFF"/>
        </a:accent3>
        <a:accent4>
          <a:srgbClr val="000000"/>
        </a:accent4>
        <a:accent5>
          <a:srgbClr val="E2F4FF"/>
        </a:accent5>
        <a:accent6>
          <a:srgbClr val="8A8AE7"/>
        </a:accent6>
        <a:hlink>
          <a:srgbClr val="339966"/>
        </a:hlink>
        <a:folHlink>
          <a:srgbClr val="FF7C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IPA01">
  <a:themeElements>
    <a:clrScheme name="IPA01 15">
      <a:dk1>
        <a:srgbClr val="000000"/>
      </a:dk1>
      <a:lt1>
        <a:srgbClr val="FFFFFF"/>
      </a:lt1>
      <a:dk2>
        <a:srgbClr val="000000"/>
      </a:dk2>
      <a:lt2>
        <a:srgbClr val="808080"/>
      </a:lt2>
      <a:accent1>
        <a:srgbClr val="CCECFF"/>
      </a:accent1>
      <a:accent2>
        <a:srgbClr val="9999FF"/>
      </a:accent2>
      <a:accent3>
        <a:srgbClr val="FFFFFF"/>
      </a:accent3>
      <a:accent4>
        <a:srgbClr val="000000"/>
      </a:accent4>
      <a:accent5>
        <a:srgbClr val="E2F4FF"/>
      </a:accent5>
      <a:accent6>
        <a:srgbClr val="8A8AE7"/>
      </a:accent6>
      <a:hlink>
        <a:srgbClr val="339966"/>
      </a:hlink>
      <a:folHlink>
        <a:srgbClr val="FF7C80"/>
      </a:folHlink>
    </a:clrScheme>
    <a:fontScheme name="2_IPA01">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IPA0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PA0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PA0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PA0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PA0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PA0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PA0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PA0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PA0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PA0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PA0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PA0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IPA01 1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CCFF99"/>
        </a:hlink>
        <a:folHlink>
          <a:srgbClr val="AF67FF"/>
        </a:folHlink>
      </a:clrScheme>
      <a:clrMap bg1="lt1" tx1="dk1" bg2="lt2" tx2="dk2" accent1="accent1" accent2="accent2" accent3="accent3" accent4="accent4" accent5="accent5" accent6="accent6" hlink="hlink" folHlink="folHlink"/>
    </a:extraClrScheme>
    <a:extraClrScheme>
      <a:clrScheme name="IPA01 14">
        <a:dk1>
          <a:srgbClr val="000000"/>
        </a:dk1>
        <a:lt1>
          <a:srgbClr val="FFFFFF"/>
        </a:lt1>
        <a:dk2>
          <a:srgbClr val="000000"/>
        </a:dk2>
        <a:lt2>
          <a:srgbClr val="808080"/>
        </a:lt2>
        <a:accent1>
          <a:srgbClr val="CCECFF"/>
        </a:accent1>
        <a:accent2>
          <a:srgbClr val="CCCCFF"/>
        </a:accent2>
        <a:accent3>
          <a:srgbClr val="FFFFFF"/>
        </a:accent3>
        <a:accent4>
          <a:srgbClr val="000000"/>
        </a:accent4>
        <a:accent5>
          <a:srgbClr val="E2F4FF"/>
        </a:accent5>
        <a:accent6>
          <a:srgbClr val="B9B9E7"/>
        </a:accent6>
        <a:hlink>
          <a:srgbClr val="339966"/>
        </a:hlink>
        <a:folHlink>
          <a:srgbClr val="FF7C80"/>
        </a:folHlink>
      </a:clrScheme>
      <a:clrMap bg1="lt1" tx1="dk1" bg2="lt2" tx2="dk2" accent1="accent1" accent2="accent2" accent3="accent3" accent4="accent4" accent5="accent5" accent6="accent6" hlink="hlink" folHlink="folHlink"/>
    </a:extraClrScheme>
    <a:extraClrScheme>
      <a:clrScheme name="IPA01 15">
        <a:dk1>
          <a:srgbClr val="000000"/>
        </a:dk1>
        <a:lt1>
          <a:srgbClr val="FFFFFF"/>
        </a:lt1>
        <a:dk2>
          <a:srgbClr val="000000"/>
        </a:dk2>
        <a:lt2>
          <a:srgbClr val="808080"/>
        </a:lt2>
        <a:accent1>
          <a:srgbClr val="CCECFF"/>
        </a:accent1>
        <a:accent2>
          <a:srgbClr val="9999FF"/>
        </a:accent2>
        <a:accent3>
          <a:srgbClr val="FFFFFF"/>
        </a:accent3>
        <a:accent4>
          <a:srgbClr val="000000"/>
        </a:accent4>
        <a:accent5>
          <a:srgbClr val="E2F4FF"/>
        </a:accent5>
        <a:accent6>
          <a:srgbClr val="8A8AE7"/>
        </a:accent6>
        <a:hlink>
          <a:srgbClr val="339966"/>
        </a:hlink>
        <a:folHlink>
          <a:srgbClr val="FF7C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SEC主催セミナーテンプレート2009</Template>
  <TotalTime>0</TotalTime>
  <Words>339</Words>
  <PresentationFormat>画面に合わせる (4:3)</PresentationFormat>
  <Paragraphs>53</Paragraphs>
  <Slides>3</Slides>
  <Notes>3</Notes>
  <HiddenSlides>0</HiddenSlides>
  <MMClips>0</MMClips>
  <ScaleCrop>false</ScaleCrop>
  <HeadingPairs>
    <vt:vector size="6" baseType="variant">
      <vt:variant>
        <vt:lpstr>使用されているフォント</vt:lpstr>
      </vt:variant>
      <vt:variant>
        <vt:i4>11</vt:i4>
      </vt:variant>
      <vt:variant>
        <vt:lpstr>テーマ</vt:lpstr>
      </vt:variant>
      <vt:variant>
        <vt:i4>2</vt:i4>
      </vt:variant>
      <vt:variant>
        <vt:lpstr>スライド タイトル</vt:lpstr>
      </vt:variant>
      <vt:variant>
        <vt:i4>3</vt:i4>
      </vt:variant>
    </vt:vector>
  </HeadingPairs>
  <TitlesOfParts>
    <vt:vector size="16" baseType="lpstr">
      <vt:lpstr>Arial Unicode MS</vt:lpstr>
      <vt:lpstr>HGP創英角ｺﾞｼｯｸUB</vt:lpstr>
      <vt:lpstr>HG創英角ｺﾞｼｯｸUB</vt:lpstr>
      <vt:lpstr>IPA Pゴシック</vt:lpstr>
      <vt:lpstr>ＭＳ Ｐゴシック</vt:lpstr>
      <vt:lpstr>ＭＳ Ｐ明朝</vt:lpstr>
      <vt:lpstr>ＭＳ ゴシック</vt:lpstr>
      <vt:lpstr>メイリオ</vt:lpstr>
      <vt:lpstr>Arial</vt:lpstr>
      <vt:lpstr>Times New Roman</vt:lpstr>
      <vt:lpstr>Wingdings</vt:lpstr>
      <vt:lpstr>SEC主催セミナーテンプレート2009</vt:lpstr>
      <vt:lpstr>2_IPA01</vt:lpstr>
      <vt:lpstr>演習を始めるにあたって</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dcterms:created xsi:type="dcterms:W3CDTF">2012-10-25T02:30:21Z</dcterms:created>
  <dcterms:modified xsi:type="dcterms:W3CDTF">2018-04-19T11:11:52Z</dcterms:modified>
</cp:coreProperties>
</file>