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6881C-17B5-456C-B05E-FC50D71C8468}" v="1" dt="2023-08-25T10:36:0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160" y="84"/>
      </p:cViewPr>
      <p:guideLst>
        <p:guide orient="horz" pos="3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介" userId="6dbd1875255fc623" providerId="LiveId" clId="{9F9E4170-1E30-4C57-B116-5CEE99E026A2}"/>
    <pc:docChg chg="custSel addSld delSld modSld">
      <pc:chgData name="勇介" userId="6dbd1875255fc623" providerId="LiveId" clId="{9F9E4170-1E30-4C57-B116-5CEE99E026A2}" dt="2023-06-06T11:47:27.392" v="54" actId="478"/>
      <pc:docMkLst>
        <pc:docMk/>
      </pc:docMkLst>
      <pc:sldChg chg="delSp del mod">
        <pc:chgData name="勇介" userId="6dbd1875255fc623" providerId="LiveId" clId="{9F9E4170-1E30-4C57-B116-5CEE99E026A2}" dt="2023-06-04T08:12:00.606" v="6" actId="47"/>
        <pc:sldMkLst>
          <pc:docMk/>
          <pc:sldMk cId="1777097711" sldId="257"/>
        </pc:sldMkLst>
        <pc:grpChg chg="del">
          <ac:chgData name="勇介" userId="6dbd1875255fc623" providerId="LiveId" clId="{9F9E4170-1E30-4C57-B116-5CEE99E026A2}" dt="2023-06-04T07:46:36.977" v="1" actId="478"/>
          <ac:grpSpMkLst>
            <pc:docMk/>
            <pc:sldMk cId="1777097711" sldId="257"/>
            <ac:grpSpMk id="3" creationId="{2BA7B35E-8B58-2FAC-101F-FE4199FB82E2}"/>
          </ac:grpSpMkLst>
        </pc:grpChg>
      </pc:sldChg>
      <pc:sldChg chg="addSp delSp modSp mod">
        <pc:chgData name="勇介" userId="6dbd1875255fc623" providerId="LiveId" clId="{9F9E4170-1E30-4C57-B116-5CEE99E026A2}" dt="2023-06-04T08:12:15.481" v="11" actId="478"/>
        <pc:sldMkLst>
          <pc:docMk/>
          <pc:sldMk cId="3297165260" sldId="258"/>
        </pc:sldMkLst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3" creationId="{99475AC9-A26C-567A-1D41-23A382497F5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4" creationId="{88A34D78-8CD3-4C64-A646-D040EC97834A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5" creationId="{44F5DBF5-8093-2996-2DDA-9EA8D3464D76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6" creationId="{F9865E59-FD50-5628-BE67-A76C9105298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7" creationId="{56B1622A-8159-44F4-E65F-1640C885622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8" creationId="{67A76411-38F6-3007-9FCC-560847D743F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9" creationId="{A03C742F-2709-95F2-99DA-54A40B0B1AA4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0" creationId="{16840A5A-8DC6-FB94-46DD-E6D0F2687330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1" creationId="{D176B9B2-6F53-4E73-5B99-C9E5D57E78D7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2" creationId="{06666A8D-3BBB-0F1E-A48D-8AFA798C7307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3" creationId="{A1FA49D1-D1A4-C7B9-09FA-2696AD66297C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4" creationId="{6F4AF377-1AFB-6AD6-EE7C-9E0924766408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5" creationId="{43953457-46D2-81DB-D4A9-6804F46B3805}"/>
          </ac:spMkLst>
        </pc:spChg>
        <pc:spChg chg="add del mod">
          <ac:chgData name="勇介" userId="6dbd1875255fc623" providerId="LiveId" clId="{9F9E4170-1E30-4C57-B116-5CEE99E026A2}" dt="2023-06-04T08:12:05.973" v="7" actId="478"/>
          <ac:spMkLst>
            <pc:docMk/>
            <pc:sldMk cId="3297165260" sldId="258"/>
            <ac:spMk id="16" creationId="{642E9082-C012-4D91-EADC-C2B81F330D68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7" creationId="{D559A4A9-4711-3CC5-D5CE-E42D9019DBEF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8" creationId="{2CE091DC-2AE5-67D7-844A-FD8853E89380}"/>
          </ac:spMkLst>
        </pc:spChg>
        <pc:spChg chg="add del mod">
          <ac:chgData name="勇介" userId="6dbd1875255fc623" providerId="LiveId" clId="{9F9E4170-1E30-4C57-B116-5CEE99E026A2}" dt="2023-06-04T08:12:08.296" v="8" actId="478"/>
          <ac:spMkLst>
            <pc:docMk/>
            <pc:sldMk cId="3297165260" sldId="258"/>
            <ac:spMk id="19" creationId="{EADFE9BE-0F9E-B006-287F-C909797594AC}"/>
          </ac:spMkLst>
        </pc:spChg>
        <pc:spChg chg="add del mod">
          <ac:chgData name="勇介" userId="6dbd1875255fc623" providerId="LiveId" clId="{9F9E4170-1E30-4C57-B116-5CEE99E026A2}" dt="2023-06-04T08:12:12.858" v="10" actId="478"/>
          <ac:spMkLst>
            <pc:docMk/>
            <pc:sldMk cId="3297165260" sldId="258"/>
            <ac:spMk id="20" creationId="{A98A640B-11F3-D5A9-F46F-DB7268516A5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1" creationId="{0D6DFDE6-7E10-DF7E-5DB8-5A7457604C4E}"/>
          </ac:spMkLst>
        </pc:spChg>
        <pc:spChg chg="add del mod">
          <ac:chgData name="勇介" userId="6dbd1875255fc623" providerId="LiveId" clId="{9F9E4170-1E30-4C57-B116-5CEE99E026A2}" dt="2023-06-04T08:12:10.412" v="9" actId="478"/>
          <ac:spMkLst>
            <pc:docMk/>
            <pc:sldMk cId="3297165260" sldId="258"/>
            <ac:spMk id="22" creationId="{84BB04F2-7CE2-5B42-0CB0-15694E804ECB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3" creationId="{35A1D1DB-29B2-D730-6002-3839E26DF2D6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4" creationId="{F25DA509-098A-201B-289C-D86A49E0845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5" creationId="{ADFAC119-9107-F3F9-3EA0-81152D0A5DEA}"/>
          </ac:spMkLst>
        </pc:spChg>
        <pc:spChg chg="add del mod">
          <ac:chgData name="勇介" userId="6dbd1875255fc623" providerId="LiveId" clId="{9F9E4170-1E30-4C57-B116-5CEE99E026A2}" dt="2023-06-04T08:12:15.481" v="11" actId="478"/>
          <ac:spMkLst>
            <pc:docMk/>
            <pc:sldMk cId="3297165260" sldId="258"/>
            <ac:spMk id="26" creationId="{4B29C87C-C67B-B080-CAA4-C25171AD25FF}"/>
          </ac:spMkLst>
        </pc:spChg>
        <pc:grpChg chg="add mod">
          <ac:chgData name="勇介" userId="6dbd1875255fc623" providerId="LiveId" clId="{9F9E4170-1E30-4C57-B116-5CEE99E026A2}" dt="2023-06-04T08:11:39.573" v="2"/>
          <ac:grpSpMkLst>
            <pc:docMk/>
            <pc:sldMk cId="3297165260" sldId="258"/>
            <ac:grpSpMk id="2" creationId="{FB8381D7-FE23-9AC4-8141-AB951AAF122B}"/>
          </ac:grpSpMkLst>
        </pc:grpChg>
        <pc:grpChg chg="del">
          <ac:chgData name="勇介" userId="6dbd1875255fc623" providerId="LiveId" clId="{9F9E4170-1E30-4C57-B116-5CEE99E026A2}" dt="2023-06-04T07:46:32.026" v="0" actId="478"/>
          <ac:grpSpMkLst>
            <pc:docMk/>
            <pc:sldMk cId="3297165260" sldId="258"/>
            <ac:grpSpMk id="48" creationId="{33CFF42C-310F-AFF9-C2F2-A70CB7E0306B}"/>
          </ac:grpSpMkLst>
        </pc:grpChg>
      </pc:sldChg>
      <pc:sldChg chg="add">
        <pc:chgData name="勇介" userId="6dbd1875255fc623" providerId="LiveId" clId="{9F9E4170-1E30-4C57-B116-5CEE99E026A2}" dt="2023-06-04T08:11:54.457" v="3"/>
        <pc:sldMkLst>
          <pc:docMk/>
          <pc:sldMk cId="1714780998" sldId="259"/>
        </pc:sldMkLst>
      </pc:sldChg>
      <pc:sldChg chg="modSp add mod">
        <pc:chgData name="勇介" userId="6dbd1875255fc623" providerId="LiveId" clId="{9F9E4170-1E30-4C57-B116-5CEE99E026A2}" dt="2023-06-04T08:12:36.542" v="31" actId="1038"/>
        <pc:sldMkLst>
          <pc:docMk/>
          <pc:sldMk cId="1938773502" sldId="260"/>
        </pc:sldMkLst>
        <pc:spChg chg="mod">
          <ac:chgData name="勇介" userId="6dbd1875255fc623" providerId="LiveId" clId="{9F9E4170-1E30-4C57-B116-5CEE99E026A2}" dt="2023-06-04T08:12:36.542" v="31" actId="1038"/>
          <ac:spMkLst>
            <pc:docMk/>
            <pc:sldMk cId="1938773502" sldId="260"/>
            <ac:spMk id="19" creationId="{EADFE9BE-0F9E-B006-287F-C909797594AC}"/>
          </ac:spMkLst>
        </pc:spChg>
      </pc:sldChg>
      <pc:sldChg chg="modSp add mod">
        <pc:chgData name="勇介" userId="6dbd1875255fc623" providerId="LiveId" clId="{9F9E4170-1E30-4C57-B116-5CEE99E026A2}" dt="2023-06-04T08:13:01.293" v="50" actId="207"/>
        <pc:sldMkLst>
          <pc:docMk/>
          <pc:sldMk cId="2787986870" sldId="261"/>
        </pc:sldMkLst>
        <pc:spChg chg="mod">
          <ac:chgData name="勇介" userId="6dbd1875255fc623" providerId="LiveId" clId="{9F9E4170-1E30-4C57-B116-5CEE99E026A2}" dt="2023-06-04T08:13:01.293" v="50" actId="207"/>
          <ac:spMkLst>
            <pc:docMk/>
            <pc:sldMk cId="2787986870" sldId="261"/>
            <ac:spMk id="26" creationId="{4B29C87C-C67B-B080-CAA4-C25171AD25FF}"/>
          </ac:spMkLst>
        </pc:spChg>
      </pc:sldChg>
      <pc:sldChg chg="delSp add mod">
        <pc:chgData name="勇介" userId="6dbd1875255fc623" providerId="LiveId" clId="{9F9E4170-1E30-4C57-B116-5CEE99E026A2}" dt="2023-06-06T11:47:27.392" v="54" actId="478"/>
        <pc:sldMkLst>
          <pc:docMk/>
          <pc:sldMk cId="1095246818" sldId="262"/>
        </pc:sldMkLst>
        <pc:spChg chg="del">
          <ac:chgData name="勇介" userId="6dbd1875255fc623" providerId="LiveId" clId="{9F9E4170-1E30-4C57-B116-5CEE99E026A2}" dt="2023-06-06T11:47:20.317" v="52" actId="478"/>
          <ac:spMkLst>
            <pc:docMk/>
            <pc:sldMk cId="1095246818" sldId="262"/>
            <ac:spMk id="20" creationId="{A98A640B-11F3-D5A9-F46F-DB7268516A55}"/>
          </ac:spMkLst>
        </pc:spChg>
        <pc:spChg chg="del">
          <ac:chgData name="勇介" userId="6dbd1875255fc623" providerId="LiveId" clId="{9F9E4170-1E30-4C57-B116-5CEE99E026A2}" dt="2023-06-06T11:47:23.888" v="53" actId="478"/>
          <ac:spMkLst>
            <pc:docMk/>
            <pc:sldMk cId="1095246818" sldId="262"/>
            <ac:spMk id="22" creationId="{84BB04F2-7CE2-5B42-0CB0-15694E804ECB}"/>
          </ac:spMkLst>
        </pc:spChg>
        <pc:spChg chg="del">
          <ac:chgData name="勇介" userId="6dbd1875255fc623" providerId="LiveId" clId="{9F9E4170-1E30-4C57-B116-5CEE99E026A2}" dt="2023-06-06T11:47:27.392" v="54" actId="478"/>
          <ac:spMkLst>
            <pc:docMk/>
            <pc:sldMk cId="1095246818" sldId="262"/>
            <ac:spMk id="26" creationId="{4B29C87C-C67B-B080-CAA4-C25171AD25FF}"/>
          </ac:spMkLst>
        </pc:spChg>
      </pc:sldChg>
    </pc:docChg>
  </pc:docChgLst>
  <pc:docChgLst>
    <pc:chgData name="勇介" userId="6dbd1875255fc623" providerId="LiveId" clId="{FB46881C-17B5-456C-B05E-FC50D71C8468}"/>
    <pc:docChg chg="modSld">
      <pc:chgData name="勇介" userId="6dbd1875255fc623" providerId="LiveId" clId="{FB46881C-17B5-456C-B05E-FC50D71C8468}" dt="2023-08-25T10:36:03.911" v="0" actId="164"/>
      <pc:docMkLst>
        <pc:docMk/>
      </pc:docMkLst>
      <pc:sldChg chg="addSp modSp">
        <pc:chgData name="勇介" userId="6dbd1875255fc623" providerId="LiveId" clId="{FB46881C-17B5-456C-B05E-FC50D71C8468}" dt="2023-08-25T10:36:03.911" v="0" actId="164"/>
        <pc:sldMkLst>
          <pc:docMk/>
          <pc:sldMk cId="3297165260" sldId="258"/>
        </pc:sldMkLst>
        <pc:spChg chg="mod">
          <ac:chgData name="勇介" userId="6dbd1875255fc623" providerId="LiveId" clId="{FB46881C-17B5-456C-B05E-FC50D71C8468}" dt="2023-08-25T10:36:03.911" v="0" actId="164"/>
          <ac:spMkLst>
            <pc:docMk/>
            <pc:sldMk cId="3297165260" sldId="258"/>
            <ac:spMk id="28" creationId="{6E331070-6B1E-8227-3FCA-CAADF49A5DAC}"/>
          </ac:spMkLst>
        </pc:spChg>
        <pc:grpChg chg="add mod">
          <ac:chgData name="勇介" userId="6dbd1875255fc623" providerId="LiveId" clId="{FB46881C-17B5-456C-B05E-FC50D71C8468}" dt="2023-08-25T10:36:03.911" v="0" actId="164"/>
          <ac:grpSpMkLst>
            <pc:docMk/>
            <pc:sldMk cId="3297165260" sldId="258"/>
            <ac:grpSpMk id="24" creationId="{BAD7C865-14CD-F5EA-23ED-E4B6BBB3CAB0}"/>
          </ac:grpSpMkLst>
        </pc:grpChg>
        <pc:grpChg chg="mod">
          <ac:chgData name="勇介" userId="6dbd1875255fc623" providerId="LiveId" clId="{FB46881C-17B5-456C-B05E-FC50D71C8468}" dt="2023-08-25T10:36:03.911" v="0" actId="164"/>
          <ac:grpSpMkLst>
            <pc:docMk/>
            <pc:sldMk cId="3297165260" sldId="258"/>
            <ac:grpSpMk id="27" creationId="{5008F929-6810-AC3D-A420-74B98A9B9BC7}"/>
          </ac:grpSpMkLst>
        </pc:grpChg>
      </pc:sldChg>
    </pc:docChg>
  </pc:docChgLst>
  <pc:docChgLst>
    <pc:chgData name="勇介" userId="6dbd1875255fc623" providerId="LiveId" clId="{65D83BEA-3CF0-4C42-A342-F22A1C43F4B5}"/>
    <pc:docChg chg="undo custSel modSld">
      <pc:chgData name="勇介" userId="6dbd1875255fc623" providerId="LiveId" clId="{65D83BEA-3CF0-4C42-A342-F22A1C43F4B5}" dt="2023-07-31T03:18:31.588" v="157" actId="20577"/>
      <pc:docMkLst>
        <pc:docMk/>
      </pc:docMkLst>
      <pc:sldChg chg="addSp delSp modSp mod">
        <pc:chgData name="勇介" userId="6dbd1875255fc623" providerId="LiveId" clId="{65D83BEA-3CF0-4C42-A342-F22A1C43F4B5}" dt="2023-07-31T03:13:49.476" v="113"/>
        <pc:sldMkLst>
          <pc:docMk/>
          <pc:sldMk cId="3297165260" sldId="258"/>
        </pc:sldMkLst>
        <pc:spChg chg="add mod">
          <ac:chgData name="勇介" userId="6dbd1875255fc623" providerId="LiveId" clId="{65D83BEA-3CF0-4C42-A342-F22A1C43F4B5}" dt="2023-07-31T03:07:40.460" v="91" actId="164"/>
          <ac:spMkLst>
            <pc:docMk/>
            <pc:sldMk cId="3297165260" sldId="258"/>
            <ac:spMk id="16" creationId="{704DBE21-1999-A570-3A4B-90379308F485}"/>
          </ac:spMkLst>
        </pc:spChg>
        <pc:spChg chg="add mod">
          <ac:chgData name="勇介" userId="6dbd1875255fc623" providerId="LiveId" clId="{65D83BEA-3CF0-4C42-A342-F22A1C43F4B5}" dt="2023-07-31T03:07:40.460" v="91" actId="164"/>
          <ac:spMkLst>
            <pc:docMk/>
            <pc:sldMk cId="3297165260" sldId="258"/>
            <ac:spMk id="19" creationId="{151538F8-553F-90C4-BFE1-F78A4A0744A5}"/>
          </ac:spMkLst>
        </pc:spChg>
        <pc:spChg chg="add mod">
          <ac:chgData name="勇介" userId="6dbd1875255fc623" providerId="LiveId" clId="{65D83BEA-3CF0-4C42-A342-F22A1C43F4B5}" dt="2023-07-31T03:07:40.460" v="91" actId="164"/>
          <ac:spMkLst>
            <pc:docMk/>
            <pc:sldMk cId="3297165260" sldId="258"/>
            <ac:spMk id="20" creationId="{000E9E7C-D0D7-0972-ACCD-2FDD3B327859}"/>
          </ac:spMkLst>
        </pc:spChg>
        <pc:spChg chg="add mod">
          <ac:chgData name="勇介" userId="6dbd1875255fc623" providerId="LiveId" clId="{65D83BEA-3CF0-4C42-A342-F22A1C43F4B5}" dt="2023-07-31T03:07:40.460" v="91" actId="164"/>
          <ac:spMkLst>
            <pc:docMk/>
            <pc:sldMk cId="3297165260" sldId="258"/>
            <ac:spMk id="22" creationId="{3E177779-E11B-EA2A-2FE8-87AE225B5CBC}"/>
          </ac:spMkLst>
        </pc:spChg>
        <pc:spChg chg="del mod">
          <ac:chgData name="勇介" userId="6dbd1875255fc623" providerId="LiveId" clId="{65D83BEA-3CF0-4C42-A342-F22A1C43F4B5}" dt="2023-07-31T03:13:38.324" v="112" actId="478"/>
          <ac:spMkLst>
            <pc:docMk/>
            <pc:sldMk cId="3297165260" sldId="258"/>
            <ac:spMk id="24" creationId="{F25DA509-098A-201B-289C-D86A49E0845E}"/>
          </ac:spMkLst>
        </pc:spChg>
        <pc:spChg chg="add mod">
          <ac:chgData name="勇介" userId="6dbd1875255fc623" providerId="LiveId" clId="{65D83BEA-3CF0-4C42-A342-F22A1C43F4B5}" dt="2023-07-31T03:13:49.476" v="113"/>
          <ac:spMkLst>
            <pc:docMk/>
            <pc:sldMk cId="3297165260" sldId="258"/>
            <ac:spMk id="28" creationId="{6E331070-6B1E-8227-3FCA-CAADF49A5DAC}"/>
          </ac:spMkLst>
        </pc:spChg>
        <pc:grpChg chg="mod">
          <ac:chgData name="勇介" userId="6dbd1875255fc623" providerId="LiveId" clId="{65D83BEA-3CF0-4C42-A342-F22A1C43F4B5}" dt="2023-07-31T03:07:58.430" v="92" actId="164"/>
          <ac:grpSpMkLst>
            <pc:docMk/>
            <pc:sldMk cId="3297165260" sldId="258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07:58.430" v="92" actId="164"/>
          <ac:grpSpMkLst>
            <pc:docMk/>
            <pc:sldMk cId="3297165260" sldId="258"/>
            <ac:grpSpMk id="26" creationId="{B2FA1BAE-E1B3-6DA6-F9F2-FBFEE548D3BD}"/>
          </ac:grpSpMkLst>
        </pc:grpChg>
        <pc:grpChg chg="add mod">
          <ac:chgData name="勇介" userId="6dbd1875255fc623" providerId="LiveId" clId="{65D83BEA-3CF0-4C42-A342-F22A1C43F4B5}" dt="2023-07-31T03:07:58.430" v="92" actId="164"/>
          <ac:grpSpMkLst>
            <pc:docMk/>
            <pc:sldMk cId="3297165260" sldId="258"/>
            <ac:grpSpMk id="27" creationId="{5008F929-6810-AC3D-A420-74B98A9B9BC7}"/>
          </ac:grpSpMkLst>
        </pc:grpChg>
      </pc:sldChg>
      <pc:sldChg chg="addSp delSp modSp mod">
        <pc:chgData name="勇介" userId="6dbd1875255fc623" providerId="LiveId" clId="{65D83BEA-3CF0-4C42-A342-F22A1C43F4B5}" dt="2023-07-31T03:14:20.049" v="122" actId="164"/>
        <pc:sldMkLst>
          <pc:docMk/>
          <pc:sldMk cId="1714780998" sldId="259"/>
        </pc:sldMkLst>
        <pc:spChg chg="del">
          <ac:chgData name="勇介" userId="6dbd1875255fc623" providerId="LiveId" clId="{65D83BEA-3CF0-4C42-A342-F22A1C43F4B5}" dt="2023-07-31T03:08:11.105" v="93" actId="478"/>
          <ac:spMkLst>
            <pc:docMk/>
            <pc:sldMk cId="1714780998" sldId="259"/>
            <ac:spMk id="24" creationId="{F25DA509-098A-201B-289C-D86A49E0845E}"/>
          </ac:spMkLst>
        </pc:spChg>
        <pc:spChg chg="add del mod">
          <ac:chgData name="勇介" userId="6dbd1875255fc623" providerId="LiveId" clId="{65D83BEA-3CF0-4C42-A342-F22A1C43F4B5}" dt="2023-07-31T03:13:56.789" v="116" actId="478"/>
          <ac:spMkLst>
            <pc:docMk/>
            <pc:sldMk cId="1714780998" sldId="259"/>
            <ac:spMk id="27" creationId="{10816F8D-37F6-40CD-16D6-9B6554A71841}"/>
          </ac:spMkLst>
        </pc:spChg>
        <pc:spChg chg="add mod">
          <ac:chgData name="勇介" userId="6dbd1875255fc623" providerId="LiveId" clId="{65D83BEA-3CF0-4C42-A342-F22A1C43F4B5}" dt="2023-07-31T03:09:17.179" v="105" actId="164"/>
          <ac:spMkLst>
            <pc:docMk/>
            <pc:sldMk cId="1714780998" sldId="259"/>
            <ac:spMk id="28" creationId="{5457EE2B-5905-65AA-3153-4E5B7E7359EB}"/>
          </ac:spMkLst>
        </pc:spChg>
        <pc:spChg chg="add mod">
          <ac:chgData name="勇介" userId="6dbd1875255fc623" providerId="LiveId" clId="{65D83BEA-3CF0-4C42-A342-F22A1C43F4B5}" dt="2023-07-31T03:09:17.179" v="105" actId="164"/>
          <ac:spMkLst>
            <pc:docMk/>
            <pc:sldMk cId="1714780998" sldId="259"/>
            <ac:spMk id="29" creationId="{4A577B9E-6AC4-5C36-4E0E-00C9646BACD0}"/>
          </ac:spMkLst>
        </pc:spChg>
        <pc:spChg chg="add mod">
          <ac:chgData name="勇介" userId="6dbd1875255fc623" providerId="LiveId" clId="{65D83BEA-3CF0-4C42-A342-F22A1C43F4B5}" dt="2023-07-31T03:09:17.179" v="105" actId="164"/>
          <ac:spMkLst>
            <pc:docMk/>
            <pc:sldMk cId="1714780998" sldId="259"/>
            <ac:spMk id="30" creationId="{F3930CDA-9272-2B71-1086-2239B0D44FC3}"/>
          </ac:spMkLst>
        </pc:spChg>
        <pc:spChg chg="add mod">
          <ac:chgData name="勇介" userId="6dbd1875255fc623" providerId="LiveId" clId="{65D83BEA-3CF0-4C42-A342-F22A1C43F4B5}" dt="2023-07-31T03:09:17.179" v="105" actId="164"/>
          <ac:spMkLst>
            <pc:docMk/>
            <pc:sldMk cId="1714780998" sldId="259"/>
            <ac:spMk id="31" creationId="{EA641BF2-0F12-2E1D-E735-1593E0DC03AD}"/>
          </ac:spMkLst>
        </pc:spChg>
        <pc:spChg chg="add del mod">
          <ac:chgData name="勇介" userId="6dbd1875255fc623" providerId="LiveId" clId="{65D83BEA-3CF0-4C42-A342-F22A1C43F4B5}" dt="2023-07-31T03:13:54.830" v="115"/>
          <ac:spMkLst>
            <pc:docMk/>
            <pc:sldMk cId="1714780998" sldId="259"/>
            <ac:spMk id="33" creationId="{EE92B902-20E6-CFA6-4161-4A8C681CFADE}"/>
          </ac:spMkLst>
        </pc:spChg>
        <pc:spChg chg="add mod">
          <ac:chgData name="勇介" userId="6dbd1875255fc623" providerId="LiveId" clId="{65D83BEA-3CF0-4C42-A342-F22A1C43F4B5}" dt="2023-07-31T03:14:20.049" v="122" actId="164"/>
          <ac:spMkLst>
            <pc:docMk/>
            <pc:sldMk cId="1714780998" sldId="259"/>
            <ac:spMk id="34" creationId="{9983A11B-0CAD-0784-92A2-A53F920E25A1}"/>
          </ac:spMkLst>
        </pc:spChg>
        <pc:grpChg chg="mod">
          <ac:chgData name="勇介" userId="6dbd1875255fc623" providerId="LiveId" clId="{65D83BEA-3CF0-4C42-A342-F22A1C43F4B5}" dt="2023-07-31T03:09:17.179" v="105" actId="164"/>
          <ac:grpSpMkLst>
            <pc:docMk/>
            <pc:sldMk cId="1714780998" sldId="259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14:20.049" v="122" actId="164"/>
          <ac:grpSpMkLst>
            <pc:docMk/>
            <pc:sldMk cId="1714780998" sldId="259"/>
            <ac:grpSpMk id="32" creationId="{B156C96B-F0F2-C588-9264-B55FAF395B7B}"/>
          </ac:grpSpMkLst>
        </pc:grpChg>
        <pc:grpChg chg="add mod">
          <ac:chgData name="勇介" userId="6dbd1875255fc623" providerId="LiveId" clId="{65D83BEA-3CF0-4C42-A342-F22A1C43F4B5}" dt="2023-07-31T03:14:20.049" v="122" actId="164"/>
          <ac:grpSpMkLst>
            <pc:docMk/>
            <pc:sldMk cId="1714780998" sldId="259"/>
            <ac:grpSpMk id="35" creationId="{CBEDA946-61D9-EAEC-7539-B02CD2962843}"/>
          </ac:grpSpMkLst>
        </pc:grpChg>
      </pc:sldChg>
      <pc:sldChg chg="addSp delSp modSp mod">
        <pc:chgData name="勇介" userId="6dbd1875255fc623" providerId="LiveId" clId="{65D83BEA-3CF0-4C42-A342-F22A1C43F4B5}" dt="2023-07-31T03:14:36.227" v="123" actId="164"/>
        <pc:sldMkLst>
          <pc:docMk/>
          <pc:sldMk cId="1938773502" sldId="260"/>
        </pc:sldMkLst>
        <pc:spChg chg="del">
          <ac:chgData name="勇介" userId="6dbd1875255fc623" providerId="LiveId" clId="{65D83BEA-3CF0-4C42-A342-F22A1C43F4B5}" dt="2023-07-31T03:08:15.077" v="95" actId="478"/>
          <ac:spMkLst>
            <pc:docMk/>
            <pc:sldMk cId="1938773502" sldId="260"/>
            <ac:spMk id="24" creationId="{F25DA509-098A-201B-289C-D86A49E0845E}"/>
          </ac:spMkLst>
        </pc:spChg>
        <pc:spChg chg="add del mod">
          <ac:chgData name="勇介" userId="6dbd1875255fc623" providerId="LiveId" clId="{65D83BEA-3CF0-4C42-A342-F22A1C43F4B5}" dt="2023-07-31T03:14:00.645" v="118" actId="478"/>
          <ac:spMkLst>
            <pc:docMk/>
            <pc:sldMk cId="1938773502" sldId="260"/>
            <ac:spMk id="27" creationId="{4DC20DC2-9715-F856-4DE5-5CD43EC01515}"/>
          </ac:spMkLst>
        </pc:spChg>
        <pc:spChg chg="add mod">
          <ac:chgData name="勇介" userId="6dbd1875255fc623" providerId="LiveId" clId="{65D83BEA-3CF0-4C42-A342-F22A1C43F4B5}" dt="2023-07-31T03:09:46.311" v="106" actId="164"/>
          <ac:spMkLst>
            <pc:docMk/>
            <pc:sldMk cId="1938773502" sldId="260"/>
            <ac:spMk id="28" creationId="{1E01E2C4-B846-35DB-51D1-A5B42CE325F5}"/>
          </ac:spMkLst>
        </pc:spChg>
        <pc:spChg chg="add mod">
          <ac:chgData name="勇介" userId="6dbd1875255fc623" providerId="LiveId" clId="{65D83BEA-3CF0-4C42-A342-F22A1C43F4B5}" dt="2023-07-31T03:09:46.311" v="106" actId="164"/>
          <ac:spMkLst>
            <pc:docMk/>
            <pc:sldMk cId="1938773502" sldId="260"/>
            <ac:spMk id="29" creationId="{41138FFC-FF43-266A-E888-F4FE9B2F6708}"/>
          </ac:spMkLst>
        </pc:spChg>
        <pc:spChg chg="add mod">
          <ac:chgData name="勇介" userId="6dbd1875255fc623" providerId="LiveId" clId="{65D83BEA-3CF0-4C42-A342-F22A1C43F4B5}" dt="2023-07-31T03:09:46.311" v="106" actId="164"/>
          <ac:spMkLst>
            <pc:docMk/>
            <pc:sldMk cId="1938773502" sldId="260"/>
            <ac:spMk id="30" creationId="{87357C9A-A1D0-DBCF-8003-B8DCB98E6226}"/>
          </ac:spMkLst>
        </pc:spChg>
        <pc:spChg chg="add mod">
          <ac:chgData name="勇介" userId="6dbd1875255fc623" providerId="LiveId" clId="{65D83BEA-3CF0-4C42-A342-F22A1C43F4B5}" dt="2023-07-31T03:09:46.311" v="106" actId="164"/>
          <ac:spMkLst>
            <pc:docMk/>
            <pc:sldMk cId="1938773502" sldId="260"/>
            <ac:spMk id="31" creationId="{C6873D00-7F17-65CA-BCFC-D6C4368B6FBE}"/>
          </ac:spMkLst>
        </pc:spChg>
        <pc:spChg chg="add mod">
          <ac:chgData name="勇介" userId="6dbd1875255fc623" providerId="LiveId" clId="{65D83BEA-3CF0-4C42-A342-F22A1C43F4B5}" dt="2023-07-31T03:14:36.227" v="123" actId="164"/>
          <ac:spMkLst>
            <pc:docMk/>
            <pc:sldMk cId="1938773502" sldId="260"/>
            <ac:spMk id="33" creationId="{295FDDE8-F45D-E5E1-20B6-2C76C8C13571}"/>
          </ac:spMkLst>
        </pc:spChg>
        <pc:grpChg chg="mod">
          <ac:chgData name="勇介" userId="6dbd1875255fc623" providerId="LiveId" clId="{65D83BEA-3CF0-4C42-A342-F22A1C43F4B5}" dt="2023-07-31T03:09:46.311" v="106" actId="164"/>
          <ac:grpSpMkLst>
            <pc:docMk/>
            <pc:sldMk cId="1938773502" sldId="260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14:36.227" v="123" actId="164"/>
          <ac:grpSpMkLst>
            <pc:docMk/>
            <pc:sldMk cId="1938773502" sldId="260"/>
            <ac:grpSpMk id="32" creationId="{8549CCB9-3F1E-4B94-8F02-3D3E597B64D6}"/>
          </ac:grpSpMkLst>
        </pc:grpChg>
        <pc:grpChg chg="add mod">
          <ac:chgData name="勇介" userId="6dbd1875255fc623" providerId="LiveId" clId="{65D83BEA-3CF0-4C42-A342-F22A1C43F4B5}" dt="2023-07-31T03:14:36.227" v="123" actId="164"/>
          <ac:grpSpMkLst>
            <pc:docMk/>
            <pc:sldMk cId="1938773502" sldId="260"/>
            <ac:grpSpMk id="34" creationId="{617490E0-CFB7-0BC1-607F-13142F27EFFB}"/>
          </ac:grpSpMkLst>
        </pc:grpChg>
      </pc:sldChg>
      <pc:sldChg chg="addSp delSp modSp mod">
        <pc:chgData name="勇介" userId="6dbd1875255fc623" providerId="LiveId" clId="{65D83BEA-3CF0-4C42-A342-F22A1C43F4B5}" dt="2023-07-31T03:18:31.588" v="157" actId="20577"/>
        <pc:sldMkLst>
          <pc:docMk/>
          <pc:sldMk cId="2787986870" sldId="261"/>
        </pc:sldMkLst>
        <pc:spChg chg="mod">
          <ac:chgData name="勇介" userId="6dbd1875255fc623" providerId="LiveId" clId="{65D83BEA-3CF0-4C42-A342-F22A1C43F4B5}" dt="2023-07-31T03:18:16.323" v="153" actId="14100"/>
          <ac:spMkLst>
            <pc:docMk/>
            <pc:sldMk cId="2787986870" sldId="261"/>
            <ac:spMk id="20" creationId="{A98A640B-11F3-D5A9-F46F-DB7268516A55}"/>
          </ac:spMkLst>
        </pc:spChg>
        <pc:spChg chg="del">
          <ac:chgData name="勇介" userId="6dbd1875255fc623" providerId="LiveId" clId="{65D83BEA-3CF0-4C42-A342-F22A1C43F4B5}" dt="2023-07-31T03:08:20.261" v="97" actId="478"/>
          <ac:spMkLst>
            <pc:docMk/>
            <pc:sldMk cId="2787986870" sldId="261"/>
            <ac:spMk id="24" creationId="{F25DA509-098A-201B-289C-D86A49E0845E}"/>
          </ac:spMkLst>
        </pc:spChg>
        <pc:spChg chg="mod">
          <ac:chgData name="勇介" userId="6dbd1875255fc623" providerId="LiveId" clId="{65D83BEA-3CF0-4C42-A342-F22A1C43F4B5}" dt="2023-07-31T03:18:31.588" v="157" actId="20577"/>
          <ac:spMkLst>
            <pc:docMk/>
            <pc:sldMk cId="2787986870" sldId="261"/>
            <ac:spMk id="26" creationId="{4B29C87C-C67B-B080-CAA4-C25171AD25FF}"/>
          </ac:spMkLst>
        </pc:spChg>
        <pc:spChg chg="add mod">
          <ac:chgData name="勇介" userId="6dbd1875255fc623" providerId="LiveId" clId="{65D83BEA-3CF0-4C42-A342-F22A1C43F4B5}" dt="2023-07-31T03:13:28.494" v="111" actId="1076"/>
          <ac:spMkLst>
            <pc:docMk/>
            <pc:sldMk cId="2787986870" sldId="261"/>
            <ac:spMk id="27" creationId="{5330565B-3A05-CADA-D85E-3B1856D1E138}"/>
          </ac:spMkLst>
        </pc:spChg>
        <pc:spChg chg="add mod">
          <ac:chgData name="勇介" userId="6dbd1875255fc623" providerId="LiveId" clId="{65D83BEA-3CF0-4C42-A342-F22A1C43F4B5}" dt="2023-07-31T03:09:57.455" v="107" actId="164"/>
          <ac:spMkLst>
            <pc:docMk/>
            <pc:sldMk cId="2787986870" sldId="261"/>
            <ac:spMk id="28" creationId="{80E3C23A-343B-7023-E30C-F7D653816EAF}"/>
          </ac:spMkLst>
        </pc:spChg>
        <pc:spChg chg="add mod">
          <ac:chgData name="勇介" userId="6dbd1875255fc623" providerId="LiveId" clId="{65D83BEA-3CF0-4C42-A342-F22A1C43F4B5}" dt="2023-07-31T03:09:57.455" v="107" actId="164"/>
          <ac:spMkLst>
            <pc:docMk/>
            <pc:sldMk cId="2787986870" sldId="261"/>
            <ac:spMk id="29" creationId="{FB39DBF0-9583-884D-B6CE-891B21E825D1}"/>
          </ac:spMkLst>
        </pc:spChg>
        <pc:spChg chg="add mod">
          <ac:chgData name="勇介" userId="6dbd1875255fc623" providerId="LiveId" clId="{65D83BEA-3CF0-4C42-A342-F22A1C43F4B5}" dt="2023-07-31T03:09:57.455" v="107" actId="164"/>
          <ac:spMkLst>
            <pc:docMk/>
            <pc:sldMk cId="2787986870" sldId="261"/>
            <ac:spMk id="30" creationId="{37B638C9-E0C4-4E96-1981-29904E440F9B}"/>
          </ac:spMkLst>
        </pc:spChg>
        <pc:spChg chg="add mod">
          <ac:chgData name="勇介" userId="6dbd1875255fc623" providerId="LiveId" clId="{65D83BEA-3CF0-4C42-A342-F22A1C43F4B5}" dt="2023-07-31T03:09:57.455" v="107" actId="164"/>
          <ac:spMkLst>
            <pc:docMk/>
            <pc:sldMk cId="2787986870" sldId="261"/>
            <ac:spMk id="31" creationId="{2FBEE4BA-DB47-BD1F-FB63-5FFCE9D2AD60}"/>
          </ac:spMkLst>
        </pc:spChg>
        <pc:grpChg chg="mod">
          <ac:chgData name="勇介" userId="6dbd1875255fc623" providerId="LiveId" clId="{65D83BEA-3CF0-4C42-A342-F22A1C43F4B5}" dt="2023-07-31T03:09:57.455" v="107" actId="164"/>
          <ac:grpSpMkLst>
            <pc:docMk/>
            <pc:sldMk cId="2787986870" sldId="261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09:57.455" v="107" actId="164"/>
          <ac:grpSpMkLst>
            <pc:docMk/>
            <pc:sldMk cId="2787986870" sldId="261"/>
            <ac:grpSpMk id="32" creationId="{19BC0B39-48A0-7628-1F04-1EF899A4E4FC}"/>
          </ac:grpSpMkLst>
        </pc:grpChg>
      </pc:sldChg>
      <pc:sldChg chg="addSp delSp modSp mod">
        <pc:chgData name="勇介" userId="6dbd1875255fc623" providerId="LiveId" clId="{65D83BEA-3CF0-4C42-A342-F22A1C43F4B5}" dt="2023-07-31T03:15:38.153" v="137" actId="478"/>
        <pc:sldMkLst>
          <pc:docMk/>
          <pc:sldMk cId="1095246818" sldId="262"/>
        </pc:sldMkLst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3" creationId="{99475AC9-A26C-567A-1D41-23A382497F5E}"/>
          </ac:spMkLst>
        </pc:spChg>
        <pc:spChg chg="mod or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4" creationId="{88A34D78-8CD3-4C64-A646-D040EC97834A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5" creationId="{44F5DBF5-8093-2996-2DDA-9EA8D3464D76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6" creationId="{F9865E59-FD50-5628-BE67-A76C91052985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7" creationId="{56B1622A-8159-44F4-E65F-1640C885622E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8" creationId="{67A76411-38F6-3007-9FCC-560847D743F5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9" creationId="{A03C742F-2709-95F2-99DA-54A40B0B1AA4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0" creationId="{16840A5A-8DC6-FB94-46DD-E6D0F2687330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1" creationId="{D176B9B2-6F53-4E73-5B99-C9E5D57E78D7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2" creationId="{06666A8D-3BBB-0F1E-A48D-8AFA798C7307}"/>
          </ac:spMkLst>
        </pc:spChg>
        <pc:spChg chg="mod or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3" creationId="{A1FA49D1-D1A4-C7B9-09FA-2696AD66297C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4" creationId="{6F4AF377-1AFB-6AD6-EE7C-9E0924766408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5" creationId="{43953457-46D2-81DB-D4A9-6804F46B3805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6" creationId="{642E9082-C012-4D91-EADC-C2B81F330D68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7" creationId="{D559A4A9-4711-3CC5-D5CE-E42D9019DBEF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8" creationId="{2CE091DC-2AE5-67D7-844A-FD8853E89380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9" creationId="{EADFE9BE-0F9E-B006-287F-C909797594AC}"/>
          </ac:spMkLst>
        </pc:spChg>
        <pc:spChg chg="add del mod">
          <ac:chgData name="勇介" userId="6dbd1875255fc623" providerId="LiveId" clId="{65D83BEA-3CF0-4C42-A342-F22A1C43F4B5}" dt="2023-07-31T03:14:06.654" v="120" actId="478"/>
          <ac:spMkLst>
            <pc:docMk/>
            <pc:sldMk cId="1095246818" sldId="262"/>
            <ac:spMk id="20" creationId="{6F4C60DB-7EDA-2473-270C-94A6AB384D17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21" creationId="{0D6DFDE6-7E10-DF7E-5DB8-5A7457604C4E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2" creationId="{4C24F082-AD44-274E-7F5F-FB669539C5D1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23" creationId="{35A1D1DB-29B2-D730-6002-3839E26DF2D6}"/>
          </ac:spMkLst>
        </pc:spChg>
        <pc:spChg chg="del">
          <ac:chgData name="勇介" userId="6dbd1875255fc623" providerId="LiveId" clId="{65D83BEA-3CF0-4C42-A342-F22A1C43F4B5}" dt="2023-07-31T03:08:24.253" v="99" actId="478"/>
          <ac:spMkLst>
            <pc:docMk/>
            <pc:sldMk cId="1095246818" sldId="262"/>
            <ac:spMk id="24" creationId="{F25DA509-098A-201B-289C-D86A49E0845E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25" creationId="{ADFAC119-9107-F3F9-3EA0-81152D0A5DEA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6" creationId="{92AADAE5-307D-433C-3F93-936606D26644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7" creationId="{DF849870-C4DD-6944-D698-91F5459E432D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8" creationId="{EFB0FC17-A4F9-C77C-433B-AD0C9722D1F5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9" creationId="{836D61D2-C819-80E2-BFF4-EF2145C2C6A8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4" creationId="{303DEFC5-8B65-0147-25F9-004150A06D3F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5" creationId="{97BAD70D-9E8A-128D-B242-F13AD7CC61C5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6" creationId="{2BFFBDDD-DC16-08DC-CA17-9B2D4AC9B351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7" creationId="{6566B053-0801-BDD7-D9DD-D794A21B6A40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8" creationId="{14646895-BA04-1996-9D6A-75F9ED303011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9" creationId="{FEEAF212-3439-E19F-D15D-92BA68162A34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0" creationId="{2ED2BCDF-EA6F-A373-FB85-12865698F0F1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1" creationId="{EA80C31B-7051-3109-94B5-BEA743272458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2" creationId="{01F6C67C-6EB7-6781-9432-40FD1E0D9614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3" creationId="{54111750-25B7-D5EA-15E9-B881A3A10DEC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4" creationId="{B4D01E75-AA84-BADA-F32F-8DAB99CAAC3A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5" creationId="{9B282A99-3AC4-AB21-C5B3-435612B91AF9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6" creationId="{65E9D104-9F3D-4389-449E-F87B1FA68175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7" creationId="{70E18DCC-F12F-0DC7-CA94-1A5DE6E0C51B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8" creationId="{70D19E80-ADE6-578C-E3A3-353DBEB523D7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9" creationId="{6113D1E5-E899-F0A7-0FCF-800FAB00239F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0" creationId="{C610C159-2CD5-E51F-B2A0-21BE022673EB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1" creationId="{3E9B7538-CDD2-E72D-5F57-442DD135AE14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2" creationId="{8497FC86-8A7C-7EED-93F5-12EAB0EDE970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3" creationId="{98423BBB-D6A1-2CDD-B59D-A7665027F22A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4" creationId="{FC05CDFF-23DF-A50D-E2ED-ED118440C8CD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5" creationId="{56255B45-BC7D-8805-DAD4-BFB3BBB03D81}"/>
          </ac:spMkLst>
        </pc:spChg>
        <pc:spChg chg="del mod">
          <ac:chgData name="勇介" userId="6dbd1875255fc623" providerId="LiveId" clId="{65D83BEA-3CF0-4C42-A342-F22A1C43F4B5}" dt="2023-07-31T03:15:34.418" v="135" actId="478"/>
          <ac:spMkLst>
            <pc:docMk/>
            <pc:sldMk cId="1095246818" sldId="262"/>
            <ac:spMk id="56" creationId="{E7A273CE-F509-CA83-F83F-FB78753047B3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7" creationId="{7070CBAE-8A8A-05F4-D606-A32FFBE812D3}"/>
          </ac:spMkLst>
        </pc:spChg>
        <pc:spChg chg="del mod">
          <ac:chgData name="勇介" userId="6dbd1875255fc623" providerId="LiveId" clId="{65D83BEA-3CF0-4C42-A342-F22A1C43F4B5}" dt="2023-07-31T03:15:36.336" v="136" actId="478"/>
          <ac:spMkLst>
            <pc:docMk/>
            <pc:sldMk cId="1095246818" sldId="262"/>
            <ac:spMk id="58" creationId="{50FB5F1E-1BE2-DDE9-71FB-89B5A9E50E66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9" creationId="{BC9A18B0-5378-6FF7-5A84-23A91351EE83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60" creationId="{48A4FC61-64A8-972C-D0D2-25DE7FC6D147}"/>
          </ac:spMkLst>
        </pc:spChg>
        <pc:spChg chg="del mod">
          <ac:chgData name="勇介" userId="6dbd1875255fc623" providerId="LiveId" clId="{65D83BEA-3CF0-4C42-A342-F22A1C43F4B5}" dt="2023-07-31T03:15:38.153" v="137" actId="478"/>
          <ac:spMkLst>
            <pc:docMk/>
            <pc:sldMk cId="1095246818" sldId="262"/>
            <ac:spMk id="61" creationId="{FD721AB9-E2E4-FAAC-ECB5-AAF53ABF6A47}"/>
          </ac:spMkLst>
        </pc:spChg>
        <pc:grpChg chg="del mod">
          <ac:chgData name="勇介" userId="6dbd1875255fc623" providerId="LiveId" clId="{65D83BEA-3CF0-4C42-A342-F22A1C43F4B5}" dt="2023-07-31T03:15:23.127" v="132" actId="478"/>
          <ac:grpSpMkLst>
            <pc:docMk/>
            <pc:sldMk cId="1095246818" sldId="262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14:51.273" v="125" actId="164"/>
          <ac:grpSpMkLst>
            <pc:docMk/>
            <pc:sldMk cId="1095246818" sldId="262"/>
            <ac:grpSpMk id="30" creationId="{1789DF92-E490-C4D8-B99B-8BF32425ECCD}"/>
          </ac:grpSpMkLst>
        </pc:grpChg>
        <pc:grpChg chg="add mod">
          <ac:chgData name="勇介" userId="6dbd1875255fc623" providerId="LiveId" clId="{65D83BEA-3CF0-4C42-A342-F22A1C43F4B5}" dt="2023-07-31T03:15:12.491" v="131" actId="164"/>
          <ac:grpSpMkLst>
            <pc:docMk/>
            <pc:sldMk cId="1095246818" sldId="262"/>
            <ac:grpSpMk id="31" creationId="{908A655C-0B1F-BC62-FC0B-D231F90D4586}"/>
          </ac:grpSpMkLst>
        </pc:grpChg>
        <pc:grpChg chg="add mod">
          <ac:chgData name="勇介" userId="6dbd1875255fc623" providerId="LiveId" clId="{65D83BEA-3CF0-4C42-A342-F22A1C43F4B5}" dt="2023-07-31T03:15:25.391" v="134"/>
          <ac:grpSpMkLst>
            <pc:docMk/>
            <pc:sldMk cId="1095246818" sldId="262"/>
            <ac:grpSpMk id="32" creationId="{E7DB2C66-833E-9F88-9A27-224221A486B0}"/>
          </ac:grpSpMkLst>
        </pc:grpChg>
        <pc:grpChg chg="mod">
          <ac:chgData name="勇介" userId="6dbd1875255fc623" providerId="LiveId" clId="{65D83BEA-3CF0-4C42-A342-F22A1C43F4B5}" dt="2023-07-31T03:15:25.391" v="134"/>
          <ac:grpSpMkLst>
            <pc:docMk/>
            <pc:sldMk cId="1095246818" sldId="262"/>
            <ac:grpSpMk id="33" creationId="{1A22BA54-D145-60E5-3974-3557E6132945}"/>
          </ac:grpSpMkLst>
        </pc:grpChg>
      </pc:sldChg>
    </pc:docChg>
  </pc:docChgLst>
  <pc:docChgLst>
    <pc:chgData name="勇介 真鍋" userId="3258558f-e65a-4e40-9d6e-81bab604c378" providerId="ADAL" clId="{9845F9BF-C69D-4BC9-B307-ED9ECAD114D1}"/>
    <pc:docChg chg="undo custSel addSld delSld modSld modMainMaster">
      <pc:chgData name="勇介 真鍋" userId="3258558f-e65a-4e40-9d6e-81bab604c378" providerId="ADAL" clId="{9845F9BF-C69D-4BC9-B307-ED9ECAD114D1}" dt="2023-05-18T13:27:57.573" v="1199" actId="1076"/>
      <pc:docMkLst>
        <pc:docMk/>
      </pc:docMkLst>
      <pc:sldChg chg="del">
        <pc:chgData name="勇介 真鍋" userId="3258558f-e65a-4e40-9d6e-81bab604c378" providerId="ADAL" clId="{9845F9BF-C69D-4BC9-B307-ED9ECAD114D1}" dt="2023-05-17T06:54:16.625" v="6" actId="47"/>
        <pc:sldMkLst>
          <pc:docMk/>
          <pc:sldMk cId="148188952" sldId="256"/>
        </pc:sldMkLst>
      </pc:sldChg>
      <pc:sldChg chg="addSp delSp modSp new mod">
        <pc:chgData name="勇介 真鍋" userId="3258558f-e65a-4e40-9d6e-81bab604c378" providerId="ADAL" clId="{9845F9BF-C69D-4BC9-B307-ED9ECAD114D1}" dt="2023-05-18T13:27:57.573" v="1199" actId="1076"/>
        <pc:sldMkLst>
          <pc:docMk/>
          <pc:sldMk cId="1777097711" sldId="257"/>
        </pc:sldMkLst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2" creationId="{9D828A7F-73AB-EA02-61E3-5E48F0CFEFA2}"/>
          </ac:spMkLst>
        </pc:spChg>
        <pc:spChg chg="add mod">
          <ac:chgData name="勇介 真鍋" userId="3258558f-e65a-4e40-9d6e-81bab604c378" providerId="ADAL" clId="{9845F9BF-C69D-4BC9-B307-ED9ECAD114D1}" dt="2023-05-18T13:14:37.601" v="984" actId="14100"/>
          <ac:spMkLst>
            <pc:docMk/>
            <pc:sldMk cId="1777097711" sldId="257"/>
            <ac:spMk id="2" creationId="{A37C9275-D2F6-54FF-8CE0-2F914E4DDBC4}"/>
          </ac:spMkLst>
        </pc:spChg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3" creationId="{E2029B22-4796-A298-47D6-2E4603A0825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5" creationId="{761919E9-E742-420E-B2FD-F7465B95218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6" creationId="{539ECD76-65CE-FEFA-1563-A6A5A340E7A1}"/>
          </ac:spMkLst>
        </pc:spChg>
        <pc:spChg chg="add del mod">
          <ac:chgData name="勇介 真鍋" userId="3258558f-e65a-4e40-9d6e-81bab604c378" providerId="ADAL" clId="{9845F9BF-C69D-4BC9-B307-ED9ECAD114D1}" dt="2023-05-17T06:56:17.656" v="62" actId="478"/>
          <ac:spMkLst>
            <pc:docMk/>
            <pc:sldMk cId="1777097711" sldId="257"/>
            <ac:spMk id="7" creationId="{64048CB7-F2CB-4271-C709-B3D661637EC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8" creationId="{55BFC914-3250-BD87-84CB-ACF406A5C49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" creationId="{12289816-C717-C9A3-40EB-75D39DA732B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" creationId="{A1F880C2-680C-1FB0-9B00-EDD455B9D9B2}"/>
          </ac:spMkLst>
        </pc:spChg>
        <pc:spChg chg="add del mod">
          <ac:chgData name="勇介 真鍋" userId="3258558f-e65a-4e40-9d6e-81bab604c378" providerId="ADAL" clId="{9845F9BF-C69D-4BC9-B307-ED9ECAD114D1}" dt="2023-05-17T06:55:58.893" v="57" actId="478"/>
          <ac:spMkLst>
            <pc:docMk/>
            <pc:sldMk cId="1777097711" sldId="257"/>
            <ac:spMk id="11" creationId="{FEA49444-20CC-9669-43F2-3E52B62AE1E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" creationId="{75E4C988-ECBA-70B7-24AE-1172FA0307E9}"/>
          </ac:spMkLst>
        </pc:spChg>
        <pc:spChg chg="add mod topLvl">
          <ac:chgData name="勇介 真鍋" userId="3258558f-e65a-4e40-9d6e-81bab604c378" providerId="ADAL" clId="{9845F9BF-C69D-4BC9-B307-ED9ECAD114D1}" dt="2023-05-18T13:20:50.616" v="1105" actId="1038"/>
          <ac:spMkLst>
            <pc:docMk/>
            <pc:sldMk cId="1777097711" sldId="257"/>
            <ac:spMk id="13" creationId="{AD4D2064-D3D6-3DA1-1389-08A03907CCF9}"/>
          </ac:spMkLst>
        </pc:spChg>
        <pc:spChg chg="add mod topLvl">
          <ac:chgData name="勇介 真鍋" userId="3258558f-e65a-4e40-9d6e-81bab604c378" providerId="ADAL" clId="{9845F9BF-C69D-4BC9-B307-ED9ECAD114D1}" dt="2023-05-18T13:20:22.317" v="1098" actId="408"/>
          <ac:spMkLst>
            <pc:docMk/>
            <pc:sldMk cId="1777097711" sldId="257"/>
            <ac:spMk id="14" creationId="{83439B7C-C1E0-9621-BE75-BE65710320DB}"/>
          </ac:spMkLst>
        </pc:spChg>
        <pc:spChg chg="add mod topLvl">
          <ac:chgData name="勇介 真鍋" userId="3258558f-e65a-4e40-9d6e-81bab604c378" providerId="ADAL" clId="{9845F9BF-C69D-4BC9-B307-ED9ECAD114D1}" dt="2023-05-18T13:20:54.891" v="1113" actId="1038"/>
          <ac:spMkLst>
            <pc:docMk/>
            <pc:sldMk cId="1777097711" sldId="257"/>
            <ac:spMk id="15" creationId="{DA2DA641-EC2D-6CD5-94B6-E6F31B8AD6B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6" creationId="{A5C73040-7C01-D329-A96F-6B185FBE372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7" creationId="{E8685F65-A7BA-7026-DE61-06B51D5520B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8" creationId="{A1248384-EAE9-D7A7-7B71-4741E0EBE047}"/>
          </ac:spMkLst>
        </pc:spChg>
        <pc:spChg chg="add mod topLvl">
          <ac:chgData name="勇介 真鍋" userId="3258558f-e65a-4e40-9d6e-81bab604c378" providerId="ADAL" clId="{9845F9BF-C69D-4BC9-B307-ED9ECAD114D1}" dt="2023-05-18T13:24:33.144" v="1158" actId="1076"/>
          <ac:spMkLst>
            <pc:docMk/>
            <pc:sldMk cId="1777097711" sldId="257"/>
            <ac:spMk id="19" creationId="{43499912-23AC-903E-EA2C-9DAE03A0B756}"/>
          </ac:spMkLst>
        </pc:spChg>
        <pc:spChg chg="add mod topLvl">
          <ac:chgData name="勇介 真鍋" userId="3258558f-e65a-4e40-9d6e-81bab604c378" providerId="ADAL" clId="{9845F9BF-C69D-4BC9-B307-ED9ECAD114D1}" dt="2023-05-18T13:24:29.455" v="1157" actId="1076"/>
          <ac:spMkLst>
            <pc:docMk/>
            <pc:sldMk cId="1777097711" sldId="257"/>
            <ac:spMk id="20" creationId="{F6341267-03B5-ED5E-111B-29B95DA38765}"/>
          </ac:spMkLst>
        </pc:spChg>
        <pc:spChg chg="add mod topLvl">
          <ac:chgData name="勇介 真鍋" userId="3258558f-e65a-4e40-9d6e-81bab604c378" providerId="ADAL" clId="{9845F9BF-C69D-4BC9-B307-ED9ECAD114D1}" dt="2023-05-18T13:21:46.009" v="1121" actId="1076"/>
          <ac:spMkLst>
            <pc:docMk/>
            <pc:sldMk cId="1777097711" sldId="257"/>
            <ac:spMk id="21" creationId="{2E066C65-ED45-0782-7143-003491DA04E9}"/>
          </ac:spMkLst>
        </pc:spChg>
        <pc:spChg chg="add mod topLvl">
          <ac:chgData name="勇介 真鍋" userId="3258558f-e65a-4e40-9d6e-81bab604c378" providerId="ADAL" clId="{9845F9BF-C69D-4BC9-B307-ED9ECAD114D1}" dt="2023-05-18T13:21:40.776" v="1119" actId="408"/>
          <ac:spMkLst>
            <pc:docMk/>
            <pc:sldMk cId="1777097711" sldId="257"/>
            <ac:spMk id="22" creationId="{36E407B3-F81F-3459-FE06-52B87152B4E5}"/>
          </ac:spMkLst>
        </pc:spChg>
        <pc:spChg chg="add mod topLvl">
          <ac:chgData name="勇介 真鍋" userId="3258558f-e65a-4e40-9d6e-81bab604c378" providerId="ADAL" clId="{9845F9BF-C69D-4BC9-B307-ED9ECAD114D1}" dt="2023-05-18T13:21:48.498" v="1122" actId="1076"/>
          <ac:spMkLst>
            <pc:docMk/>
            <pc:sldMk cId="1777097711" sldId="257"/>
            <ac:spMk id="23" creationId="{377C32B5-0C41-9572-ED84-585763C3CB4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24" creationId="{D78C4B56-9CD5-38B8-AAD2-4A874856FEA1}"/>
          </ac:spMkLst>
        </pc:spChg>
        <pc:spChg chg="add mod topLvl">
          <ac:chgData name="勇介 真鍋" userId="3258558f-e65a-4e40-9d6e-81bab604c378" providerId="ADAL" clId="{9845F9BF-C69D-4BC9-B307-ED9ECAD114D1}" dt="2023-05-18T13:18:10.285" v="1079" actId="1076"/>
          <ac:spMkLst>
            <pc:docMk/>
            <pc:sldMk cId="1777097711" sldId="257"/>
            <ac:spMk id="25" creationId="{65A214EE-7087-8A33-EBF9-151519D3979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6" creationId="{BBAEAEB0-B0AA-4369-BAB1-0A3071A36D25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7" creationId="{0FE01F44-6B7B-2B13-A589-884A1152D4A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8" creationId="{84F7B1D8-6DA3-C928-D2BA-79863D68649C}"/>
          </ac:spMkLst>
        </pc:spChg>
        <pc:spChg chg="add mod topLvl">
          <ac:chgData name="勇介 真鍋" userId="3258558f-e65a-4e40-9d6e-81bab604c378" providerId="ADAL" clId="{9845F9BF-C69D-4BC9-B307-ED9ECAD114D1}" dt="2023-05-18T13:19:33.650" v="1096" actId="1076"/>
          <ac:spMkLst>
            <pc:docMk/>
            <pc:sldMk cId="1777097711" sldId="257"/>
            <ac:spMk id="29" creationId="{0CB7CBB5-266C-E879-4ADF-7372A589F417}"/>
          </ac:spMkLst>
        </pc:spChg>
        <pc:spChg chg="add mod topLvl">
          <ac:chgData name="勇介 真鍋" userId="3258558f-e65a-4e40-9d6e-81bab604c378" providerId="ADAL" clId="{9845F9BF-C69D-4BC9-B307-ED9ECAD114D1}" dt="2023-05-18T13:22:09.321" v="1125" actId="14100"/>
          <ac:spMkLst>
            <pc:docMk/>
            <pc:sldMk cId="1777097711" sldId="257"/>
            <ac:spMk id="30" creationId="{48D4D4BA-64D7-0A8C-1E9E-5486FC6D26BF}"/>
          </ac:spMkLst>
        </pc:spChg>
        <pc:spChg chg="add mod topLvl">
          <ac:chgData name="勇介 真鍋" userId="3258558f-e65a-4e40-9d6e-81bab604c378" providerId="ADAL" clId="{9845F9BF-C69D-4BC9-B307-ED9ECAD114D1}" dt="2023-05-18T13:22:17.025" v="1128" actId="14100"/>
          <ac:spMkLst>
            <pc:docMk/>
            <pc:sldMk cId="1777097711" sldId="257"/>
            <ac:spMk id="31" creationId="{A32717F1-4490-4EAA-BE71-C0D89522D400}"/>
          </ac:spMkLst>
        </pc:spChg>
        <pc:spChg chg="add mod topLvl">
          <ac:chgData name="勇介 真鍋" userId="3258558f-e65a-4e40-9d6e-81bab604c378" providerId="ADAL" clId="{9845F9BF-C69D-4BC9-B307-ED9ECAD114D1}" dt="2023-05-18T13:22:23.182" v="1131" actId="14100"/>
          <ac:spMkLst>
            <pc:docMk/>
            <pc:sldMk cId="1777097711" sldId="257"/>
            <ac:spMk id="32" creationId="{587C28DD-69BC-C049-35A9-3780D3E8FDFF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3" creationId="{1866C149-7C9D-52AB-0778-7DC1967A7778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4" creationId="{60CC0AC6-4195-A12D-A745-D2EE713890D9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5" creationId="{BC3FAC0D-D38F-3B94-76BE-D9CDC6D592CA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6" creationId="{2A0E1F92-0FB5-C582-EFCD-1A7F3AC9AD0C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7" creationId="{399EEE29-7279-64A1-74E8-FBA88B6FA65D}"/>
          </ac:spMkLst>
        </pc:spChg>
        <pc:spChg chg="add del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8" creationId="{532FC391-C4C6-D937-67D3-5B7CDE2975A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9" creationId="{7F34818E-EBF8-38DA-EA8B-997ECCA22B1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0" creationId="{6B28BABE-74D8-C6A0-BF1C-C1AB5E8D8D6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1" creationId="{6C04A058-E017-BA0E-BCAC-1F41B0C4C145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3" creationId="{7CB0FE8E-51C5-3FD5-2826-850161E96F1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4" creationId="{E02CB6D6-0E2C-FD8F-7A19-BAFB1CE5156A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5" creationId="{DABB0E2C-4BA8-A705-9B9E-E7057B4DFB1D}"/>
          </ac:spMkLst>
        </pc:spChg>
        <pc:spChg chg="add del mod topLvl">
          <ac:chgData name="勇介 真鍋" userId="3258558f-e65a-4e40-9d6e-81bab604c378" providerId="ADAL" clId="{9845F9BF-C69D-4BC9-B307-ED9ECAD114D1}" dt="2023-05-17T07:55:53.867" v="915" actId="1076"/>
          <ac:spMkLst>
            <pc:docMk/>
            <pc:sldMk cId="1777097711" sldId="257"/>
            <ac:spMk id="47" creationId="{452F1569-6DCC-B391-5513-DDF2E721541B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8" creationId="{33F8DBAE-2B5F-71AC-EE88-1A5B8B504B5D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9" creationId="{34EC5519-CDC2-C5C4-426A-B130DA78CE81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0" creationId="{4107A010-0207-3FC5-3C24-02B7F1B7E923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1" creationId="{3173644A-27CC-B653-8651-C0EA83F8EB98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3" creationId="{258FB62F-8EE7-4070-8E5E-DADA09EEEA74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4" creationId="{44417D95-4387-655B-3E7D-7C52C39D03AD}"/>
          </ac:spMkLst>
        </pc:spChg>
        <pc:spChg chg="add del mod">
          <ac:chgData name="勇介 真鍋" userId="3258558f-e65a-4e40-9d6e-81bab604c378" providerId="ADAL" clId="{9845F9BF-C69D-4BC9-B307-ED9ECAD114D1}" dt="2023-05-17T07:41:09.857" v="548" actId="478"/>
          <ac:spMkLst>
            <pc:docMk/>
            <pc:sldMk cId="1777097711" sldId="257"/>
            <ac:spMk id="55" creationId="{D29E54A6-9C70-737C-BDD9-4088045798AF}"/>
          </ac:spMkLst>
        </pc:spChg>
        <pc:spChg chg="add del mod">
          <ac:chgData name="勇介 真鍋" userId="3258558f-e65a-4e40-9d6e-81bab604c378" providerId="ADAL" clId="{9845F9BF-C69D-4BC9-B307-ED9ECAD114D1}" dt="2023-05-17T07:41:06.933" v="547" actId="478"/>
          <ac:spMkLst>
            <pc:docMk/>
            <pc:sldMk cId="1777097711" sldId="257"/>
            <ac:spMk id="56" creationId="{08F8B7FF-4F6D-A7D1-E7E1-55DEA604C640}"/>
          </ac:spMkLst>
        </pc:spChg>
        <pc:spChg chg="add mod topLvl">
          <ac:chgData name="勇介 真鍋" userId="3258558f-e65a-4e40-9d6e-81bab604c378" providerId="ADAL" clId="{9845F9BF-C69D-4BC9-B307-ED9ECAD114D1}" dt="2023-05-18T13:27:18.091" v="1190" actId="1076"/>
          <ac:spMkLst>
            <pc:docMk/>
            <pc:sldMk cId="1777097711" sldId="257"/>
            <ac:spMk id="58" creationId="{F525D7E4-E8FA-95AD-8C30-2091FA932976}"/>
          </ac:spMkLst>
        </pc:spChg>
        <pc:spChg chg="add del mod">
          <ac:chgData name="勇介 真鍋" userId="3258558f-e65a-4e40-9d6e-81bab604c378" providerId="ADAL" clId="{9845F9BF-C69D-4BC9-B307-ED9ECAD114D1}" dt="2023-05-17T07:49:16.769" v="783" actId="478"/>
          <ac:spMkLst>
            <pc:docMk/>
            <pc:sldMk cId="1777097711" sldId="257"/>
            <ac:spMk id="59" creationId="{F04549E3-A705-8FB5-3800-BD9D22EAF68A}"/>
          </ac:spMkLst>
        </pc:spChg>
        <pc:spChg chg="add del mod">
          <ac:chgData name="勇介 真鍋" userId="3258558f-e65a-4e40-9d6e-81bab604c378" providerId="ADAL" clId="{9845F9BF-C69D-4BC9-B307-ED9ECAD114D1}" dt="2023-05-17T07:49:14.098" v="782" actId="478"/>
          <ac:spMkLst>
            <pc:docMk/>
            <pc:sldMk cId="1777097711" sldId="257"/>
            <ac:spMk id="60" creationId="{8AA1CCDB-2B6C-788D-773B-ACB96797208C}"/>
          </ac:spMkLst>
        </pc:spChg>
        <pc:spChg chg="add del mod topLvl">
          <ac:chgData name="勇介 真鍋" userId="3258558f-e65a-4e40-9d6e-81bab604c378" providerId="ADAL" clId="{9845F9BF-C69D-4BC9-B307-ED9ECAD114D1}" dt="2023-05-17T07:55:48.525" v="911" actId="478"/>
          <ac:spMkLst>
            <pc:docMk/>
            <pc:sldMk cId="1777097711" sldId="257"/>
            <ac:spMk id="62" creationId="{86551622-CE36-02B2-765B-03D997450F15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3" creationId="{CAD57F89-9CCE-852C-9F07-96F9ECB5211E}"/>
          </ac:spMkLst>
        </pc:spChg>
        <pc:spChg chg="add mod topLvl">
          <ac:chgData name="勇介 真鍋" userId="3258558f-e65a-4e40-9d6e-81bab604c378" providerId="ADAL" clId="{9845F9BF-C69D-4BC9-B307-ED9ECAD114D1}" dt="2023-05-18T13:26:14.421" v="1174" actId="14100"/>
          <ac:spMkLst>
            <pc:docMk/>
            <pc:sldMk cId="1777097711" sldId="257"/>
            <ac:spMk id="64" creationId="{CCCAFA7D-2144-7E5D-72E6-997C8117AE2C}"/>
          </ac:spMkLst>
        </pc:spChg>
        <pc:spChg chg="add del mod">
          <ac:chgData name="勇介 真鍋" userId="3258558f-e65a-4e40-9d6e-81bab604c378" providerId="ADAL" clId="{9845F9BF-C69D-4BC9-B307-ED9ECAD114D1}" dt="2023-05-17T07:02:46.864" v="140" actId="478"/>
          <ac:spMkLst>
            <pc:docMk/>
            <pc:sldMk cId="1777097711" sldId="257"/>
            <ac:spMk id="65" creationId="{404AAD8E-2046-96C0-C6E1-FE78C3CED334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6" creationId="{8419EC6D-692E-7FBE-4B26-4DEBA166FDF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7" creationId="{54D2299F-FE92-6243-8B64-3685CC63583C}"/>
          </ac:spMkLst>
        </pc:spChg>
        <pc:spChg chg="add mod topLvl">
          <ac:chgData name="勇介 真鍋" userId="3258558f-e65a-4e40-9d6e-81bab604c378" providerId="ADAL" clId="{9845F9BF-C69D-4BC9-B307-ED9ECAD114D1}" dt="2023-05-18T13:25:05.403" v="1160" actId="14100"/>
          <ac:spMkLst>
            <pc:docMk/>
            <pc:sldMk cId="1777097711" sldId="257"/>
            <ac:spMk id="68" creationId="{3D0AA4BB-89BF-A0C5-7186-336AA0168FC3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9" creationId="{5A64009B-274E-EF6F-3B9C-C171912B28A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0" creationId="{2CCF05D5-7B52-B68E-EC27-7B5748738AE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1" creationId="{0F165CD5-FD77-A17C-B64B-490688F80AA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2" creationId="{8BECE72B-4D85-DBBB-B763-878E67159AA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3" creationId="{AECD7AA6-7CBA-804E-02F0-3B1F93AFA2C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4" creationId="{9B24B327-42F8-F380-4810-CE8F14F4EA96}"/>
          </ac:spMkLst>
        </pc:spChg>
        <pc:spChg chg="add mod topLvl">
          <ac:chgData name="勇介 真鍋" userId="3258558f-e65a-4e40-9d6e-81bab604c378" providerId="ADAL" clId="{9845F9BF-C69D-4BC9-B307-ED9ECAD114D1}" dt="2023-05-18T13:16:44.211" v="1066" actId="1076"/>
          <ac:spMkLst>
            <pc:docMk/>
            <pc:sldMk cId="1777097711" sldId="257"/>
            <ac:spMk id="75" creationId="{80A93D46-2864-25ED-022B-D454D357F73B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76" creationId="{2CADF9D3-66B4-4A98-0482-C4A3802B4AA3}"/>
          </ac:spMkLst>
        </pc:spChg>
        <pc:spChg chg="add mod topLvl">
          <ac:chgData name="勇介 真鍋" userId="3258558f-e65a-4e40-9d6e-81bab604c378" providerId="ADAL" clId="{9845F9BF-C69D-4BC9-B307-ED9ECAD114D1}" dt="2023-05-18T13:25:45.110" v="1173" actId="1076"/>
          <ac:spMkLst>
            <pc:docMk/>
            <pc:sldMk cId="1777097711" sldId="257"/>
            <ac:spMk id="77" creationId="{D09E2BC8-1B80-52CC-2EEF-CE723C12B1A6}"/>
          </ac:spMkLst>
        </pc:spChg>
        <pc:spChg chg="add del mod topLvl">
          <ac:chgData name="勇介 真鍋" userId="3258558f-e65a-4e40-9d6e-81bab604c378" providerId="ADAL" clId="{9845F9BF-C69D-4BC9-B307-ED9ECAD114D1}" dt="2023-05-17T07:56:58.997" v="932" actId="478"/>
          <ac:spMkLst>
            <pc:docMk/>
            <pc:sldMk cId="1777097711" sldId="257"/>
            <ac:spMk id="78" creationId="{64956140-D80D-C498-80F2-39103F5BF8EF}"/>
          </ac:spMkLst>
        </pc:spChg>
        <pc:spChg chg="add mod topLvl">
          <ac:chgData name="勇介 真鍋" userId="3258558f-e65a-4e40-9d6e-81bab604c378" providerId="ADAL" clId="{9845F9BF-C69D-4BC9-B307-ED9ECAD114D1}" dt="2023-05-18T13:25:31.714" v="1170" actId="1076"/>
          <ac:spMkLst>
            <pc:docMk/>
            <pc:sldMk cId="1777097711" sldId="257"/>
            <ac:spMk id="79" creationId="{E9DF1520-934E-AECB-A766-DEBAA31F6C09}"/>
          </ac:spMkLst>
        </pc:spChg>
        <pc:spChg chg="add del mod topLvl">
          <ac:chgData name="勇介 真鍋" userId="3258558f-e65a-4e40-9d6e-81bab604c378" providerId="ADAL" clId="{9845F9BF-C69D-4BC9-B307-ED9ECAD114D1}" dt="2023-05-17T07:57:00.917" v="933" actId="478"/>
          <ac:spMkLst>
            <pc:docMk/>
            <pc:sldMk cId="1777097711" sldId="257"/>
            <ac:spMk id="80" creationId="{F5D7E1AB-1CAC-2C86-0BE0-5743DAA921C0}"/>
          </ac:spMkLst>
        </pc:spChg>
        <pc:spChg chg="add del mod topLvl">
          <ac:chgData name="勇介 真鍋" userId="3258558f-e65a-4e40-9d6e-81bab604c378" providerId="ADAL" clId="{9845F9BF-C69D-4BC9-B307-ED9ECAD114D1}" dt="2023-05-17T07:55:44.534" v="909" actId="478"/>
          <ac:spMkLst>
            <pc:docMk/>
            <pc:sldMk cId="1777097711" sldId="257"/>
            <ac:spMk id="81" creationId="{A469E104-1D23-41A1-31C6-2B6D9858BCA1}"/>
          </ac:spMkLst>
        </pc:spChg>
        <pc:spChg chg="add del mod topLvl">
          <ac:chgData name="勇介 真鍋" userId="3258558f-e65a-4e40-9d6e-81bab604c378" providerId="ADAL" clId="{9845F9BF-C69D-4BC9-B307-ED9ECAD114D1}" dt="2023-05-17T07:59:12.734" v="958" actId="478"/>
          <ac:spMkLst>
            <pc:docMk/>
            <pc:sldMk cId="1777097711" sldId="257"/>
            <ac:spMk id="82" creationId="{9405075C-0045-A4B0-B428-8191CBE7B23D}"/>
          </ac:spMkLst>
        </pc:spChg>
        <pc:spChg chg="add del mod topLvl">
          <ac:chgData name="勇介 真鍋" userId="3258558f-e65a-4e40-9d6e-81bab604c378" providerId="ADAL" clId="{9845F9BF-C69D-4BC9-B307-ED9ECAD114D1}" dt="2023-05-17T07:55:46.978" v="910" actId="478"/>
          <ac:spMkLst>
            <pc:docMk/>
            <pc:sldMk cId="1777097711" sldId="257"/>
            <ac:spMk id="83" creationId="{F0E977D0-DAFA-EE42-E3CA-2B368E6E1985}"/>
          </ac:spMkLst>
        </pc:spChg>
        <pc:spChg chg="add del mod topLvl">
          <ac:chgData name="勇介 真鍋" userId="3258558f-e65a-4e40-9d6e-81bab604c378" providerId="ADAL" clId="{9845F9BF-C69D-4BC9-B307-ED9ECAD114D1}" dt="2023-05-17T07:58:41.844" v="955" actId="478"/>
          <ac:spMkLst>
            <pc:docMk/>
            <pc:sldMk cId="1777097711" sldId="257"/>
            <ac:spMk id="84" creationId="{69BCDCEC-E45C-B0D5-5CA4-34D7716924E2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5" creationId="{E06C2490-1923-7D7D-A015-A47CD78F379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6" creationId="{E44E426E-F4DA-A5BE-AA9A-B3740C6C280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7" creationId="{EDCB18D0-7105-576D-B057-F99B2ECBBDA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9" creationId="{004E5E3E-D82A-215D-38D7-98E10FC1112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0" creationId="{FD5C04FD-6DA9-834F-3143-46D1C8D055E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1" creationId="{5B9D616B-6ED5-F1E5-D2AA-820CAA92431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2" creationId="{0CCBA92E-6561-78B8-B35D-6D82166C5D50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4" creationId="{CB2FA12E-0CF0-04A5-787E-F32DF8A2216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5" creationId="{B1EBADA6-38AA-182C-4D5F-3C43AD4F8331}"/>
          </ac:spMkLst>
        </pc:spChg>
        <pc:spChg chg="add del mod">
          <ac:chgData name="勇介 真鍋" userId="3258558f-e65a-4e40-9d6e-81bab604c378" providerId="ADAL" clId="{9845F9BF-C69D-4BC9-B307-ED9ECAD114D1}" dt="2023-05-17T07:01:52.906" v="127" actId="478"/>
          <ac:spMkLst>
            <pc:docMk/>
            <pc:sldMk cId="1777097711" sldId="257"/>
            <ac:spMk id="96" creationId="{E36EE6F5-5872-02D0-DA44-1E6744E3DC8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7" creationId="{5AA1F309-5DB8-BB43-1E10-A49955B9458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8" creationId="{6C04E441-A1F2-E242-83EA-341AA9BFA3F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9" creationId="{E1E07C77-7115-CF9B-5CBB-2F9373416D7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1" creationId="{228264D7-A156-130E-402B-D13B6A9E4EB7}"/>
          </ac:spMkLst>
        </pc:spChg>
        <pc:spChg chg="add mod topLvl">
          <ac:chgData name="勇介 真鍋" userId="3258558f-e65a-4e40-9d6e-81bab604c378" providerId="ADAL" clId="{9845F9BF-C69D-4BC9-B307-ED9ECAD114D1}" dt="2023-05-18T13:27:39.813" v="1196" actId="1076"/>
          <ac:spMkLst>
            <pc:docMk/>
            <pc:sldMk cId="1777097711" sldId="257"/>
            <ac:spMk id="102" creationId="{95029FBE-1DB0-0DEE-E9B9-8E2834B9B85C}"/>
          </ac:spMkLst>
        </pc:spChg>
        <pc:spChg chg="add del mod">
          <ac:chgData name="勇介 真鍋" userId="3258558f-e65a-4e40-9d6e-81bab604c378" providerId="ADAL" clId="{9845F9BF-C69D-4BC9-B307-ED9ECAD114D1}" dt="2023-05-17T07:52:06.471" v="833" actId="478"/>
          <ac:spMkLst>
            <pc:docMk/>
            <pc:sldMk cId="1777097711" sldId="257"/>
            <ac:spMk id="103" creationId="{EA7733CD-41BB-F158-C7A8-A4C8CDE9728C}"/>
          </ac:spMkLst>
        </pc:spChg>
        <pc:spChg chg="add del mod">
          <ac:chgData name="勇介 真鍋" userId="3258558f-e65a-4e40-9d6e-81bab604c378" providerId="ADAL" clId="{9845F9BF-C69D-4BC9-B307-ED9ECAD114D1}" dt="2023-05-17T07:52:03.801" v="832" actId="478"/>
          <ac:spMkLst>
            <pc:docMk/>
            <pc:sldMk cId="1777097711" sldId="257"/>
            <ac:spMk id="104" creationId="{7CCDFC43-B997-35BE-2528-D466D1551271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06" creationId="{ABD7472B-ACD3-C1CF-FD60-902161CF254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7" creationId="{4C4187F6-1EC0-404C-6A78-E580C30EE3A3}"/>
          </ac:spMkLst>
        </pc:spChg>
        <pc:spChg chg="add del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8" creationId="{6E8C1119-1DD8-AB63-CF8E-5D462C73CA46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9" creationId="{E68826DB-3E50-A8A3-88B4-EE940127F16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0" creationId="{125F8D4F-0FFF-5B61-474A-5F41512E2AB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1" creationId="{A8BFC2E5-706B-253F-E195-5FA8D6FFAAFB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2" creationId="{B33101A0-12DC-129D-3F18-349F1277DB83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3" creationId="{67C78A5F-1F60-ACAD-DC58-8983CA07262E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4" creationId="{67A42544-C166-622A-EB6F-4EDBF379755F}"/>
          </ac:spMkLst>
        </pc:spChg>
        <pc:spChg chg="add del mod">
          <ac:chgData name="勇介 真鍋" userId="3258558f-e65a-4e40-9d6e-81bab604c378" providerId="ADAL" clId="{9845F9BF-C69D-4BC9-B307-ED9ECAD114D1}" dt="2023-05-17T07:53:50.336" v="859" actId="478"/>
          <ac:spMkLst>
            <pc:docMk/>
            <pc:sldMk cId="1777097711" sldId="257"/>
            <ac:spMk id="115" creationId="{26A7A42F-5D72-3225-AF19-2286E53263E2}"/>
          </ac:spMkLst>
        </pc:spChg>
        <pc:spChg chg="add mod topLvl">
          <ac:chgData name="勇介 真鍋" userId="3258558f-e65a-4e40-9d6e-81bab604c378" providerId="ADAL" clId="{9845F9BF-C69D-4BC9-B307-ED9ECAD114D1}" dt="2023-05-18T13:27:46.015" v="1197" actId="1076"/>
          <ac:spMkLst>
            <pc:docMk/>
            <pc:sldMk cId="1777097711" sldId="257"/>
            <ac:spMk id="116" creationId="{FEEA330E-43D6-5AE4-1C8C-A3946C9A616B}"/>
          </ac:spMkLst>
        </pc:spChg>
        <pc:spChg chg="add del mod">
          <ac:chgData name="勇介 真鍋" userId="3258558f-e65a-4e40-9d6e-81bab604c378" providerId="ADAL" clId="{9845F9BF-C69D-4BC9-B307-ED9ECAD114D1}" dt="2023-05-17T07:53:37.841" v="856" actId="478"/>
          <ac:spMkLst>
            <pc:docMk/>
            <pc:sldMk cId="1777097711" sldId="257"/>
            <ac:spMk id="117" creationId="{02FA80AD-266A-E030-C3B0-F0E949EA5AE8}"/>
          </ac:spMkLst>
        </pc:spChg>
        <pc:spChg chg="add mod topLvl">
          <ac:chgData name="勇介 真鍋" userId="3258558f-e65a-4e40-9d6e-81bab604c378" providerId="ADAL" clId="{9845F9BF-C69D-4BC9-B307-ED9ECAD114D1}" dt="2023-05-18T13:27:50.762" v="1198" actId="1076"/>
          <ac:spMkLst>
            <pc:docMk/>
            <pc:sldMk cId="1777097711" sldId="257"/>
            <ac:spMk id="118" creationId="{EC01562A-79C5-EEB7-0183-3BD2BC81694A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9" creationId="{2C5D5F3A-FE59-9F51-DC6A-A59585C393F1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0" creationId="{F492E984-2B7A-CCDA-BA89-14397228298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1" creationId="{127D646A-FCAC-F9C3-90CD-BA06DC15940D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2" creationId="{03E89852-CC23-6733-348A-2709C85F2C7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3" creationId="{9693C5DC-E65D-3CDB-6B86-37AB4078EA0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4" creationId="{8107CFF7-6998-7C6A-9C0E-6271176370CB}"/>
          </ac:spMkLst>
        </pc:spChg>
        <pc:spChg chg="add del">
          <ac:chgData name="勇介 真鍋" userId="3258558f-e65a-4e40-9d6e-81bab604c378" providerId="ADAL" clId="{9845F9BF-C69D-4BC9-B307-ED9ECAD114D1}" dt="2023-05-17T07:02:52.989" v="142" actId="22"/>
          <ac:spMkLst>
            <pc:docMk/>
            <pc:sldMk cId="1777097711" sldId="257"/>
            <ac:spMk id="126" creationId="{6FC75460-8E5B-DFF9-4A51-F59909AC5B84}"/>
          </ac:spMkLst>
        </pc:spChg>
        <pc:spChg chg="add del mod">
          <ac:chgData name="勇介 真鍋" userId="3258558f-e65a-4e40-9d6e-81bab604c378" providerId="ADAL" clId="{9845F9BF-C69D-4BC9-B307-ED9ECAD114D1}" dt="2023-05-17T07:14:13.822" v="222"/>
          <ac:spMkLst>
            <pc:docMk/>
            <pc:sldMk cId="1777097711" sldId="257"/>
            <ac:spMk id="127" creationId="{DA7774CB-D4FF-DA70-D49E-AA149CF4E108}"/>
          </ac:spMkLst>
        </pc:spChg>
        <pc:spChg chg="add del mod">
          <ac:chgData name="勇介 真鍋" userId="3258558f-e65a-4e40-9d6e-81bab604c378" providerId="ADAL" clId="{9845F9BF-C69D-4BC9-B307-ED9ECAD114D1}" dt="2023-05-17T07:36:05.692" v="508" actId="478"/>
          <ac:spMkLst>
            <pc:docMk/>
            <pc:sldMk cId="1777097711" sldId="257"/>
            <ac:spMk id="128" creationId="{A7A126DC-3B92-DF6F-1F92-6AA76BF10C73}"/>
          </ac:spMkLst>
        </pc:spChg>
        <pc:spChg chg="add mod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129" creationId="{9AC0981E-418C-C24D-7AAF-72FF2A65F6FD}"/>
          </ac:spMkLst>
        </pc:spChg>
        <pc:spChg chg="add mod">
          <ac:chgData name="勇介 真鍋" userId="3258558f-e65a-4e40-9d6e-81bab604c378" providerId="ADAL" clId="{9845F9BF-C69D-4BC9-B307-ED9ECAD114D1}" dt="2023-05-18T13:25:07.287" v="1161" actId="14100"/>
          <ac:spMkLst>
            <pc:docMk/>
            <pc:sldMk cId="1777097711" sldId="257"/>
            <ac:spMk id="130" creationId="{61F9FB5F-E4F2-1385-1E7F-673FC8852609}"/>
          </ac:spMkLst>
        </pc:spChg>
        <pc:spChg chg="add mod">
          <ac:chgData name="勇介 真鍋" userId="3258558f-e65a-4e40-9d6e-81bab604c378" providerId="ADAL" clId="{9845F9BF-C69D-4BC9-B307-ED9ECAD114D1}" dt="2023-05-18T13:19:07.045" v="1086" actId="14100"/>
          <ac:spMkLst>
            <pc:docMk/>
            <pc:sldMk cId="1777097711" sldId="257"/>
            <ac:spMk id="131" creationId="{50BC606F-31EB-CDDC-A98A-42FD3F7319EF}"/>
          </ac:spMkLst>
        </pc:spChg>
        <pc:spChg chg="add del mod">
          <ac:chgData name="勇介 真鍋" userId="3258558f-e65a-4e40-9d6e-81bab604c378" providerId="ADAL" clId="{9845F9BF-C69D-4BC9-B307-ED9ECAD114D1}" dt="2023-05-17T07:31:38.805" v="412"/>
          <ac:spMkLst>
            <pc:docMk/>
            <pc:sldMk cId="1777097711" sldId="257"/>
            <ac:spMk id="132" creationId="{579D12B1-7525-8196-0033-274E677F1F6C}"/>
          </ac:spMkLst>
        </pc:spChg>
        <pc:spChg chg="add mod">
          <ac:chgData name="勇介 真鍋" userId="3258558f-e65a-4e40-9d6e-81bab604c378" providerId="ADAL" clId="{9845F9BF-C69D-4BC9-B307-ED9ECAD114D1}" dt="2023-05-18T13:27:34.772" v="1195" actId="1076"/>
          <ac:spMkLst>
            <pc:docMk/>
            <pc:sldMk cId="1777097711" sldId="257"/>
            <ac:spMk id="133" creationId="{5DEB4AD3-552D-8DC2-665E-DAEF3ACB7AFF}"/>
          </ac:spMkLst>
        </pc:spChg>
        <pc:spChg chg="add del mod">
          <ac:chgData name="勇介 真鍋" userId="3258558f-e65a-4e40-9d6e-81bab604c378" providerId="ADAL" clId="{9845F9BF-C69D-4BC9-B307-ED9ECAD114D1}" dt="2023-05-17T07:37:20.499" v="530" actId="478"/>
          <ac:spMkLst>
            <pc:docMk/>
            <pc:sldMk cId="1777097711" sldId="257"/>
            <ac:spMk id="134" creationId="{764A23E2-410C-06D0-A107-C30A641B1656}"/>
          </ac:spMkLst>
        </pc:spChg>
        <pc:spChg chg="add del mod">
          <ac:chgData name="勇介 真鍋" userId="3258558f-e65a-4e40-9d6e-81bab604c378" providerId="ADAL" clId="{9845F9BF-C69D-4BC9-B307-ED9ECAD114D1}" dt="2023-05-17T07:37:18.203" v="529" actId="478"/>
          <ac:spMkLst>
            <pc:docMk/>
            <pc:sldMk cId="1777097711" sldId="257"/>
            <ac:spMk id="135" creationId="{A21E41ED-5297-4D7A-7738-3430C9E38EDA}"/>
          </ac:spMkLst>
        </pc:spChg>
        <pc:spChg chg="add mod ord">
          <ac:chgData name="勇介 真鍋" userId="3258558f-e65a-4e40-9d6e-81bab604c378" providerId="ADAL" clId="{9845F9BF-C69D-4BC9-B307-ED9ECAD114D1}" dt="2023-05-18T13:27:57.573" v="1199" actId="1076"/>
          <ac:spMkLst>
            <pc:docMk/>
            <pc:sldMk cId="1777097711" sldId="257"/>
            <ac:spMk id="136" creationId="{621D02A4-0561-B75D-D89E-C5E6B5A480DA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7" creationId="{06264629-64FB-DD52-CFE4-DD8551B9A2D8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8" creationId="{AB6CDACE-E4C5-ECFC-585D-054751B5706C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9" creationId="{E835B7CB-243A-9C91-277F-1D7B55CAE415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40" creationId="{5DCC2F5F-E1BC-D8CE-28D2-330F9737E1A6}"/>
          </ac:spMkLst>
        </pc:spChg>
        <pc:spChg chg="add mod">
          <ac:chgData name="勇介 真鍋" userId="3258558f-e65a-4e40-9d6e-81bab604c378" providerId="ADAL" clId="{9845F9BF-C69D-4BC9-B307-ED9ECAD114D1}" dt="2023-05-18T13:15:04.639" v="985" actId="1076"/>
          <ac:spMkLst>
            <pc:docMk/>
            <pc:sldMk cId="1777097711" sldId="257"/>
            <ac:spMk id="141" creationId="{847A84AF-8677-922D-B1B7-AA1AEA6100AF}"/>
          </ac:spMkLst>
        </pc:spChg>
        <pc:spChg chg="add mod">
          <ac:chgData name="勇介 真鍋" userId="3258558f-e65a-4e40-9d6e-81bab604c378" providerId="ADAL" clId="{9845F9BF-C69D-4BC9-B307-ED9ECAD114D1}" dt="2023-05-18T13:15:42.807" v="1012" actId="14100"/>
          <ac:spMkLst>
            <pc:docMk/>
            <pc:sldMk cId="1777097711" sldId="257"/>
            <ac:spMk id="142" creationId="{E0675373-380A-8D0E-29E8-A3B0548118B4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3" creationId="{7A6FEB0D-3CAE-A3BE-2307-31185C4EB275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4" creationId="{AE368F10-D350-3A3B-5893-520C1683CC73}"/>
          </ac:spMkLst>
        </pc:spChg>
        <pc:spChg chg="add mod">
          <ac:chgData name="勇介 真鍋" userId="3258558f-e65a-4e40-9d6e-81bab604c378" providerId="ADAL" clId="{9845F9BF-C69D-4BC9-B307-ED9ECAD114D1}" dt="2023-05-18T13:15:25.765" v="1008" actId="1076"/>
          <ac:spMkLst>
            <pc:docMk/>
            <pc:sldMk cId="1777097711" sldId="257"/>
            <ac:spMk id="145" creationId="{C505A822-18E3-A146-A78A-F5F2008AF6FE}"/>
          </ac:spMkLst>
        </pc:spChg>
        <pc:spChg chg="add mod">
          <ac:chgData name="勇介 真鍋" userId="3258558f-e65a-4e40-9d6e-81bab604c378" providerId="ADAL" clId="{9845F9BF-C69D-4BC9-B307-ED9ECAD114D1}" dt="2023-05-18T13:14:09.916" v="969" actId="1076"/>
          <ac:spMkLst>
            <pc:docMk/>
            <pc:sldMk cId="1777097711" sldId="257"/>
            <ac:spMk id="146" creationId="{B5DFBF3C-856A-3BB2-537C-6657DF01D7F0}"/>
          </ac:spMkLst>
        </pc:spChg>
        <pc:spChg chg="add mod">
          <ac:chgData name="勇介 真鍋" userId="3258558f-e65a-4e40-9d6e-81bab604c378" providerId="ADAL" clId="{9845F9BF-C69D-4BC9-B307-ED9ECAD114D1}" dt="2023-05-18T08:13:54.070" v="963" actId="1076"/>
          <ac:spMkLst>
            <pc:docMk/>
            <pc:sldMk cId="1777097711" sldId="257"/>
            <ac:spMk id="147" creationId="{77D68F11-3D50-88A9-8429-E63CF920180E}"/>
          </ac:spMkLst>
        </pc:spChg>
        <pc:spChg chg="add mod ord">
          <ac:chgData name="勇介 真鍋" userId="3258558f-e65a-4e40-9d6e-81bab604c378" providerId="ADAL" clId="{9845F9BF-C69D-4BC9-B307-ED9ECAD114D1}" dt="2023-05-17T07:58:08.437" v="950" actId="167"/>
          <ac:spMkLst>
            <pc:docMk/>
            <pc:sldMk cId="1777097711" sldId="257"/>
            <ac:spMk id="148" creationId="{F8794988-142A-DFC7-60B7-8908FE838247}"/>
          </ac:spMkLst>
        </pc:spChg>
        <pc:spChg chg="add mod ord">
          <ac:chgData name="勇介 真鍋" userId="3258558f-e65a-4e40-9d6e-81bab604c378" providerId="ADAL" clId="{9845F9BF-C69D-4BC9-B307-ED9ECAD114D1}" dt="2023-05-18T13:24:52.728" v="1159" actId="14100"/>
          <ac:spMkLst>
            <pc:docMk/>
            <pc:sldMk cId="1777097711" sldId="257"/>
            <ac:spMk id="149" creationId="{BF005A85-62D9-6F3F-6227-D2E3DB48F7E2}"/>
          </ac:spMkLst>
        </pc:spChg>
        <pc:spChg chg="add mod">
          <ac:chgData name="勇介 真鍋" userId="3258558f-e65a-4e40-9d6e-81bab604c378" providerId="ADAL" clId="{9845F9BF-C69D-4BC9-B307-ED9ECAD114D1}" dt="2023-05-18T13:25:18.838" v="1165" actId="14100"/>
          <ac:spMkLst>
            <pc:docMk/>
            <pc:sldMk cId="1777097711" sldId="257"/>
            <ac:spMk id="150" creationId="{1866F700-9481-F222-4C9B-A5218DD9D76E}"/>
          </ac:spMkLst>
        </pc:spChg>
        <pc:spChg chg="add mod">
          <ac:chgData name="勇介 真鍋" userId="3258558f-e65a-4e40-9d6e-81bab604c378" providerId="ADAL" clId="{9845F9BF-C69D-4BC9-B307-ED9ECAD114D1}" dt="2023-05-18T13:16:41.009" v="1065" actId="1076"/>
          <ac:spMkLst>
            <pc:docMk/>
            <pc:sldMk cId="1777097711" sldId="257"/>
            <ac:spMk id="151" creationId="{8336D2C8-8802-EB20-1197-9CB7F045A1A9}"/>
          </ac:spMkLst>
        </pc:spChg>
        <pc:grpChg chg="add del mod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" creationId="{83FDF3FC-50E7-4BB5-F2EE-FF078CC86BE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2" creationId="{4650D82F-13F7-FA6E-C502-B3BF99EA69B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6" creationId="{317FBDED-DCCC-2BD3-EF8B-C8C39895CA04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52" creationId="{15AAC6E2-E44E-0E84-0FE1-E35CDAE5147D}"/>
          </ac:grpSpMkLst>
        </pc:grpChg>
        <pc:grpChg chg="add del mod">
          <ac:chgData name="勇介 真鍋" userId="3258558f-e65a-4e40-9d6e-81bab604c378" providerId="ADAL" clId="{9845F9BF-C69D-4BC9-B307-ED9ECAD114D1}" dt="2023-05-17T07:53:37.841" v="856" actId="478"/>
          <ac:grpSpMkLst>
            <pc:docMk/>
            <pc:sldMk cId="1777097711" sldId="257"/>
            <ac:grpSpMk id="57" creationId="{3280FDB7-8F0E-19C3-E68B-C2758F6D86A4}"/>
          </ac:grpSpMkLst>
        </pc:grpChg>
        <pc:grpChg chg="add del mod">
          <ac:chgData name="勇介 真鍋" userId="3258558f-e65a-4e40-9d6e-81bab604c378" providerId="ADAL" clId="{9845F9BF-C69D-4BC9-B307-ED9ECAD114D1}" dt="2023-05-17T07:53:50.336" v="859" actId="478"/>
          <ac:grpSpMkLst>
            <pc:docMk/>
            <pc:sldMk cId="1777097711" sldId="257"/>
            <ac:grpSpMk id="61" creationId="{6EC18B42-C1DA-3C97-EB81-F6E2E66B921E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88" creationId="{17E807FC-CC36-F6DD-EA05-B251060F7E04}"/>
          </ac:grpSpMkLst>
        </pc:grpChg>
        <pc:grpChg chg="add mod topLvl">
          <ac:chgData name="勇介 真鍋" userId="3258558f-e65a-4e40-9d6e-81bab604c378" providerId="ADAL" clId="{9845F9BF-C69D-4BC9-B307-ED9ECAD114D1}" dt="2023-05-18T13:25:28.853" v="1169" actId="1076"/>
          <ac:grpSpMkLst>
            <pc:docMk/>
            <pc:sldMk cId="1777097711" sldId="257"/>
            <ac:grpSpMk id="93" creationId="{539E540E-9BCE-99F3-C7EB-B1BA30E391DF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100" creationId="{D5996FB0-010A-2CC4-457D-A6A5FAB5D0B0}"/>
          </ac:grpSpMkLst>
        </pc:grpChg>
        <pc:grpChg chg="add del mod topLvl">
          <ac:chgData name="勇介 真鍋" userId="3258558f-e65a-4e40-9d6e-81bab604c378" providerId="ADAL" clId="{9845F9BF-C69D-4BC9-B307-ED9ECAD114D1}" dt="2023-05-18T13:26:34.732" v="1179" actId="1076"/>
          <ac:grpSpMkLst>
            <pc:docMk/>
            <pc:sldMk cId="1777097711" sldId="257"/>
            <ac:grpSpMk id="105" creationId="{995D7BC9-96E0-5B7F-F93F-43F534DA47AF}"/>
          </ac:grpSpMkLst>
        </pc:grpChg>
      </pc:sldChg>
      <pc:sldMasterChg chg="modSp modSldLayout">
        <pc:chgData name="勇介 真鍋" userId="3258558f-e65a-4e40-9d6e-81bab604c378" providerId="ADAL" clId="{9845F9BF-C69D-4BC9-B307-ED9ECAD114D1}" dt="2023-05-17T06:59:21.933" v="101"/>
        <pc:sldMasterMkLst>
          <pc:docMk/>
          <pc:sldMasterMk cId="433935578" sldId="2147483660"/>
        </pc:sldMasterMkLst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2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3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4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5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6" creationId="{00000000-0000-0000-0000-000000000000}"/>
          </ac:spMkLst>
        </pc:sp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029854120" sldId="214748366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165322167" sldId="2147483663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794818515" sldId="2147483664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429289296" sldId="2147483665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4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5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6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873287870" sldId="2147483668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4293643363" sldId="2147483669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1805093860" sldId="214748367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勇介" userId="6dbd1875255fc623" providerId="LiveId" clId="{6A907A80-33DB-475F-92C5-5B5577A5C1F4}"/>
    <pc:docChg chg="undo redo custSel addSld modSld sldOrd">
      <pc:chgData name="勇介" userId="6dbd1875255fc623" providerId="LiveId" clId="{6A907A80-33DB-475F-92C5-5B5577A5C1F4}" dt="2023-06-01T08:38:47.571" v="341" actId="20577"/>
      <pc:docMkLst>
        <pc:docMk/>
      </pc:docMkLst>
      <pc:sldChg chg="addSp delSp modSp mod">
        <pc:chgData name="勇介" userId="6dbd1875255fc623" providerId="LiveId" clId="{6A907A80-33DB-475F-92C5-5B5577A5C1F4}" dt="2023-06-01T08:38:47.571" v="341" actId="20577"/>
        <pc:sldMkLst>
          <pc:docMk/>
          <pc:sldMk cId="1777097711" sldId="257"/>
        </pc:sldMkLst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" creationId="{A37C9275-D2F6-54FF-8CE0-2F914E4DDBC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" creationId="{761919E9-E742-420E-B2FD-F7465B95218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" creationId="{539ECD76-65CE-FEFA-1563-A6A5A340E7A1}"/>
          </ac:spMkLst>
        </pc:spChg>
        <pc:spChg chg="add del">
          <ac:chgData name="勇介" userId="6dbd1875255fc623" providerId="LiveId" clId="{6A907A80-33DB-475F-92C5-5B5577A5C1F4}" dt="2023-06-01T08:38:34.824" v="325" actId="22"/>
          <ac:spMkLst>
            <pc:docMk/>
            <pc:sldMk cId="1777097711" sldId="257"/>
            <ac:spMk id="7" creationId="{A08BE89F-DE2B-F9A5-3AD3-2EEE78DFFD6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" creationId="{55BFC914-3250-BD87-84CB-ACF406A5C49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" creationId="{12289816-C717-C9A3-40EB-75D39DA732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" creationId="{A1F880C2-680C-1FB0-9B00-EDD455B9D9B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" creationId="{75E4C988-ECBA-70B7-24AE-1172FA0307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" creationId="{AD4D2064-D3D6-3DA1-1389-08A03907CCF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" creationId="{83439B7C-C1E0-9621-BE75-BE65710320D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" creationId="{DA2DA641-EC2D-6CD5-94B6-E6F31B8AD6B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6" creationId="{A5C73040-7C01-D329-A96F-6B185FBE372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7" creationId="{E8685F65-A7BA-7026-DE61-06B51D5520B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8" creationId="{A1248384-EAE9-D7A7-7B71-4741E0EBE0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9" creationId="{43499912-23AC-903E-EA2C-9DAE03A0B75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0" creationId="{F6341267-03B5-ED5E-111B-29B95DA3876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1" creationId="{2E066C65-ED45-0782-7143-003491DA04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2" creationId="{36E407B3-F81F-3459-FE06-52B87152B4E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3" creationId="{377C32B5-0C41-9572-ED84-585763C3CB4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4" creationId="{D78C4B56-9CD5-38B8-AAD2-4A874856FEA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5" creationId="{65A214EE-7087-8A33-EBF9-151519D397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6" creationId="{BBAEAEB0-B0AA-4369-BAB1-0A3071A36D2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7" creationId="{0FE01F44-6B7B-2B13-A589-884A1152D4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8" creationId="{84F7B1D8-6DA3-C928-D2BA-79863D6864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9" creationId="{0CB7CBB5-266C-E879-4ADF-7372A589F4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0" creationId="{48D4D4BA-64D7-0A8C-1E9E-5486FC6D26B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1" creationId="{A32717F1-4490-4EAA-BE71-C0D89522D40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2" creationId="{587C28DD-69BC-C049-35A9-3780D3E8FD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3" creationId="{1866C149-7C9D-52AB-0778-7DC1967A777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4" creationId="{60CC0AC6-4195-A12D-A745-D2EE713890D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5" creationId="{BC3FAC0D-D38F-3B94-76BE-D9CDC6D592C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6" creationId="{2A0E1F92-0FB5-C582-EFCD-1A7F3AC9AD0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7" creationId="{399EEE29-7279-64A1-74E8-FBA88B6FA6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8" creationId="{532FC391-C4C6-D937-67D3-5B7CDE2975A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9" creationId="{7F34818E-EBF8-38DA-EA8B-997ECCA22B1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0" creationId="{6B28BABE-74D8-C6A0-BF1C-C1AB5E8D8D6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1" creationId="{6C04A058-E017-BA0E-BCAC-1F41B0C4C14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3" creationId="{7CB0FE8E-51C5-3FD5-2826-850161E96F1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4" creationId="{E02CB6D6-0E2C-FD8F-7A19-BAFB1CE5156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5" creationId="{DABB0E2C-4BA8-A705-9B9E-E7057B4DFB1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7" creationId="{452F1569-6DCC-B391-5513-DDF2E721541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8" creationId="{33F8DBAE-2B5F-71AC-EE88-1A5B8B504B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9" creationId="{34EC5519-CDC2-C5C4-426A-B130DA78CE8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0" creationId="{4107A010-0207-3FC5-3C24-02B7F1B7E92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1" creationId="{3173644A-27CC-B653-8651-C0EA83F8EB9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3" creationId="{258FB62F-8EE7-4070-8E5E-DADA09EEEA7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4" creationId="{44417D95-4387-655B-3E7D-7C52C39D03A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8" creationId="{F525D7E4-E8FA-95AD-8C30-2091FA9329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3" creationId="{CAD57F89-9CCE-852C-9F07-96F9ECB5211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4" creationId="{CCCAFA7D-2144-7E5D-72E6-997C8117AE2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6" creationId="{8419EC6D-692E-7FBE-4B26-4DEBA166FDF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7" creationId="{54D2299F-FE92-6243-8B64-3685CC63583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8" creationId="{3D0AA4BB-89BF-A0C5-7186-336AA0168FC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9" creationId="{5A64009B-274E-EF6F-3B9C-C171912B28A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0" creationId="{2CCF05D5-7B52-B68E-EC27-7B5748738AE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1" creationId="{0F165CD5-FD77-A17C-B64B-490688F80AA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2" creationId="{8BECE72B-4D85-DBBB-B763-878E67159A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3" creationId="{AECD7AA6-7CBA-804E-02F0-3B1F93AFA2C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4" creationId="{9B24B327-42F8-F380-4810-CE8F14F4EA9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5" creationId="{80A93D46-2864-25ED-022B-D454D357F73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6" creationId="{2CADF9D3-66B4-4A98-0482-C4A3802B4AA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7" creationId="{D09E2BC8-1B80-52CC-2EEF-CE723C12B1A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9" creationId="{E9DF1520-934E-AECB-A766-DEBAA31F6C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5" creationId="{E06C2490-1923-7D7D-A015-A47CD78F379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6" creationId="{E44E426E-F4DA-A5BE-AA9A-B3740C6C280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7" creationId="{EDCB18D0-7105-576D-B057-F99B2ECBBD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9" creationId="{004E5E3E-D82A-215D-38D7-98E10FC1112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0" creationId="{FD5C04FD-6DA9-834F-3143-46D1C8D055E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1" creationId="{5B9D616B-6ED5-F1E5-D2AA-820CAA9243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2" creationId="{0CCBA92E-6561-78B8-B35D-6D82166C5D5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4" creationId="{CB2FA12E-0CF0-04A5-787E-F32DF8A2216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5" creationId="{B1EBADA6-38AA-182C-4D5F-3C43AD4F833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7" creationId="{5AA1F309-5DB8-BB43-1E10-A49955B9458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8" creationId="{6C04E441-A1F2-E242-83EA-341AA9BFA3F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9" creationId="{E1E07C77-7115-CF9B-5CBB-2F9373416D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1" creationId="{228264D7-A156-130E-402B-D13B6A9E4EB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2" creationId="{95029FBE-1DB0-0DEE-E9B9-8E2834B9B85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6" creationId="{FEEA330E-43D6-5AE4-1C8C-A3946C9A616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9" creationId="{9AC0981E-418C-C24D-7AAF-72FF2A65F6F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0" creationId="{61F9FB5F-E4F2-1385-1E7F-673FC88526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1" creationId="{50BC606F-31EB-CDDC-A98A-42FD3F7319E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3" creationId="{5DEB4AD3-552D-8DC2-665E-DAEF3ACB7A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6" creationId="{621D02A4-0561-B75D-D89E-C5E6B5A480D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1" creationId="{847A84AF-8677-922D-B1B7-AA1AEA6100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2" creationId="{E0675373-380A-8D0E-29E8-A3B0548118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3" creationId="{7A6FEB0D-3CAE-A3BE-2307-31185C4EB27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4" creationId="{AE368F10-D350-3A3B-5893-520C1683CC73}"/>
          </ac:spMkLst>
        </pc:spChg>
        <pc:spChg chg="mod">
          <ac:chgData name="勇介" userId="6dbd1875255fc623" providerId="LiveId" clId="{6A907A80-33DB-475F-92C5-5B5577A5C1F4}" dt="2023-06-01T08:38:47.571" v="341" actId="20577"/>
          <ac:spMkLst>
            <pc:docMk/>
            <pc:sldMk cId="1777097711" sldId="257"/>
            <ac:spMk id="145" creationId="{C505A822-18E3-A146-A78A-F5F2008AF6F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6" creationId="{B5DFBF3C-856A-3BB2-537C-6657DF01D7F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7" creationId="{77D68F11-3D50-88A9-8429-E63CF920180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8" creationId="{F8794988-142A-DFC7-60B7-8908FE8382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9" creationId="{BF005A85-62D9-6F3F-6227-D2E3DB48F7E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0" creationId="{1866F700-9481-F222-4C9B-A5218DD9D76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1" creationId="{8336D2C8-8802-EB20-1197-9CB7F045A1A9}"/>
          </ac:spMkLst>
        </pc:spChg>
        <pc:grpChg chg="add 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3" creationId="{2BA7B35E-8B58-2FAC-101F-FE4199FB82E2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new mod ord">
        <pc:chgData name="勇介" userId="6dbd1875255fc623" providerId="LiveId" clId="{6A907A80-33DB-475F-92C5-5B5577A5C1F4}" dt="2023-05-18T15:40:37.207" v="317" actId="164"/>
        <pc:sldMkLst>
          <pc:docMk/>
          <pc:sldMk cId="3297165260" sldId="258"/>
        </pc:sldMkLst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2" creationId="{8D3F916B-1154-39D0-CAD6-754B18F14FD7}"/>
          </ac:spMkLst>
        </pc:spChg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3" creationId="{9F1847FC-77EA-675A-329A-381AC3E3835D}"/>
          </ac:spMkLst>
        </pc:spChg>
        <pc:spChg chg="add del mod">
          <ac:chgData name="勇介" userId="6dbd1875255fc623" providerId="LiveId" clId="{6A907A80-33DB-475F-92C5-5B5577A5C1F4}" dt="2023-05-18T15:19:11.373" v="11" actId="478"/>
          <ac:spMkLst>
            <pc:docMk/>
            <pc:sldMk cId="3297165260" sldId="258"/>
            <ac:spMk id="4" creationId="{5256B1BF-FC93-C99D-3BE3-59C0E15635BD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5" creationId="{CE6C8439-857B-363F-A15E-6BA36062056E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6" creationId="{E281806D-0D02-E1C6-9871-B8B99D688E60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7" creationId="{517B0433-FCE9-419D-683B-B3335BD43E86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2" creationId="{B865EB34-0A42-724A-AEE7-D90FA6301CC9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3" creationId="{AEF1473E-E761-9500-77DB-DA50DC5F506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4" creationId="{A3F7256A-0AC1-ABFF-6CB8-690D7D8E8B92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5" creationId="{FFCC6C04-4011-5063-12EF-C4E79BC3C8F1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6" creationId="{B13EBADE-F912-E800-FBCE-99D233A799C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7" creationId="{2CF72B1A-E6F0-3D64-2758-5CF12D973CB9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1" creationId="{BD213B46-4B17-7E0F-D6BC-E83F2FAAC30E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2" creationId="{0FAF15F8-AC61-BA00-64B7-932B1BB4435A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3" creationId="{57AB8412-A44A-05C2-CAD8-24C4F32EA39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4" creationId="{281C2C5F-1728-FD79-F8A7-B5E24ACA0BA3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5" creationId="{F460D4BF-31F2-9F5D-CC78-E1E06C09BA3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6" creationId="{6488E10F-E0AA-3E09-EE35-EBBDE21C467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7" creationId="{B20774A3-18BE-DCF4-4204-FFE90F1EC41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8" creationId="{EDFCBFA5-53B2-837B-D28B-5AEDAB448840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9" creationId="{7CF0D688-B160-64AB-9BFF-6D1159646A2D}"/>
          </ac:spMkLst>
        </pc:spChg>
        <pc:grpChg chg="mod">
          <ac:chgData name="勇介" userId="6dbd1875255fc623" providerId="LiveId" clId="{6A907A80-33DB-475F-92C5-5B5577A5C1F4}" dt="2023-05-18T15:28:02.494" v="230" actId="27803"/>
          <ac:grpSpMkLst>
            <pc:docMk/>
            <pc:sldMk cId="3297165260" sldId="258"/>
            <ac:grpSpMk id="20" creationId="{D636DD68-3FB2-1C84-9CC2-A7BA3D0258AC}"/>
          </ac:grpSpMkLst>
        </pc:grpChg>
        <pc:grpChg chg="add mod">
          <ac:chgData name="勇介" userId="6dbd1875255fc623" providerId="LiveId" clId="{6A907A80-33DB-475F-92C5-5B5577A5C1F4}" dt="2023-05-18T15:40:37.207" v="317" actId="164"/>
          <ac:grpSpMkLst>
            <pc:docMk/>
            <pc:sldMk cId="3297165260" sldId="258"/>
            <ac:grpSpMk id="48" creationId="{33CFF42C-310F-AFF9-C2F2-A70CB7E0306B}"/>
          </ac:grpSpMkLst>
        </pc:grp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9" creationId="{D896842A-20FE-1A8A-03D4-B7395D7CF857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0" creationId="{81383133-E2AE-112E-3412-7379482768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1" creationId="{58FC913C-8D6F-DD6C-E098-CBD17F91EC3F}"/>
          </ac:picMkLst>
        </pc:picChg>
        <pc:picChg chg="add del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9" creationId="{196BF31D-6D10-BBA9-9C73-BCEBB244F61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0" creationId="{4D92D104-747B-7258-B01A-8DEA7216934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1" creationId="{4E0DC781-6753-4A05-C49A-92691D0C0B3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3" creationId="{F3FCF569-C52B-C858-DF77-FB33F4FF977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4" creationId="{5A47704F-1C1A-37DC-E63C-BA7F101ACB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5" creationId="{E38906B8-D633-54D5-6E57-E6367551DA06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7" creationId="{0C253D6E-089D-5E7C-9E6A-29AD46300114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8" creationId="{24CC7BFC-8D35-14FD-A80A-207EF704434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9" creationId="{7742412A-0837-20A3-51E7-6D29BBFA5941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1" creationId="{B26C1EF3-F6CB-2A2F-77D5-BBD6EBAFF03A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2" creationId="{39598969-E3BE-A1E7-44C1-E1C653151F1E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3" creationId="{0DEFA480-4797-3C93-A42E-CA38DAED8540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5" creationId="{B6FEA70D-7D93-0224-7461-3BEA7423CB92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6" creationId="{DEF377DD-E2D0-DE6F-A88E-CCE7CC723528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8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073-9333-4BA1-BF77-342F3BE891B4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D7C865-14CD-F5EA-23ED-E4B6BBB3CAB0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5008F929-6810-AC3D-A420-74B98A9B9BC7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3400425" y="4242752"/>
              <a:chExt cx="5391150" cy="3706495"/>
            </a:xfrm>
          </p:grpSpPr>
          <p:grpSp>
            <p:nvGrpSpPr>
              <p:cNvPr id="2" name="グラフィックス 2">
                <a:extLst>
                  <a:ext uri="{FF2B5EF4-FFF2-40B4-BE49-F238E27FC236}">
                    <a16:creationId xmlns:a16="http://schemas.microsoft.com/office/drawing/2014/main" id="{FB8381D7-FE23-9AC4-8141-AB951AAF122B}"/>
                  </a:ext>
                </a:extLst>
              </p:cNvPr>
              <p:cNvGrpSpPr/>
              <p:nvPr/>
            </p:nvGrpSpPr>
            <p:grpSpPr>
              <a:xfrm>
                <a:off x="3400425" y="4242752"/>
                <a:ext cx="5391150" cy="3706495"/>
                <a:chOff x="0" y="0"/>
                <a:chExt cx="5391615" cy="3706960"/>
              </a:xfrm>
            </p:grpSpPr>
            <p:sp>
              <p:nvSpPr>
                <p:cNvPr id="3" name="フリーフォーム: 図形 2">
                  <a:extLst>
                    <a:ext uri="{FF2B5EF4-FFF2-40B4-BE49-F238E27FC236}">
                      <a16:creationId xmlns:a16="http://schemas.microsoft.com/office/drawing/2014/main" id="{99475AC9-A26C-567A-1D41-23A382497F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391615" cy="3706960"/>
                </a:xfrm>
                <a:custGeom>
                  <a:avLst/>
                  <a:gdLst>
                    <a:gd name="connsiteX0" fmla="*/ 0 w 5391615"/>
                    <a:gd name="connsiteY0" fmla="*/ 0 h 3706960"/>
                    <a:gd name="connsiteX1" fmla="*/ 5391616 w 5391615"/>
                    <a:gd name="connsiteY1" fmla="*/ 0 h 3706960"/>
                    <a:gd name="connsiteX2" fmla="*/ 5391616 w 5391615"/>
                    <a:gd name="connsiteY2" fmla="*/ 3706960 h 3706960"/>
                    <a:gd name="connsiteX3" fmla="*/ 0 w 5391615"/>
                    <a:gd name="connsiteY3" fmla="*/ 3706960 h 3706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1615" h="3706960">
                      <a:moveTo>
                        <a:pt x="0" y="0"/>
                      </a:moveTo>
                      <a:lnTo>
                        <a:pt x="5391616" y="0"/>
                      </a:lnTo>
                      <a:lnTo>
                        <a:pt x="5391616" y="3706960"/>
                      </a:lnTo>
                      <a:lnTo>
                        <a:pt x="0" y="37069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" name="フリーフォーム: 図形 3">
                  <a:extLst>
                    <a:ext uri="{FF2B5EF4-FFF2-40B4-BE49-F238E27FC236}">
                      <a16:creationId xmlns:a16="http://schemas.microsoft.com/office/drawing/2014/main" id="{88A34D78-8CD3-4C64-A646-D040EC97834A}"/>
                    </a:ext>
                  </a:extLst>
                </p:cNvPr>
                <p:cNvSpPr/>
                <p:nvPr/>
              </p:nvSpPr>
              <p:spPr>
                <a:xfrm>
                  <a:off x="336975" y="539194"/>
                  <a:ext cx="4717663" cy="2830769"/>
                </a:xfrm>
                <a:custGeom>
                  <a:avLst/>
                  <a:gdLst>
                    <a:gd name="connsiteX0" fmla="*/ 4293074 w 4717663"/>
                    <a:gd name="connsiteY0" fmla="*/ 0 h 2830769"/>
                    <a:gd name="connsiteX1" fmla="*/ 4717664 w 4717663"/>
                    <a:gd name="connsiteY1" fmla="*/ 424615 h 2830769"/>
                    <a:gd name="connsiteX2" fmla="*/ 4717664 w 4717663"/>
                    <a:gd name="connsiteY2" fmla="*/ 2406154 h 2830769"/>
                    <a:gd name="connsiteX3" fmla="*/ 4293074 w 4717663"/>
                    <a:gd name="connsiteY3" fmla="*/ 2830770 h 2830769"/>
                    <a:gd name="connsiteX4" fmla="*/ 424590 w 4717663"/>
                    <a:gd name="connsiteY4" fmla="*/ 2830770 h 2830769"/>
                    <a:gd name="connsiteX5" fmla="*/ 0 w 4717663"/>
                    <a:gd name="connsiteY5" fmla="*/ 2406154 h 2830769"/>
                    <a:gd name="connsiteX6" fmla="*/ 0 w 4717663"/>
                    <a:gd name="connsiteY6" fmla="*/ 424616 h 2830769"/>
                    <a:gd name="connsiteX7" fmla="*/ 424590 w 4717663"/>
                    <a:gd name="connsiteY7" fmla="*/ 0 h 283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17663" h="2830769">
                      <a:moveTo>
                        <a:pt x="4293074" y="0"/>
                      </a:moveTo>
                      <a:cubicBezTo>
                        <a:pt x="4527568" y="0"/>
                        <a:pt x="4717664" y="190107"/>
                        <a:pt x="4717664" y="424615"/>
                      </a:cubicBezTo>
                      <a:lnTo>
                        <a:pt x="4717664" y="2406154"/>
                      </a:lnTo>
                      <a:cubicBezTo>
                        <a:pt x="4717664" y="2640663"/>
                        <a:pt x="4527569" y="2830770"/>
                        <a:pt x="4293074" y="2830770"/>
                      </a:cubicBezTo>
                      <a:lnTo>
                        <a:pt x="424590" y="2830770"/>
                      </a:lnTo>
                      <a:cubicBezTo>
                        <a:pt x="190095" y="2830770"/>
                        <a:pt x="0" y="2640663"/>
                        <a:pt x="0" y="2406154"/>
                      </a:cubicBezTo>
                      <a:lnTo>
                        <a:pt x="0" y="424616"/>
                      </a:lnTo>
                      <a:cubicBezTo>
                        <a:pt x="0" y="190107"/>
                        <a:pt x="190095" y="0"/>
                        <a:pt x="4245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" name="フリーフォーム: 図形 4">
                  <a:extLst>
                    <a:ext uri="{FF2B5EF4-FFF2-40B4-BE49-F238E27FC236}">
                      <a16:creationId xmlns:a16="http://schemas.microsoft.com/office/drawing/2014/main" id="{44F5DBF5-8093-2996-2DDA-9EA8D3464D76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0 w 748844"/>
                    <a:gd name="connsiteY0" fmla="*/ 0 h 673992"/>
                    <a:gd name="connsiteX1" fmla="*/ 748845 w 748844"/>
                    <a:gd name="connsiteY1" fmla="*/ 0 h 673992"/>
                    <a:gd name="connsiteX2" fmla="*/ 748845 w 748844"/>
                    <a:gd name="connsiteY2" fmla="*/ 673993 h 673992"/>
                    <a:gd name="connsiteX3" fmla="*/ 0 w 748844"/>
                    <a:gd name="connsiteY3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8844" h="673992">
                      <a:moveTo>
                        <a:pt x="0" y="0"/>
                      </a:moveTo>
                      <a:lnTo>
                        <a:pt x="748845" y="0"/>
                      </a:lnTo>
                      <a:lnTo>
                        <a:pt x="748845" y="673993"/>
                      </a:lnTo>
                      <a:lnTo>
                        <a:pt x="0" y="673993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6" name="フリーフォーム: 図形 5">
                  <a:extLst>
                    <a:ext uri="{FF2B5EF4-FFF2-40B4-BE49-F238E27FC236}">
                      <a16:creationId xmlns:a16="http://schemas.microsoft.com/office/drawing/2014/main" id="{F9865E59-FD50-5628-BE67-A76C91052985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397126 w 748844"/>
                    <a:gd name="connsiteY0" fmla="*/ 89725 h 673992"/>
                    <a:gd name="connsiteX1" fmla="*/ 483055 w 748844"/>
                    <a:gd name="connsiteY1" fmla="*/ 10952 h 673992"/>
                    <a:gd name="connsiteX2" fmla="*/ 510856 w 748844"/>
                    <a:gd name="connsiteY2" fmla="*/ 0 h 673992"/>
                    <a:gd name="connsiteX3" fmla="*/ 704533 w 748844"/>
                    <a:gd name="connsiteY3" fmla="*/ 0 h 673992"/>
                    <a:gd name="connsiteX4" fmla="*/ 748845 w 748844"/>
                    <a:gd name="connsiteY4" fmla="*/ 45410 h 673992"/>
                    <a:gd name="connsiteX5" fmla="*/ 748845 w 748844"/>
                    <a:gd name="connsiteY5" fmla="*/ 89725 h 673992"/>
                    <a:gd name="connsiteX6" fmla="*/ 0 w 748844"/>
                    <a:gd name="connsiteY6" fmla="*/ 673993 h 673992"/>
                    <a:gd name="connsiteX7" fmla="*/ 0 w 748844"/>
                    <a:gd name="connsiteY7" fmla="*/ 167319 h 673992"/>
                    <a:gd name="connsiteX8" fmla="*/ 43891 w 748844"/>
                    <a:gd name="connsiteY8" fmla="*/ 123593 h 673992"/>
                    <a:gd name="connsiteX9" fmla="*/ 748845 w 748844"/>
                    <a:gd name="connsiteY9" fmla="*/ 123593 h 673992"/>
                    <a:gd name="connsiteX10" fmla="*/ 748845 w 748844"/>
                    <a:gd name="connsiteY10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8844" h="673992">
                      <a:moveTo>
                        <a:pt x="397126" y="89725"/>
                      </a:moveTo>
                      <a:lnTo>
                        <a:pt x="483055" y="10952"/>
                      </a:lnTo>
                      <a:cubicBezTo>
                        <a:pt x="490890" y="4212"/>
                        <a:pt x="499988" y="169"/>
                        <a:pt x="510856" y="0"/>
                      </a:cubicBezTo>
                      <a:lnTo>
                        <a:pt x="704533" y="0"/>
                      </a:lnTo>
                      <a:cubicBezTo>
                        <a:pt x="724751" y="0"/>
                        <a:pt x="748845" y="16766"/>
                        <a:pt x="748845" y="45410"/>
                      </a:cubicBezTo>
                      <a:lnTo>
                        <a:pt x="748845" y="89725"/>
                      </a:lnTo>
                      <a:close/>
                      <a:moveTo>
                        <a:pt x="0" y="673993"/>
                      </a:moveTo>
                      <a:lnTo>
                        <a:pt x="0" y="167319"/>
                      </a:lnTo>
                      <a:cubicBezTo>
                        <a:pt x="0" y="142465"/>
                        <a:pt x="22409" y="123593"/>
                        <a:pt x="43891" y="123593"/>
                      </a:cubicBezTo>
                      <a:lnTo>
                        <a:pt x="748845" y="123593"/>
                      </a:lnTo>
                      <a:lnTo>
                        <a:pt x="748845" y="673993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7" name="フリーフォーム: 図形 6">
                  <a:extLst>
                    <a:ext uri="{FF2B5EF4-FFF2-40B4-BE49-F238E27FC236}">
                      <a16:creationId xmlns:a16="http://schemas.microsoft.com/office/drawing/2014/main" id="{56B1622A-8159-44F4-E65F-1640C885622E}"/>
                    </a:ext>
                  </a:extLst>
                </p:cNvPr>
                <p:cNvSpPr/>
                <p:nvPr/>
              </p:nvSpPr>
              <p:spPr>
                <a:xfrm>
                  <a:off x="3285515" y="1118069"/>
                  <a:ext cx="1357254" cy="336996"/>
                </a:xfrm>
                <a:custGeom>
                  <a:avLst/>
                  <a:gdLst>
                    <a:gd name="connsiteX0" fmla="*/ 0 w 1357254"/>
                    <a:gd name="connsiteY0" fmla="*/ 0 h 336996"/>
                    <a:gd name="connsiteX1" fmla="*/ 1357255 w 1357254"/>
                    <a:gd name="connsiteY1" fmla="*/ 0 h 336996"/>
                    <a:gd name="connsiteX2" fmla="*/ 1357255 w 1357254"/>
                    <a:gd name="connsiteY2" fmla="*/ 336996 h 336996"/>
                    <a:gd name="connsiteX3" fmla="*/ 0 w 1357254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254" h="336996">
                      <a:moveTo>
                        <a:pt x="0" y="0"/>
                      </a:moveTo>
                      <a:lnTo>
                        <a:pt x="1357255" y="0"/>
                      </a:lnTo>
                      <a:lnTo>
                        <a:pt x="1357255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67A76411-38F6-3007-9FCC-560847D743F5}"/>
                    </a:ext>
                  </a:extLst>
                </p:cNvPr>
                <p:cNvSpPr txBox="1"/>
                <p:nvPr/>
              </p:nvSpPr>
              <p:spPr>
                <a:xfrm>
                  <a:off x="3206435" y="1135394"/>
                  <a:ext cx="10471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main.py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A03C742F-2709-95F2-99DA-54A40B0B1AA4}"/>
                    </a:ext>
                  </a:extLst>
                </p:cNvPr>
                <p:cNvSpPr/>
                <p:nvPr/>
              </p:nvSpPr>
              <p:spPr>
                <a:xfrm>
                  <a:off x="2864295" y="1039718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16840A5A-8DC6-FB94-46DD-E6D0F2687330}"/>
                    </a:ext>
                  </a:extLst>
                </p:cNvPr>
                <p:cNvSpPr/>
                <p:nvPr/>
              </p:nvSpPr>
              <p:spPr>
                <a:xfrm>
                  <a:off x="3130927" y="1062549"/>
                  <a:ext cx="65626" cy="67989"/>
                </a:xfrm>
                <a:custGeom>
                  <a:avLst/>
                  <a:gdLst>
                    <a:gd name="connsiteX0" fmla="*/ 0 w 65626"/>
                    <a:gd name="connsiteY0" fmla="*/ 67989 h 67989"/>
                    <a:gd name="connsiteX1" fmla="*/ 0 w 65626"/>
                    <a:gd name="connsiteY1" fmla="*/ 0 h 67989"/>
                    <a:gd name="connsiteX2" fmla="*/ 65626 w 65626"/>
                    <a:gd name="connsiteY2" fmla="*/ 67989 h 67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9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D176B9B2-6F53-4E73-5B99-C9E5D57E78D7}"/>
                    </a:ext>
                  </a:extLst>
                </p:cNvPr>
                <p:cNvSpPr/>
                <p:nvPr/>
              </p:nvSpPr>
              <p:spPr>
                <a:xfrm>
                  <a:off x="1422796" y="539194"/>
                  <a:ext cx="1010927" cy="336996"/>
                </a:xfrm>
                <a:custGeom>
                  <a:avLst/>
                  <a:gdLst>
                    <a:gd name="connsiteX0" fmla="*/ 0 w 1010927"/>
                    <a:gd name="connsiteY0" fmla="*/ 0 h 336996"/>
                    <a:gd name="connsiteX1" fmla="*/ 1010928 w 1010927"/>
                    <a:gd name="connsiteY1" fmla="*/ 0 h 336996"/>
                    <a:gd name="connsiteX2" fmla="*/ 1010928 w 1010927"/>
                    <a:gd name="connsiteY2" fmla="*/ 336996 h 336996"/>
                    <a:gd name="connsiteX3" fmla="*/ 0 w 1010927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0927" h="336996">
                      <a:moveTo>
                        <a:pt x="0" y="0"/>
                      </a:moveTo>
                      <a:lnTo>
                        <a:pt x="1010928" y="0"/>
                      </a:lnTo>
                      <a:lnTo>
                        <a:pt x="1010928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6666A8D-3BBB-0F1E-A48D-8AFA798C7307}"/>
                    </a:ext>
                  </a:extLst>
                </p:cNvPr>
                <p:cNvSpPr txBox="1"/>
                <p:nvPr/>
              </p:nvSpPr>
              <p:spPr>
                <a:xfrm>
                  <a:off x="1402843" y="556591"/>
                  <a:ext cx="1161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directory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A1FA49D1-D1A4-C7B9-09FA-2696AD66297C}"/>
                    </a:ext>
                  </a:extLst>
                </p:cNvPr>
                <p:cNvSpPr/>
                <p:nvPr/>
              </p:nvSpPr>
              <p:spPr>
                <a:xfrm>
                  <a:off x="673951" y="1305860"/>
                  <a:ext cx="1853367" cy="1727106"/>
                </a:xfrm>
                <a:custGeom>
                  <a:avLst/>
                  <a:gdLst>
                    <a:gd name="connsiteX0" fmla="*/ 1594318 w 1853367"/>
                    <a:gd name="connsiteY0" fmla="*/ 0 h 1727106"/>
                    <a:gd name="connsiteX1" fmla="*/ 1853368 w 1853367"/>
                    <a:gd name="connsiteY1" fmla="*/ 259066 h 1727106"/>
                    <a:gd name="connsiteX2" fmla="*/ 1853368 w 1853367"/>
                    <a:gd name="connsiteY2" fmla="*/ 1468041 h 1727106"/>
                    <a:gd name="connsiteX3" fmla="*/ 1594318 w 1853367"/>
                    <a:gd name="connsiteY3" fmla="*/ 1727106 h 1727106"/>
                    <a:gd name="connsiteX4" fmla="*/ 259050 w 1853367"/>
                    <a:gd name="connsiteY4" fmla="*/ 1727106 h 1727106"/>
                    <a:gd name="connsiteX5" fmla="*/ 0 w 1853367"/>
                    <a:gd name="connsiteY5" fmla="*/ 1468041 h 1727106"/>
                    <a:gd name="connsiteX6" fmla="*/ 0 w 1853367"/>
                    <a:gd name="connsiteY6" fmla="*/ 259066 h 1727106"/>
                    <a:gd name="connsiteX7" fmla="*/ 259050 w 1853367"/>
                    <a:gd name="connsiteY7" fmla="*/ 0 h 172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1727106">
                      <a:moveTo>
                        <a:pt x="1594318" y="0"/>
                      </a:moveTo>
                      <a:cubicBezTo>
                        <a:pt x="1737387" y="0"/>
                        <a:pt x="1853368" y="115988"/>
                        <a:pt x="1853368" y="259066"/>
                      </a:cubicBezTo>
                      <a:lnTo>
                        <a:pt x="1853368" y="1468041"/>
                      </a:lnTo>
                      <a:cubicBezTo>
                        <a:pt x="1853368" y="1611119"/>
                        <a:pt x="1737387" y="1727106"/>
                        <a:pt x="1594318" y="1727106"/>
                      </a:cubicBezTo>
                      <a:lnTo>
                        <a:pt x="259050" y="1727106"/>
                      </a:lnTo>
                      <a:cubicBezTo>
                        <a:pt x="115981" y="1727106"/>
                        <a:pt x="0" y="1611119"/>
                        <a:pt x="0" y="1468041"/>
                      </a:cubicBezTo>
                      <a:lnTo>
                        <a:pt x="0" y="259066"/>
                      </a:lnTo>
                      <a:cubicBezTo>
                        <a:pt x="0" y="115988"/>
                        <a:pt x="115981" y="0"/>
                        <a:pt x="2590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4" name="フリーフォーム: 図形 13">
                  <a:extLst>
                    <a:ext uri="{FF2B5EF4-FFF2-40B4-BE49-F238E27FC236}">
                      <a16:creationId xmlns:a16="http://schemas.microsoft.com/office/drawing/2014/main" id="{6F4AF377-1AFB-6AD6-EE7C-9E0924766408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43953457-46D2-81DB-D4A9-6804F46B3805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D559A4A9-4711-3CC5-D5CE-E42D9019DBEF}"/>
                    </a:ext>
                  </a:extLst>
                </p:cNvPr>
                <p:cNvSpPr/>
                <p:nvPr/>
              </p:nvSpPr>
              <p:spPr>
                <a:xfrm>
                  <a:off x="3130927" y="1671586"/>
                  <a:ext cx="65626" cy="67988"/>
                </a:xfrm>
                <a:custGeom>
                  <a:avLst/>
                  <a:gdLst>
                    <a:gd name="connsiteX0" fmla="*/ 0 w 65626"/>
                    <a:gd name="connsiteY0" fmla="*/ 67989 h 67988"/>
                    <a:gd name="connsiteX1" fmla="*/ 0 w 65626"/>
                    <a:gd name="connsiteY1" fmla="*/ 0 h 67988"/>
                    <a:gd name="connsiteX2" fmla="*/ 65626 w 65626"/>
                    <a:gd name="connsiteY2" fmla="*/ 67989 h 6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8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2CE091DC-2AE5-67D7-844A-FD8853E89380}"/>
                    </a:ext>
                  </a:extLst>
                </p:cNvPr>
                <p:cNvSpPr/>
                <p:nvPr/>
              </p:nvSpPr>
              <p:spPr>
                <a:xfrm>
                  <a:off x="3285515" y="1748168"/>
                  <a:ext cx="1377810" cy="336996"/>
                </a:xfrm>
                <a:custGeom>
                  <a:avLst/>
                  <a:gdLst>
                    <a:gd name="connsiteX0" fmla="*/ 0 w 1377810"/>
                    <a:gd name="connsiteY0" fmla="*/ 0 h 336996"/>
                    <a:gd name="connsiteX1" fmla="*/ 1377810 w 1377810"/>
                    <a:gd name="connsiteY1" fmla="*/ 0 h 336996"/>
                    <a:gd name="connsiteX2" fmla="*/ 1377810 w 1377810"/>
                    <a:gd name="connsiteY2" fmla="*/ 336996 h 336996"/>
                    <a:gd name="connsiteX3" fmla="*/ 0 w 1377810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7810" h="336996">
                      <a:moveTo>
                        <a:pt x="0" y="0"/>
                      </a:moveTo>
                      <a:lnTo>
                        <a:pt x="1377810" y="0"/>
                      </a:lnTo>
                      <a:lnTo>
                        <a:pt x="1377810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0D6DFDE6-7E10-DF7E-5DB8-5A7457604C4E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35A1D1DB-29B2-D730-6002-3839E26DF2D6}"/>
                    </a:ext>
                  </a:extLst>
                </p:cNvPr>
                <p:cNvSpPr/>
                <p:nvPr/>
              </p:nvSpPr>
              <p:spPr>
                <a:xfrm>
                  <a:off x="1090454" y="1937729"/>
                  <a:ext cx="1020279" cy="336996"/>
                </a:xfrm>
                <a:custGeom>
                  <a:avLst/>
                  <a:gdLst>
                    <a:gd name="connsiteX0" fmla="*/ 0 w 1020279"/>
                    <a:gd name="connsiteY0" fmla="*/ 0 h 336996"/>
                    <a:gd name="connsiteX1" fmla="*/ 1020279 w 1020279"/>
                    <a:gd name="connsiteY1" fmla="*/ 0 h 336996"/>
                    <a:gd name="connsiteX2" fmla="*/ 1020279 w 1020279"/>
                    <a:gd name="connsiteY2" fmla="*/ 336996 h 336996"/>
                    <a:gd name="connsiteX3" fmla="*/ 0 w 1020279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0279" h="336996">
                      <a:moveTo>
                        <a:pt x="0" y="0"/>
                      </a:moveTo>
                      <a:lnTo>
                        <a:pt x="1020279" y="0"/>
                      </a:lnTo>
                      <a:lnTo>
                        <a:pt x="1020279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ADFAC119-9107-F3F9-3EA0-81152D0A5DEA}"/>
                    </a:ext>
                  </a:extLst>
                </p:cNvPr>
                <p:cNvSpPr/>
                <p:nvPr/>
              </p:nvSpPr>
              <p:spPr>
                <a:xfrm>
                  <a:off x="3622491" y="2632784"/>
                  <a:ext cx="926683" cy="336996"/>
                </a:xfrm>
                <a:custGeom>
                  <a:avLst/>
                  <a:gdLst>
                    <a:gd name="connsiteX0" fmla="*/ 0 w 926683"/>
                    <a:gd name="connsiteY0" fmla="*/ 0 h 336996"/>
                    <a:gd name="connsiteX1" fmla="*/ 926684 w 926683"/>
                    <a:gd name="connsiteY1" fmla="*/ 0 h 336996"/>
                    <a:gd name="connsiteX2" fmla="*/ 926684 w 926683"/>
                    <a:gd name="connsiteY2" fmla="*/ 336996 h 336996"/>
                    <a:gd name="connsiteX3" fmla="*/ 0 w 926683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6683" h="336996">
                      <a:moveTo>
                        <a:pt x="0" y="0"/>
                      </a:moveTo>
                      <a:lnTo>
                        <a:pt x="926684" y="0"/>
                      </a:lnTo>
                      <a:lnTo>
                        <a:pt x="926684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2FA1BAE-E1B3-6DA6-F9F2-FBFEE548D3BD}"/>
                  </a:ext>
                </a:extLst>
              </p:cNvPr>
              <p:cNvGrpSpPr/>
              <p:nvPr/>
            </p:nvGrpSpPr>
            <p:grpSpPr>
              <a:xfrm>
                <a:off x="4488141" y="6085758"/>
                <a:ext cx="1133960" cy="1077218"/>
                <a:chOff x="4488141" y="6085758"/>
                <a:chExt cx="1133960" cy="1077218"/>
              </a:xfrm>
            </p:grpSpPr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04DBE21-1999-A570-3A4B-90379308F485}"/>
                    </a:ext>
                  </a:extLst>
                </p:cNvPr>
                <p:cNvSpPr txBox="1"/>
                <p:nvPr/>
              </p:nvSpPr>
              <p:spPr>
                <a:xfrm>
                  <a:off x="4499448" y="6085758"/>
                  <a:ext cx="1122653" cy="107721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ja-JP" altLang="en-US" sz="16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・</a:t>
                  </a:r>
                  <a:r>
                    <a:rPr lang="en-US" altLang="ja-JP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dataset</a:t>
                  </a:r>
                </a:p>
                <a:p>
                  <a:pPr algn="just" fontAlgn="base"/>
                  <a:r>
                    <a:rPr lang="ja-JP" altLang="en-US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・</a:t>
                  </a:r>
                  <a:r>
                    <a:rPr lang="en-US" altLang="ja-JP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docs</a:t>
                  </a:r>
                </a:p>
                <a:p>
                  <a:pPr algn="just" fontAlgn="base"/>
                  <a:r>
                    <a:rPr lang="ja-JP" altLang="en-US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・</a:t>
                  </a:r>
                  <a:r>
                    <a:rPr lang="en-US" altLang="ja-JP" sz="1600" b="1" kern="100" dirty="0" err="1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ucgrb</a:t>
                  </a:r>
                  <a:endPara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  <a:p>
                  <a:pPr algn="just" fontAlgn="base"/>
                  <a:r>
                    <a:rPr lang="en-US" altLang="ja-JP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151538F8-553F-90C4-BFE1-F78A4A0744A5}"/>
                    </a:ext>
                  </a:extLst>
                </p:cNvPr>
                <p:cNvSpPr/>
                <p:nvPr/>
              </p:nvSpPr>
              <p:spPr>
                <a:xfrm>
                  <a:off x="4488141" y="6117409"/>
                  <a:ext cx="267944" cy="241151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0" name="フリーフォーム: 図形 19">
                  <a:extLst>
                    <a:ext uri="{FF2B5EF4-FFF2-40B4-BE49-F238E27FC236}">
                      <a16:creationId xmlns:a16="http://schemas.microsoft.com/office/drawing/2014/main" id="{000E9E7C-D0D7-0972-ACCD-2FDD3B327859}"/>
                    </a:ext>
                  </a:extLst>
                </p:cNvPr>
                <p:cNvSpPr/>
                <p:nvPr/>
              </p:nvSpPr>
              <p:spPr>
                <a:xfrm>
                  <a:off x="4488141" y="6371217"/>
                  <a:ext cx="267944" cy="241151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3E177779-E11B-EA2A-2FE8-87AE225B5CBC}"/>
                    </a:ext>
                  </a:extLst>
                </p:cNvPr>
                <p:cNvSpPr/>
                <p:nvPr/>
              </p:nvSpPr>
              <p:spPr>
                <a:xfrm>
                  <a:off x="4488141" y="6623064"/>
                  <a:ext cx="267944" cy="241151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E331070-6B1E-8227-3FCA-CAADF49A5DAC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1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CBEDA946-61D9-EAEC-7539-B02CD2962843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156C96B-F0F2-C588-9264-B55FAF395B7B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3400425" y="4242752"/>
              <a:chExt cx="5391150" cy="3706495"/>
            </a:xfrm>
          </p:grpSpPr>
          <p:grpSp>
            <p:nvGrpSpPr>
              <p:cNvPr id="2" name="グラフィックス 2">
                <a:extLst>
                  <a:ext uri="{FF2B5EF4-FFF2-40B4-BE49-F238E27FC236}">
                    <a16:creationId xmlns:a16="http://schemas.microsoft.com/office/drawing/2014/main" id="{FB8381D7-FE23-9AC4-8141-AB951AAF122B}"/>
                  </a:ext>
                </a:extLst>
              </p:cNvPr>
              <p:cNvGrpSpPr/>
              <p:nvPr/>
            </p:nvGrpSpPr>
            <p:grpSpPr>
              <a:xfrm>
                <a:off x="3400425" y="4242752"/>
                <a:ext cx="5391150" cy="3706495"/>
                <a:chOff x="0" y="0"/>
                <a:chExt cx="5391615" cy="3706960"/>
              </a:xfrm>
            </p:grpSpPr>
            <p:sp>
              <p:nvSpPr>
                <p:cNvPr id="3" name="フリーフォーム: 図形 2">
                  <a:extLst>
                    <a:ext uri="{FF2B5EF4-FFF2-40B4-BE49-F238E27FC236}">
                      <a16:creationId xmlns:a16="http://schemas.microsoft.com/office/drawing/2014/main" id="{99475AC9-A26C-567A-1D41-23A382497F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391615" cy="3706960"/>
                </a:xfrm>
                <a:custGeom>
                  <a:avLst/>
                  <a:gdLst>
                    <a:gd name="connsiteX0" fmla="*/ 0 w 5391615"/>
                    <a:gd name="connsiteY0" fmla="*/ 0 h 3706960"/>
                    <a:gd name="connsiteX1" fmla="*/ 5391616 w 5391615"/>
                    <a:gd name="connsiteY1" fmla="*/ 0 h 3706960"/>
                    <a:gd name="connsiteX2" fmla="*/ 5391616 w 5391615"/>
                    <a:gd name="connsiteY2" fmla="*/ 3706960 h 3706960"/>
                    <a:gd name="connsiteX3" fmla="*/ 0 w 5391615"/>
                    <a:gd name="connsiteY3" fmla="*/ 3706960 h 3706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1615" h="3706960">
                      <a:moveTo>
                        <a:pt x="0" y="0"/>
                      </a:moveTo>
                      <a:lnTo>
                        <a:pt x="5391616" y="0"/>
                      </a:lnTo>
                      <a:lnTo>
                        <a:pt x="5391616" y="3706960"/>
                      </a:lnTo>
                      <a:lnTo>
                        <a:pt x="0" y="37069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" name="フリーフォーム: 図形 3">
                  <a:extLst>
                    <a:ext uri="{FF2B5EF4-FFF2-40B4-BE49-F238E27FC236}">
                      <a16:creationId xmlns:a16="http://schemas.microsoft.com/office/drawing/2014/main" id="{88A34D78-8CD3-4C64-A646-D040EC97834A}"/>
                    </a:ext>
                  </a:extLst>
                </p:cNvPr>
                <p:cNvSpPr/>
                <p:nvPr/>
              </p:nvSpPr>
              <p:spPr>
                <a:xfrm>
                  <a:off x="336975" y="539194"/>
                  <a:ext cx="4717663" cy="2830769"/>
                </a:xfrm>
                <a:custGeom>
                  <a:avLst/>
                  <a:gdLst>
                    <a:gd name="connsiteX0" fmla="*/ 4293074 w 4717663"/>
                    <a:gd name="connsiteY0" fmla="*/ 0 h 2830769"/>
                    <a:gd name="connsiteX1" fmla="*/ 4717664 w 4717663"/>
                    <a:gd name="connsiteY1" fmla="*/ 424615 h 2830769"/>
                    <a:gd name="connsiteX2" fmla="*/ 4717664 w 4717663"/>
                    <a:gd name="connsiteY2" fmla="*/ 2406154 h 2830769"/>
                    <a:gd name="connsiteX3" fmla="*/ 4293074 w 4717663"/>
                    <a:gd name="connsiteY3" fmla="*/ 2830770 h 2830769"/>
                    <a:gd name="connsiteX4" fmla="*/ 424590 w 4717663"/>
                    <a:gd name="connsiteY4" fmla="*/ 2830770 h 2830769"/>
                    <a:gd name="connsiteX5" fmla="*/ 0 w 4717663"/>
                    <a:gd name="connsiteY5" fmla="*/ 2406154 h 2830769"/>
                    <a:gd name="connsiteX6" fmla="*/ 0 w 4717663"/>
                    <a:gd name="connsiteY6" fmla="*/ 424616 h 2830769"/>
                    <a:gd name="connsiteX7" fmla="*/ 424590 w 4717663"/>
                    <a:gd name="connsiteY7" fmla="*/ 0 h 283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17663" h="2830769">
                      <a:moveTo>
                        <a:pt x="4293074" y="0"/>
                      </a:moveTo>
                      <a:cubicBezTo>
                        <a:pt x="4527568" y="0"/>
                        <a:pt x="4717664" y="190107"/>
                        <a:pt x="4717664" y="424615"/>
                      </a:cubicBezTo>
                      <a:lnTo>
                        <a:pt x="4717664" y="2406154"/>
                      </a:lnTo>
                      <a:cubicBezTo>
                        <a:pt x="4717664" y="2640663"/>
                        <a:pt x="4527569" y="2830770"/>
                        <a:pt x="4293074" y="2830770"/>
                      </a:cubicBezTo>
                      <a:lnTo>
                        <a:pt x="424590" y="2830770"/>
                      </a:lnTo>
                      <a:cubicBezTo>
                        <a:pt x="190095" y="2830770"/>
                        <a:pt x="0" y="2640663"/>
                        <a:pt x="0" y="2406154"/>
                      </a:cubicBezTo>
                      <a:lnTo>
                        <a:pt x="0" y="424616"/>
                      </a:lnTo>
                      <a:cubicBezTo>
                        <a:pt x="0" y="190107"/>
                        <a:pt x="190095" y="0"/>
                        <a:pt x="4245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" name="フリーフォーム: 図形 4">
                  <a:extLst>
                    <a:ext uri="{FF2B5EF4-FFF2-40B4-BE49-F238E27FC236}">
                      <a16:creationId xmlns:a16="http://schemas.microsoft.com/office/drawing/2014/main" id="{44F5DBF5-8093-2996-2DDA-9EA8D3464D76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0 w 748844"/>
                    <a:gd name="connsiteY0" fmla="*/ 0 h 673992"/>
                    <a:gd name="connsiteX1" fmla="*/ 748845 w 748844"/>
                    <a:gd name="connsiteY1" fmla="*/ 0 h 673992"/>
                    <a:gd name="connsiteX2" fmla="*/ 748845 w 748844"/>
                    <a:gd name="connsiteY2" fmla="*/ 673993 h 673992"/>
                    <a:gd name="connsiteX3" fmla="*/ 0 w 748844"/>
                    <a:gd name="connsiteY3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8844" h="673992">
                      <a:moveTo>
                        <a:pt x="0" y="0"/>
                      </a:moveTo>
                      <a:lnTo>
                        <a:pt x="748845" y="0"/>
                      </a:lnTo>
                      <a:lnTo>
                        <a:pt x="748845" y="673993"/>
                      </a:lnTo>
                      <a:lnTo>
                        <a:pt x="0" y="673993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6" name="フリーフォーム: 図形 5">
                  <a:extLst>
                    <a:ext uri="{FF2B5EF4-FFF2-40B4-BE49-F238E27FC236}">
                      <a16:creationId xmlns:a16="http://schemas.microsoft.com/office/drawing/2014/main" id="{F9865E59-FD50-5628-BE67-A76C91052985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397126 w 748844"/>
                    <a:gd name="connsiteY0" fmla="*/ 89725 h 673992"/>
                    <a:gd name="connsiteX1" fmla="*/ 483055 w 748844"/>
                    <a:gd name="connsiteY1" fmla="*/ 10952 h 673992"/>
                    <a:gd name="connsiteX2" fmla="*/ 510856 w 748844"/>
                    <a:gd name="connsiteY2" fmla="*/ 0 h 673992"/>
                    <a:gd name="connsiteX3" fmla="*/ 704533 w 748844"/>
                    <a:gd name="connsiteY3" fmla="*/ 0 h 673992"/>
                    <a:gd name="connsiteX4" fmla="*/ 748845 w 748844"/>
                    <a:gd name="connsiteY4" fmla="*/ 45410 h 673992"/>
                    <a:gd name="connsiteX5" fmla="*/ 748845 w 748844"/>
                    <a:gd name="connsiteY5" fmla="*/ 89725 h 673992"/>
                    <a:gd name="connsiteX6" fmla="*/ 0 w 748844"/>
                    <a:gd name="connsiteY6" fmla="*/ 673993 h 673992"/>
                    <a:gd name="connsiteX7" fmla="*/ 0 w 748844"/>
                    <a:gd name="connsiteY7" fmla="*/ 167319 h 673992"/>
                    <a:gd name="connsiteX8" fmla="*/ 43891 w 748844"/>
                    <a:gd name="connsiteY8" fmla="*/ 123593 h 673992"/>
                    <a:gd name="connsiteX9" fmla="*/ 748845 w 748844"/>
                    <a:gd name="connsiteY9" fmla="*/ 123593 h 673992"/>
                    <a:gd name="connsiteX10" fmla="*/ 748845 w 748844"/>
                    <a:gd name="connsiteY10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8844" h="673992">
                      <a:moveTo>
                        <a:pt x="397126" y="89725"/>
                      </a:moveTo>
                      <a:lnTo>
                        <a:pt x="483055" y="10952"/>
                      </a:lnTo>
                      <a:cubicBezTo>
                        <a:pt x="490890" y="4212"/>
                        <a:pt x="499988" y="169"/>
                        <a:pt x="510856" y="0"/>
                      </a:cubicBezTo>
                      <a:lnTo>
                        <a:pt x="704533" y="0"/>
                      </a:lnTo>
                      <a:cubicBezTo>
                        <a:pt x="724751" y="0"/>
                        <a:pt x="748845" y="16766"/>
                        <a:pt x="748845" y="45410"/>
                      </a:cubicBezTo>
                      <a:lnTo>
                        <a:pt x="748845" y="89725"/>
                      </a:lnTo>
                      <a:close/>
                      <a:moveTo>
                        <a:pt x="0" y="673993"/>
                      </a:moveTo>
                      <a:lnTo>
                        <a:pt x="0" y="167319"/>
                      </a:lnTo>
                      <a:cubicBezTo>
                        <a:pt x="0" y="142465"/>
                        <a:pt x="22409" y="123593"/>
                        <a:pt x="43891" y="123593"/>
                      </a:cubicBezTo>
                      <a:lnTo>
                        <a:pt x="748845" y="123593"/>
                      </a:lnTo>
                      <a:lnTo>
                        <a:pt x="748845" y="673993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7" name="フリーフォーム: 図形 6">
                  <a:extLst>
                    <a:ext uri="{FF2B5EF4-FFF2-40B4-BE49-F238E27FC236}">
                      <a16:creationId xmlns:a16="http://schemas.microsoft.com/office/drawing/2014/main" id="{56B1622A-8159-44F4-E65F-1640C885622E}"/>
                    </a:ext>
                  </a:extLst>
                </p:cNvPr>
                <p:cNvSpPr/>
                <p:nvPr/>
              </p:nvSpPr>
              <p:spPr>
                <a:xfrm>
                  <a:off x="3285515" y="1118069"/>
                  <a:ext cx="1357254" cy="336996"/>
                </a:xfrm>
                <a:custGeom>
                  <a:avLst/>
                  <a:gdLst>
                    <a:gd name="connsiteX0" fmla="*/ 0 w 1357254"/>
                    <a:gd name="connsiteY0" fmla="*/ 0 h 336996"/>
                    <a:gd name="connsiteX1" fmla="*/ 1357255 w 1357254"/>
                    <a:gd name="connsiteY1" fmla="*/ 0 h 336996"/>
                    <a:gd name="connsiteX2" fmla="*/ 1357255 w 1357254"/>
                    <a:gd name="connsiteY2" fmla="*/ 336996 h 336996"/>
                    <a:gd name="connsiteX3" fmla="*/ 0 w 1357254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254" h="336996">
                      <a:moveTo>
                        <a:pt x="0" y="0"/>
                      </a:moveTo>
                      <a:lnTo>
                        <a:pt x="1357255" y="0"/>
                      </a:lnTo>
                      <a:lnTo>
                        <a:pt x="1357255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67A76411-38F6-3007-9FCC-560847D743F5}"/>
                    </a:ext>
                  </a:extLst>
                </p:cNvPr>
                <p:cNvSpPr txBox="1"/>
                <p:nvPr/>
              </p:nvSpPr>
              <p:spPr>
                <a:xfrm>
                  <a:off x="3206435" y="1135394"/>
                  <a:ext cx="10471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main.py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A03C742F-2709-95F2-99DA-54A40B0B1AA4}"/>
                    </a:ext>
                  </a:extLst>
                </p:cNvPr>
                <p:cNvSpPr/>
                <p:nvPr/>
              </p:nvSpPr>
              <p:spPr>
                <a:xfrm>
                  <a:off x="2864295" y="1039718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16840A5A-8DC6-FB94-46DD-E6D0F2687330}"/>
                    </a:ext>
                  </a:extLst>
                </p:cNvPr>
                <p:cNvSpPr/>
                <p:nvPr/>
              </p:nvSpPr>
              <p:spPr>
                <a:xfrm>
                  <a:off x="3130927" y="1062549"/>
                  <a:ext cx="65626" cy="67989"/>
                </a:xfrm>
                <a:custGeom>
                  <a:avLst/>
                  <a:gdLst>
                    <a:gd name="connsiteX0" fmla="*/ 0 w 65626"/>
                    <a:gd name="connsiteY0" fmla="*/ 67989 h 67989"/>
                    <a:gd name="connsiteX1" fmla="*/ 0 w 65626"/>
                    <a:gd name="connsiteY1" fmla="*/ 0 h 67989"/>
                    <a:gd name="connsiteX2" fmla="*/ 65626 w 65626"/>
                    <a:gd name="connsiteY2" fmla="*/ 67989 h 67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9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D176B9B2-6F53-4E73-5B99-C9E5D57E78D7}"/>
                    </a:ext>
                  </a:extLst>
                </p:cNvPr>
                <p:cNvSpPr/>
                <p:nvPr/>
              </p:nvSpPr>
              <p:spPr>
                <a:xfrm>
                  <a:off x="1422796" y="539194"/>
                  <a:ext cx="1010927" cy="336996"/>
                </a:xfrm>
                <a:custGeom>
                  <a:avLst/>
                  <a:gdLst>
                    <a:gd name="connsiteX0" fmla="*/ 0 w 1010927"/>
                    <a:gd name="connsiteY0" fmla="*/ 0 h 336996"/>
                    <a:gd name="connsiteX1" fmla="*/ 1010928 w 1010927"/>
                    <a:gd name="connsiteY1" fmla="*/ 0 h 336996"/>
                    <a:gd name="connsiteX2" fmla="*/ 1010928 w 1010927"/>
                    <a:gd name="connsiteY2" fmla="*/ 336996 h 336996"/>
                    <a:gd name="connsiteX3" fmla="*/ 0 w 1010927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0927" h="336996">
                      <a:moveTo>
                        <a:pt x="0" y="0"/>
                      </a:moveTo>
                      <a:lnTo>
                        <a:pt x="1010928" y="0"/>
                      </a:lnTo>
                      <a:lnTo>
                        <a:pt x="1010928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6666A8D-3BBB-0F1E-A48D-8AFA798C7307}"/>
                    </a:ext>
                  </a:extLst>
                </p:cNvPr>
                <p:cNvSpPr txBox="1"/>
                <p:nvPr/>
              </p:nvSpPr>
              <p:spPr>
                <a:xfrm>
                  <a:off x="1402843" y="556591"/>
                  <a:ext cx="1161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directory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A1FA49D1-D1A4-C7B9-09FA-2696AD66297C}"/>
                    </a:ext>
                  </a:extLst>
                </p:cNvPr>
                <p:cNvSpPr/>
                <p:nvPr/>
              </p:nvSpPr>
              <p:spPr>
                <a:xfrm>
                  <a:off x="673951" y="1305860"/>
                  <a:ext cx="1853367" cy="1727106"/>
                </a:xfrm>
                <a:custGeom>
                  <a:avLst/>
                  <a:gdLst>
                    <a:gd name="connsiteX0" fmla="*/ 1594318 w 1853367"/>
                    <a:gd name="connsiteY0" fmla="*/ 0 h 1727106"/>
                    <a:gd name="connsiteX1" fmla="*/ 1853368 w 1853367"/>
                    <a:gd name="connsiteY1" fmla="*/ 259066 h 1727106"/>
                    <a:gd name="connsiteX2" fmla="*/ 1853368 w 1853367"/>
                    <a:gd name="connsiteY2" fmla="*/ 1468041 h 1727106"/>
                    <a:gd name="connsiteX3" fmla="*/ 1594318 w 1853367"/>
                    <a:gd name="connsiteY3" fmla="*/ 1727106 h 1727106"/>
                    <a:gd name="connsiteX4" fmla="*/ 259050 w 1853367"/>
                    <a:gd name="connsiteY4" fmla="*/ 1727106 h 1727106"/>
                    <a:gd name="connsiteX5" fmla="*/ 0 w 1853367"/>
                    <a:gd name="connsiteY5" fmla="*/ 1468041 h 1727106"/>
                    <a:gd name="connsiteX6" fmla="*/ 0 w 1853367"/>
                    <a:gd name="connsiteY6" fmla="*/ 259066 h 1727106"/>
                    <a:gd name="connsiteX7" fmla="*/ 259050 w 1853367"/>
                    <a:gd name="connsiteY7" fmla="*/ 0 h 172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1727106">
                      <a:moveTo>
                        <a:pt x="1594318" y="0"/>
                      </a:moveTo>
                      <a:cubicBezTo>
                        <a:pt x="1737387" y="0"/>
                        <a:pt x="1853368" y="115988"/>
                        <a:pt x="1853368" y="259066"/>
                      </a:cubicBezTo>
                      <a:lnTo>
                        <a:pt x="1853368" y="1468041"/>
                      </a:lnTo>
                      <a:cubicBezTo>
                        <a:pt x="1853368" y="1611119"/>
                        <a:pt x="1737387" y="1727106"/>
                        <a:pt x="1594318" y="1727106"/>
                      </a:cubicBezTo>
                      <a:lnTo>
                        <a:pt x="259050" y="1727106"/>
                      </a:lnTo>
                      <a:cubicBezTo>
                        <a:pt x="115981" y="1727106"/>
                        <a:pt x="0" y="1611119"/>
                        <a:pt x="0" y="1468041"/>
                      </a:cubicBezTo>
                      <a:lnTo>
                        <a:pt x="0" y="259066"/>
                      </a:lnTo>
                      <a:cubicBezTo>
                        <a:pt x="0" y="115988"/>
                        <a:pt x="115981" y="0"/>
                        <a:pt x="2590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4" name="フリーフォーム: 図形 13">
                  <a:extLst>
                    <a:ext uri="{FF2B5EF4-FFF2-40B4-BE49-F238E27FC236}">
                      <a16:creationId xmlns:a16="http://schemas.microsoft.com/office/drawing/2014/main" id="{6F4AF377-1AFB-6AD6-EE7C-9E0924766408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43953457-46D2-81DB-D4A9-6804F46B3805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42E9082-C012-4D91-EADC-C2B81F330D68}"/>
                    </a:ext>
                  </a:extLst>
                </p:cNvPr>
                <p:cNvSpPr/>
                <p:nvPr/>
              </p:nvSpPr>
              <p:spPr>
                <a:xfrm>
                  <a:off x="2864295" y="1648754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D559A4A9-4711-3CC5-D5CE-E42D9019DBEF}"/>
                    </a:ext>
                  </a:extLst>
                </p:cNvPr>
                <p:cNvSpPr/>
                <p:nvPr/>
              </p:nvSpPr>
              <p:spPr>
                <a:xfrm>
                  <a:off x="3130927" y="1671586"/>
                  <a:ext cx="65626" cy="67988"/>
                </a:xfrm>
                <a:custGeom>
                  <a:avLst/>
                  <a:gdLst>
                    <a:gd name="connsiteX0" fmla="*/ 0 w 65626"/>
                    <a:gd name="connsiteY0" fmla="*/ 67989 h 67988"/>
                    <a:gd name="connsiteX1" fmla="*/ 0 w 65626"/>
                    <a:gd name="connsiteY1" fmla="*/ 0 h 67988"/>
                    <a:gd name="connsiteX2" fmla="*/ 65626 w 65626"/>
                    <a:gd name="connsiteY2" fmla="*/ 67989 h 6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8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2CE091DC-2AE5-67D7-844A-FD8853E89380}"/>
                    </a:ext>
                  </a:extLst>
                </p:cNvPr>
                <p:cNvSpPr/>
                <p:nvPr/>
              </p:nvSpPr>
              <p:spPr>
                <a:xfrm>
                  <a:off x="3285515" y="1748168"/>
                  <a:ext cx="1377810" cy="336996"/>
                </a:xfrm>
                <a:custGeom>
                  <a:avLst/>
                  <a:gdLst>
                    <a:gd name="connsiteX0" fmla="*/ 0 w 1377810"/>
                    <a:gd name="connsiteY0" fmla="*/ 0 h 336996"/>
                    <a:gd name="connsiteX1" fmla="*/ 1377810 w 1377810"/>
                    <a:gd name="connsiteY1" fmla="*/ 0 h 336996"/>
                    <a:gd name="connsiteX2" fmla="*/ 1377810 w 1377810"/>
                    <a:gd name="connsiteY2" fmla="*/ 336996 h 336996"/>
                    <a:gd name="connsiteX3" fmla="*/ 0 w 1377810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7810" h="336996">
                      <a:moveTo>
                        <a:pt x="0" y="0"/>
                      </a:moveTo>
                      <a:lnTo>
                        <a:pt x="1377810" y="0"/>
                      </a:lnTo>
                      <a:lnTo>
                        <a:pt x="1377810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ADFE9BE-0F9E-B006-287F-C909797594AC}"/>
                    </a:ext>
                  </a:extLst>
                </p:cNvPr>
                <p:cNvSpPr txBox="1"/>
                <p:nvPr/>
              </p:nvSpPr>
              <p:spPr>
                <a:xfrm>
                  <a:off x="3206435" y="1765414"/>
                  <a:ext cx="13265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config.yml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フリーフォーム: 図形 19">
                  <a:extLst>
                    <a:ext uri="{FF2B5EF4-FFF2-40B4-BE49-F238E27FC236}">
                      <a16:creationId xmlns:a16="http://schemas.microsoft.com/office/drawing/2014/main" id="{A98A640B-11F3-D5A9-F46F-DB7268516A55}"/>
                    </a:ext>
                  </a:extLst>
                </p:cNvPr>
                <p:cNvSpPr/>
                <p:nvPr/>
              </p:nvSpPr>
              <p:spPr>
                <a:xfrm>
                  <a:off x="2864295" y="2569597"/>
                  <a:ext cx="1853367" cy="463370"/>
                </a:xfrm>
                <a:custGeom>
                  <a:avLst/>
                  <a:gdLst>
                    <a:gd name="connsiteX0" fmla="*/ 1783867 w 1853367"/>
                    <a:gd name="connsiteY0" fmla="*/ 0 h 463370"/>
                    <a:gd name="connsiteX1" fmla="*/ 1853368 w 1853367"/>
                    <a:gd name="connsiteY1" fmla="*/ 69506 h 463370"/>
                    <a:gd name="connsiteX2" fmla="*/ 1853368 w 1853367"/>
                    <a:gd name="connsiteY2" fmla="*/ 393865 h 463370"/>
                    <a:gd name="connsiteX3" fmla="*/ 1783867 w 1853367"/>
                    <a:gd name="connsiteY3" fmla="*/ 463370 h 463370"/>
                    <a:gd name="connsiteX4" fmla="*/ 69501 w 1853367"/>
                    <a:gd name="connsiteY4" fmla="*/ 463370 h 463370"/>
                    <a:gd name="connsiteX5" fmla="*/ 0 w 1853367"/>
                    <a:gd name="connsiteY5" fmla="*/ 393865 h 463370"/>
                    <a:gd name="connsiteX6" fmla="*/ 0 w 1853367"/>
                    <a:gd name="connsiteY6" fmla="*/ 69506 h 463370"/>
                    <a:gd name="connsiteX7" fmla="*/ 69501 w 1853367"/>
                    <a:gd name="connsiteY7" fmla="*/ 0 h 46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463370">
                      <a:moveTo>
                        <a:pt x="1783867" y="0"/>
                      </a:moveTo>
                      <a:cubicBezTo>
                        <a:pt x="1822251" y="0"/>
                        <a:pt x="1853368" y="31119"/>
                        <a:pt x="1853368" y="69506"/>
                      </a:cubicBezTo>
                      <a:lnTo>
                        <a:pt x="1853368" y="393865"/>
                      </a:lnTo>
                      <a:cubicBezTo>
                        <a:pt x="1853368" y="432251"/>
                        <a:pt x="1822251" y="463370"/>
                        <a:pt x="1783867" y="463370"/>
                      </a:cubicBezTo>
                      <a:lnTo>
                        <a:pt x="69501" y="463370"/>
                      </a:lnTo>
                      <a:cubicBezTo>
                        <a:pt x="31117" y="463370"/>
                        <a:pt x="0" y="432251"/>
                        <a:pt x="0" y="393865"/>
                      </a:cubicBezTo>
                      <a:lnTo>
                        <a:pt x="0" y="69506"/>
                      </a:lnTo>
                      <a:cubicBezTo>
                        <a:pt x="0" y="31119"/>
                        <a:pt x="31117" y="0"/>
                        <a:pt x="695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0D6DFDE6-7E10-DF7E-5DB8-5A7457604C4E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84BB04F2-7CE2-5B42-0CB0-15694E804ECB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35A1D1DB-29B2-D730-6002-3839E26DF2D6}"/>
                    </a:ext>
                  </a:extLst>
                </p:cNvPr>
                <p:cNvSpPr/>
                <p:nvPr/>
              </p:nvSpPr>
              <p:spPr>
                <a:xfrm>
                  <a:off x="1090454" y="1937729"/>
                  <a:ext cx="1020279" cy="336996"/>
                </a:xfrm>
                <a:custGeom>
                  <a:avLst/>
                  <a:gdLst>
                    <a:gd name="connsiteX0" fmla="*/ 0 w 1020279"/>
                    <a:gd name="connsiteY0" fmla="*/ 0 h 336996"/>
                    <a:gd name="connsiteX1" fmla="*/ 1020279 w 1020279"/>
                    <a:gd name="connsiteY1" fmla="*/ 0 h 336996"/>
                    <a:gd name="connsiteX2" fmla="*/ 1020279 w 1020279"/>
                    <a:gd name="connsiteY2" fmla="*/ 336996 h 336996"/>
                    <a:gd name="connsiteX3" fmla="*/ 0 w 1020279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0279" h="336996">
                      <a:moveTo>
                        <a:pt x="0" y="0"/>
                      </a:moveTo>
                      <a:lnTo>
                        <a:pt x="1020279" y="0"/>
                      </a:lnTo>
                      <a:lnTo>
                        <a:pt x="1020279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ADFAC119-9107-F3F9-3EA0-81152D0A5DEA}"/>
                    </a:ext>
                  </a:extLst>
                </p:cNvPr>
                <p:cNvSpPr/>
                <p:nvPr/>
              </p:nvSpPr>
              <p:spPr>
                <a:xfrm>
                  <a:off x="3622491" y="2632784"/>
                  <a:ext cx="926683" cy="336996"/>
                </a:xfrm>
                <a:custGeom>
                  <a:avLst/>
                  <a:gdLst>
                    <a:gd name="connsiteX0" fmla="*/ 0 w 926683"/>
                    <a:gd name="connsiteY0" fmla="*/ 0 h 336996"/>
                    <a:gd name="connsiteX1" fmla="*/ 926684 w 926683"/>
                    <a:gd name="connsiteY1" fmla="*/ 0 h 336996"/>
                    <a:gd name="connsiteX2" fmla="*/ 926684 w 926683"/>
                    <a:gd name="connsiteY2" fmla="*/ 336996 h 336996"/>
                    <a:gd name="connsiteX3" fmla="*/ 0 w 926683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6683" h="336996">
                      <a:moveTo>
                        <a:pt x="0" y="0"/>
                      </a:moveTo>
                      <a:lnTo>
                        <a:pt x="926684" y="0"/>
                      </a:lnTo>
                      <a:lnTo>
                        <a:pt x="926684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B29C87C-C67B-B080-CAA4-C25171AD25FF}"/>
                    </a:ext>
                  </a:extLst>
                </p:cNvPr>
                <p:cNvSpPr txBox="1"/>
                <p:nvPr/>
              </p:nvSpPr>
              <p:spPr>
                <a:xfrm>
                  <a:off x="3543382" y="2649918"/>
                  <a:ext cx="653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data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57EE2B-5905-65AA-3153-4E5B7E7359EB}"/>
                  </a:ext>
                </a:extLst>
              </p:cNvPr>
              <p:cNvSpPr txBox="1"/>
              <p:nvPr/>
            </p:nvSpPr>
            <p:spPr>
              <a:xfrm>
                <a:off x="4499448" y="6085758"/>
                <a:ext cx="1122653" cy="107721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dataset</a:t>
                </a:r>
              </a:p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docs</a:t>
                </a:r>
              </a:p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 err="1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ucgrb</a:t>
                </a:r>
                <a:endPara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  <a:p>
                <a:pPr algn="just" fontAlgn="base"/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4A577B9E-6AC4-5C36-4E0E-00C9646BACD0}"/>
                  </a:ext>
                </a:extLst>
              </p:cNvPr>
              <p:cNvSpPr/>
              <p:nvPr/>
            </p:nvSpPr>
            <p:spPr>
              <a:xfrm>
                <a:off x="4488141" y="6371217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3930CDA-9272-2B71-1086-2239B0D44FC3}"/>
                  </a:ext>
                </a:extLst>
              </p:cNvPr>
              <p:cNvSpPr/>
              <p:nvPr/>
            </p:nvSpPr>
            <p:spPr>
              <a:xfrm>
                <a:off x="4488141" y="6623064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EA641BF2-0F12-2E1D-E735-1593E0DC03AD}"/>
                  </a:ext>
                </a:extLst>
              </p:cNvPr>
              <p:cNvSpPr/>
              <p:nvPr/>
            </p:nvSpPr>
            <p:spPr>
              <a:xfrm>
                <a:off x="4488141" y="6117409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983A11B-0CAD-0784-92A2-A53F920E25A1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78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17490E0-CFB7-0BC1-607F-13142F27EFFB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8549CCB9-3F1E-4B94-8F02-3D3E597B64D6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3400425" y="4242752"/>
              <a:chExt cx="5391150" cy="3706495"/>
            </a:xfrm>
          </p:grpSpPr>
          <p:grpSp>
            <p:nvGrpSpPr>
              <p:cNvPr id="2" name="グラフィックス 2">
                <a:extLst>
                  <a:ext uri="{FF2B5EF4-FFF2-40B4-BE49-F238E27FC236}">
                    <a16:creationId xmlns:a16="http://schemas.microsoft.com/office/drawing/2014/main" id="{FB8381D7-FE23-9AC4-8141-AB951AAF122B}"/>
                  </a:ext>
                </a:extLst>
              </p:cNvPr>
              <p:cNvGrpSpPr/>
              <p:nvPr/>
            </p:nvGrpSpPr>
            <p:grpSpPr>
              <a:xfrm>
                <a:off x="3400425" y="4242752"/>
                <a:ext cx="5391150" cy="3706495"/>
                <a:chOff x="0" y="0"/>
                <a:chExt cx="5391615" cy="3706960"/>
              </a:xfrm>
            </p:grpSpPr>
            <p:sp>
              <p:nvSpPr>
                <p:cNvPr id="3" name="フリーフォーム: 図形 2">
                  <a:extLst>
                    <a:ext uri="{FF2B5EF4-FFF2-40B4-BE49-F238E27FC236}">
                      <a16:creationId xmlns:a16="http://schemas.microsoft.com/office/drawing/2014/main" id="{99475AC9-A26C-567A-1D41-23A382497F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391615" cy="3706960"/>
                </a:xfrm>
                <a:custGeom>
                  <a:avLst/>
                  <a:gdLst>
                    <a:gd name="connsiteX0" fmla="*/ 0 w 5391615"/>
                    <a:gd name="connsiteY0" fmla="*/ 0 h 3706960"/>
                    <a:gd name="connsiteX1" fmla="*/ 5391616 w 5391615"/>
                    <a:gd name="connsiteY1" fmla="*/ 0 h 3706960"/>
                    <a:gd name="connsiteX2" fmla="*/ 5391616 w 5391615"/>
                    <a:gd name="connsiteY2" fmla="*/ 3706960 h 3706960"/>
                    <a:gd name="connsiteX3" fmla="*/ 0 w 5391615"/>
                    <a:gd name="connsiteY3" fmla="*/ 3706960 h 3706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1615" h="3706960">
                      <a:moveTo>
                        <a:pt x="0" y="0"/>
                      </a:moveTo>
                      <a:lnTo>
                        <a:pt x="5391616" y="0"/>
                      </a:lnTo>
                      <a:lnTo>
                        <a:pt x="5391616" y="3706960"/>
                      </a:lnTo>
                      <a:lnTo>
                        <a:pt x="0" y="37069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" name="フリーフォーム: 図形 3">
                  <a:extLst>
                    <a:ext uri="{FF2B5EF4-FFF2-40B4-BE49-F238E27FC236}">
                      <a16:creationId xmlns:a16="http://schemas.microsoft.com/office/drawing/2014/main" id="{88A34D78-8CD3-4C64-A646-D040EC97834A}"/>
                    </a:ext>
                  </a:extLst>
                </p:cNvPr>
                <p:cNvSpPr/>
                <p:nvPr/>
              </p:nvSpPr>
              <p:spPr>
                <a:xfrm>
                  <a:off x="336975" y="539194"/>
                  <a:ext cx="4717663" cy="2830769"/>
                </a:xfrm>
                <a:custGeom>
                  <a:avLst/>
                  <a:gdLst>
                    <a:gd name="connsiteX0" fmla="*/ 4293074 w 4717663"/>
                    <a:gd name="connsiteY0" fmla="*/ 0 h 2830769"/>
                    <a:gd name="connsiteX1" fmla="*/ 4717664 w 4717663"/>
                    <a:gd name="connsiteY1" fmla="*/ 424615 h 2830769"/>
                    <a:gd name="connsiteX2" fmla="*/ 4717664 w 4717663"/>
                    <a:gd name="connsiteY2" fmla="*/ 2406154 h 2830769"/>
                    <a:gd name="connsiteX3" fmla="*/ 4293074 w 4717663"/>
                    <a:gd name="connsiteY3" fmla="*/ 2830770 h 2830769"/>
                    <a:gd name="connsiteX4" fmla="*/ 424590 w 4717663"/>
                    <a:gd name="connsiteY4" fmla="*/ 2830770 h 2830769"/>
                    <a:gd name="connsiteX5" fmla="*/ 0 w 4717663"/>
                    <a:gd name="connsiteY5" fmla="*/ 2406154 h 2830769"/>
                    <a:gd name="connsiteX6" fmla="*/ 0 w 4717663"/>
                    <a:gd name="connsiteY6" fmla="*/ 424616 h 2830769"/>
                    <a:gd name="connsiteX7" fmla="*/ 424590 w 4717663"/>
                    <a:gd name="connsiteY7" fmla="*/ 0 h 283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17663" h="2830769">
                      <a:moveTo>
                        <a:pt x="4293074" y="0"/>
                      </a:moveTo>
                      <a:cubicBezTo>
                        <a:pt x="4527568" y="0"/>
                        <a:pt x="4717664" y="190107"/>
                        <a:pt x="4717664" y="424615"/>
                      </a:cubicBezTo>
                      <a:lnTo>
                        <a:pt x="4717664" y="2406154"/>
                      </a:lnTo>
                      <a:cubicBezTo>
                        <a:pt x="4717664" y="2640663"/>
                        <a:pt x="4527569" y="2830770"/>
                        <a:pt x="4293074" y="2830770"/>
                      </a:cubicBezTo>
                      <a:lnTo>
                        <a:pt x="424590" y="2830770"/>
                      </a:lnTo>
                      <a:cubicBezTo>
                        <a:pt x="190095" y="2830770"/>
                        <a:pt x="0" y="2640663"/>
                        <a:pt x="0" y="2406154"/>
                      </a:cubicBezTo>
                      <a:lnTo>
                        <a:pt x="0" y="424616"/>
                      </a:lnTo>
                      <a:cubicBezTo>
                        <a:pt x="0" y="190107"/>
                        <a:pt x="190095" y="0"/>
                        <a:pt x="4245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" name="フリーフォーム: 図形 4">
                  <a:extLst>
                    <a:ext uri="{FF2B5EF4-FFF2-40B4-BE49-F238E27FC236}">
                      <a16:creationId xmlns:a16="http://schemas.microsoft.com/office/drawing/2014/main" id="{44F5DBF5-8093-2996-2DDA-9EA8D3464D76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0 w 748844"/>
                    <a:gd name="connsiteY0" fmla="*/ 0 h 673992"/>
                    <a:gd name="connsiteX1" fmla="*/ 748845 w 748844"/>
                    <a:gd name="connsiteY1" fmla="*/ 0 h 673992"/>
                    <a:gd name="connsiteX2" fmla="*/ 748845 w 748844"/>
                    <a:gd name="connsiteY2" fmla="*/ 673993 h 673992"/>
                    <a:gd name="connsiteX3" fmla="*/ 0 w 748844"/>
                    <a:gd name="connsiteY3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8844" h="673992">
                      <a:moveTo>
                        <a:pt x="0" y="0"/>
                      </a:moveTo>
                      <a:lnTo>
                        <a:pt x="748845" y="0"/>
                      </a:lnTo>
                      <a:lnTo>
                        <a:pt x="748845" y="673993"/>
                      </a:lnTo>
                      <a:lnTo>
                        <a:pt x="0" y="673993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6" name="フリーフォーム: 図形 5">
                  <a:extLst>
                    <a:ext uri="{FF2B5EF4-FFF2-40B4-BE49-F238E27FC236}">
                      <a16:creationId xmlns:a16="http://schemas.microsoft.com/office/drawing/2014/main" id="{F9865E59-FD50-5628-BE67-A76C91052985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397126 w 748844"/>
                    <a:gd name="connsiteY0" fmla="*/ 89725 h 673992"/>
                    <a:gd name="connsiteX1" fmla="*/ 483055 w 748844"/>
                    <a:gd name="connsiteY1" fmla="*/ 10952 h 673992"/>
                    <a:gd name="connsiteX2" fmla="*/ 510856 w 748844"/>
                    <a:gd name="connsiteY2" fmla="*/ 0 h 673992"/>
                    <a:gd name="connsiteX3" fmla="*/ 704533 w 748844"/>
                    <a:gd name="connsiteY3" fmla="*/ 0 h 673992"/>
                    <a:gd name="connsiteX4" fmla="*/ 748845 w 748844"/>
                    <a:gd name="connsiteY4" fmla="*/ 45410 h 673992"/>
                    <a:gd name="connsiteX5" fmla="*/ 748845 w 748844"/>
                    <a:gd name="connsiteY5" fmla="*/ 89725 h 673992"/>
                    <a:gd name="connsiteX6" fmla="*/ 0 w 748844"/>
                    <a:gd name="connsiteY6" fmla="*/ 673993 h 673992"/>
                    <a:gd name="connsiteX7" fmla="*/ 0 w 748844"/>
                    <a:gd name="connsiteY7" fmla="*/ 167319 h 673992"/>
                    <a:gd name="connsiteX8" fmla="*/ 43891 w 748844"/>
                    <a:gd name="connsiteY8" fmla="*/ 123593 h 673992"/>
                    <a:gd name="connsiteX9" fmla="*/ 748845 w 748844"/>
                    <a:gd name="connsiteY9" fmla="*/ 123593 h 673992"/>
                    <a:gd name="connsiteX10" fmla="*/ 748845 w 748844"/>
                    <a:gd name="connsiteY10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8844" h="673992">
                      <a:moveTo>
                        <a:pt x="397126" y="89725"/>
                      </a:moveTo>
                      <a:lnTo>
                        <a:pt x="483055" y="10952"/>
                      </a:lnTo>
                      <a:cubicBezTo>
                        <a:pt x="490890" y="4212"/>
                        <a:pt x="499988" y="169"/>
                        <a:pt x="510856" y="0"/>
                      </a:cubicBezTo>
                      <a:lnTo>
                        <a:pt x="704533" y="0"/>
                      </a:lnTo>
                      <a:cubicBezTo>
                        <a:pt x="724751" y="0"/>
                        <a:pt x="748845" y="16766"/>
                        <a:pt x="748845" y="45410"/>
                      </a:cubicBezTo>
                      <a:lnTo>
                        <a:pt x="748845" y="89725"/>
                      </a:lnTo>
                      <a:close/>
                      <a:moveTo>
                        <a:pt x="0" y="673993"/>
                      </a:moveTo>
                      <a:lnTo>
                        <a:pt x="0" y="167319"/>
                      </a:lnTo>
                      <a:cubicBezTo>
                        <a:pt x="0" y="142465"/>
                        <a:pt x="22409" y="123593"/>
                        <a:pt x="43891" y="123593"/>
                      </a:cubicBezTo>
                      <a:lnTo>
                        <a:pt x="748845" y="123593"/>
                      </a:lnTo>
                      <a:lnTo>
                        <a:pt x="748845" y="673993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7" name="フリーフォーム: 図形 6">
                  <a:extLst>
                    <a:ext uri="{FF2B5EF4-FFF2-40B4-BE49-F238E27FC236}">
                      <a16:creationId xmlns:a16="http://schemas.microsoft.com/office/drawing/2014/main" id="{56B1622A-8159-44F4-E65F-1640C885622E}"/>
                    </a:ext>
                  </a:extLst>
                </p:cNvPr>
                <p:cNvSpPr/>
                <p:nvPr/>
              </p:nvSpPr>
              <p:spPr>
                <a:xfrm>
                  <a:off x="3285515" y="1118069"/>
                  <a:ext cx="1357254" cy="336996"/>
                </a:xfrm>
                <a:custGeom>
                  <a:avLst/>
                  <a:gdLst>
                    <a:gd name="connsiteX0" fmla="*/ 0 w 1357254"/>
                    <a:gd name="connsiteY0" fmla="*/ 0 h 336996"/>
                    <a:gd name="connsiteX1" fmla="*/ 1357255 w 1357254"/>
                    <a:gd name="connsiteY1" fmla="*/ 0 h 336996"/>
                    <a:gd name="connsiteX2" fmla="*/ 1357255 w 1357254"/>
                    <a:gd name="connsiteY2" fmla="*/ 336996 h 336996"/>
                    <a:gd name="connsiteX3" fmla="*/ 0 w 1357254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254" h="336996">
                      <a:moveTo>
                        <a:pt x="0" y="0"/>
                      </a:moveTo>
                      <a:lnTo>
                        <a:pt x="1357255" y="0"/>
                      </a:lnTo>
                      <a:lnTo>
                        <a:pt x="1357255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67A76411-38F6-3007-9FCC-560847D743F5}"/>
                    </a:ext>
                  </a:extLst>
                </p:cNvPr>
                <p:cNvSpPr txBox="1"/>
                <p:nvPr/>
              </p:nvSpPr>
              <p:spPr>
                <a:xfrm>
                  <a:off x="3206435" y="1135394"/>
                  <a:ext cx="10471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main.py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A03C742F-2709-95F2-99DA-54A40B0B1AA4}"/>
                    </a:ext>
                  </a:extLst>
                </p:cNvPr>
                <p:cNvSpPr/>
                <p:nvPr/>
              </p:nvSpPr>
              <p:spPr>
                <a:xfrm>
                  <a:off x="2864295" y="1039718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16840A5A-8DC6-FB94-46DD-E6D0F2687330}"/>
                    </a:ext>
                  </a:extLst>
                </p:cNvPr>
                <p:cNvSpPr/>
                <p:nvPr/>
              </p:nvSpPr>
              <p:spPr>
                <a:xfrm>
                  <a:off x="3130927" y="1062549"/>
                  <a:ext cx="65626" cy="67989"/>
                </a:xfrm>
                <a:custGeom>
                  <a:avLst/>
                  <a:gdLst>
                    <a:gd name="connsiteX0" fmla="*/ 0 w 65626"/>
                    <a:gd name="connsiteY0" fmla="*/ 67989 h 67989"/>
                    <a:gd name="connsiteX1" fmla="*/ 0 w 65626"/>
                    <a:gd name="connsiteY1" fmla="*/ 0 h 67989"/>
                    <a:gd name="connsiteX2" fmla="*/ 65626 w 65626"/>
                    <a:gd name="connsiteY2" fmla="*/ 67989 h 67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9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D176B9B2-6F53-4E73-5B99-C9E5D57E78D7}"/>
                    </a:ext>
                  </a:extLst>
                </p:cNvPr>
                <p:cNvSpPr/>
                <p:nvPr/>
              </p:nvSpPr>
              <p:spPr>
                <a:xfrm>
                  <a:off x="1422796" y="539194"/>
                  <a:ext cx="1010927" cy="336996"/>
                </a:xfrm>
                <a:custGeom>
                  <a:avLst/>
                  <a:gdLst>
                    <a:gd name="connsiteX0" fmla="*/ 0 w 1010927"/>
                    <a:gd name="connsiteY0" fmla="*/ 0 h 336996"/>
                    <a:gd name="connsiteX1" fmla="*/ 1010928 w 1010927"/>
                    <a:gd name="connsiteY1" fmla="*/ 0 h 336996"/>
                    <a:gd name="connsiteX2" fmla="*/ 1010928 w 1010927"/>
                    <a:gd name="connsiteY2" fmla="*/ 336996 h 336996"/>
                    <a:gd name="connsiteX3" fmla="*/ 0 w 1010927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0927" h="336996">
                      <a:moveTo>
                        <a:pt x="0" y="0"/>
                      </a:moveTo>
                      <a:lnTo>
                        <a:pt x="1010928" y="0"/>
                      </a:lnTo>
                      <a:lnTo>
                        <a:pt x="1010928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6666A8D-3BBB-0F1E-A48D-8AFA798C7307}"/>
                    </a:ext>
                  </a:extLst>
                </p:cNvPr>
                <p:cNvSpPr txBox="1"/>
                <p:nvPr/>
              </p:nvSpPr>
              <p:spPr>
                <a:xfrm>
                  <a:off x="1402843" y="556591"/>
                  <a:ext cx="1161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directory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A1FA49D1-D1A4-C7B9-09FA-2696AD66297C}"/>
                    </a:ext>
                  </a:extLst>
                </p:cNvPr>
                <p:cNvSpPr/>
                <p:nvPr/>
              </p:nvSpPr>
              <p:spPr>
                <a:xfrm>
                  <a:off x="673951" y="1305860"/>
                  <a:ext cx="1853367" cy="1727106"/>
                </a:xfrm>
                <a:custGeom>
                  <a:avLst/>
                  <a:gdLst>
                    <a:gd name="connsiteX0" fmla="*/ 1594318 w 1853367"/>
                    <a:gd name="connsiteY0" fmla="*/ 0 h 1727106"/>
                    <a:gd name="connsiteX1" fmla="*/ 1853368 w 1853367"/>
                    <a:gd name="connsiteY1" fmla="*/ 259066 h 1727106"/>
                    <a:gd name="connsiteX2" fmla="*/ 1853368 w 1853367"/>
                    <a:gd name="connsiteY2" fmla="*/ 1468041 h 1727106"/>
                    <a:gd name="connsiteX3" fmla="*/ 1594318 w 1853367"/>
                    <a:gd name="connsiteY3" fmla="*/ 1727106 h 1727106"/>
                    <a:gd name="connsiteX4" fmla="*/ 259050 w 1853367"/>
                    <a:gd name="connsiteY4" fmla="*/ 1727106 h 1727106"/>
                    <a:gd name="connsiteX5" fmla="*/ 0 w 1853367"/>
                    <a:gd name="connsiteY5" fmla="*/ 1468041 h 1727106"/>
                    <a:gd name="connsiteX6" fmla="*/ 0 w 1853367"/>
                    <a:gd name="connsiteY6" fmla="*/ 259066 h 1727106"/>
                    <a:gd name="connsiteX7" fmla="*/ 259050 w 1853367"/>
                    <a:gd name="connsiteY7" fmla="*/ 0 h 172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1727106">
                      <a:moveTo>
                        <a:pt x="1594318" y="0"/>
                      </a:moveTo>
                      <a:cubicBezTo>
                        <a:pt x="1737387" y="0"/>
                        <a:pt x="1853368" y="115988"/>
                        <a:pt x="1853368" y="259066"/>
                      </a:cubicBezTo>
                      <a:lnTo>
                        <a:pt x="1853368" y="1468041"/>
                      </a:lnTo>
                      <a:cubicBezTo>
                        <a:pt x="1853368" y="1611119"/>
                        <a:pt x="1737387" y="1727106"/>
                        <a:pt x="1594318" y="1727106"/>
                      </a:cubicBezTo>
                      <a:lnTo>
                        <a:pt x="259050" y="1727106"/>
                      </a:lnTo>
                      <a:cubicBezTo>
                        <a:pt x="115981" y="1727106"/>
                        <a:pt x="0" y="1611119"/>
                        <a:pt x="0" y="1468041"/>
                      </a:cubicBezTo>
                      <a:lnTo>
                        <a:pt x="0" y="259066"/>
                      </a:lnTo>
                      <a:cubicBezTo>
                        <a:pt x="0" y="115988"/>
                        <a:pt x="115981" y="0"/>
                        <a:pt x="2590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4" name="フリーフォーム: 図形 13">
                  <a:extLst>
                    <a:ext uri="{FF2B5EF4-FFF2-40B4-BE49-F238E27FC236}">
                      <a16:creationId xmlns:a16="http://schemas.microsoft.com/office/drawing/2014/main" id="{6F4AF377-1AFB-6AD6-EE7C-9E0924766408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43953457-46D2-81DB-D4A9-6804F46B3805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42E9082-C012-4D91-EADC-C2B81F330D68}"/>
                    </a:ext>
                  </a:extLst>
                </p:cNvPr>
                <p:cNvSpPr/>
                <p:nvPr/>
              </p:nvSpPr>
              <p:spPr>
                <a:xfrm>
                  <a:off x="2864295" y="1648754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D559A4A9-4711-3CC5-D5CE-E42D9019DBEF}"/>
                    </a:ext>
                  </a:extLst>
                </p:cNvPr>
                <p:cNvSpPr/>
                <p:nvPr/>
              </p:nvSpPr>
              <p:spPr>
                <a:xfrm>
                  <a:off x="3130927" y="1671586"/>
                  <a:ext cx="65626" cy="67988"/>
                </a:xfrm>
                <a:custGeom>
                  <a:avLst/>
                  <a:gdLst>
                    <a:gd name="connsiteX0" fmla="*/ 0 w 65626"/>
                    <a:gd name="connsiteY0" fmla="*/ 67989 h 67988"/>
                    <a:gd name="connsiteX1" fmla="*/ 0 w 65626"/>
                    <a:gd name="connsiteY1" fmla="*/ 0 h 67988"/>
                    <a:gd name="connsiteX2" fmla="*/ 65626 w 65626"/>
                    <a:gd name="connsiteY2" fmla="*/ 67989 h 6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8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2CE091DC-2AE5-67D7-844A-FD8853E89380}"/>
                    </a:ext>
                  </a:extLst>
                </p:cNvPr>
                <p:cNvSpPr/>
                <p:nvPr/>
              </p:nvSpPr>
              <p:spPr>
                <a:xfrm>
                  <a:off x="3285515" y="1748168"/>
                  <a:ext cx="1377810" cy="336996"/>
                </a:xfrm>
                <a:custGeom>
                  <a:avLst/>
                  <a:gdLst>
                    <a:gd name="connsiteX0" fmla="*/ 0 w 1377810"/>
                    <a:gd name="connsiteY0" fmla="*/ 0 h 336996"/>
                    <a:gd name="connsiteX1" fmla="*/ 1377810 w 1377810"/>
                    <a:gd name="connsiteY1" fmla="*/ 0 h 336996"/>
                    <a:gd name="connsiteX2" fmla="*/ 1377810 w 1377810"/>
                    <a:gd name="connsiteY2" fmla="*/ 336996 h 336996"/>
                    <a:gd name="connsiteX3" fmla="*/ 0 w 1377810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7810" h="336996">
                      <a:moveTo>
                        <a:pt x="0" y="0"/>
                      </a:moveTo>
                      <a:lnTo>
                        <a:pt x="1377810" y="0"/>
                      </a:lnTo>
                      <a:lnTo>
                        <a:pt x="1377810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ADFE9BE-0F9E-B006-287F-C909797594AC}"/>
                    </a:ext>
                  </a:extLst>
                </p:cNvPr>
                <p:cNvSpPr txBox="1"/>
                <p:nvPr/>
              </p:nvSpPr>
              <p:spPr>
                <a:xfrm>
                  <a:off x="3233909" y="1765414"/>
                  <a:ext cx="1595447" cy="36937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FF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config_1.yml</a:t>
                  </a:r>
                  <a:endParaRPr lang="ja-JP" sz="1050" kern="100" dirty="0">
                    <a:solidFill>
                      <a:srgbClr val="FF0000"/>
                    </a:solidFill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フリーフォーム: 図形 19">
                  <a:extLst>
                    <a:ext uri="{FF2B5EF4-FFF2-40B4-BE49-F238E27FC236}">
                      <a16:creationId xmlns:a16="http://schemas.microsoft.com/office/drawing/2014/main" id="{A98A640B-11F3-D5A9-F46F-DB7268516A55}"/>
                    </a:ext>
                  </a:extLst>
                </p:cNvPr>
                <p:cNvSpPr/>
                <p:nvPr/>
              </p:nvSpPr>
              <p:spPr>
                <a:xfrm>
                  <a:off x="2864295" y="2569597"/>
                  <a:ext cx="1853367" cy="463370"/>
                </a:xfrm>
                <a:custGeom>
                  <a:avLst/>
                  <a:gdLst>
                    <a:gd name="connsiteX0" fmla="*/ 1783867 w 1853367"/>
                    <a:gd name="connsiteY0" fmla="*/ 0 h 463370"/>
                    <a:gd name="connsiteX1" fmla="*/ 1853368 w 1853367"/>
                    <a:gd name="connsiteY1" fmla="*/ 69506 h 463370"/>
                    <a:gd name="connsiteX2" fmla="*/ 1853368 w 1853367"/>
                    <a:gd name="connsiteY2" fmla="*/ 393865 h 463370"/>
                    <a:gd name="connsiteX3" fmla="*/ 1783867 w 1853367"/>
                    <a:gd name="connsiteY3" fmla="*/ 463370 h 463370"/>
                    <a:gd name="connsiteX4" fmla="*/ 69501 w 1853367"/>
                    <a:gd name="connsiteY4" fmla="*/ 463370 h 463370"/>
                    <a:gd name="connsiteX5" fmla="*/ 0 w 1853367"/>
                    <a:gd name="connsiteY5" fmla="*/ 393865 h 463370"/>
                    <a:gd name="connsiteX6" fmla="*/ 0 w 1853367"/>
                    <a:gd name="connsiteY6" fmla="*/ 69506 h 463370"/>
                    <a:gd name="connsiteX7" fmla="*/ 69501 w 1853367"/>
                    <a:gd name="connsiteY7" fmla="*/ 0 h 46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463370">
                      <a:moveTo>
                        <a:pt x="1783867" y="0"/>
                      </a:moveTo>
                      <a:cubicBezTo>
                        <a:pt x="1822251" y="0"/>
                        <a:pt x="1853368" y="31119"/>
                        <a:pt x="1853368" y="69506"/>
                      </a:cubicBezTo>
                      <a:lnTo>
                        <a:pt x="1853368" y="393865"/>
                      </a:lnTo>
                      <a:cubicBezTo>
                        <a:pt x="1853368" y="432251"/>
                        <a:pt x="1822251" y="463370"/>
                        <a:pt x="1783867" y="463370"/>
                      </a:cubicBezTo>
                      <a:lnTo>
                        <a:pt x="69501" y="463370"/>
                      </a:lnTo>
                      <a:cubicBezTo>
                        <a:pt x="31117" y="463370"/>
                        <a:pt x="0" y="432251"/>
                        <a:pt x="0" y="393865"/>
                      </a:cubicBezTo>
                      <a:lnTo>
                        <a:pt x="0" y="69506"/>
                      </a:lnTo>
                      <a:cubicBezTo>
                        <a:pt x="0" y="31119"/>
                        <a:pt x="31117" y="0"/>
                        <a:pt x="695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0D6DFDE6-7E10-DF7E-5DB8-5A7457604C4E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84BB04F2-7CE2-5B42-0CB0-15694E804ECB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35A1D1DB-29B2-D730-6002-3839E26DF2D6}"/>
                    </a:ext>
                  </a:extLst>
                </p:cNvPr>
                <p:cNvSpPr/>
                <p:nvPr/>
              </p:nvSpPr>
              <p:spPr>
                <a:xfrm>
                  <a:off x="1090454" y="1937729"/>
                  <a:ext cx="1020279" cy="336996"/>
                </a:xfrm>
                <a:custGeom>
                  <a:avLst/>
                  <a:gdLst>
                    <a:gd name="connsiteX0" fmla="*/ 0 w 1020279"/>
                    <a:gd name="connsiteY0" fmla="*/ 0 h 336996"/>
                    <a:gd name="connsiteX1" fmla="*/ 1020279 w 1020279"/>
                    <a:gd name="connsiteY1" fmla="*/ 0 h 336996"/>
                    <a:gd name="connsiteX2" fmla="*/ 1020279 w 1020279"/>
                    <a:gd name="connsiteY2" fmla="*/ 336996 h 336996"/>
                    <a:gd name="connsiteX3" fmla="*/ 0 w 1020279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0279" h="336996">
                      <a:moveTo>
                        <a:pt x="0" y="0"/>
                      </a:moveTo>
                      <a:lnTo>
                        <a:pt x="1020279" y="0"/>
                      </a:lnTo>
                      <a:lnTo>
                        <a:pt x="1020279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ADFAC119-9107-F3F9-3EA0-81152D0A5DEA}"/>
                    </a:ext>
                  </a:extLst>
                </p:cNvPr>
                <p:cNvSpPr/>
                <p:nvPr/>
              </p:nvSpPr>
              <p:spPr>
                <a:xfrm>
                  <a:off x="3622491" y="2632784"/>
                  <a:ext cx="926683" cy="336996"/>
                </a:xfrm>
                <a:custGeom>
                  <a:avLst/>
                  <a:gdLst>
                    <a:gd name="connsiteX0" fmla="*/ 0 w 926683"/>
                    <a:gd name="connsiteY0" fmla="*/ 0 h 336996"/>
                    <a:gd name="connsiteX1" fmla="*/ 926684 w 926683"/>
                    <a:gd name="connsiteY1" fmla="*/ 0 h 336996"/>
                    <a:gd name="connsiteX2" fmla="*/ 926684 w 926683"/>
                    <a:gd name="connsiteY2" fmla="*/ 336996 h 336996"/>
                    <a:gd name="connsiteX3" fmla="*/ 0 w 926683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6683" h="336996">
                      <a:moveTo>
                        <a:pt x="0" y="0"/>
                      </a:moveTo>
                      <a:lnTo>
                        <a:pt x="926684" y="0"/>
                      </a:lnTo>
                      <a:lnTo>
                        <a:pt x="926684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B29C87C-C67B-B080-CAA4-C25171AD25FF}"/>
                    </a:ext>
                  </a:extLst>
                </p:cNvPr>
                <p:cNvSpPr txBox="1"/>
                <p:nvPr/>
              </p:nvSpPr>
              <p:spPr>
                <a:xfrm>
                  <a:off x="3543382" y="2649918"/>
                  <a:ext cx="653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data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E01E2C4-B846-35DB-51D1-A5B42CE325F5}"/>
                  </a:ext>
                </a:extLst>
              </p:cNvPr>
              <p:cNvSpPr txBox="1"/>
              <p:nvPr/>
            </p:nvSpPr>
            <p:spPr>
              <a:xfrm>
                <a:off x="4499448" y="6085758"/>
                <a:ext cx="1122653" cy="107721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dataset</a:t>
                </a:r>
              </a:p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docs</a:t>
                </a:r>
              </a:p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 err="1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ucgrb</a:t>
                </a:r>
                <a:endPara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  <a:p>
                <a:pPr algn="just" fontAlgn="base"/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41138FFC-FF43-266A-E888-F4FE9B2F6708}"/>
                  </a:ext>
                </a:extLst>
              </p:cNvPr>
              <p:cNvSpPr/>
              <p:nvPr/>
            </p:nvSpPr>
            <p:spPr>
              <a:xfrm>
                <a:off x="4488141" y="6371217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87357C9A-A1D0-DBCF-8003-B8DCB98E6226}"/>
                  </a:ext>
                </a:extLst>
              </p:cNvPr>
              <p:cNvSpPr/>
              <p:nvPr/>
            </p:nvSpPr>
            <p:spPr>
              <a:xfrm>
                <a:off x="4488141" y="6623064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C6873D00-7F17-65CA-BCFC-D6C4368B6FBE}"/>
                  </a:ext>
                </a:extLst>
              </p:cNvPr>
              <p:cNvSpPr/>
              <p:nvPr/>
            </p:nvSpPr>
            <p:spPr>
              <a:xfrm>
                <a:off x="4488141" y="6117409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95FDDE8-F45D-E5E1-20B6-2C76C8C13571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77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9BC0B39-48A0-7628-1F04-1EF899A4E4FC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2" name="グラフィックス 2">
              <a:extLst>
                <a:ext uri="{FF2B5EF4-FFF2-40B4-BE49-F238E27FC236}">
                  <a16:creationId xmlns:a16="http://schemas.microsoft.com/office/drawing/2014/main" id="{FB8381D7-FE23-9AC4-8141-AB951AAF122B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0" y="0"/>
              <a:chExt cx="5391615" cy="3706960"/>
            </a:xfrm>
          </p:grpSpPr>
          <p:sp>
            <p:nvSpPr>
              <p:cNvPr id="3" name="フリーフォーム: 図形 2">
                <a:extLst>
                  <a:ext uri="{FF2B5EF4-FFF2-40B4-BE49-F238E27FC236}">
                    <a16:creationId xmlns:a16="http://schemas.microsoft.com/office/drawing/2014/main" id="{99475AC9-A26C-567A-1D41-23A382497F5E}"/>
                  </a:ext>
                </a:extLst>
              </p:cNvPr>
              <p:cNvSpPr/>
              <p:nvPr/>
            </p:nvSpPr>
            <p:spPr>
              <a:xfrm>
                <a:off x="0" y="0"/>
                <a:ext cx="5391615" cy="3706960"/>
              </a:xfrm>
              <a:custGeom>
                <a:avLst/>
                <a:gdLst>
                  <a:gd name="connsiteX0" fmla="*/ 0 w 5391615"/>
                  <a:gd name="connsiteY0" fmla="*/ 0 h 3706960"/>
                  <a:gd name="connsiteX1" fmla="*/ 5391616 w 5391615"/>
                  <a:gd name="connsiteY1" fmla="*/ 0 h 3706960"/>
                  <a:gd name="connsiteX2" fmla="*/ 5391616 w 5391615"/>
                  <a:gd name="connsiteY2" fmla="*/ 3706960 h 3706960"/>
                  <a:gd name="connsiteX3" fmla="*/ 0 w 5391615"/>
                  <a:gd name="connsiteY3" fmla="*/ 3706960 h 370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615" h="3706960">
                    <a:moveTo>
                      <a:pt x="0" y="0"/>
                    </a:moveTo>
                    <a:lnTo>
                      <a:pt x="5391616" y="0"/>
                    </a:lnTo>
                    <a:lnTo>
                      <a:pt x="5391616" y="3706960"/>
                    </a:lnTo>
                    <a:lnTo>
                      <a:pt x="0" y="3706960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88A34D78-8CD3-4C64-A646-D040EC97834A}"/>
                  </a:ext>
                </a:extLst>
              </p:cNvPr>
              <p:cNvSpPr/>
              <p:nvPr/>
            </p:nvSpPr>
            <p:spPr>
              <a:xfrm>
                <a:off x="336975" y="539194"/>
                <a:ext cx="4717663" cy="2830769"/>
              </a:xfrm>
              <a:custGeom>
                <a:avLst/>
                <a:gdLst>
                  <a:gd name="connsiteX0" fmla="*/ 4293074 w 4717663"/>
                  <a:gd name="connsiteY0" fmla="*/ 0 h 2830769"/>
                  <a:gd name="connsiteX1" fmla="*/ 4717664 w 4717663"/>
                  <a:gd name="connsiteY1" fmla="*/ 424615 h 2830769"/>
                  <a:gd name="connsiteX2" fmla="*/ 4717664 w 4717663"/>
                  <a:gd name="connsiteY2" fmla="*/ 2406154 h 2830769"/>
                  <a:gd name="connsiteX3" fmla="*/ 4293074 w 4717663"/>
                  <a:gd name="connsiteY3" fmla="*/ 2830770 h 2830769"/>
                  <a:gd name="connsiteX4" fmla="*/ 424590 w 4717663"/>
                  <a:gd name="connsiteY4" fmla="*/ 2830770 h 2830769"/>
                  <a:gd name="connsiteX5" fmla="*/ 0 w 4717663"/>
                  <a:gd name="connsiteY5" fmla="*/ 2406154 h 2830769"/>
                  <a:gd name="connsiteX6" fmla="*/ 0 w 4717663"/>
                  <a:gd name="connsiteY6" fmla="*/ 424616 h 2830769"/>
                  <a:gd name="connsiteX7" fmla="*/ 424590 w 4717663"/>
                  <a:gd name="connsiteY7" fmla="*/ 0 h 283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17663" h="2830769">
                    <a:moveTo>
                      <a:pt x="4293074" y="0"/>
                    </a:moveTo>
                    <a:cubicBezTo>
                      <a:pt x="4527568" y="0"/>
                      <a:pt x="4717664" y="190107"/>
                      <a:pt x="4717664" y="424615"/>
                    </a:cubicBezTo>
                    <a:lnTo>
                      <a:pt x="4717664" y="2406154"/>
                    </a:lnTo>
                    <a:cubicBezTo>
                      <a:pt x="4717664" y="2640663"/>
                      <a:pt x="4527569" y="2830770"/>
                      <a:pt x="4293074" y="2830770"/>
                    </a:cubicBezTo>
                    <a:lnTo>
                      <a:pt x="424590" y="2830770"/>
                    </a:lnTo>
                    <a:cubicBezTo>
                      <a:pt x="190095" y="2830770"/>
                      <a:pt x="0" y="2640663"/>
                      <a:pt x="0" y="2406154"/>
                    </a:cubicBezTo>
                    <a:lnTo>
                      <a:pt x="0" y="424616"/>
                    </a:lnTo>
                    <a:cubicBezTo>
                      <a:pt x="0" y="190107"/>
                      <a:pt x="190095" y="0"/>
                      <a:pt x="424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" name="フリーフォーム: 図形 4">
                <a:extLst>
                  <a:ext uri="{FF2B5EF4-FFF2-40B4-BE49-F238E27FC236}">
                    <a16:creationId xmlns:a16="http://schemas.microsoft.com/office/drawing/2014/main" id="{44F5DBF5-8093-2996-2DDA-9EA8D3464D76}"/>
                  </a:ext>
                </a:extLst>
              </p:cNvPr>
              <p:cNvSpPr/>
              <p:nvPr/>
            </p:nvSpPr>
            <p:spPr>
              <a:xfrm>
                <a:off x="673951" y="202197"/>
                <a:ext cx="748844" cy="673992"/>
              </a:xfrm>
              <a:custGeom>
                <a:avLst/>
                <a:gdLst>
                  <a:gd name="connsiteX0" fmla="*/ 0 w 748844"/>
                  <a:gd name="connsiteY0" fmla="*/ 0 h 673992"/>
                  <a:gd name="connsiteX1" fmla="*/ 748845 w 748844"/>
                  <a:gd name="connsiteY1" fmla="*/ 0 h 673992"/>
                  <a:gd name="connsiteX2" fmla="*/ 748845 w 748844"/>
                  <a:gd name="connsiteY2" fmla="*/ 673993 h 673992"/>
                  <a:gd name="connsiteX3" fmla="*/ 0 w 748844"/>
                  <a:gd name="connsiteY3" fmla="*/ 673993 h 67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844" h="673992">
                    <a:moveTo>
                      <a:pt x="0" y="0"/>
                    </a:moveTo>
                    <a:lnTo>
                      <a:pt x="748845" y="0"/>
                    </a:lnTo>
                    <a:lnTo>
                      <a:pt x="748845" y="673993"/>
                    </a:lnTo>
                    <a:lnTo>
                      <a:pt x="0" y="673993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F9865E59-FD50-5628-BE67-A76C91052985}"/>
                  </a:ext>
                </a:extLst>
              </p:cNvPr>
              <p:cNvSpPr/>
              <p:nvPr/>
            </p:nvSpPr>
            <p:spPr>
              <a:xfrm>
                <a:off x="673951" y="202197"/>
                <a:ext cx="748844" cy="673992"/>
              </a:xfrm>
              <a:custGeom>
                <a:avLst/>
                <a:gdLst>
                  <a:gd name="connsiteX0" fmla="*/ 397126 w 748844"/>
                  <a:gd name="connsiteY0" fmla="*/ 89725 h 673992"/>
                  <a:gd name="connsiteX1" fmla="*/ 483055 w 748844"/>
                  <a:gd name="connsiteY1" fmla="*/ 10952 h 673992"/>
                  <a:gd name="connsiteX2" fmla="*/ 510856 w 748844"/>
                  <a:gd name="connsiteY2" fmla="*/ 0 h 673992"/>
                  <a:gd name="connsiteX3" fmla="*/ 704533 w 748844"/>
                  <a:gd name="connsiteY3" fmla="*/ 0 h 673992"/>
                  <a:gd name="connsiteX4" fmla="*/ 748845 w 748844"/>
                  <a:gd name="connsiteY4" fmla="*/ 45410 h 673992"/>
                  <a:gd name="connsiteX5" fmla="*/ 748845 w 748844"/>
                  <a:gd name="connsiteY5" fmla="*/ 89725 h 673992"/>
                  <a:gd name="connsiteX6" fmla="*/ 0 w 748844"/>
                  <a:gd name="connsiteY6" fmla="*/ 673993 h 673992"/>
                  <a:gd name="connsiteX7" fmla="*/ 0 w 748844"/>
                  <a:gd name="connsiteY7" fmla="*/ 167319 h 673992"/>
                  <a:gd name="connsiteX8" fmla="*/ 43891 w 748844"/>
                  <a:gd name="connsiteY8" fmla="*/ 123593 h 673992"/>
                  <a:gd name="connsiteX9" fmla="*/ 748845 w 748844"/>
                  <a:gd name="connsiteY9" fmla="*/ 123593 h 673992"/>
                  <a:gd name="connsiteX10" fmla="*/ 748845 w 748844"/>
                  <a:gd name="connsiteY10" fmla="*/ 673993 h 67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8844" h="673992">
                    <a:moveTo>
                      <a:pt x="397126" y="89725"/>
                    </a:moveTo>
                    <a:lnTo>
                      <a:pt x="483055" y="10952"/>
                    </a:lnTo>
                    <a:cubicBezTo>
                      <a:pt x="490890" y="4212"/>
                      <a:pt x="499988" y="169"/>
                      <a:pt x="510856" y="0"/>
                    </a:cubicBezTo>
                    <a:lnTo>
                      <a:pt x="704533" y="0"/>
                    </a:lnTo>
                    <a:cubicBezTo>
                      <a:pt x="724751" y="0"/>
                      <a:pt x="748845" y="16766"/>
                      <a:pt x="748845" y="45410"/>
                    </a:cubicBezTo>
                    <a:lnTo>
                      <a:pt x="748845" y="89725"/>
                    </a:lnTo>
                    <a:close/>
                    <a:moveTo>
                      <a:pt x="0" y="673993"/>
                    </a:moveTo>
                    <a:lnTo>
                      <a:pt x="0" y="167319"/>
                    </a:lnTo>
                    <a:cubicBezTo>
                      <a:pt x="0" y="142465"/>
                      <a:pt x="22409" y="123593"/>
                      <a:pt x="43891" y="123593"/>
                    </a:cubicBezTo>
                    <a:lnTo>
                      <a:pt x="748845" y="123593"/>
                    </a:lnTo>
                    <a:lnTo>
                      <a:pt x="748845" y="673993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56B1622A-8159-44F4-E65F-1640C885622E}"/>
                  </a:ext>
                </a:extLst>
              </p:cNvPr>
              <p:cNvSpPr/>
              <p:nvPr/>
            </p:nvSpPr>
            <p:spPr>
              <a:xfrm>
                <a:off x="3285515" y="1118069"/>
                <a:ext cx="1357254" cy="336996"/>
              </a:xfrm>
              <a:custGeom>
                <a:avLst/>
                <a:gdLst>
                  <a:gd name="connsiteX0" fmla="*/ 0 w 1357254"/>
                  <a:gd name="connsiteY0" fmla="*/ 0 h 336996"/>
                  <a:gd name="connsiteX1" fmla="*/ 1357255 w 1357254"/>
                  <a:gd name="connsiteY1" fmla="*/ 0 h 336996"/>
                  <a:gd name="connsiteX2" fmla="*/ 1357255 w 1357254"/>
                  <a:gd name="connsiteY2" fmla="*/ 336996 h 336996"/>
                  <a:gd name="connsiteX3" fmla="*/ 0 w 1357254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254" h="336996">
                    <a:moveTo>
                      <a:pt x="0" y="0"/>
                    </a:moveTo>
                    <a:lnTo>
                      <a:pt x="1357255" y="0"/>
                    </a:lnTo>
                    <a:lnTo>
                      <a:pt x="1357255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A76411-38F6-3007-9FCC-560847D743F5}"/>
                  </a:ext>
                </a:extLst>
              </p:cNvPr>
              <p:cNvSpPr txBox="1"/>
              <p:nvPr/>
            </p:nvSpPr>
            <p:spPr>
              <a:xfrm>
                <a:off x="3206435" y="1135394"/>
                <a:ext cx="10471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main.py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A03C742F-2709-95F2-99DA-54A40B0B1AA4}"/>
                  </a:ext>
                </a:extLst>
              </p:cNvPr>
              <p:cNvSpPr/>
              <p:nvPr/>
            </p:nvSpPr>
            <p:spPr>
              <a:xfrm>
                <a:off x="2864295" y="1039718"/>
                <a:ext cx="357531" cy="493615"/>
              </a:xfrm>
              <a:custGeom>
                <a:avLst/>
                <a:gdLst>
                  <a:gd name="connsiteX0" fmla="*/ 45323 w 357531"/>
                  <a:gd name="connsiteY0" fmla="*/ 493615 h 493615"/>
                  <a:gd name="connsiteX1" fmla="*/ 0 w 357531"/>
                  <a:gd name="connsiteY1" fmla="*/ 446857 h 493615"/>
                  <a:gd name="connsiteX2" fmla="*/ 0 w 357531"/>
                  <a:gd name="connsiteY2" fmla="*/ 0 h 493615"/>
                  <a:gd name="connsiteX3" fmla="*/ 267727 w 357531"/>
                  <a:gd name="connsiteY3" fmla="*/ 0 h 493615"/>
                  <a:gd name="connsiteX4" fmla="*/ 357532 w 357531"/>
                  <a:gd name="connsiteY4" fmla="*/ 91073 h 493615"/>
                  <a:gd name="connsiteX5" fmla="*/ 357532 w 357531"/>
                  <a:gd name="connsiteY5" fmla="*/ 493615 h 4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531" h="493615">
                    <a:moveTo>
                      <a:pt x="45323" y="493615"/>
                    </a:moveTo>
                    <a:cubicBezTo>
                      <a:pt x="21988" y="493615"/>
                      <a:pt x="0" y="473227"/>
                      <a:pt x="0" y="446857"/>
                    </a:cubicBezTo>
                    <a:lnTo>
                      <a:pt x="0" y="0"/>
                    </a:lnTo>
                    <a:lnTo>
                      <a:pt x="267727" y="0"/>
                    </a:lnTo>
                    <a:lnTo>
                      <a:pt x="357532" y="91073"/>
                    </a:lnTo>
                    <a:lnTo>
                      <a:pt x="357532" y="493615"/>
                    </a:lnTo>
                    <a:close/>
                  </a:path>
                </a:pathLst>
              </a:custGeom>
              <a:solidFill>
                <a:srgbClr val="4495D1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6840A5A-8DC6-FB94-46DD-E6D0F2687330}"/>
                  </a:ext>
                </a:extLst>
              </p:cNvPr>
              <p:cNvSpPr/>
              <p:nvPr/>
            </p:nvSpPr>
            <p:spPr>
              <a:xfrm>
                <a:off x="3130927" y="1062549"/>
                <a:ext cx="65626" cy="67989"/>
              </a:xfrm>
              <a:custGeom>
                <a:avLst/>
                <a:gdLst>
                  <a:gd name="connsiteX0" fmla="*/ 0 w 65626"/>
                  <a:gd name="connsiteY0" fmla="*/ 67989 h 67989"/>
                  <a:gd name="connsiteX1" fmla="*/ 0 w 65626"/>
                  <a:gd name="connsiteY1" fmla="*/ 0 h 67989"/>
                  <a:gd name="connsiteX2" fmla="*/ 65626 w 65626"/>
                  <a:gd name="connsiteY2" fmla="*/ 67989 h 67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26" h="67989">
                    <a:moveTo>
                      <a:pt x="0" y="67989"/>
                    </a:moveTo>
                    <a:lnTo>
                      <a:pt x="0" y="0"/>
                    </a:lnTo>
                    <a:lnTo>
                      <a:pt x="65626" y="67989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D176B9B2-6F53-4E73-5B99-C9E5D57E78D7}"/>
                  </a:ext>
                </a:extLst>
              </p:cNvPr>
              <p:cNvSpPr/>
              <p:nvPr/>
            </p:nvSpPr>
            <p:spPr>
              <a:xfrm>
                <a:off x="1422796" y="539194"/>
                <a:ext cx="1010927" cy="336996"/>
              </a:xfrm>
              <a:custGeom>
                <a:avLst/>
                <a:gdLst>
                  <a:gd name="connsiteX0" fmla="*/ 0 w 1010927"/>
                  <a:gd name="connsiteY0" fmla="*/ 0 h 336996"/>
                  <a:gd name="connsiteX1" fmla="*/ 1010928 w 1010927"/>
                  <a:gd name="connsiteY1" fmla="*/ 0 h 336996"/>
                  <a:gd name="connsiteX2" fmla="*/ 1010928 w 1010927"/>
                  <a:gd name="connsiteY2" fmla="*/ 336996 h 336996"/>
                  <a:gd name="connsiteX3" fmla="*/ 0 w 1010927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927" h="336996">
                    <a:moveTo>
                      <a:pt x="0" y="0"/>
                    </a:moveTo>
                    <a:lnTo>
                      <a:pt x="1010928" y="0"/>
                    </a:lnTo>
                    <a:lnTo>
                      <a:pt x="1010928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6666A8D-3BBB-0F1E-A48D-8AFA798C7307}"/>
                  </a:ext>
                </a:extLst>
              </p:cNvPr>
              <p:cNvSpPr txBox="1"/>
              <p:nvPr/>
            </p:nvSpPr>
            <p:spPr>
              <a:xfrm>
                <a:off x="1402843" y="556591"/>
                <a:ext cx="11614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directory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A1FA49D1-D1A4-C7B9-09FA-2696AD66297C}"/>
                  </a:ext>
                </a:extLst>
              </p:cNvPr>
              <p:cNvSpPr/>
              <p:nvPr/>
            </p:nvSpPr>
            <p:spPr>
              <a:xfrm>
                <a:off x="673951" y="1305860"/>
                <a:ext cx="1853367" cy="1727106"/>
              </a:xfrm>
              <a:custGeom>
                <a:avLst/>
                <a:gdLst>
                  <a:gd name="connsiteX0" fmla="*/ 1594318 w 1853367"/>
                  <a:gd name="connsiteY0" fmla="*/ 0 h 1727106"/>
                  <a:gd name="connsiteX1" fmla="*/ 1853368 w 1853367"/>
                  <a:gd name="connsiteY1" fmla="*/ 259066 h 1727106"/>
                  <a:gd name="connsiteX2" fmla="*/ 1853368 w 1853367"/>
                  <a:gd name="connsiteY2" fmla="*/ 1468041 h 1727106"/>
                  <a:gd name="connsiteX3" fmla="*/ 1594318 w 1853367"/>
                  <a:gd name="connsiteY3" fmla="*/ 1727106 h 1727106"/>
                  <a:gd name="connsiteX4" fmla="*/ 259050 w 1853367"/>
                  <a:gd name="connsiteY4" fmla="*/ 1727106 h 1727106"/>
                  <a:gd name="connsiteX5" fmla="*/ 0 w 1853367"/>
                  <a:gd name="connsiteY5" fmla="*/ 1468041 h 1727106"/>
                  <a:gd name="connsiteX6" fmla="*/ 0 w 1853367"/>
                  <a:gd name="connsiteY6" fmla="*/ 259066 h 1727106"/>
                  <a:gd name="connsiteX7" fmla="*/ 259050 w 1853367"/>
                  <a:gd name="connsiteY7" fmla="*/ 0 h 172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3367" h="1727106">
                    <a:moveTo>
                      <a:pt x="1594318" y="0"/>
                    </a:moveTo>
                    <a:cubicBezTo>
                      <a:pt x="1737387" y="0"/>
                      <a:pt x="1853368" y="115988"/>
                      <a:pt x="1853368" y="259066"/>
                    </a:cubicBezTo>
                    <a:lnTo>
                      <a:pt x="1853368" y="1468041"/>
                    </a:lnTo>
                    <a:cubicBezTo>
                      <a:pt x="1853368" y="1611119"/>
                      <a:pt x="1737387" y="1727106"/>
                      <a:pt x="1594318" y="1727106"/>
                    </a:cubicBezTo>
                    <a:lnTo>
                      <a:pt x="259050" y="1727106"/>
                    </a:lnTo>
                    <a:cubicBezTo>
                      <a:pt x="115981" y="1727106"/>
                      <a:pt x="0" y="1611119"/>
                      <a:pt x="0" y="1468041"/>
                    </a:cubicBezTo>
                    <a:lnTo>
                      <a:pt x="0" y="259066"/>
                    </a:lnTo>
                    <a:cubicBezTo>
                      <a:pt x="0" y="115988"/>
                      <a:pt x="115981" y="0"/>
                      <a:pt x="259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6F4AF377-1AFB-6AD6-EE7C-9E0924766408}"/>
                  </a:ext>
                </a:extLst>
              </p:cNvPr>
              <p:cNvSpPr/>
              <p:nvPr/>
            </p:nvSpPr>
            <p:spPr>
              <a:xfrm>
                <a:off x="758195" y="1010989"/>
                <a:ext cx="580356" cy="522344"/>
              </a:xfrm>
              <a:custGeom>
                <a:avLst/>
                <a:gdLst>
                  <a:gd name="connsiteX0" fmla="*/ 0 w 580356"/>
                  <a:gd name="connsiteY0" fmla="*/ 0 h 522344"/>
                  <a:gd name="connsiteX1" fmla="*/ 580357 w 580356"/>
                  <a:gd name="connsiteY1" fmla="*/ 0 h 522344"/>
                  <a:gd name="connsiteX2" fmla="*/ 580357 w 580356"/>
                  <a:gd name="connsiteY2" fmla="*/ 522344 h 522344"/>
                  <a:gd name="connsiteX3" fmla="*/ 0 w 580356"/>
                  <a:gd name="connsiteY3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356" h="522344">
                    <a:moveTo>
                      <a:pt x="0" y="0"/>
                    </a:moveTo>
                    <a:lnTo>
                      <a:pt x="580357" y="0"/>
                    </a:lnTo>
                    <a:lnTo>
                      <a:pt x="580357" y="522344"/>
                    </a:lnTo>
                    <a:lnTo>
                      <a:pt x="0" y="522344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43953457-46D2-81DB-D4A9-6804F46B3805}"/>
                  </a:ext>
                </a:extLst>
              </p:cNvPr>
              <p:cNvSpPr/>
              <p:nvPr/>
            </p:nvSpPr>
            <p:spPr>
              <a:xfrm>
                <a:off x="758195" y="1010989"/>
                <a:ext cx="580356" cy="522344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642E9082-C012-4D91-EADC-C2B81F330D68}"/>
                  </a:ext>
                </a:extLst>
              </p:cNvPr>
              <p:cNvSpPr/>
              <p:nvPr/>
            </p:nvSpPr>
            <p:spPr>
              <a:xfrm>
                <a:off x="2864295" y="1648754"/>
                <a:ext cx="357531" cy="493615"/>
              </a:xfrm>
              <a:custGeom>
                <a:avLst/>
                <a:gdLst>
                  <a:gd name="connsiteX0" fmla="*/ 45323 w 357531"/>
                  <a:gd name="connsiteY0" fmla="*/ 493615 h 493615"/>
                  <a:gd name="connsiteX1" fmla="*/ 0 w 357531"/>
                  <a:gd name="connsiteY1" fmla="*/ 446857 h 493615"/>
                  <a:gd name="connsiteX2" fmla="*/ 0 w 357531"/>
                  <a:gd name="connsiteY2" fmla="*/ 0 h 493615"/>
                  <a:gd name="connsiteX3" fmla="*/ 267727 w 357531"/>
                  <a:gd name="connsiteY3" fmla="*/ 0 h 493615"/>
                  <a:gd name="connsiteX4" fmla="*/ 357532 w 357531"/>
                  <a:gd name="connsiteY4" fmla="*/ 91073 h 493615"/>
                  <a:gd name="connsiteX5" fmla="*/ 357532 w 357531"/>
                  <a:gd name="connsiteY5" fmla="*/ 493615 h 4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531" h="493615">
                    <a:moveTo>
                      <a:pt x="45323" y="493615"/>
                    </a:moveTo>
                    <a:cubicBezTo>
                      <a:pt x="21988" y="493615"/>
                      <a:pt x="0" y="473227"/>
                      <a:pt x="0" y="446857"/>
                    </a:cubicBezTo>
                    <a:lnTo>
                      <a:pt x="0" y="0"/>
                    </a:lnTo>
                    <a:lnTo>
                      <a:pt x="267727" y="0"/>
                    </a:lnTo>
                    <a:lnTo>
                      <a:pt x="357532" y="91073"/>
                    </a:lnTo>
                    <a:lnTo>
                      <a:pt x="357532" y="493615"/>
                    </a:lnTo>
                    <a:close/>
                  </a:path>
                </a:pathLst>
              </a:custGeom>
              <a:solidFill>
                <a:srgbClr val="4495D1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D559A4A9-4711-3CC5-D5CE-E42D9019DBEF}"/>
                  </a:ext>
                </a:extLst>
              </p:cNvPr>
              <p:cNvSpPr/>
              <p:nvPr/>
            </p:nvSpPr>
            <p:spPr>
              <a:xfrm>
                <a:off x="3130927" y="1671586"/>
                <a:ext cx="65626" cy="67988"/>
              </a:xfrm>
              <a:custGeom>
                <a:avLst/>
                <a:gdLst>
                  <a:gd name="connsiteX0" fmla="*/ 0 w 65626"/>
                  <a:gd name="connsiteY0" fmla="*/ 67989 h 67988"/>
                  <a:gd name="connsiteX1" fmla="*/ 0 w 65626"/>
                  <a:gd name="connsiteY1" fmla="*/ 0 h 67988"/>
                  <a:gd name="connsiteX2" fmla="*/ 65626 w 65626"/>
                  <a:gd name="connsiteY2" fmla="*/ 67989 h 6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26" h="67988">
                    <a:moveTo>
                      <a:pt x="0" y="67989"/>
                    </a:moveTo>
                    <a:lnTo>
                      <a:pt x="0" y="0"/>
                    </a:lnTo>
                    <a:lnTo>
                      <a:pt x="65626" y="67989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2CE091DC-2AE5-67D7-844A-FD8853E89380}"/>
                  </a:ext>
                </a:extLst>
              </p:cNvPr>
              <p:cNvSpPr/>
              <p:nvPr/>
            </p:nvSpPr>
            <p:spPr>
              <a:xfrm>
                <a:off x="3285515" y="1748168"/>
                <a:ext cx="1377810" cy="336996"/>
              </a:xfrm>
              <a:custGeom>
                <a:avLst/>
                <a:gdLst>
                  <a:gd name="connsiteX0" fmla="*/ 0 w 1377810"/>
                  <a:gd name="connsiteY0" fmla="*/ 0 h 336996"/>
                  <a:gd name="connsiteX1" fmla="*/ 1377810 w 1377810"/>
                  <a:gd name="connsiteY1" fmla="*/ 0 h 336996"/>
                  <a:gd name="connsiteX2" fmla="*/ 1377810 w 1377810"/>
                  <a:gd name="connsiteY2" fmla="*/ 336996 h 336996"/>
                  <a:gd name="connsiteX3" fmla="*/ 0 w 1377810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810" h="336996">
                    <a:moveTo>
                      <a:pt x="0" y="0"/>
                    </a:moveTo>
                    <a:lnTo>
                      <a:pt x="1377810" y="0"/>
                    </a:lnTo>
                    <a:lnTo>
                      <a:pt x="1377810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ADFE9BE-0F9E-B006-287F-C909797594AC}"/>
                  </a:ext>
                </a:extLst>
              </p:cNvPr>
              <p:cNvSpPr txBox="1"/>
              <p:nvPr/>
            </p:nvSpPr>
            <p:spPr>
              <a:xfrm>
                <a:off x="3206435" y="1765414"/>
                <a:ext cx="13265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config.yml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A98A640B-11F3-D5A9-F46F-DB7268516A55}"/>
                  </a:ext>
                </a:extLst>
              </p:cNvPr>
              <p:cNvSpPr/>
              <p:nvPr/>
            </p:nvSpPr>
            <p:spPr>
              <a:xfrm>
                <a:off x="2864295" y="2569596"/>
                <a:ext cx="1853367" cy="564468"/>
              </a:xfrm>
              <a:custGeom>
                <a:avLst/>
                <a:gdLst>
                  <a:gd name="connsiteX0" fmla="*/ 1783867 w 1853367"/>
                  <a:gd name="connsiteY0" fmla="*/ 0 h 463370"/>
                  <a:gd name="connsiteX1" fmla="*/ 1853368 w 1853367"/>
                  <a:gd name="connsiteY1" fmla="*/ 69506 h 463370"/>
                  <a:gd name="connsiteX2" fmla="*/ 1853368 w 1853367"/>
                  <a:gd name="connsiteY2" fmla="*/ 393865 h 463370"/>
                  <a:gd name="connsiteX3" fmla="*/ 1783867 w 1853367"/>
                  <a:gd name="connsiteY3" fmla="*/ 463370 h 463370"/>
                  <a:gd name="connsiteX4" fmla="*/ 69501 w 1853367"/>
                  <a:gd name="connsiteY4" fmla="*/ 463370 h 463370"/>
                  <a:gd name="connsiteX5" fmla="*/ 0 w 1853367"/>
                  <a:gd name="connsiteY5" fmla="*/ 393865 h 463370"/>
                  <a:gd name="connsiteX6" fmla="*/ 0 w 1853367"/>
                  <a:gd name="connsiteY6" fmla="*/ 69506 h 463370"/>
                  <a:gd name="connsiteX7" fmla="*/ 69501 w 1853367"/>
                  <a:gd name="connsiteY7" fmla="*/ 0 h 46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3367" h="463370">
                    <a:moveTo>
                      <a:pt x="1783867" y="0"/>
                    </a:moveTo>
                    <a:cubicBezTo>
                      <a:pt x="1822251" y="0"/>
                      <a:pt x="1853368" y="31119"/>
                      <a:pt x="1853368" y="69506"/>
                    </a:cubicBezTo>
                    <a:lnTo>
                      <a:pt x="1853368" y="393865"/>
                    </a:lnTo>
                    <a:cubicBezTo>
                      <a:pt x="1853368" y="432251"/>
                      <a:pt x="1822251" y="463370"/>
                      <a:pt x="1783867" y="463370"/>
                    </a:cubicBezTo>
                    <a:lnTo>
                      <a:pt x="69501" y="463370"/>
                    </a:lnTo>
                    <a:cubicBezTo>
                      <a:pt x="31117" y="463370"/>
                      <a:pt x="0" y="432251"/>
                      <a:pt x="0" y="393865"/>
                    </a:cubicBezTo>
                    <a:lnTo>
                      <a:pt x="0" y="69506"/>
                    </a:lnTo>
                    <a:cubicBezTo>
                      <a:pt x="0" y="31119"/>
                      <a:pt x="31117" y="0"/>
                      <a:pt x="6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0D6DFDE6-7E10-DF7E-5DB8-5A7457604C4E}"/>
                  </a:ext>
                </a:extLst>
              </p:cNvPr>
              <p:cNvSpPr/>
              <p:nvPr/>
            </p:nvSpPr>
            <p:spPr>
              <a:xfrm>
                <a:off x="2948539" y="2274725"/>
                <a:ext cx="580356" cy="522344"/>
              </a:xfrm>
              <a:custGeom>
                <a:avLst/>
                <a:gdLst>
                  <a:gd name="connsiteX0" fmla="*/ 0 w 580356"/>
                  <a:gd name="connsiteY0" fmla="*/ 0 h 522344"/>
                  <a:gd name="connsiteX1" fmla="*/ 580357 w 580356"/>
                  <a:gd name="connsiteY1" fmla="*/ 0 h 522344"/>
                  <a:gd name="connsiteX2" fmla="*/ 580357 w 580356"/>
                  <a:gd name="connsiteY2" fmla="*/ 522344 h 522344"/>
                  <a:gd name="connsiteX3" fmla="*/ 0 w 580356"/>
                  <a:gd name="connsiteY3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356" h="522344">
                    <a:moveTo>
                      <a:pt x="0" y="0"/>
                    </a:moveTo>
                    <a:lnTo>
                      <a:pt x="580357" y="0"/>
                    </a:lnTo>
                    <a:lnTo>
                      <a:pt x="580357" y="522344"/>
                    </a:lnTo>
                    <a:lnTo>
                      <a:pt x="0" y="522344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84BB04F2-7CE2-5B42-0CB0-15694E804ECB}"/>
                  </a:ext>
                </a:extLst>
              </p:cNvPr>
              <p:cNvSpPr/>
              <p:nvPr/>
            </p:nvSpPr>
            <p:spPr>
              <a:xfrm>
                <a:off x="2948539" y="2274725"/>
                <a:ext cx="580356" cy="522344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35A1D1DB-29B2-D730-6002-3839E26DF2D6}"/>
                  </a:ext>
                </a:extLst>
              </p:cNvPr>
              <p:cNvSpPr/>
              <p:nvPr/>
            </p:nvSpPr>
            <p:spPr>
              <a:xfrm>
                <a:off x="1090454" y="1937729"/>
                <a:ext cx="1020279" cy="336996"/>
              </a:xfrm>
              <a:custGeom>
                <a:avLst/>
                <a:gdLst>
                  <a:gd name="connsiteX0" fmla="*/ 0 w 1020279"/>
                  <a:gd name="connsiteY0" fmla="*/ 0 h 336996"/>
                  <a:gd name="connsiteX1" fmla="*/ 1020279 w 1020279"/>
                  <a:gd name="connsiteY1" fmla="*/ 0 h 336996"/>
                  <a:gd name="connsiteX2" fmla="*/ 1020279 w 1020279"/>
                  <a:gd name="connsiteY2" fmla="*/ 336996 h 336996"/>
                  <a:gd name="connsiteX3" fmla="*/ 0 w 1020279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0279" h="336996">
                    <a:moveTo>
                      <a:pt x="0" y="0"/>
                    </a:moveTo>
                    <a:lnTo>
                      <a:pt x="1020279" y="0"/>
                    </a:lnTo>
                    <a:lnTo>
                      <a:pt x="1020279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ADFAC119-9107-F3F9-3EA0-81152D0A5DEA}"/>
                  </a:ext>
                </a:extLst>
              </p:cNvPr>
              <p:cNvSpPr/>
              <p:nvPr/>
            </p:nvSpPr>
            <p:spPr>
              <a:xfrm>
                <a:off x="3622491" y="2632784"/>
                <a:ext cx="926683" cy="336996"/>
              </a:xfrm>
              <a:custGeom>
                <a:avLst/>
                <a:gdLst>
                  <a:gd name="connsiteX0" fmla="*/ 0 w 926683"/>
                  <a:gd name="connsiteY0" fmla="*/ 0 h 336996"/>
                  <a:gd name="connsiteX1" fmla="*/ 926684 w 926683"/>
                  <a:gd name="connsiteY1" fmla="*/ 0 h 336996"/>
                  <a:gd name="connsiteX2" fmla="*/ 926684 w 926683"/>
                  <a:gd name="connsiteY2" fmla="*/ 336996 h 336996"/>
                  <a:gd name="connsiteX3" fmla="*/ 0 w 926683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6683" h="336996">
                    <a:moveTo>
                      <a:pt x="0" y="0"/>
                    </a:moveTo>
                    <a:lnTo>
                      <a:pt x="926684" y="0"/>
                    </a:lnTo>
                    <a:lnTo>
                      <a:pt x="926684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29C87C-C67B-B080-CAA4-C25171AD25FF}"/>
                  </a:ext>
                </a:extLst>
              </p:cNvPr>
              <p:cNvSpPr txBox="1"/>
              <p:nvPr/>
            </p:nvSpPr>
            <p:spPr>
              <a:xfrm>
                <a:off x="3254112" y="2744736"/>
                <a:ext cx="1223518" cy="369378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FF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data-mod</a:t>
                </a:r>
                <a:endParaRPr lang="ja-JP" sz="1050" kern="100" dirty="0">
                  <a:solidFill>
                    <a:srgbClr val="FF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330565B-3A05-CADA-D85E-3B1856D1E138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0E3C23A-343B-7023-E30C-F7D653816EAF}"/>
                </a:ext>
              </a:extLst>
            </p:cNvPr>
            <p:cNvSpPr txBox="1"/>
            <p:nvPr/>
          </p:nvSpPr>
          <p:spPr>
            <a:xfrm>
              <a:off x="4499448" y="6085758"/>
              <a:ext cx="1122653" cy="107721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dataset</a:t>
              </a:r>
            </a:p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docs</a:t>
              </a:r>
            </a:p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 err="1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en-US" altLang="ja-JP" sz="1600" b="1" kern="100" dirty="0">
                <a:solidFill>
                  <a:srgbClr val="000000"/>
                </a:solidFill>
                <a:latin typeface="Helvetica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  <a:p>
              <a:pPr algn="just" fontAlgn="base"/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B39DBF0-9583-884D-B6CE-891B21E825D1}"/>
                </a:ext>
              </a:extLst>
            </p:cNvPr>
            <p:cNvSpPr/>
            <p:nvPr/>
          </p:nvSpPr>
          <p:spPr>
            <a:xfrm>
              <a:off x="4488141" y="6371217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7B638C9-E0C4-4E96-1981-29904E440F9B}"/>
                </a:ext>
              </a:extLst>
            </p:cNvPr>
            <p:cNvSpPr/>
            <p:nvPr/>
          </p:nvSpPr>
          <p:spPr>
            <a:xfrm>
              <a:off x="4488141" y="6623064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FBEE4BA-DB47-BD1F-FB63-5FFCE9D2AD60}"/>
                </a:ext>
              </a:extLst>
            </p:cNvPr>
            <p:cNvSpPr/>
            <p:nvPr/>
          </p:nvSpPr>
          <p:spPr>
            <a:xfrm>
              <a:off x="4488141" y="6117409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98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E7DB2C66-833E-9F88-9A27-224221A486B0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33" name="グラフィックス 2">
              <a:extLst>
                <a:ext uri="{FF2B5EF4-FFF2-40B4-BE49-F238E27FC236}">
                  <a16:creationId xmlns:a16="http://schemas.microsoft.com/office/drawing/2014/main" id="{1A22BA54-D145-60E5-3974-3557E6132945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0" y="0"/>
              <a:chExt cx="5391615" cy="3706960"/>
            </a:xfrm>
          </p:grpSpPr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FEEAF212-3439-E19F-D15D-92BA68162A34}"/>
                  </a:ext>
                </a:extLst>
              </p:cNvPr>
              <p:cNvSpPr/>
              <p:nvPr/>
            </p:nvSpPr>
            <p:spPr>
              <a:xfrm>
                <a:off x="0" y="0"/>
                <a:ext cx="5391615" cy="3706960"/>
              </a:xfrm>
              <a:custGeom>
                <a:avLst/>
                <a:gdLst>
                  <a:gd name="connsiteX0" fmla="*/ 0 w 5391615"/>
                  <a:gd name="connsiteY0" fmla="*/ 0 h 3706960"/>
                  <a:gd name="connsiteX1" fmla="*/ 5391616 w 5391615"/>
                  <a:gd name="connsiteY1" fmla="*/ 0 h 3706960"/>
                  <a:gd name="connsiteX2" fmla="*/ 5391616 w 5391615"/>
                  <a:gd name="connsiteY2" fmla="*/ 3706960 h 3706960"/>
                  <a:gd name="connsiteX3" fmla="*/ 0 w 5391615"/>
                  <a:gd name="connsiteY3" fmla="*/ 3706960 h 370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615" h="3706960">
                    <a:moveTo>
                      <a:pt x="0" y="0"/>
                    </a:moveTo>
                    <a:lnTo>
                      <a:pt x="5391616" y="0"/>
                    </a:lnTo>
                    <a:lnTo>
                      <a:pt x="5391616" y="3706960"/>
                    </a:lnTo>
                    <a:lnTo>
                      <a:pt x="0" y="3706960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2ED2BCDF-EA6F-A373-FB85-12865698F0F1}"/>
                  </a:ext>
                </a:extLst>
              </p:cNvPr>
              <p:cNvSpPr/>
              <p:nvPr/>
            </p:nvSpPr>
            <p:spPr>
              <a:xfrm>
                <a:off x="336975" y="539194"/>
                <a:ext cx="4717663" cy="2830769"/>
              </a:xfrm>
              <a:custGeom>
                <a:avLst/>
                <a:gdLst>
                  <a:gd name="connsiteX0" fmla="*/ 4293074 w 4717663"/>
                  <a:gd name="connsiteY0" fmla="*/ 0 h 2830769"/>
                  <a:gd name="connsiteX1" fmla="*/ 4717664 w 4717663"/>
                  <a:gd name="connsiteY1" fmla="*/ 424615 h 2830769"/>
                  <a:gd name="connsiteX2" fmla="*/ 4717664 w 4717663"/>
                  <a:gd name="connsiteY2" fmla="*/ 2406154 h 2830769"/>
                  <a:gd name="connsiteX3" fmla="*/ 4293074 w 4717663"/>
                  <a:gd name="connsiteY3" fmla="*/ 2830770 h 2830769"/>
                  <a:gd name="connsiteX4" fmla="*/ 424590 w 4717663"/>
                  <a:gd name="connsiteY4" fmla="*/ 2830770 h 2830769"/>
                  <a:gd name="connsiteX5" fmla="*/ 0 w 4717663"/>
                  <a:gd name="connsiteY5" fmla="*/ 2406154 h 2830769"/>
                  <a:gd name="connsiteX6" fmla="*/ 0 w 4717663"/>
                  <a:gd name="connsiteY6" fmla="*/ 424616 h 2830769"/>
                  <a:gd name="connsiteX7" fmla="*/ 424590 w 4717663"/>
                  <a:gd name="connsiteY7" fmla="*/ 0 h 283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17663" h="2830769">
                    <a:moveTo>
                      <a:pt x="4293074" y="0"/>
                    </a:moveTo>
                    <a:cubicBezTo>
                      <a:pt x="4527568" y="0"/>
                      <a:pt x="4717664" y="190107"/>
                      <a:pt x="4717664" y="424615"/>
                    </a:cubicBezTo>
                    <a:lnTo>
                      <a:pt x="4717664" y="2406154"/>
                    </a:lnTo>
                    <a:cubicBezTo>
                      <a:pt x="4717664" y="2640663"/>
                      <a:pt x="4527569" y="2830770"/>
                      <a:pt x="4293074" y="2830770"/>
                    </a:cubicBezTo>
                    <a:lnTo>
                      <a:pt x="424590" y="2830770"/>
                    </a:lnTo>
                    <a:cubicBezTo>
                      <a:pt x="190095" y="2830770"/>
                      <a:pt x="0" y="2640663"/>
                      <a:pt x="0" y="2406154"/>
                    </a:cubicBezTo>
                    <a:lnTo>
                      <a:pt x="0" y="424616"/>
                    </a:lnTo>
                    <a:cubicBezTo>
                      <a:pt x="0" y="190107"/>
                      <a:pt x="190095" y="0"/>
                      <a:pt x="424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EA80C31B-7051-3109-94B5-BEA743272458}"/>
                  </a:ext>
                </a:extLst>
              </p:cNvPr>
              <p:cNvSpPr/>
              <p:nvPr/>
            </p:nvSpPr>
            <p:spPr>
              <a:xfrm>
                <a:off x="673951" y="202197"/>
                <a:ext cx="748844" cy="673992"/>
              </a:xfrm>
              <a:custGeom>
                <a:avLst/>
                <a:gdLst>
                  <a:gd name="connsiteX0" fmla="*/ 0 w 748844"/>
                  <a:gd name="connsiteY0" fmla="*/ 0 h 673992"/>
                  <a:gd name="connsiteX1" fmla="*/ 748845 w 748844"/>
                  <a:gd name="connsiteY1" fmla="*/ 0 h 673992"/>
                  <a:gd name="connsiteX2" fmla="*/ 748845 w 748844"/>
                  <a:gd name="connsiteY2" fmla="*/ 673993 h 673992"/>
                  <a:gd name="connsiteX3" fmla="*/ 0 w 748844"/>
                  <a:gd name="connsiteY3" fmla="*/ 673993 h 67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844" h="673992">
                    <a:moveTo>
                      <a:pt x="0" y="0"/>
                    </a:moveTo>
                    <a:lnTo>
                      <a:pt x="748845" y="0"/>
                    </a:lnTo>
                    <a:lnTo>
                      <a:pt x="748845" y="673993"/>
                    </a:lnTo>
                    <a:lnTo>
                      <a:pt x="0" y="673993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01F6C67C-6EB7-6781-9432-40FD1E0D9614}"/>
                  </a:ext>
                </a:extLst>
              </p:cNvPr>
              <p:cNvSpPr/>
              <p:nvPr/>
            </p:nvSpPr>
            <p:spPr>
              <a:xfrm>
                <a:off x="673951" y="202197"/>
                <a:ext cx="748844" cy="673992"/>
              </a:xfrm>
              <a:custGeom>
                <a:avLst/>
                <a:gdLst>
                  <a:gd name="connsiteX0" fmla="*/ 397126 w 748844"/>
                  <a:gd name="connsiteY0" fmla="*/ 89725 h 673992"/>
                  <a:gd name="connsiteX1" fmla="*/ 483055 w 748844"/>
                  <a:gd name="connsiteY1" fmla="*/ 10952 h 673992"/>
                  <a:gd name="connsiteX2" fmla="*/ 510856 w 748844"/>
                  <a:gd name="connsiteY2" fmla="*/ 0 h 673992"/>
                  <a:gd name="connsiteX3" fmla="*/ 704533 w 748844"/>
                  <a:gd name="connsiteY3" fmla="*/ 0 h 673992"/>
                  <a:gd name="connsiteX4" fmla="*/ 748845 w 748844"/>
                  <a:gd name="connsiteY4" fmla="*/ 45410 h 673992"/>
                  <a:gd name="connsiteX5" fmla="*/ 748845 w 748844"/>
                  <a:gd name="connsiteY5" fmla="*/ 89725 h 673992"/>
                  <a:gd name="connsiteX6" fmla="*/ 0 w 748844"/>
                  <a:gd name="connsiteY6" fmla="*/ 673993 h 673992"/>
                  <a:gd name="connsiteX7" fmla="*/ 0 w 748844"/>
                  <a:gd name="connsiteY7" fmla="*/ 167319 h 673992"/>
                  <a:gd name="connsiteX8" fmla="*/ 43891 w 748844"/>
                  <a:gd name="connsiteY8" fmla="*/ 123593 h 673992"/>
                  <a:gd name="connsiteX9" fmla="*/ 748845 w 748844"/>
                  <a:gd name="connsiteY9" fmla="*/ 123593 h 673992"/>
                  <a:gd name="connsiteX10" fmla="*/ 748845 w 748844"/>
                  <a:gd name="connsiteY10" fmla="*/ 673993 h 67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8844" h="673992">
                    <a:moveTo>
                      <a:pt x="397126" y="89725"/>
                    </a:moveTo>
                    <a:lnTo>
                      <a:pt x="483055" y="10952"/>
                    </a:lnTo>
                    <a:cubicBezTo>
                      <a:pt x="490890" y="4212"/>
                      <a:pt x="499988" y="169"/>
                      <a:pt x="510856" y="0"/>
                    </a:cubicBezTo>
                    <a:lnTo>
                      <a:pt x="704533" y="0"/>
                    </a:lnTo>
                    <a:cubicBezTo>
                      <a:pt x="724751" y="0"/>
                      <a:pt x="748845" y="16766"/>
                      <a:pt x="748845" y="45410"/>
                    </a:cubicBezTo>
                    <a:lnTo>
                      <a:pt x="748845" y="89725"/>
                    </a:lnTo>
                    <a:close/>
                    <a:moveTo>
                      <a:pt x="0" y="673993"/>
                    </a:moveTo>
                    <a:lnTo>
                      <a:pt x="0" y="167319"/>
                    </a:lnTo>
                    <a:cubicBezTo>
                      <a:pt x="0" y="142465"/>
                      <a:pt x="22409" y="123593"/>
                      <a:pt x="43891" y="123593"/>
                    </a:cubicBezTo>
                    <a:lnTo>
                      <a:pt x="748845" y="123593"/>
                    </a:lnTo>
                    <a:lnTo>
                      <a:pt x="748845" y="673993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54111750-25B7-D5EA-15E9-B881A3A10DEC}"/>
                  </a:ext>
                </a:extLst>
              </p:cNvPr>
              <p:cNvSpPr/>
              <p:nvPr/>
            </p:nvSpPr>
            <p:spPr>
              <a:xfrm>
                <a:off x="3285515" y="1118069"/>
                <a:ext cx="1357254" cy="336996"/>
              </a:xfrm>
              <a:custGeom>
                <a:avLst/>
                <a:gdLst>
                  <a:gd name="connsiteX0" fmla="*/ 0 w 1357254"/>
                  <a:gd name="connsiteY0" fmla="*/ 0 h 336996"/>
                  <a:gd name="connsiteX1" fmla="*/ 1357255 w 1357254"/>
                  <a:gd name="connsiteY1" fmla="*/ 0 h 336996"/>
                  <a:gd name="connsiteX2" fmla="*/ 1357255 w 1357254"/>
                  <a:gd name="connsiteY2" fmla="*/ 336996 h 336996"/>
                  <a:gd name="connsiteX3" fmla="*/ 0 w 1357254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254" h="336996">
                    <a:moveTo>
                      <a:pt x="0" y="0"/>
                    </a:moveTo>
                    <a:lnTo>
                      <a:pt x="1357255" y="0"/>
                    </a:lnTo>
                    <a:lnTo>
                      <a:pt x="1357255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B4D01E75-AA84-BADA-F32F-8DAB99CAAC3A}"/>
                  </a:ext>
                </a:extLst>
              </p:cNvPr>
              <p:cNvSpPr txBox="1"/>
              <p:nvPr/>
            </p:nvSpPr>
            <p:spPr>
              <a:xfrm>
                <a:off x="3206435" y="1135394"/>
                <a:ext cx="10471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main.py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9B282A99-3AC4-AB21-C5B3-435612B91AF9}"/>
                  </a:ext>
                </a:extLst>
              </p:cNvPr>
              <p:cNvSpPr/>
              <p:nvPr/>
            </p:nvSpPr>
            <p:spPr>
              <a:xfrm>
                <a:off x="2864295" y="1039718"/>
                <a:ext cx="357531" cy="493615"/>
              </a:xfrm>
              <a:custGeom>
                <a:avLst/>
                <a:gdLst>
                  <a:gd name="connsiteX0" fmla="*/ 45323 w 357531"/>
                  <a:gd name="connsiteY0" fmla="*/ 493615 h 493615"/>
                  <a:gd name="connsiteX1" fmla="*/ 0 w 357531"/>
                  <a:gd name="connsiteY1" fmla="*/ 446857 h 493615"/>
                  <a:gd name="connsiteX2" fmla="*/ 0 w 357531"/>
                  <a:gd name="connsiteY2" fmla="*/ 0 h 493615"/>
                  <a:gd name="connsiteX3" fmla="*/ 267727 w 357531"/>
                  <a:gd name="connsiteY3" fmla="*/ 0 h 493615"/>
                  <a:gd name="connsiteX4" fmla="*/ 357532 w 357531"/>
                  <a:gd name="connsiteY4" fmla="*/ 91073 h 493615"/>
                  <a:gd name="connsiteX5" fmla="*/ 357532 w 357531"/>
                  <a:gd name="connsiteY5" fmla="*/ 493615 h 4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531" h="493615">
                    <a:moveTo>
                      <a:pt x="45323" y="493615"/>
                    </a:moveTo>
                    <a:cubicBezTo>
                      <a:pt x="21988" y="493615"/>
                      <a:pt x="0" y="473227"/>
                      <a:pt x="0" y="446857"/>
                    </a:cubicBezTo>
                    <a:lnTo>
                      <a:pt x="0" y="0"/>
                    </a:lnTo>
                    <a:lnTo>
                      <a:pt x="267727" y="0"/>
                    </a:lnTo>
                    <a:lnTo>
                      <a:pt x="357532" y="91073"/>
                    </a:lnTo>
                    <a:lnTo>
                      <a:pt x="357532" y="493615"/>
                    </a:lnTo>
                    <a:close/>
                  </a:path>
                </a:pathLst>
              </a:custGeom>
              <a:solidFill>
                <a:srgbClr val="4495D1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65E9D104-9F3D-4389-449E-F87B1FA68175}"/>
                  </a:ext>
                </a:extLst>
              </p:cNvPr>
              <p:cNvSpPr/>
              <p:nvPr/>
            </p:nvSpPr>
            <p:spPr>
              <a:xfrm>
                <a:off x="3130927" y="1062549"/>
                <a:ext cx="65626" cy="67989"/>
              </a:xfrm>
              <a:custGeom>
                <a:avLst/>
                <a:gdLst>
                  <a:gd name="connsiteX0" fmla="*/ 0 w 65626"/>
                  <a:gd name="connsiteY0" fmla="*/ 67989 h 67989"/>
                  <a:gd name="connsiteX1" fmla="*/ 0 w 65626"/>
                  <a:gd name="connsiteY1" fmla="*/ 0 h 67989"/>
                  <a:gd name="connsiteX2" fmla="*/ 65626 w 65626"/>
                  <a:gd name="connsiteY2" fmla="*/ 67989 h 67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26" h="67989">
                    <a:moveTo>
                      <a:pt x="0" y="67989"/>
                    </a:moveTo>
                    <a:lnTo>
                      <a:pt x="0" y="0"/>
                    </a:lnTo>
                    <a:lnTo>
                      <a:pt x="65626" y="67989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70E18DCC-F12F-0DC7-CA94-1A5DE6E0C51B}"/>
                  </a:ext>
                </a:extLst>
              </p:cNvPr>
              <p:cNvSpPr/>
              <p:nvPr/>
            </p:nvSpPr>
            <p:spPr>
              <a:xfrm>
                <a:off x="1422796" y="539194"/>
                <a:ext cx="1010927" cy="336996"/>
              </a:xfrm>
              <a:custGeom>
                <a:avLst/>
                <a:gdLst>
                  <a:gd name="connsiteX0" fmla="*/ 0 w 1010927"/>
                  <a:gd name="connsiteY0" fmla="*/ 0 h 336996"/>
                  <a:gd name="connsiteX1" fmla="*/ 1010928 w 1010927"/>
                  <a:gd name="connsiteY1" fmla="*/ 0 h 336996"/>
                  <a:gd name="connsiteX2" fmla="*/ 1010928 w 1010927"/>
                  <a:gd name="connsiteY2" fmla="*/ 336996 h 336996"/>
                  <a:gd name="connsiteX3" fmla="*/ 0 w 1010927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927" h="336996">
                    <a:moveTo>
                      <a:pt x="0" y="0"/>
                    </a:moveTo>
                    <a:lnTo>
                      <a:pt x="1010928" y="0"/>
                    </a:lnTo>
                    <a:lnTo>
                      <a:pt x="1010928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0D19E80-ADE6-578C-E3A3-353DBEB523D7}"/>
                  </a:ext>
                </a:extLst>
              </p:cNvPr>
              <p:cNvSpPr txBox="1"/>
              <p:nvPr/>
            </p:nvSpPr>
            <p:spPr>
              <a:xfrm>
                <a:off x="1402843" y="556591"/>
                <a:ext cx="11614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directory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6113D1E5-E899-F0A7-0FCF-800FAB00239F}"/>
                  </a:ext>
                </a:extLst>
              </p:cNvPr>
              <p:cNvSpPr/>
              <p:nvPr/>
            </p:nvSpPr>
            <p:spPr>
              <a:xfrm>
                <a:off x="673951" y="1305860"/>
                <a:ext cx="1853367" cy="1727106"/>
              </a:xfrm>
              <a:custGeom>
                <a:avLst/>
                <a:gdLst>
                  <a:gd name="connsiteX0" fmla="*/ 1594318 w 1853367"/>
                  <a:gd name="connsiteY0" fmla="*/ 0 h 1727106"/>
                  <a:gd name="connsiteX1" fmla="*/ 1853368 w 1853367"/>
                  <a:gd name="connsiteY1" fmla="*/ 259066 h 1727106"/>
                  <a:gd name="connsiteX2" fmla="*/ 1853368 w 1853367"/>
                  <a:gd name="connsiteY2" fmla="*/ 1468041 h 1727106"/>
                  <a:gd name="connsiteX3" fmla="*/ 1594318 w 1853367"/>
                  <a:gd name="connsiteY3" fmla="*/ 1727106 h 1727106"/>
                  <a:gd name="connsiteX4" fmla="*/ 259050 w 1853367"/>
                  <a:gd name="connsiteY4" fmla="*/ 1727106 h 1727106"/>
                  <a:gd name="connsiteX5" fmla="*/ 0 w 1853367"/>
                  <a:gd name="connsiteY5" fmla="*/ 1468041 h 1727106"/>
                  <a:gd name="connsiteX6" fmla="*/ 0 w 1853367"/>
                  <a:gd name="connsiteY6" fmla="*/ 259066 h 1727106"/>
                  <a:gd name="connsiteX7" fmla="*/ 259050 w 1853367"/>
                  <a:gd name="connsiteY7" fmla="*/ 0 h 172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3367" h="1727106">
                    <a:moveTo>
                      <a:pt x="1594318" y="0"/>
                    </a:moveTo>
                    <a:cubicBezTo>
                      <a:pt x="1737387" y="0"/>
                      <a:pt x="1853368" y="115988"/>
                      <a:pt x="1853368" y="259066"/>
                    </a:cubicBezTo>
                    <a:lnTo>
                      <a:pt x="1853368" y="1468041"/>
                    </a:lnTo>
                    <a:cubicBezTo>
                      <a:pt x="1853368" y="1611119"/>
                      <a:pt x="1737387" y="1727106"/>
                      <a:pt x="1594318" y="1727106"/>
                    </a:cubicBezTo>
                    <a:lnTo>
                      <a:pt x="259050" y="1727106"/>
                    </a:lnTo>
                    <a:cubicBezTo>
                      <a:pt x="115981" y="1727106"/>
                      <a:pt x="0" y="1611119"/>
                      <a:pt x="0" y="1468041"/>
                    </a:cubicBezTo>
                    <a:lnTo>
                      <a:pt x="0" y="259066"/>
                    </a:lnTo>
                    <a:cubicBezTo>
                      <a:pt x="0" y="115988"/>
                      <a:pt x="115981" y="0"/>
                      <a:pt x="259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C610C159-2CD5-E51F-B2A0-21BE022673EB}"/>
                  </a:ext>
                </a:extLst>
              </p:cNvPr>
              <p:cNvSpPr/>
              <p:nvPr/>
            </p:nvSpPr>
            <p:spPr>
              <a:xfrm>
                <a:off x="758195" y="1010989"/>
                <a:ext cx="580356" cy="522344"/>
              </a:xfrm>
              <a:custGeom>
                <a:avLst/>
                <a:gdLst>
                  <a:gd name="connsiteX0" fmla="*/ 0 w 580356"/>
                  <a:gd name="connsiteY0" fmla="*/ 0 h 522344"/>
                  <a:gd name="connsiteX1" fmla="*/ 580357 w 580356"/>
                  <a:gd name="connsiteY1" fmla="*/ 0 h 522344"/>
                  <a:gd name="connsiteX2" fmla="*/ 580357 w 580356"/>
                  <a:gd name="connsiteY2" fmla="*/ 522344 h 522344"/>
                  <a:gd name="connsiteX3" fmla="*/ 0 w 580356"/>
                  <a:gd name="connsiteY3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356" h="522344">
                    <a:moveTo>
                      <a:pt x="0" y="0"/>
                    </a:moveTo>
                    <a:lnTo>
                      <a:pt x="580357" y="0"/>
                    </a:lnTo>
                    <a:lnTo>
                      <a:pt x="580357" y="522344"/>
                    </a:lnTo>
                    <a:lnTo>
                      <a:pt x="0" y="522344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3E9B7538-CDD2-E72D-5F57-442DD135AE14}"/>
                  </a:ext>
                </a:extLst>
              </p:cNvPr>
              <p:cNvSpPr/>
              <p:nvPr/>
            </p:nvSpPr>
            <p:spPr>
              <a:xfrm>
                <a:off x="758195" y="1010989"/>
                <a:ext cx="580356" cy="522344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8497FC86-8A7C-7EED-93F5-12EAB0EDE970}"/>
                  </a:ext>
                </a:extLst>
              </p:cNvPr>
              <p:cNvSpPr/>
              <p:nvPr/>
            </p:nvSpPr>
            <p:spPr>
              <a:xfrm>
                <a:off x="2864295" y="1648754"/>
                <a:ext cx="357531" cy="493615"/>
              </a:xfrm>
              <a:custGeom>
                <a:avLst/>
                <a:gdLst>
                  <a:gd name="connsiteX0" fmla="*/ 45323 w 357531"/>
                  <a:gd name="connsiteY0" fmla="*/ 493615 h 493615"/>
                  <a:gd name="connsiteX1" fmla="*/ 0 w 357531"/>
                  <a:gd name="connsiteY1" fmla="*/ 446857 h 493615"/>
                  <a:gd name="connsiteX2" fmla="*/ 0 w 357531"/>
                  <a:gd name="connsiteY2" fmla="*/ 0 h 493615"/>
                  <a:gd name="connsiteX3" fmla="*/ 267727 w 357531"/>
                  <a:gd name="connsiteY3" fmla="*/ 0 h 493615"/>
                  <a:gd name="connsiteX4" fmla="*/ 357532 w 357531"/>
                  <a:gd name="connsiteY4" fmla="*/ 91073 h 493615"/>
                  <a:gd name="connsiteX5" fmla="*/ 357532 w 357531"/>
                  <a:gd name="connsiteY5" fmla="*/ 493615 h 4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531" h="493615">
                    <a:moveTo>
                      <a:pt x="45323" y="493615"/>
                    </a:moveTo>
                    <a:cubicBezTo>
                      <a:pt x="21988" y="493615"/>
                      <a:pt x="0" y="473227"/>
                      <a:pt x="0" y="446857"/>
                    </a:cubicBezTo>
                    <a:lnTo>
                      <a:pt x="0" y="0"/>
                    </a:lnTo>
                    <a:lnTo>
                      <a:pt x="267727" y="0"/>
                    </a:lnTo>
                    <a:lnTo>
                      <a:pt x="357532" y="91073"/>
                    </a:lnTo>
                    <a:lnTo>
                      <a:pt x="357532" y="493615"/>
                    </a:lnTo>
                    <a:close/>
                  </a:path>
                </a:pathLst>
              </a:custGeom>
              <a:solidFill>
                <a:srgbClr val="4495D1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3" name="フリーフォーム: 図形 52">
                <a:extLst>
                  <a:ext uri="{FF2B5EF4-FFF2-40B4-BE49-F238E27FC236}">
                    <a16:creationId xmlns:a16="http://schemas.microsoft.com/office/drawing/2014/main" id="{98423BBB-D6A1-2CDD-B59D-A7665027F22A}"/>
                  </a:ext>
                </a:extLst>
              </p:cNvPr>
              <p:cNvSpPr/>
              <p:nvPr/>
            </p:nvSpPr>
            <p:spPr>
              <a:xfrm>
                <a:off x="3130927" y="1671586"/>
                <a:ext cx="65626" cy="67988"/>
              </a:xfrm>
              <a:custGeom>
                <a:avLst/>
                <a:gdLst>
                  <a:gd name="connsiteX0" fmla="*/ 0 w 65626"/>
                  <a:gd name="connsiteY0" fmla="*/ 67989 h 67988"/>
                  <a:gd name="connsiteX1" fmla="*/ 0 w 65626"/>
                  <a:gd name="connsiteY1" fmla="*/ 0 h 67988"/>
                  <a:gd name="connsiteX2" fmla="*/ 65626 w 65626"/>
                  <a:gd name="connsiteY2" fmla="*/ 67989 h 6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26" h="67988">
                    <a:moveTo>
                      <a:pt x="0" y="67989"/>
                    </a:moveTo>
                    <a:lnTo>
                      <a:pt x="0" y="0"/>
                    </a:lnTo>
                    <a:lnTo>
                      <a:pt x="65626" y="67989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FC05CDFF-23DF-A50D-E2ED-ED118440C8CD}"/>
                  </a:ext>
                </a:extLst>
              </p:cNvPr>
              <p:cNvSpPr/>
              <p:nvPr/>
            </p:nvSpPr>
            <p:spPr>
              <a:xfrm>
                <a:off x="3285515" y="1748168"/>
                <a:ext cx="1377810" cy="336996"/>
              </a:xfrm>
              <a:custGeom>
                <a:avLst/>
                <a:gdLst>
                  <a:gd name="connsiteX0" fmla="*/ 0 w 1377810"/>
                  <a:gd name="connsiteY0" fmla="*/ 0 h 336996"/>
                  <a:gd name="connsiteX1" fmla="*/ 1377810 w 1377810"/>
                  <a:gd name="connsiteY1" fmla="*/ 0 h 336996"/>
                  <a:gd name="connsiteX2" fmla="*/ 1377810 w 1377810"/>
                  <a:gd name="connsiteY2" fmla="*/ 336996 h 336996"/>
                  <a:gd name="connsiteX3" fmla="*/ 0 w 1377810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810" h="336996">
                    <a:moveTo>
                      <a:pt x="0" y="0"/>
                    </a:moveTo>
                    <a:lnTo>
                      <a:pt x="1377810" y="0"/>
                    </a:lnTo>
                    <a:lnTo>
                      <a:pt x="1377810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6255B45-BC7D-8805-DAD4-BFB3BBB03D81}"/>
                  </a:ext>
                </a:extLst>
              </p:cNvPr>
              <p:cNvSpPr txBox="1"/>
              <p:nvPr/>
            </p:nvSpPr>
            <p:spPr>
              <a:xfrm>
                <a:off x="3206435" y="1765414"/>
                <a:ext cx="13265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config.yml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7070CBAE-8A8A-05F4-D606-A32FFBE812D3}"/>
                  </a:ext>
                </a:extLst>
              </p:cNvPr>
              <p:cNvSpPr/>
              <p:nvPr/>
            </p:nvSpPr>
            <p:spPr>
              <a:xfrm>
                <a:off x="2948539" y="2274725"/>
                <a:ext cx="580356" cy="522344"/>
              </a:xfrm>
              <a:custGeom>
                <a:avLst/>
                <a:gdLst>
                  <a:gd name="connsiteX0" fmla="*/ 0 w 580356"/>
                  <a:gd name="connsiteY0" fmla="*/ 0 h 522344"/>
                  <a:gd name="connsiteX1" fmla="*/ 580357 w 580356"/>
                  <a:gd name="connsiteY1" fmla="*/ 0 h 522344"/>
                  <a:gd name="connsiteX2" fmla="*/ 580357 w 580356"/>
                  <a:gd name="connsiteY2" fmla="*/ 522344 h 522344"/>
                  <a:gd name="connsiteX3" fmla="*/ 0 w 580356"/>
                  <a:gd name="connsiteY3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356" h="522344">
                    <a:moveTo>
                      <a:pt x="0" y="0"/>
                    </a:moveTo>
                    <a:lnTo>
                      <a:pt x="580357" y="0"/>
                    </a:lnTo>
                    <a:lnTo>
                      <a:pt x="580357" y="522344"/>
                    </a:lnTo>
                    <a:lnTo>
                      <a:pt x="0" y="522344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BC9A18B0-5378-6FF7-5A84-23A91351EE83}"/>
                  </a:ext>
                </a:extLst>
              </p:cNvPr>
              <p:cNvSpPr/>
              <p:nvPr/>
            </p:nvSpPr>
            <p:spPr>
              <a:xfrm>
                <a:off x="1090454" y="1937729"/>
                <a:ext cx="1020279" cy="336996"/>
              </a:xfrm>
              <a:custGeom>
                <a:avLst/>
                <a:gdLst>
                  <a:gd name="connsiteX0" fmla="*/ 0 w 1020279"/>
                  <a:gd name="connsiteY0" fmla="*/ 0 h 336996"/>
                  <a:gd name="connsiteX1" fmla="*/ 1020279 w 1020279"/>
                  <a:gd name="connsiteY1" fmla="*/ 0 h 336996"/>
                  <a:gd name="connsiteX2" fmla="*/ 1020279 w 1020279"/>
                  <a:gd name="connsiteY2" fmla="*/ 336996 h 336996"/>
                  <a:gd name="connsiteX3" fmla="*/ 0 w 1020279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0279" h="336996">
                    <a:moveTo>
                      <a:pt x="0" y="0"/>
                    </a:moveTo>
                    <a:lnTo>
                      <a:pt x="1020279" y="0"/>
                    </a:lnTo>
                    <a:lnTo>
                      <a:pt x="1020279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48A4FC61-64A8-972C-D0D2-25DE7FC6D147}"/>
                  </a:ext>
                </a:extLst>
              </p:cNvPr>
              <p:cNvSpPr/>
              <p:nvPr/>
            </p:nvSpPr>
            <p:spPr>
              <a:xfrm>
                <a:off x="3622491" y="2632784"/>
                <a:ext cx="926683" cy="336996"/>
              </a:xfrm>
              <a:custGeom>
                <a:avLst/>
                <a:gdLst>
                  <a:gd name="connsiteX0" fmla="*/ 0 w 926683"/>
                  <a:gd name="connsiteY0" fmla="*/ 0 h 336996"/>
                  <a:gd name="connsiteX1" fmla="*/ 926684 w 926683"/>
                  <a:gd name="connsiteY1" fmla="*/ 0 h 336996"/>
                  <a:gd name="connsiteX2" fmla="*/ 926684 w 926683"/>
                  <a:gd name="connsiteY2" fmla="*/ 336996 h 336996"/>
                  <a:gd name="connsiteX3" fmla="*/ 0 w 926683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6683" h="336996">
                    <a:moveTo>
                      <a:pt x="0" y="0"/>
                    </a:moveTo>
                    <a:lnTo>
                      <a:pt x="926684" y="0"/>
                    </a:lnTo>
                    <a:lnTo>
                      <a:pt x="926684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303DEFC5-8B65-0147-25F9-004150A06D3F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7BAD70D-9E8A-128D-B242-F13AD7CC61C5}"/>
                </a:ext>
              </a:extLst>
            </p:cNvPr>
            <p:cNvSpPr txBox="1"/>
            <p:nvPr/>
          </p:nvSpPr>
          <p:spPr>
            <a:xfrm>
              <a:off x="4499448" y="6085758"/>
              <a:ext cx="1122653" cy="107721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dataset</a:t>
              </a:r>
            </a:p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docs</a:t>
              </a:r>
            </a:p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 err="1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en-US" altLang="ja-JP" sz="1600" b="1" kern="100" dirty="0">
                <a:solidFill>
                  <a:srgbClr val="000000"/>
                </a:solidFill>
                <a:latin typeface="Helvetica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  <a:p>
              <a:pPr algn="just" fontAlgn="base"/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2BFFBDDD-DC16-08DC-CA17-9B2D4AC9B351}"/>
                </a:ext>
              </a:extLst>
            </p:cNvPr>
            <p:cNvSpPr/>
            <p:nvPr/>
          </p:nvSpPr>
          <p:spPr>
            <a:xfrm>
              <a:off x="4488141" y="6371217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6566B053-0801-BDD7-D9DD-D794A21B6A40}"/>
                </a:ext>
              </a:extLst>
            </p:cNvPr>
            <p:cNvSpPr/>
            <p:nvPr/>
          </p:nvSpPr>
          <p:spPr>
            <a:xfrm>
              <a:off x="4488141" y="6623064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14646895-BA04-1996-9D6A-75F9ED303011}"/>
                </a:ext>
              </a:extLst>
            </p:cNvPr>
            <p:cNvSpPr/>
            <p:nvPr/>
          </p:nvSpPr>
          <p:spPr>
            <a:xfrm>
              <a:off x="4488141" y="6117409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2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531</TotalTime>
  <Words>77</Words>
  <Application>Microsoft Office PowerPoint</Application>
  <PresentationFormat>ユーザー設定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游ゴシック</vt:lpstr>
      <vt:lpstr>游ゴシック Light</vt:lpstr>
      <vt:lpstr>游明朝</vt:lpstr>
      <vt:lpstr>Arial</vt:lpstr>
      <vt:lpstr>Calibri</vt:lpstr>
      <vt:lpstr>Calibri Light</vt:lpstr>
      <vt:lpstr>Helvetica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勇介 真鍋</dc:creator>
  <cp:lastModifiedBy>真鍋 勇介</cp:lastModifiedBy>
  <cp:revision>2</cp:revision>
  <dcterms:created xsi:type="dcterms:W3CDTF">2023-05-17T06:47:27Z</dcterms:created>
  <dcterms:modified xsi:type="dcterms:W3CDTF">2024-04-28T06:44:02Z</dcterms:modified>
</cp:coreProperties>
</file>