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6881C-17B5-456C-B05E-FC50D71C8468}" v="1" dt="2023-08-25T10:36:0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088" y="-3522"/>
      </p:cViewPr>
      <p:guideLst>
        <p:guide orient="horz" pos="3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" userId="6dbd1875255fc623" providerId="LiveId" clId="{FB46881C-17B5-456C-B05E-FC50D71C8468}"/>
    <pc:docChg chg="modSld">
      <pc:chgData name="勇介" userId="6dbd1875255fc623" providerId="LiveId" clId="{FB46881C-17B5-456C-B05E-FC50D71C8468}" dt="2023-08-25T10:36:03.911" v="0" actId="164"/>
      <pc:docMkLst>
        <pc:docMk/>
      </pc:docMkLst>
      <pc:sldChg chg="addSp modSp">
        <pc:chgData name="勇介" userId="6dbd1875255fc623" providerId="LiveId" clId="{FB46881C-17B5-456C-B05E-FC50D71C8468}" dt="2023-08-25T10:36:03.911" v="0" actId="164"/>
        <pc:sldMkLst>
          <pc:docMk/>
          <pc:sldMk cId="3297165260" sldId="258"/>
        </pc:sldMkLst>
        <pc:spChg chg="mod">
          <ac:chgData name="勇介" userId="6dbd1875255fc623" providerId="LiveId" clId="{FB46881C-17B5-456C-B05E-FC50D71C8468}" dt="2023-08-25T10:36:03.911" v="0" actId="164"/>
          <ac:spMkLst>
            <pc:docMk/>
            <pc:sldMk cId="3297165260" sldId="258"/>
            <ac:spMk id="28" creationId="{6E331070-6B1E-8227-3FCA-CAADF49A5DAC}"/>
          </ac:spMkLst>
        </pc:spChg>
        <pc:grpChg chg="add mod">
          <ac:chgData name="勇介" userId="6dbd1875255fc623" providerId="LiveId" clId="{FB46881C-17B5-456C-B05E-FC50D71C8468}" dt="2023-08-25T10:36:03.911" v="0" actId="164"/>
          <ac:grpSpMkLst>
            <pc:docMk/>
            <pc:sldMk cId="3297165260" sldId="258"/>
            <ac:grpSpMk id="24" creationId="{BAD7C865-14CD-F5EA-23ED-E4B6BBB3CAB0}"/>
          </ac:grpSpMkLst>
        </pc:grpChg>
        <pc:grpChg chg="mod">
          <ac:chgData name="勇介" userId="6dbd1875255fc623" providerId="LiveId" clId="{FB46881C-17B5-456C-B05E-FC50D71C8468}" dt="2023-08-25T10:36:03.911" v="0" actId="164"/>
          <ac:grpSpMkLst>
            <pc:docMk/>
            <pc:sldMk cId="3297165260" sldId="258"/>
            <ac:grpSpMk id="27" creationId="{5008F929-6810-AC3D-A420-74B98A9B9BC7}"/>
          </ac:grpSpMkLst>
        </pc:grpChg>
      </pc:sldChg>
    </pc:docChg>
  </pc:docChgLst>
  <pc:docChgLst>
    <pc:chgData name="勇介" userId="6dbd1875255fc623" providerId="LiveId" clId="{9F9E4170-1E30-4C57-B116-5CEE99E026A2}"/>
    <pc:docChg chg="custSel addSld delSld modSld">
      <pc:chgData name="勇介" userId="6dbd1875255fc623" providerId="LiveId" clId="{9F9E4170-1E30-4C57-B116-5CEE99E026A2}" dt="2023-06-06T11:47:27.392" v="54" actId="478"/>
      <pc:docMkLst>
        <pc:docMk/>
      </pc:docMkLst>
      <pc:sldChg chg="delSp del mod">
        <pc:chgData name="勇介" userId="6dbd1875255fc623" providerId="LiveId" clId="{9F9E4170-1E30-4C57-B116-5CEE99E026A2}" dt="2023-06-04T08:12:00.606" v="6" actId="47"/>
        <pc:sldMkLst>
          <pc:docMk/>
          <pc:sldMk cId="1777097711" sldId="257"/>
        </pc:sldMkLst>
        <pc:grpChg chg="del">
          <ac:chgData name="勇介" userId="6dbd1875255fc623" providerId="LiveId" clId="{9F9E4170-1E30-4C57-B116-5CEE99E026A2}" dt="2023-06-04T07:46:36.977" v="1" actId="478"/>
          <ac:grpSpMkLst>
            <pc:docMk/>
            <pc:sldMk cId="1777097711" sldId="257"/>
            <ac:grpSpMk id="3" creationId="{2BA7B35E-8B58-2FAC-101F-FE4199FB82E2}"/>
          </ac:grpSpMkLst>
        </pc:grpChg>
      </pc:sldChg>
      <pc:sldChg chg="addSp delSp modSp mod">
        <pc:chgData name="勇介" userId="6dbd1875255fc623" providerId="LiveId" clId="{9F9E4170-1E30-4C57-B116-5CEE99E026A2}" dt="2023-06-04T08:12:15.481" v="11" actId="478"/>
        <pc:sldMkLst>
          <pc:docMk/>
          <pc:sldMk cId="3297165260" sldId="258"/>
        </pc:sldMkLst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3" creationId="{99475AC9-A26C-567A-1D41-23A382497F5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4" creationId="{88A34D78-8CD3-4C64-A646-D040EC97834A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5" creationId="{44F5DBF5-8093-2996-2DDA-9EA8D3464D76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6" creationId="{F9865E59-FD50-5628-BE67-A76C9105298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7" creationId="{56B1622A-8159-44F4-E65F-1640C885622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8" creationId="{67A76411-38F6-3007-9FCC-560847D743F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9" creationId="{A03C742F-2709-95F2-99DA-54A40B0B1AA4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0" creationId="{16840A5A-8DC6-FB94-46DD-E6D0F2687330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1" creationId="{D176B9B2-6F53-4E73-5B99-C9E5D57E78D7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2" creationId="{06666A8D-3BBB-0F1E-A48D-8AFA798C7307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3" creationId="{A1FA49D1-D1A4-C7B9-09FA-2696AD66297C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4" creationId="{6F4AF377-1AFB-6AD6-EE7C-9E0924766408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5" creationId="{43953457-46D2-81DB-D4A9-6804F46B3805}"/>
          </ac:spMkLst>
        </pc:spChg>
        <pc:spChg chg="add del mod">
          <ac:chgData name="勇介" userId="6dbd1875255fc623" providerId="LiveId" clId="{9F9E4170-1E30-4C57-B116-5CEE99E026A2}" dt="2023-06-04T08:12:05.973" v="7" actId="478"/>
          <ac:spMkLst>
            <pc:docMk/>
            <pc:sldMk cId="3297165260" sldId="258"/>
            <ac:spMk id="16" creationId="{642E9082-C012-4D91-EADC-C2B81F330D68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7" creationId="{D559A4A9-4711-3CC5-D5CE-E42D9019DBEF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18" creationId="{2CE091DC-2AE5-67D7-844A-FD8853E89380}"/>
          </ac:spMkLst>
        </pc:spChg>
        <pc:spChg chg="add del mod">
          <ac:chgData name="勇介" userId="6dbd1875255fc623" providerId="LiveId" clId="{9F9E4170-1E30-4C57-B116-5CEE99E026A2}" dt="2023-06-04T08:12:08.296" v="8" actId="478"/>
          <ac:spMkLst>
            <pc:docMk/>
            <pc:sldMk cId="3297165260" sldId="258"/>
            <ac:spMk id="19" creationId="{EADFE9BE-0F9E-B006-287F-C909797594AC}"/>
          </ac:spMkLst>
        </pc:spChg>
        <pc:spChg chg="add del mod">
          <ac:chgData name="勇介" userId="6dbd1875255fc623" providerId="LiveId" clId="{9F9E4170-1E30-4C57-B116-5CEE99E026A2}" dt="2023-06-04T08:12:12.858" v="10" actId="478"/>
          <ac:spMkLst>
            <pc:docMk/>
            <pc:sldMk cId="3297165260" sldId="258"/>
            <ac:spMk id="20" creationId="{A98A640B-11F3-D5A9-F46F-DB7268516A55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1" creationId="{0D6DFDE6-7E10-DF7E-5DB8-5A7457604C4E}"/>
          </ac:spMkLst>
        </pc:spChg>
        <pc:spChg chg="add del mod">
          <ac:chgData name="勇介" userId="6dbd1875255fc623" providerId="LiveId" clId="{9F9E4170-1E30-4C57-B116-5CEE99E026A2}" dt="2023-06-04T08:12:10.412" v="9" actId="478"/>
          <ac:spMkLst>
            <pc:docMk/>
            <pc:sldMk cId="3297165260" sldId="258"/>
            <ac:spMk id="22" creationId="{84BB04F2-7CE2-5B42-0CB0-15694E804ECB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3" creationId="{35A1D1DB-29B2-D730-6002-3839E26DF2D6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4" creationId="{F25DA509-098A-201B-289C-D86A49E0845E}"/>
          </ac:spMkLst>
        </pc:spChg>
        <pc:spChg chg="add mod">
          <ac:chgData name="勇介" userId="6dbd1875255fc623" providerId="LiveId" clId="{9F9E4170-1E30-4C57-B116-5CEE99E026A2}" dt="2023-06-04T08:11:39.573" v="2"/>
          <ac:spMkLst>
            <pc:docMk/>
            <pc:sldMk cId="3297165260" sldId="258"/>
            <ac:spMk id="25" creationId="{ADFAC119-9107-F3F9-3EA0-81152D0A5DEA}"/>
          </ac:spMkLst>
        </pc:spChg>
        <pc:spChg chg="add del mod">
          <ac:chgData name="勇介" userId="6dbd1875255fc623" providerId="LiveId" clId="{9F9E4170-1E30-4C57-B116-5CEE99E026A2}" dt="2023-06-04T08:12:15.481" v="11" actId="478"/>
          <ac:spMkLst>
            <pc:docMk/>
            <pc:sldMk cId="3297165260" sldId="258"/>
            <ac:spMk id="26" creationId="{4B29C87C-C67B-B080-CAA4-C25171AD25FF}"/>
          </ac:spMkLst>
        </pc:spChg>
        <pc:grpChg chg="add mod">
          <ac:chgData name="勇介" userId="6dbd1875255fc623" providerId="LiveId" clId="{9F9E4170-1E30-4C57-B116-5CEE99E026A2}" dt="2023-06-04T08:11:39.573" v="2"/>
          <ac:grpSpMkLst>
            <pc:docMk/>
            <pc:sldMk cId="3297165260" sldId="258"/>
            <ac:grpSpMk id="2" creationId="{FB8381D7-FE23-9AC4-8141-AB951AAF122B}"/>
          </ac:grpSpMkLst>
        </pc:grpChg>
        <pc:grpChg chg="del">
          <ac:chgData name="勇介" userId="6dbd1875255fc623" providerId="LiveId" clId="{9F9E4170-1E30-4C57-B116-5CEE99E026A2}" dt="2023-06-04T07:46:32.026" v="0" actId="478"/>
          <ac:grpSpMkLst>
            <pc:docMk/>
            <pc:sldMk cId="3297165260" sldId="258"/>
            <ac:grpSpMk id="48" creationId="{33CFF42C-310F-AFF9-C2F2-A70CB7E0306B}"/>
          </ac:grpSpMkLst>
        </pc:grpChg>
      </pc:sldChg>
      <pc:sldChg chg="add">
        <pc:chgData name="勇介" userId="6dbd1875255fc623" providerId="LiveId" clId="{9F9E4170-1E30-4C57-B116-5CEE99E026A2}" dt="2023-06-04T08:11:54.457" v="3"/>
        <pc:sldMkLst>
          <pc:docMk/>
          <pc:sldMk cId="1714780998" sldId="259"/>
        </pc:sldMkLst>
      </pc:sldChg>
      <pc:sldChg chg="modSp add mod">
        <pc:chgData name="勇介" userId="6dbd1875255fc623" providerId="LiveId" clId="{9F9E4170-1E30-4C57-B116-5CEE99E026A2}" dt="2023-06-04T08:12:36.542" v="31" actId="1038"/>
        <pc:sldMkLst>
          <pc:docMk/>
          <pc:sldMk cId="1938773502" sldId="260"/>
        </pc:sldMkLst>
        <pc:spChg chg="mod">
          <ac:chgData name="勇介" userId="6dbd1875255fc623" providerId="LiveId" clId="{9F9E4170-1E30-4C57-B116-5CEE99E026A2}" dt="2023-06-04T08:12:36.542" v="31" actId="1038"/>
          <ac:spMkLst>
            <pc:docMk/>
            <pc:sldMk cId="1938773502" sldId="260"/>
            <ac:spMk id="19" creationId="{EADFE9BE-0F9E-B006-287F-C909797594AC}"/>
          </ac:spMkLst>
        </pc:spChg>
      </pc:sldChg>
      <pc:sldChg chg="modSp add mod">
        <pc:chgData name="勇介" userId="6dbd1875255fc623" providerId="LiveId" clId="{9F9E4170-1E30-4C57-B116-5CEE99E026A2}" dt="2023-06-04T08:13:01.293" v="50" actId="207"/>
        <pc:sldMkLst>
          <pc:docMk/>
          <pc:sldMk cId="2787986870" sldId="261"/>
        </pc:sldMkLst>
        <pc:spChg chg="mod">
          <ac:chgData name="勇介" userId="6dbd1875255fc623" providerId="LiveId" clId="{9F9E4170-1E30-4C57-B116-5CEE99E026A2}" dt="2023-06-04T08:13:01.293" v="50" actId="207"/>
          <ac:spMkLst>
            <pc:docMk/>
            <pc:sldMk cId="2787986870" sldId="261"/>
            <ac:spMk id="26" creationId="{4B29C87C-C67B-B080-CAA4-C25171AD25FF}"/>
          </ac:spMkLst>
        </pc:spChg>
      </pc:sldChg>
      <pc:sldChg chg="delSp add mod">
        <pc:chgData name="勇介" userId="6dbd1875255fc623" providerId="LiveId" clId="{9F9E4170-1E30-4C57-B116-5CEE99E026A2}" dt="2023-06-06T11:47:27.392" v="54" actId="478"/>
        <pc:sldMkLst>
          <pc:docMk/>
          <pc:sldMk cId="1095246818" sldId="262"/>
        </pc:sldMkLst>
        <pc:spChg chg="del">
          <ac:chgData name="勇介" userId="6dbd1875255fc623" providerId="LiveId" clId="{9F9E4170-1E30-4C57-B116-5CEE99E026A2}" dt="2023-06-06T11:47:20.317" v="52" actId="478"/>
          <ac:spMkLst>
            <pc:docMk/>
            <pc:sldMk cId="1095246818" sldId="262"/>
            <ac:spMk id="20" creationId="{A98A640B-11F3-D5A9-F46F-DB7268516A55}"/>
          </ac:spMkLst>
        </pc:spChg>
        <pc:spChg chg="del">
          <ac:chgData name="勇介" userId="6dbd1875255fc623" providerId="LiveId" clId="{9F9E4170-1E30-4C57-B116-5CEE99E026A2}" dt="2023-06-06T11:47:23.888" v="53" actId="478"/>
          <ac:spMkLst>
            <pc:docMk/>
            <pc:sldMk cId="1095246818" sldId="262"/>
            <ac:spMk id="22" creationId="{84BB04F2-7CE2-5B42-0CB0-15694E804ECB}"/>
          </ac:spMkLst>
        </pc:spChg>
        <pc:spChg chg="del">
          <ac:chgData name="勇介" userId="6dbd1875255fc623" providerId="LiveId" clId="{9F9E4170-1E30-4C57-B116-5CEE99E026A2}" dt="2023-06-06T11:47:27.392" v="54" actId="478"/>
          <ac:spMkLst>
            <pc:docMk/>
            <pc:sldMk cId="1095246818" sldId="262"/>
            <ac:spMk id="26" creationId="{4B29C87C-C67B-B080-CAA4-C25171AD25FF}"/>
          </ac:spMkLst>
        </pc:spChg>
      </pc:sld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  <pc:docChgLst>
    <pc:chgData name="勇介" userId="6dbd1875255fc623" providerId="LiveId" clId="{65D83BEA-3CF0-4C42-A342-F22A1C43F4B5}"/>
    <pc:docChg chg="undo custSel modSld">
      <pc:chgData name="勇介" userId="6dbd1875255fc623" providerId="LiveId" clId="{65D83BEA-3CF0-4C42-A342-F22A1C43F4B5}" dt="2023-07-31T03:18:31.588" v="157" actId="20577"/>
      <pc:docMkLst>
        <pc:docMk/>
      </pc:docMkLst>
      <pc:sldChg chg="addSp delSp modSp mod">
        <pc:chgData name="勇介" userId="6dbd1875255fc623" providerId="LiveId" clId="{65D83BEA-3CF0-4C42-A342-F22A1C43F4B5}" dt="2023-07-31T03:13:49.476" v="113"/>
        <pc:sldMkLst>
          <pc:docMk/>
          <pc:sldMk cId="3297165260" sldId="258"/>
        </pc:sldMkLst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16" creationId="{704DBE21-1999-A570-3A4B-90379308F485}"/>
          </ac:spMkLst>
        </pc:spChg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19" creationId="{151538F8-553F-90C4-BFE1-F78A4A0744A5}"/>
          </ac:spMkLst>
        </pc:spChg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20" creationId="{000E9E7C-D0D7-0972-ACCD-2FDD3B327859}"/>
          </ac:spMkLst>
        </pc:spChg>
        <pc:spChg chg="add mod">
          <ac:chgData name="勇介" userId="6dbd1875255fc623" providerId="LiveId" clId="{65D83BEA-3CF0-4C42-A342-F22A1C43F4B5}" dt="2023-07-31T03:07:40.460" v="91" actId="164"/>
          <ac:spMkLst>
            <pc:docMk/>
            <pc:sldMk cId="3297165260" sldId="258"/>
            <ac:spMk id="22" creationId="{3E177779-E11B-EA2A-2FE8-87AE225B5CBC}"/>
          </ac:spMkLst>
        </pc:spChg>
        <pc:spChg chg="del mod">
          <ac:chgData name="勇介" userId="6dbd1875255fc623" providerId="LiveId" clId="{65D83BEA-3CF0-4C42-A342-F22A1C43F4B5}" dt="2023-07-31T03:13:38.324" v="112" actId="478"/>
          <ac:spMkLst>
            <pc:docMk/>
            <pc:sldMk cId="3297165260" sldId="258"/>
            <ac:spMk id="24" creationId="{F25DA509-098A-201B-289C-D86A49E0845E}"/>
          </ac:spMkLst>
        </pc:spChg>
        <pc:spChg chg="add mod">
          <ac:chgData name="勇介" userId="6dbd1875255fc623" providerId="LiveId" clId="{65D83BEA-3CF0-4C42-A342-F22A1C43F4B5}" dt="2023-07-31T03:13:49.476" v="113"/>
          <ac:spMkLst>
            <pc:docMk/>
            <pc:sldMk cId="3297165260" sldId="258"/>
            <ac:spMk id="28" creationId="{6E331070-6B1E-8227-3FCA-CAADF49A5DAC}"/>
          </ac:spMkLst>
        </pc:spChg>
        <pc:grpChg chg="mod">
          <ac:chgData name="勇介" userId="6dbd1875255fc623" providerId="LiveId" clId="{65D83BEA-3CF0-4C42-A342-F22A1C43F4B5}" dt="2023-07-31T03:07:58.430" v="92" actId="164"/>
          <ac:grpSpMkLst>
            <pc:docMk/>
            <pc:sldMk cId="3297165260" sldId="258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07:58.430" v="92" actId="164"/>
          <ac:grpSpMkLst>
            <pc:docMk/>
            <pc:sldMk cId="3297165260" sldId="258"/>
            <ac:grpSpMk id="26" creationId="{B2FA1BAE-E1B3-6DA6-F9F2-FBFEE548D3BD}"/>
          </ac:grpSpMkLst>
        </pc:grpChg>
        <pc:grpChg chg="add mod">
          <ac:chgData name="勇介" userId="6dbd1875255fc623" providerId="LiveId" clId="{65D83BEA-3CF0-4C42-A342-F22A1C43F4B5}" dt="2023-07-31T03:07:58.430" v="92" actId="164"/>
          <ac:grpSpMkLst>
            <pc:docMk/>
            <pc:sldMk cId="3297165260" sldId="258"/>
            <ac:grpSpMk id="27" creationId="{5008F929-6810-AC3D-A420-74B98A9B9BC7}"/>
          </ac:grpSpMkLst>
        </pc:grpChg>
      </pc:sldChg>
      <pc:sldChg chg="addSp delSp modSp mod">
        <pc:chgData name="勇介" userId="6dbd1875255fc623" providerId="LiveId" clId="{65D83BEA-3CF0-4C42-A342-F22A1C43F4B5}" dt="2023-07-31T03:14:20.049" v="122" actId="164"/>
        <pc:sldMkLst>
          <pc:docMk/>
          <pc:sldMk cId="1714780998" sldId="259"/>
        </pc:sldMkLst>
        <pc:spChg chg="del">
          <ac:chgData name="勇介" userId="6dbd1875255fc623" providerId="LiveId" clId="{65D83BEA-3CF0-4C42-A342-F22A1C43F4B5}" dt="2023-07-31T03:08:11.105" v="93" actId="478"/>
          <ac:spMkLst>
            <pc:docMk/>
            <pc:sldMk cId="1714780998" sldId="259"/>
            <ac:spMk id="24" creationId="{F25DA509-098A-201B-289C-D86A49E0845E}"/>
          </ac:spMkLst>
        </pc:spChg>
        <pc:spChg chg="add del mod">
          <ac:chgData name="勇介" userId="6dbd1875255fc623" providerId="LiveId" clId="{65D83BEA-3CF0-4C42-A342-F22A1C43F4B5}" dt="2023-07-31T03:13:56.789" v="116" actId="478"/>
          <ac:spMkLst>
            <pc:docMk/>
            <pc:sldMk cId="1714780998" sldId="259"/>
            <ac:spMk id="27" creationId="{10816F8D-37F6-40CD-16D6-9B6554A71841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28" creationId="{5457EE2B-5905-65AA-3153-4E5B7E7359EB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29" creationId="{4A577B9E-6AC4-5C36-4E0E-00C9646BACD0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30" creationId="{F3930CDA-9272-2B71-1086-2239B0D44FC3}"/>
          </ac:spMkLst>
        </pc:spChg>
        <pc:spChg chg="add mod">
          <ac:chgData name="勇介" userId="6dbd1875255fc623" providerId="LiveId" clId="{65D83BEA-3CF0-4C42-A342-F22A1C43F4B5}" dt="2023-07-31T03:09:17.179" v="105" actId="164"/>
          <ac:spMkLst>
            <pc:docMk/>
            <pc:sldMk cId="1714780998" sldId="259"/>
            <ac:spMk id="31" creationId="{EA641BF2-0F12-2E1D-E735-1593E0DC03AD}"/>
          </ac:spMkLst>
        </pc:spChg>
        <pc:spChg chg="add del mod">
          <ac:chgData name="勇介" userId="6dbd1875255fc623" providerId="LiveId" clId="{65D83BEA-3CF0-4C42-A342-F22A1C43F4B5}" dt="2023-07-31T03:13:54.830" v="115"/>
          <ac:spMkLst>
            <pc:docMk/>
            <pc:sldMk cId="1714780998" sldId="259"/>
            <ac:spMk id="33" creationId="{EE92B902-20E6-CFA6-4161-4A8C681CFADE}"/>
          </ac:spMkLst>
        </pc:spChg>
        <pc:spChg chg="add mod">
          <ac:chgData name="勇介" userId="6dbd1875255fc623" providerId="LiveId" clId="{65D83BEA-3CF0-4C42-A342-F22A1C43F4B5}" dt="2023-07-31T03:14:20.049" v="122" actId="164"/>
          <ac:spMkLst>
            <pc:docMk/>
            <pc:sldMk cId="1714780998" sldId="259"/>
            <ac:spMk id="34" creationId="{9983A11B-0CAD-0784-92A2-A53F920E25A1}"/>
          </ac:spMkLst>
        </pc:spChg>
        <pc:grpChg chg="mod">
          <ac:chgData name="勇介" userId="6dbd1875255fc623" providerId="LiveId" clId="{65D83BEA-3CF0-4C42-A342-F22A1C43F4B5}" dt="2023-07-31T03:09:17.179" v="105" actId="164"/>
          <ac:grpSpMkLst>
            <pc:docMk/>
            <pc:sldMk cId="1714780998" sldId="259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14:20.049" v="122" actId="164"/>
          <ac:grpSpMkLst>
            <pc:docMk/>
            <pc:sldMk cId="1714780998" sldId="259"/>
            <ac:grpSpMk id="32" creationId="{B156C96B-F0F2-C588-9264-B55FAF395B7B}"/>
          </ac:grpSpMkLst>
        </pc:grpChg>
        <pc:grpChg chg="add mod">
          <ac:chgData name="勇介" userId="6dbd1875255fc623" providerId="LiveId" clId="{65D83BEA-3CF0-4C42-A342-F22A1C43F4B5}" dt="2023-07-31T03:14:20.049" v="122" actId="164"/>
          <ac:grpSpMkLst>
            <pc:docMk/>
            <pc:sldMk cId="1714780998" sldId="259"/>
            <ac:grpSpMk id="35" creationId="{CBEDA946-61D9-EAEC-7539-B02CD2962843}"/>
          </ac:grpSpMkLst>
        </pc:grpChg>
      </pc:sldChg>
      <pc:sldChg chg="addSp delSp modSp mod">
        <pc:chgData name="勇介" userId="6dbd1875255fc623" providerId="LiveId" clId="{65D83BEA-3CF0-4C42-A342-F22A1C43F4B5}" dt="2023-07-31T03:14:36.227" v="123" actId="164"/>
        <pc:sldMkLst>
          <pc:docMk/>
          <pc:sldMk cId="1938773502" sldId="260"/>
        </pc:sldMkLst>
        <pc:spChg chg="del">
          <ac:chgData name="勇介" userId="6dbd1875255fc623" providerId="LiveId" clId="{65D83BEA-3CF0-4C42-A342-F22A1C43F4B5}" dt="2023-07-31T03:08:15.077" v="95" actId="478"/>
          <ac:spMkLst>
            <pc:docMk/>
            <pc:sldMk cId="1938773502" sldId="260"/>
            <ac:spMk id="24" creationId="{F25DA509-098A-201B-289C-D86A49E0845E}"/>
          </ac:spMkLst>
        </pc:spChg>
        <pc:spChg chg="add del mod">
          <ac:chgData name="勇介" userId="6dbd1875255fc623" providerId="LiveId" clId="{65D83BEA-3CF0-4C42-A342-F22A1C43F4B5}" dt="2023-07-31T03:14:00.645" v="118" actId="478"/>
          <ac:spMkLst>
            <pc:docMk/>
            <pc:sldMk cId="1938773502" sldId="260"/>
            <ac:spMk id="27" creationId="{4DC20DC2-9715-F856-4DE5-5CD43EC01515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28" creationId="{1E01E2C4-B846-35DB-51D1-A5B42CE325F5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29" creationId="{41138FFC-FF43-266A-E888-F4FE9B2F6708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30" creationId="{87357C9A-A1D0-DBCF-8003-B8DCB98E6226}"/>
          </ac:spMkLst>
        </pc:spChg>
        <pc:spChg chg="add mod">
          <ac:chgData name="勇介" userId="6dbd1875255fc623" providerId="LiveId" clId="{65D83BEA-3CF0-4C42-A342-F22A1C43F4B5}" dt="2023-07-31T03:09:46.311" v="106" actId="164"/>
          <ac:spMkLst>
            <pc:docMk/>
            <pc:sldMk cId="1938773502" sldId="260"/>
            <ac:spMk id="31" creationId="{C6873D00-7F17-65CA-BCFC-D6C4368B6FBE}"/>
          </ac:spMkLst>
        </pc:spChg>
        <pc:spChg chg="add mod">
          <ac:chgData name="勇介" userId="6dbd1875255fc623" providerId="LiveId" clId="{65D83BEA-3CF0-4C42-A342-F22A1C43F4B5}" dt="2023-07-31T03:14:36.227" v="123" actId="164"/>
          <ac:spMkLst>
            <pc:docMk/>
            <pc:sldMk cId="1938773502" sldId="260"/>
            <ac:spMk id="33" creationId="{295FDDE8-F45D-E5E1-20B6-2C76C8C13571}"/>
          </ac:spMkLst>
        </pc:spChg>
        <pc:grpChg chg="mod">
          <ac:chgData name="勇介" userId="6dbd1875255fc623" providerId="LiveId" clId="{65D83BEA-3CF0-4C42-A342-F22A1C43F4B5}" dt="2023-07-31T03:09:46.311" v="106" actId="164"/>
          <ac:grpSpMkLst>
            <pc:docMk/>
            <pc:sldMk cId="1938773502" sldId="260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14:36.227" v="123" actId="164"/>
          <ac:grpSpMkLst>
            <pc:docMk/>
            <pc:sldMk cId="1938773502" sldId="260"/>
            <ac:grpSpMk id="32" creationId="{8549CCB9-3F1E-4B94-8F02-3D3E597B64D6}"/>
          </ac:grpSpMkLst>
        </pc:grpChg>
        <pc:grpChg chg="add mod">
          <ac:chgData name="勇介" userId="6dbd1875255fc623" providerId="LiveId" clId="{65D83BEA-3CF0-4C42-A342-F22A1C43F4B5}" dt="2023-07-31T03:14:36.227" v="123" actId="164"/>
          <ac:grpSpMkLst>
            <pc:docMk/>
            <pc:sldMk cId="1938773502" sldId="260"/>
            <ac:grpSpMk id="34" creationId="{617490E0-CFB7-0BC1-607F-13142F27EFFB}"/>
          </ac:grpSpMkLst>
        </pc:grpChg>
      </pc:sldChg>
      <pc:sldChg chg="addSp delSp modSp mod">
        <pc:chgData name="勇介" userId="6dbd1875255fc623" providerId="LiveId" clId="{65D83BEA-3CF0-4C42-A342-F22A1C43F4B5}" dt="2023-07-31T03:18:31.588" v="157" actId="20577"/>
        <pc:sldMkLst>
          <pc:docMk/>
          <pc:sldMk cId="2787986870" sldId="261"/>
        </pc:sldMkLst>
        <pc:spChg chg="mod">
          <ac:chgData name="勇介" userId="6dbd1875255fc623" providerId="LiveId" clId="{65D83BEA-3CF0-4C42-A342-F22A1C43F4B5}" dt="2023-07-31T03:18:16.323" v="153" actId="14100"/>
          <ac:spMkLst>
            <pc:docMk/>
            <pc:sldMk cId="2787986870" sldId="261"/>
            <ac:spMk id="20" creationId="{A98A640B-11F3-D5A9-F46F-DB7268516A55}"/>
          </ac:spMkLst>
        </pc:spChg>
        <pc:spChg chg="del">
          <ac:chgData name="勇介" userId="6dbd1875255fc623" providerId="LiveId" clId="{65D83BEA-3CF0-4C42-A342-F22A1C43F4B5}" dt="2023-07-31T03:08:20.261" v="97" actId="478"/>
          <ac:spMkLst>
            <pc:docMk/>
            <pc:sldMk cId="2787986870" sldId="261"/>
            <ac:spMk id="24" creationId="{F25DA509-098A-201B-289C-D86A49E0845E}"/>
          </ac:spMkLst>
        </pc:spChg>
        <pc:spChg chg="mod">
          <ac:chgData name="勇介" userId="6dbd1875255fc623" providerId="LiveId" clId="{65D83BEA-3CF0-4C42-A342-F22A1C43F4B5}" dt="2023-07-31T03:18:31.588" v="157" actId="20577"/>
          <ac:spMkLst>
            <pc:docMk/>
            <pc:sldMk cId="2787986870" sldId="261"/>
            <ac:spMk id="26" creationId="{4B29C87C-C67B-B080-CAA4-C25171AD25FF}"/>
          </ac:spMkLst>
        </pc:spChg>
        <pc:spChg chg="add mod">
          <ac:chgData name="勇介" userId="6dbd1875255fc623" providerId="LiveId" clId="{65D83BEA-3CF0-4C42-A342-F22A1C43F4B5}" dt="2023-07-31T03:13:28.494" v="111" actId="1076"/>
          <ac:spMkLst>
            <pc:docMk/>
            <pc:sldMk cId="2787986870" sldId="261"/>
            <ac:spMk id="27" creationId="{5330565B-3A05-CADA-D85E-3B1856D1E138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28" creationId="{80E3C23A-343B-7023-E30C-F7D653816EAF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29" creationId="{FB39DBF0-9583-884D-B6CE-891B21E825D1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30" creationId="{37B638C9-E0C4-4E96-1981-29904E440F9B}"/>
          </ac:spMkLst>
        </pc:spChg>
        <pc:spChg chg="add mod">
          <ac:chgData name="勇介" userId="6dbd1875255fc623" providerId="LiveId" clId="{65D83BEA-3CF0-4C42-A342-F22A1C43F4B5}" dt="2023-07-31T03:09:57.455" v="107" actId="164"/>
          <ac:spMkLst>
            <pc:docMk/>
            <pc:sldMk cId="2787986870" sldId="261"/>
            <ac:spMk id="31" creationId="{2FBEE4BA-DB47-BD1F-FB63-5FFCE9D2AD60}"/>
          </ac:spMkLst>
        </pc:spChg>
        <pc:grpChg chg="mod">
          <ac:chgData name="勇介" userId="6dbd1875255fc623" providerId="LiveId" clId="{65D83BEA-3CF0-4C42-A342-F22A1C43F4B5}" dt="2023-07-31T03:09:57.455" v="107" actId="164"/>
          <ac:grpSpMkLst>
            <pc:docMk/>
            <pc:sldMk cId="2787986870" sldId="261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09:57.455" v="107" actId="164"/>
          <ac:grpSpMkLst>
            <pc:docMk/>
            <pc:sldMk cId="2787986870" sldId="261"/>
            <ac:grpSpMk id="32" creationId="{19BC0B39-48A0-7628-1F04-1EF899A4E4FC}"/>
          </ac:grpSpMkLst>
        </pc:grpChg>
      </pc:sldChg>
      <pc:sldChg chg="addSp delSp modSp mod">
        <pc:chgData name="勇介" userId="6dbd1875255fc623" providerId="LiveId" clId="{65D83BEA-3CF0-4C42-A342-F22A1C43F4B5}" dt="2023-07-31T03:15:38.153" v="137" actId="478"/>
        <pc:sldMkLst>
          <pc:docMk/>
          <pc:sldMk cId="1095246818" sldId="262"/>
        </pc:sldMkLst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3" creationId="{99475AC9-A26C-567A-1D41-23A382497F5E}"/>
          </ac:spMkLst>
        </pc:spChg>
        <pc:spChg chg="mod or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4" creationId="{88A34D78-8CD3-4C64-A646-D040EC97834A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5" creationId="{44F5DBF5-8093-2996-2DDA-9EA8D3464D76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6" creationId="{F9865E59-FD50-5628-BE67-A76C91052985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7" creationId="{56B1622A-8159-44F4-E65F-1640C885622E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8" creationId="{67A76411-38F6-3007-9FCC-560847D743F5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9" creationId="{A03C742F-2709-95F2-99DA-54A40B0B1AA4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0" creationId="{16840A5A-8DC6-FB94-46DD-E6D0F2687330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1" creationId="{D176B9B2-6F53-4E73-5B99-C9E5D57E78D7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2" creationId="{06666A8D-3BBB-0F1E-A48D-8AFA798C7307}"/>
          </ac:spMkLst>
        </pc:spChg>
        <pc:spChg chg="mod or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3" creationId="{A1FA49D1-D1A4-C7B9-09FA-2696AD66297C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4" creationId="{6F4AF377-1AFB-6AD6-EE7C-9E0924766408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5" creationId="{43953457-46D2-81DB-D4A9-6804F46B3805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6" creationId="{642E9082-C012-4D91-EADC-C2B81F330D68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7" creationId="{D559A4A9-4711-3CC5-D5CE-E42D9019DBEF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8" creationId="{2CE091DC-2AE5-67D7-844A-FD8853E89380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19" creationId="{EADFE9BE-0F9E-B006-287F-C909797594AC}"/>
          </ac:spMkLst>
        </pc:spChg>
        <pc:spChg chg="add del mod">
          <ac:chgData name="勇介" userId="6dbd1875255fc623" providerId="LiveId" clId="{65D83BEA-3CF0-4C42-A342-F22A1C43F4B5}" dt="2023-07-31T03:14:06.654" v="120" actId="478"/>
          <ac:spMkLst>
            <pc:docMk/>
            <pc:sldMk cId="1095246818" sldId="262"/>
            <ac:spMk id="20" creationId="{6F4C60DB-7EDA-2473-270C-94A6AB384D17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21" creationId="{0D6DFDE6-7E10-DF7E-5DB8-5A7457604C4E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2" creationId="{4C24F082-AD44-274E-7F5F-FB669539C5D1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23" creationId="{35A1D1DB-29B2-D730-6002-3839E26DF2D6}"/>
          </ac:spMkLst>
        </pc:spChg>
        <pc:spChg chg="del">
          <ac:chgData name="勇介" userId="6dbd1875255fc623" providerId="LiveId" clId="{65D83BEA-3CF0-4C42-A342-F22A1C43F4B5}" dt="2023-07-31T03:08:24.253" v="99" actId="478"/>
          <ac:spMkLst>
            <pc:docMk/>
            <pc:sldMk cId="1095246818" sldId="262"/>
            <ac:spMk id="24" creationId="{F25DA509-098A-201B-289C-D86A49E0845E}"/>
          </ac:spMkLst>
        </pc:spChg>
        <pc:spChg chg="mod">
          <ac:chgData name="勇介" userId="6dbd1875255fc623" providerId="LiveId" clId="{65D83BEA-3CF0-4C42-A342-F22A1C43F4B5}" dt="2023-07-31T03:15:12.491" v="131" actId="164"/>
          <ac:spMkLst>
            <pc:docMk/>
            <pc:sldMk cId="1095246818" sldId="262"/>
            <ac:spMk id="25" creationId="{ADFAC119-9107-F3F9-3EA0-81152D0A5DEA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6" creationId="{92AADAE5-307D-433C-3F93-936606D26644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7" creationId="{DF849870-C4DD-6944-D698-91F5459E432D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8" creationId="{EFB0FC17-A4F9-C77C-433B-AD0C9722D1F5}"/>
          </ac:spMkLst>
        </pc:spChg>
        <pc:spChg chg="add del mod">
          <ac:chgData name="勇介" userId="6dbd1875255fc623" providerId="LiveId" clId="{65D83BEA-3CF0-4C42-A342-F22A1C43F4B5}" dt="2023-07-31T03:15:24.910" v="133" actId="478"/>
          <ac:spMkLst>
            <pc:docMk/>
            <pc:sldMk cId="1095246818" sldId="262"/>
            <ac:spMk id="29" creationId="{836D61D2-C819-80E2-BFF4-EF2145C2C6A8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4" creationId="{303DEFC5-8B65-0147-25F9-004150A06D3F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5" creationId="{97BAD70D-9E8A-128D-B242-F13AD7CC61C5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6" creationId="{2BFFBDDD-DC16-08DC-CA17-9B2D4AC9B351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7" creationId="{6566B053-0801-BDD7-D9DD-D794A21B6A40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8" creationId="{14646895-BA04-1996-9D6A-75F9ED303011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39" creationId="{FEEAF212-3439-E19F-D15D-92BA68162A34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0" creationId="{2ED2BCDF-EA6F-A373-FB85-12865698F0F1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1" creationId="{EA80C31B-7051-3109-94B5-BEA743272458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2" creationId="{01F6C67C-6EB7-6781-9432-40FD1E0D9614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3" creationId="{54111750-25B7-D5EA-15E9-B881A3A10DEC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4" creationId="{B4D01E75-AA84-BADA-F32F-8DAB99CAAC3A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5" creationId="{9B282A99-3AC4-AB21-C5B3-435612B91AF9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6" creationId="{65E9D104-9F3D-4389-449E-F87B1FA68175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7" creationId="{70E18DCC-F12F-0DC7-CA94-1A5DE6E0C51B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8" creationId="{70D19E80-ADE6-578C-E3A3-353DBEB523D7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49" creationId="{6113D1E5-E899-F0A7-0FCF-800FAB00239F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0" creationId="{C610C159-2CD5-E51F-B2A0-21BE022673EB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1" creationId="{3E9B7538-CDD2-E72D-5F57-442DD135AE14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2" creationId="{8497FC86-8A7C-7EED-93F5-12EAB0EDE970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3" creationId="{98423BBB-D6A1-2CDD-B59D-A7665027F22A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4" creationId="{FC05CDFF-23DF-A50D-E2ED-ED118440C8CD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5" creationId="{56255B45-BC7D-8805-DAD4-BFB3BBB03D81}"/>
          </ac:spMkLst>
        </pc:spChg>
        <pc:spChg chg="del mod">
          <ac:chgData name="勇介" userId="6dbd1875255fc623" providerId="LiveId" clId="{65D83BEA-3CF0-4C42-A342-F22A1C43F4B5}" dt="2023-07-31T03:15:34.418" v="135" actId="478"/>
          <ac:spMkLst>
            <pc:docMk/>
            <pc:sldMk cId="1095246818" sldId="262"/>
            <ac:spMk id="56" creationId="{E7A273CE-F509-CA83-F83F-FB78753047B3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7" creationId="{7070CBAE-8A8A-05F4-D606-A32FFBE812D3}"/>
          </ac:spMkLst>
        </pc:spChg>
        <pc:spChg chg="del mod">
          <ac:chgData name="勇介" userId="6dbd1875255fc623" providerId="LiveId" clId="{65D83BEA-3CF0-4C42-A342-F22A1C43F4B5}" dt="2023-07-31T03:15:36.336" v="136" actId="478"/>
          <ac:spMkLst>
            <pc:docMk/>
            <pc:sldMk cId="1095246818" sldId="262"/>
            <ac:spMk id="58" creationId="{50FB5F1E-1BE2-DDE9-71FB-89B5A9E50E66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59" creationId="{BC9A18B0-5378-6FF7-5A84-23A91351EE83}"/>
          </ac:spMkLst>
        </pc:spChg>
        <pc:spChg chg="mod">
          <ac:chgData name="勇介" userId="6dbd1875255fc623" providerId="LiveId" clId="{65D83BEA-3CF0-4C42-A342-F22A1C43F4B5}" dt="2023-07-31T03:15:25.391" v="134"/>
          <ac:spMkLst>
            <pc:docMk/>
            <pc:sldMk cId="1095246818" sldId="262"/>
            <ac:spMk id="60" creationId="{48A4FC61-64A8-972C-D0D2-25DE7FC6D147}"/>
          </ac:spMkLst>
        </pc:spChg>
        <pc:spChg chg="del mod">
          <ac:chgData name="勇介" userId="6dbd1875255fc623" providerId="LiveId" clId="{65D83BEA-3CF0-4C42-A342-F22A1C43F4B5}" dt="2023-07-31T03:15:38.153" v="137" actId="478"/>
          <ac:spMkLst>
            <pc:docMk/>
            <pc:sldMk cId="1095246818" sldId="262"/>
            <ac:spMk id="61" creationId="{FD721AB9-E2E4-FAAC-ECB5-AAF53ABF6A47}"/>
          </ac:spMkLst>
        </pc:spChg>
        <pc:grpChg chg="del mod">
          <ac:chgData name="勇介" userId="6dbd1875255fc623" providerId="LiveId" clId="{65D83BEA-3CF0-4C42-A342-F22A1C43F4B5}" dt="2023-07-31T03:15:23.127" v="132" actId="478"/>
          <ac:grpSpMkLst>
            <pc:docMk/>
            <pc:sldMk cId="1095246818" sldId="262"/>
            <ac:grpSpMk id="2" creationId="{FB8381D7-FE23-9AC4-8141-AB951AAF122B}"/>
          </ac:grpSpMkLst>
        </pc:grpChg>
        <pc:grpChg chg="add mod">
          <ac:chgData name="勇介" userId="6dbd1875255fc623" providerId="LiveId" clId="{65D83BEA-3CF0-4C42-A342-F22A1C43F4B5}" dt="2023-07-31T03:14:51.273" v="125" actId="164"/>
          <ac:grpSpMkLst>
            <pc:docMk/>
            <pc:sldMk cId="1095246818" sldId="262"/>
            <ac:grpSpMk id="30" creationId="{1789DF92-E490-C4D8-B99B-8BF32425ECCD}"/>
          </ac:grpSpMkLst>
        </pc:grpChg>
        <pc:grpChg chg="add mod">
          <ac:chgData name="勇介" userId="6dbd1875255fc623" providerId="LiveId" clId="{65D83BEA-3CF0-4C42-A342-F22A1C43F4B5}" dt="2023-07-31T03:15:12.491" v="131" actId="164"/>
          <ac:grpSpMkLst>
            <pc:docMk/>
            <pc:sldMk cId="1095246818" sldId="262"/>
            <ac:grpSpMk id="31" creationId="{908A655C-0B1F-BC62-FC0B-D231F90D4586}"/>
          </ac:grpSpMkLst>
        </pc:grpChg>
        <pc:grpChg chg="add mod">
          <ac:chgData name="勇介" userId="6dbd1875255fc623" providerId="LiveId" clId="{65D83BEA-3CF0-4C42-A342-F22A1C43F4B5}" dt="2023-07-31T03:15:25.391" v="134"/>
          <ac:grpSpMkLst>
            <pc:docMk/>
            <pc:sldMk cId="1095246818" sldId="262"/>
            <ac:grpSpMk id="32" creationId="{E7DB2C66-833E-9F88-9A27-224221A486B0}"/>
          </ac:grpSpMkLst>
        </pc:grpChg>
        <pc:grpChg chg="mod">
          <ac:chgData name="勇介" userId="6dbd1875255fc623" providerId="LiveId" clId="{65D83BEA-3CF0-4C42-A342-F22A1C43F4B5}" dt="2023-07-31T03:15:25.391" v="134"/>
          <ac:grpSpMkLst>
            <pc:docMk/>
            <pc:sldMk cId="1095246818" sldId="262"/>
            <ac:grpSpMk id="33" creationId="{1A22BA54-D145-60E5-3974-3557E6132945}"/>
          </ac:grpSpMkLst>
        </pc:grpChg>
      </pc:sldChg>
    </pc:docChg>
  </pc:docChgLst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D7C865-14CD-F5EA-23ED-E4B6BBB3CAB0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5008F929-6810-AC3D-A420-74B98A9B9BC7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3400425" y="4242752"/>
              <a:chExt cx="5391150" cy="3706495"/>
            </a:xfrm>
          </p:grpSpPr>
          <p:grpSp>
            <p:nvGrpSpPr>
              <p:cNvPr id="2" name="グラフィックス 2">
                <a:extLst>
                  <a:ext uri="{FF2B5EF4-FFF2-40B4-BE49-F238E27FC236}">
                    <a16:creationId xmlns:a16="http://schemas.microsoft.com/office/drawing/2014/main" id="{FB8381D7-FE23-9AC4-8141-AB951AAF122B}"/>
                  </a:ext>
                </a:extLst>
              </p:cNvPr>
              <p:cNvGrpSpPr/>
              <p:nvPr/>
            </p:nvGrpSpPr>
            <p:grpSpPr>
              <a:xfrm>
                <a:off x="3400425" y="4242752"/>
                <a:ext cx="5391150" cy="3706495"/>
                <a:chOff x="0" y="0"/>
                <a:chExt cx="5391615" cy="3706960"/>
              </a:xfrm>
            </p:grpSpPr>
            <p:sp>
              <p:nvSpPr>
                <p:cNvPr id="3" name="フリーフォーム: 図形 2">
                  <a:extLst>
                    <a:ext uri="{FF2B5EF4-FFF2-40B4-BE49-F238E27FC236}">
                      <a16:creationId xmlns:a16="http://schemas.microsoft.com/office/drawing/2014/main" id="{99475AC9-A26C-567A-1D41-23A382497F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91615" cy="3706960"/>
                </a:xfrm>
                <a:custGeom>
                  <a:avLst/>
                  <a:gdLst>
                    <a:gd name="connsiteX0" fmla="*/ 0 w 5391615"/>
                    <a:gd name="connsiteY0" fmla="*/ 0 h 3706960"/>
                    <a:gd name="connsiteX1" fmla="*/ 5391616 w 5391615"/>
                    <a:gd name="connsiteY1" fmla="*/ 0 h 3706960"/>
                    <a:gd name="connsiteX2" fmla="*/ 5391616 w 5391615"/>
                    <a:gd name="connsiteY2" fmla="*/ 3706960 h 3706960"/>
                    <a:gd name="connsiteX3" fmla="*/ 0 w 5391615"/>
                    <a:gd name="connsiteY3" fmla="*/ 3706960 h 3706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1615" h="3706960">
                      <a:moveTo>
                        <a:pt x="0" y="0"/>
                      </a:moveTo>
                      <a:lnTo>
                        <a:pt x="5391616" y="0"/>
                      </a:lnTo>
                      <a:lnTo>
                        <a:pt x="5391616" y="3706960"/>
                      </a:lnTo>
                      <a:lnTo>
                        <a:pt x="0" y="37069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" name="フリーフォーム: 図形 3">
                  <a:extLst>
                    <a:ext uri="{FF2B5EF4-FFF2-40B4-BE49-F238E27FC236}">
                      <a16:creationId xmlns:a16="http://schemas.microsoft.com/office/drawing/2014/main" id="{88A34D78-8CD3-4C64-A646-D040EC97834A}"/>
                    </a:ext>
                  </a:extLst>
                </p:cNvPr>
                <p:cNvSpPr/>
                <p:nvPr/>
              </p:nvSpPr>
              <p:spPr>
                <a:xfrm>
                  <a:off x="336975" y="539194"/>
                  <a:ext cx="4717663" cy="2830769"/>
                </a:xfrm>
                <a:custGeom>
                  <a:avLst/>
                  <a:gdLst>
                    <a:gd name="connsiteX0" fmla="*/ 4293074 w 4717663"/>
                    <a:gd name="connsiteY0" fmla="*/ 0 h 2830769"/>
                    <a:gd name="connsiteX1" fmla="*/ 4717664 w 4717663"/>
                    <a:gd name="connsiteY1" fmla="*/ 424615 h 2830769"/>
                    <a:gd name="connsiteX2" fmla="*/ 4717664 w 4717663"/>
                    <a:gd name="connsiteY2" fmla="*/ 2406154 h 2830769"/>
                    <a:gd name="connsiteX3" fmla="*/ 4293074 w 4717663"/>
                    <a:gd name="connsiteY3" fmla="*/ 2830770 h 2830769"/>
                    <a:gd name="connsiteX4" fmla="*/ 424590 w 4717663"/>
                    <a:gd name="connsiteY4" fmla="*/ 2830770 h 2830769"/>
                    <a:gd name="connsiteX5" fmla="*/ 0 w 4717663"/>
                    <a:gd name="connsiteY5" fmla="*/ 2406154 h 2830769"/>
                    <a:gd name="connsiteX6" fmla="*/ 0 w 4717663"/>
                    <a:gd name="connsiteY6" fmla="*/ 424616 h 2830769"/>
                    <a:gd name="connsiteX7" fmla="*/ 424590 w 4717663"/>
                    <a:gd name="connsiteY7" fmla="*/ 0 h 283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17663" h="2830769">
                      <a:moveTo>
                        <a:pt x="4293074" y="0"/>
                      </a:moveTo>
                      <a:cubicBezTo>
                        <a:pt x="4527568" y="0"/>
                        <a:pt x="4717664" y="190107"/>
                        <a:pt x="4717664" y="424615"/>
                      </a:cubicBezTo>
                      <a:lnTo>
                        <a:pt x="4717664" y="2406154"/>
                      </a:lnTo>
                      <a:cubicBezTo>
                        <a:pt x="4717664" y="2640663"/>
                        <a:pt x="4527569" y="2830770"/>
                        <a:pt x="4293074" y="2830770"/>
                      </a:cubicBezTo>
                      <a:lnTo>
                        <a:pt x="424590" y="2830770"/>
                      </a:lnTo>
                      <a:cubicBezTo>
                        <a:pt x="190095" y="2830770"/>
                        <a:pt x="0" y="2640663"/>
                        <a:pt x="0" y="2406154"/>
                      </a:cubicBezTo>
                      <a:lnTo>
                        <a:pt x="0" y="424616"/>
                      </a:lnTo>
                      <a:cubicBezTo>
                        <a:pt x="0" y="190107"/>
                        <a:pt x="190095" y="0"/>
                        <a:pt x="424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" name="フリーフォーム: 図形 4">
                  <a:extLst>
                    <a:ext uri="{FF2B5EF4-FFF2-40B4-BE49-F238E27FC236}">
                      <a16:creationId xmlns:a16="http://schemas.microsoft.com/office/drawing/2014/main" id="{44F5DBF5-8093-2996-2DDA-9EA8D3464D76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0 w 748844"/>
                    <a:gd name="connsiteY0" fmla="*/ 0 h 673992"/>
                    <a:gd name="connsiteX1" fmla="*/ 748845 w 748844"/>
                    <a:gd name="connsiteY1" fmla="*/ 0 h 673992"/>
                    <a:gd name="connsiteX2" fmla="*/ 748845 w 748844"/>
                    <a:gd name="connsiteY2" fmla="*/ 673993 h 673992"/>
                    <a:gd name="connsiteX3" fmla="*/ 0 w 748844"/>
                    <a:gd name="connsiteY3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8844" h="673992">
                      <a:moveTo>
                        <a:pt x="0" y="0"/>
                      </a:moveTo>
                      <a:lnTo>
                        <a:pt x="748845" y="0"/>
                      </a:lnTo>
                      <a:lnTo>
                        <a:pt x="748845" y="673993"/>
                      </a:lnTo>
                      <a:lnTo>
                        <a:pt x="0" y="673993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6" name="フリーフォーム: 図形 5">
                  <a:extLst>
                    <a:ext uri="{FF2B5EF4-FFF2-40B4-BE49-F238E27FC236}">
                      <a16:creationId xmlns:a16="http://schemas.microsoft.com/office/drawing/2014/main" id="{F9865E59-FD50-5628-BE67-A76C91052985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397126 w 748844"/>
                    <a:gd name="connsiteY0" fmla="*/ 89725 h 673992"/>
                    <a:gd name="connsiteX1" fmla="*/ 483055 w 748844"/>
                    <a:gd name="connsiteY1" fmla="*/ 10952 h 673992"/>
                    <a:gd name="connsiteX2" fmla="*/ 510856 w 748844"/>
                    <a:gd name="connsiteY2" fmla="*/ 0 h 673992"/>
                    <a:gd name="connsiteX3" fmla="*/ 704533 w 748844"/>
                    <a:gd name="connsiteY3" fmla="*/ 0 h 673992"/>
                    <a:gd name="connsiteX4" fmla="*/ 748845 w 748844"/>
                    <a:gd name="connsiteY4" fmla="*/ 45410 h 673992"/>
                    <a:gd name="connsiteX5" fmla="*/ 748845 w 748844"/>
                    <a:gd name="connsiteY5" fmla="*/ 89725 h 673992"/>
                    <a:gd name="connsiteX6" fmla="*/ 0 w 748844"/>
                    <a:gd name="connsiteY6" fmla="*/ 673993 h 673992"/>
                    <a:gd name="connsiteX7" fmla="*/ 0 w 748844"/>
                    <a:gd name="connsiteY7" fmla="*/ 167319 h 673992"/>
                    <a:gd name="connsiteX8" fmla="*/ 43891 w 748844"/>
                    <a:gd name="connsiteY8" fmla="*/ 123593 h 673992"/>
                    <a:gd name="connsiteX9" fmla="*/ 748845 w 748844"/>
                    <a:gd name="connsiteY9" fmla="*/ 123593 h 673992"/>
                    <a:gd name="connsiteX10" fmla="*/ 748845 w 748844"/>
                    <a:gd name="connsiteY10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8844" h="673992">
                      <a:moveTo>
                        <a:pt x="397126" y="89725"/>
                      </a:moveTo>
                      <a:lnTo>
                        <a:pt x="483055" y="10952"/>
                      </a:lnTo>
                      <a:cubicBezTo>
                        <a:pt x="490890" y="4212"/>
                        <a:pt x="499988" y="169"/>
                        <a:pt x="510856" y="0"/>
                      </a:cubicBezTo>
                      <a:lnTo>
                        <a:pt x="704533" y="0"/>
                      </a:lnTo>
                      <a:cubicBezTo>
                        <a:pt x="724751" y="0"/>
                        <a:pt x="748845" y="16766"/>
                        <a:pt x="748845" y="45410"/>
                      </a:cubicBezTo>
                      <a:lnTo>
                        <a:pt x="748845" y="89725"/>
                      </a:lnTo>
                      <a:close/>
                      <a:moveTo>
                        <a:pt x="0" y="673993"/>
                      </a:moveTo>
                      <a:lnTo>
                        <a:pt x="0" y="167319"/>
                      </a:lnTo>
                      <a:cubicBezTo>
                        <a:pt x="0" y="142465"/>
                        <a:pt x="22409" y="123593"/>
                        <a:pt x="43891" y="123593"/>
                      </a:cubicBezTo>
                      <a:lnTo>
                        <a:pt x="748845" y="123593"/>
                      </a:lnTo>
                      <a:lnTo>
                        <a:pt x="748845" y="673993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56B1622A-8159-44F4-E65F-1640C885622E}"/>
                    </a:ext>
                  </a:extLst>
                </p:cNvPr>
                <p:cNvSpPr/>
                <p:nvPr/>
              </p:nvSpPr>
              <p:spPr>
                <a:xfrm>
                  <a:off x="3285515" y="1118069"/>
                  <a:ext cx="1357254" cy="336996"/>
                </a:xfrm>
                <a:custGeom>
                  <a:avLst/>
                  <a:gdLst>
                    <a:gd name="connsiteX0" fmla="*/ 0 w 1357254"/>
                    <a:gd name="connsiteY0" fmla="*/ 0 h 336996"/>
                    <a:gd name="connsiteX1" fmla="*/ 1357255 w 1357254"/>
                    <a:gd name="connsiteY1" fmla="*/ 0 h 336996"/>
                    <a:gd name="connsiteX2" fmla="*/ 1357255 w 1357254"/>
                    <a:gd name="connsiteY2" fmla="*/ 336996 h 336996"/>
                    <a:gd name="connsiteX3" fmla="*/ 0 w 1357254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254" h="336996">
                      <a:moveTo>
                        <a:pt x="0" y="0"/>
                      </a:moveTo>
                      <a:lnTo>
                        <a:pt x="1357255" y="0"/>
                      </a:lnTo>
                      <a:lnTo>
                        <a:pt x="1357255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67A76411-38F6-3007-9FCC-560847D743F5}"/>
                    </a:ext>
                  </a:extLst>
                </p:cNvPr>
                <p:cNvSpPr txBox="1"/>
                <p:nvPr/>
              </p:nvSpPr>
              <p:spPr>
                <a:xfrm>
                  <a:off x="3206435" y="1135394"/>
                  <a:ext cx="10471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main.py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A03C742F-2709-95F2-99DA-54A40B0B1AA4}"/>
                    </a:ext>
                  </a:extLst>
                </p:cNvPr>
                <p:cNvSpPr/>
                <p:nvPr/>
              </p:nvSpPr>
              <p:spPr>
                <a:xfrm>
                  <a:off x="2864295" y="1039718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16840A5A-8DC6-FB94-46DD-E6D0F2687330}"/>
                    </a:ext>
                  </a:extLst>
                </p:cNvPr>
                <p:cNvSpPr/>
                <p:nvPr/>
              </p:nvSpPr>
              <p:spPr>
                <a:xfrm>
                  <a:off x="3130927" y="1062549"/>
                  <a:ext cx="65626" cy="67989"/>
                </a:xfrm>
                <a:custGeom>
                  <a:avLst/>
                  <a:gdLst>
                    <a:gd name="connsiteX0" fmla="*/ 0 w 65626"/>
                    <a:gd name="connsiteY0" fmla="*/ 67989 h 67989"/>
                    <a:gd name="connsiteX1" fmla="*/ 0 w 65626"/>
                    <a:gd name="connsiteY1" fmla="*/ 0 h 67989"/>
                    <a:gd name="connsiteX2" fmla="*/ 65626 w 65626"/>
                    <a:gd name="connsiteY2" fmla="*/ 67989 h 6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9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D176B9B2-6F53-4E73-5B99-C9E5D57E78D7}"/>
                    </a:ext>
                  </a:extLst>
                </p:cNvPr>
                <p:cNvSpPr/>
                <p:nvPr/>
              </p:nvSpPr>
              <p:spPr>
                <a:xfrm>
                  <a:off x="1422796" y="539194"/>
                  <a:ext cx="1010927" cy="336996"/>
                </a:xfrm>
                <a:custGeom>
                  <a:avLst/>
                  <a:gdLst>
                    <a:gd name="connsiteX0" fmla="*/ 0 w 1010927"/>
                    <a:gd name="connsiteY0" fmla="*/ 0 h 336996"/>
                    <a:gd name="connsiteX1" fmla="*/ 1010928 w 1010927"/>
                    <a:gd name="connsiteY1" fmla="*/ 0 h 336996"/>
                    <a:gd name="connsiteX2" fmla="*/ 1010928 w 1010927"/>
                    <a:gd name="connsiteY2" fmla="*/ 336996 h 336996"/>
                    <a:gd name="connsiteX3" fmla="*/ 0 w 1010927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0927" h="336996">
                      <a:moveTo>
                        <a:pt x="0" y="0"/>
                      </a:moveTo>
                      <a:lnTo>
                        <a:pt x="1010928" y="0"/>
                      </a:lnTo>
                      <a:lnTo>
                        <a:pt x="1010928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666A8D-3BBB-0F1E-A48D-8AFA798C7307}"/>
                    </a:ext>
                  </a:extLst>
                </p:cNvPr>
                <p:cNvSpPr txBox="1"/>
                <p:nvPr/>
              </p:nvSpPr>
              <p:spPr>
                <a:xfrm>
                  <a:off x="1402843" y="556591"/>
                  <a:ext cx="1161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directory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A1FA49D1-D1A4-C7B9-09FA-2696AD66297C}"/>
                    </a:ext>
                  </a:extLst>
                </p:cNvPr>
                <p:cNvSpPr/>
                <p:nvPr/>
              </p:nvSpPr>
              <p:spPr>
                <a:xfrm>
                  <a:off x="673951" y="1305860"/>
                  <a:ext cx="1853367" cy="1727106"/>
                </a:xfrm>
                <a:custGeom>
                  <a:avLst/>
                  <a:gdLst>
                    <a:gd name="connsiteX0" fmla="*/ 1594318 w 1853367"/>
                    <a:gd name="connsiteY0" fmla="*/ 0 h 1727106"/>
                    <a:gd name="connsiteX1" fmla="*/ 1853368 w 1853367"/>
                    <a:gd name="connsiteY1" fmla="*/ 259066 h 1727106"/>
                    <a:gd name="connsiteX2" fmla="*/ 1853368 w 1853367"/>
                    <a:gd name="connsiteY2" fmla="*/ 1468041 h 1727106"/>
                    <a:gd name="connsiteX3" fmla="*/ 1594318 w 1853367"/>
                    <a:gd name="connsiteY3" fmla="*/ 1727106 h 1727106"/>
                    <a:gd name="connsiteX4" fmla="*/ 259050 w 1853367"/>
                    <a:gd name="connsiteY4" fmla="*/ 1727106 h 1727106"/>
                    <a:gd name="connsiteX5" fmla="*/ 0 w 1853367"/>
                    <a:gd name="connsiteY5" fmla="*/ 1468041 h 1727106"/>
                    <a:gd name="connsiteX6" fmla="*/ 0 w 1853367"/>
                    <a:gd name="connsiteY6" fmla="*/ 259066 h 1727106"/>
                    <a:gd name="connsiteX7" fmla="*/ 259050 w 1853367"/>
                    <a:gd name="connsiteY7" fmla="*/ 0 h 172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1727106">
                      <a:moveTo>
                        <a:pt x="1594318" y="0"/>
                      </a:moveTo>
                      <a:cubicBezTo>
                        <a:pt x="1737387" y="0"/>
                        <a:pt x="1853368" y="115988"/>
                        <a:pt x="1853368" y="259066"/>
                      </a:cubicBezTo>
                      <a:lnTo>
                        <a:pt x="1853368" y="1468041"/>
                      </a:lnTo>
                      <a:cubicBezTo>
                        <a:pt x="1853368" y="1611119"/>
                        <a:pt x="1737387" y="1727106"/>
                        <a:pt x="1594318" y="1727106"/>
                      </a:cubicBezTo>
                      <a:lnTo>
                        <a:pt x="259050" y="1727106"/>
                      </a:lnTo>
                      <a:cubicBezTo>
                        <a:pt x="115981" y="1727106"/>
                        <a:pt x="0" y="1611119"/>
                        <a:pt x="0" y="1468041"/>
                      </a:cubicBezTo>
                      <a:lnTo>
                        <a:pt x="0" y="259066"/>
                      </a:lnTo>
                      <a:cubicBezTo>
                        <a:pt x="0" y="115988"/>
                        <a:pt x="115981" y="0"/>
                        <a:pt x="2590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6F4AF377-1AFB-6AD6-EE7C-9E0924766408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43953457-46D2-81DB-D4A9-6804F46B3805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D559A4A9-4711-3CC5-D5CE-E42D9019DBEF}"/>
                    </a:ext>
                  </a:extLst>
                </p:cNvPr>
                <p:cNvSpPr/>
                <p:nvPr/>
              </p:nvSpPr>
              <p:spPr>
                <a:xfrm>
                  <a:off x="3130927" y="1671586"/>
                  <a:ext cx="65626" cy="67988"/>
                </a:xfrm>
                <a:custGeom>
                  <a:avLst/>
                  <a:gdLst>
                    <a:gd name="connsiteX0" fmla="*/ 0 w 65626"/>
                    <a:gd name="connsiteY0" fmla="*/ 67989 h 67988"/>
                    <a:gd name="connsiteX1" fmla="*/ 0 w 65626"/>
                    <a:gd name="connsiteY1" fmla="*/ 0 h 67988"/>
                    <a:gd name="connsiteX2" fmla="*/ 65626 w 65626"/>
                    <a:gd name="connsiteY2" fmla="*/ 67989 h 6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8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2CE091DC-2AE5-67D7-844A-FD8853E89380}"/>
                    </a:ext>
                  </a:extLst>
                </p:cNvPr>
                <p:cNvSpPr/>
                <p:nvPr/>
              </p:nvSpPr>
              <p:spPr>
                <a:xfrm>
                  <a:off x="3285515" y="1748168"/>
                  <a:ext cx="1377810" cy="336996"/>
                </a:xfrm>
                <a:custGeom>
                  <a:avLst/>
                  <a:gdLst>
                    <a:gd name="connsiteX0" fmla="*/ 0 w 1377810"/>
                    <a:gd name="connsiteY0" fmla="*/ 0 h 336996"/>
                    <a:gd name="connsiteX1" fmla="*/ 1377810 w 1377810"/>
                    <a:gd name="connsiteY1" fmla="*/ 0 h 336996"/>
                    <a:gd name="connsiteX2" fmla="*/ 1377810 w 1377810"/>
                    <a:gd name="connsiteY2" fmla="*/ 336996 h 336996"/>
                    <a:gd name="connsiteX3" fmla="*/ 0 w 1377810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7810" h="336996">
                      <a:moveTo>
                        <a:pt x="0" y="0"/>
                      </a:moveTo>
                      <a:lnTo>
                        <a:pt x="1377810" y="0"/>
                      </a:lnTo>
                      <a:lnTo>
                        <a:pt x="1377810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0D6DFDE6-7E10-DF7E-5DB8-5A7457604C4E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35A1D1DB-29B2-D730-6002-3839E26DF2D6}"/>
                    </a:ext>
                  </a:extLst>
                </p:cNvPr>
                <p:cNvSpPr/>
                <p:nvPr/>
              </p:nvSpPr>
              <p:spPr>
                <a:xfrm>
                  <a:off x="1090454" y="1937729"/>
                  <a:ext cx="1020279" cy="336996"/>
                </a:xfrm>
                <a:custGeom>
                  <a:avLst/>
                  <a:gdLst>
                    <a:gd name="connsiteX0" fmla="*/ 0 w 1020279"/>
                    <a:gd name="connsiteY0" fmla="*/ 0 h 336996"/>
                    <a:gd name="connsiteX1" fmla="*/ 1020279 w 1020279"/>
                    <a:gd name="connsiteY1" fmla="*/ 0 h 336996"/>
                    <a:gd name="connsiteX2" fmla="*/ 1020279 w 1020279"/>
                    <a:gd name="connsiteY2" fmla="*/ 336996 h 336996"/>
                    <a:gd name="connsiteX3" fmla="*/ 0 w 1020279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0279" h="336996">
                      <a:moveTo>
                        <a:pt x="0" y="0"/>
                      </a:moveTo>
                      <a:lnTo>
                        <a:pt x="1020279" y="0"/>
                      </a:lnTo>
                      <a:lnTo>
                        <a:pt x="1020279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ADFAC119-9107-F3F9-3EA0-81152D0A5DEA}"/>
                    </a:ext>
                  </a:extLst>
                </p:cNvPr>
                <p:cNvSpPr/>
                <p:nvPr/>
              </p:nvSpPr>
              <p:spPr>
                <a:xfrm>
                  <a:off x="3622491" y="2632784"/>
                  <a:ext cx="926683" cy="336996"/>
                </a:xfrm>
                <a:custGeom>
                  <a:avLst/>
                  <a:gdLst>
                    <a:gd name="connsiteX0" fmla="*/ 0 w 926683"/>
                    <a:gd name="connsiteY0" fmla="*/ 0 h 336996"/>
                    <a:gd name="connsiteX1" fmla="*/ 926684 w 926683"/>
                    <a:gd name="connsiteY1" fmla="*/ 0 h 336996"/>
                    <a:gd name="connsiteX2" fmla="*/ 926684 w 926683"/>
                    <a:gd name="connsiteY2" fmla="*/ 336996 h 336996"/>
                    <a:gd name="connsiteX3" fmla="*/ 0 w 926683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6683" h="336996">
                      <a:moveTo>
                        <a:pt x="0" y="0"/>
                      </a:moveTo>
                      <a:lnTo>
                        <a:pt x="926684" y="0"/>
                      </a:lnTo>
                      <a:lnTo>
                        <a:pt x="926684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2FA1BAE-E1B3-6DA6-F9F2-FBFEE548D3BD}"/>
                  </a:ext>
                </a:extLst>
              </p:cNvPr>
              <p:cNvGrpSpPr/>
              <p:nvPr/>
            </p:nvGrpSpPr>
            <p:grpSpPr>
              <a:xfrm>
                <a:off x="4488141" y="6085758"/>
                <a:ext cx="1133960" cy="1077218"/>
                <a:chOff x="4488141" y="6085758"/>
                <a:chExt cx="1133960" cy="1077218"/>
              </a:xfrm>
            </p:grpSpPr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04DBE21-1999-A570-3A4B-90379308F485}"/>
                    </a:ext>
                  </a:extLst>
                </p:cNvPr>
                <p:cNvSpPr txBox="1"/>
                <p:nvPr/>
              </p:nvSpPr>
              <p:spPr>
                <a:xfrm>
                  <a:off x="4499448" y="6085758"/>
                  <a:ext cx="1122653" cy="107721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ja-JP" altLang="en-US" sz="16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・</a:t>
                  </a:r>
                  <a:r>
                    <a:rPr lang="en-US" altLang="ja-JP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dataset</a:t>
                  </a:r>
                </a:p>
                <a:p>
                  <a:pPr algn="just" fontAlgn="base"/>
                  <a:r>
                    <a:rPr lang="ja-JP" altLang="en-US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・</a:t>
                  </a:r>
                  <a:r>
                    <a:rPr lang="en-US" altLang="ja-JP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docs</a:t>
                  </a:r>
                </a:p>
                <a:p>
                  <a:pPr algn="just" fontAlgn="base"/>
                  <a:r>
                    <a:rPr lang="ja-JP" altLang="en-US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・</a:t>
                  </a:r>
                  <a:r>
                    <a:rPr lang="en-US" altLang="ja-JP" sz="1600" b="1" kern="100" dirty="0" err="1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ucgrb</a:t>
                  </a:r>
                  <a:endPara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  <a:p>
                  <a:pPr algn="just" fontAlgn="base"/>
                  <a:r>
                    <a:rPr lang="en-US" altLang="ja-JP" sz="1600" b="1" kern="100" dirty="0">
                      <a:solidFill>
                        <a:srgbClr val="000000"/>
                      </a:solidFill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151538F8-553F-90C4-BFE1-F78A4A0744A5}"/>
                    </a:ext>
                  </a:extLst>
                </p:cNvPr>
                <p:cNvSpPr/>
                <p:nvPr/>
              </p:nvSpPr>
              <p:spPr>
                <a:xfrm>
                  <a:off x="4488141" y="6117409"/>
                  <a:ext cx="267944" cy="241151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0" name="フリーフォーム: 図形 19">
                  <a:extLst>
                    <a:ext uri="{FF2B5EF4-FFF2-40B4-BE49-F238E27FC236}">
                      <a16:creationId xmlns:a16="http://schemas.microsoft.com/office/drawing/2014/main" id="{000E9E7C-D0D7-0972-ACCD-2FDD3B327859}"/>
                    </a:ext>
                  </a:extLst>
                </p:cNvPr>
                <p:cNvSpPr/>
                <p:nvPr/>
              </p:nvSpPr>
              <p:spPr>
                <a:xfrm>
                  <a:off x="4488141" y="6371217"/>
                  <a:ext cx="267944" cy="241151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3E177779-E11B-EA2A-2FE8-87AE225B5CBC}"/>
                    </a:ext>
                  </a:extLst>
                </p:cNvPr>
                <p:cNvSpPr/>
                <p:nvPr/>
              </p:nvSpPr>
              <p:spPr>
                <a:xfrm>
                  <a:off x="4488141" y="6623064"/>
                  <a:ext cx="267944" cy="241151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E331070-6B1E-8227-3FCA-CAADF49A5DAC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1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CBEDA946-61D9-EAEC-7539-B02CD2962843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156C96B-F0F2-C588-9264-B55FAF395B7B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3400425" y="4242752"/>
              <a:chExt cx="5391150" cy="3706495"/>
            </a:xfrm>
          </p:grpSpPr>
          <p:grpSp>
            <p:nvGrpSpPr>
              <p:cNvPr id="2" name="グラフィックス 2">
                <a:extLst>
                  <a:ext uri="{FF2B5EF4-FFF2-40B4-BE49-F238E27FC236}">
                    <a16:creationId xmlns:a16="http://schemas.microsoft.com/office/drawing/2014/main" id="{FB8381D7-FE23-9AC4-8141-AB951AAF122B}"/>
                  </a:ext>
                </a:extLst>
              </p:cNvPr>
              <p:cNvGrpSpPr/>
              <p:nvPr/>
            </p:nvGrpSpPr>
            <p:grpSpPr>
              <a:xfrm>
                <a:off x="3400425" y="4242752"/>
                <a:ext cx="5391150" cy="3706495"/>
                <a:chOff x="0" y="0"/>
                <a:chExt cx="5391615" cy="3706960"/>
              </a:xfrm>
            </p:grpSpPr>
            <p:sp>
              <p:nvSpPr>
                <p:cNvPr id="3" name="フリーフォーム: 図形 2">
                  <a:extLst>
                    <a:ext uri="{FF2B5EF4-FFF2-40B4-BE49-F238E27FC236}">
                      <a16:creationId xmlns:a16="http://schemas.microsoft.com/office/drawing/2014/main" id="{99475AC9-A26C-567A-1D41-23A382497F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91615" cy="3706960"/>
                </a:xfrm>
                <a:custGeom>
                  <a:avLst/>
                  <a:gdLst>
                    <a:gd name="connsiteX0" fmla="*/ 0 w 5391615"/>
                    <a:gd name="connsiteY0" fmla="*/ 0 h 3706960"/>
                    <a:gd name="connsiteX1" fmla="*/ 5391616 w 5391615"/>
                    <a:gd name="connsiteY1" fmla="*/ 0 h 3706960"/>
                    <a:gd name="connsiteX2" fmla="*/ 5391616 w 5391615"/>
                    <a:gd name="connsiteY2" fmla="*/ 3706960 h 3706960"/>
                    <a:gd name="connsiteX3" fmla="*/ 0 w 5391615"/>
                    <a:gd name="connsiteY3" fmla="*/ 3706960 h 3706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1615" h="3706960">
                      <a:moveTo>
                        <a:pt x="0" y="0"/>
                      </a:moveTo>
                      <a:lnTo>
                        <a:pt x="5391616" y="0"/>
                      </a:lnTo>
                      <a:lnTo>
                        <a:pt x="5391616" y="3706960"/>
                      </a:lnTo>
                      <a:lnTo>
                        <a:pt x="0" y="37069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" name="フリーフォーム: 図形 3">
                  <a:extLst>
                    <a:ext uri="{FF2B5EF4-FFF2-40B4-BE49-F238E27FC236}">
                      <a16:creationId xmlns:a16="http://schemas.microsoft.com/office/drawing/2014/main" id="{88A34D78-8CD3-4C64-A646-D040EC97834A}"/>
                    </a:ext>
                  </a:extLst>
                </p:cNvPr>
                <p:cNvSpPr/>
                <p:nvPr/>
              </p:nvSpPr>
              <p:spPr>
                <a:xfrm>
                  <a:off x="336975" y="539194"/>
                  <a:ext cx="4717663" cy="2830769"/>
                </a:xfrm>
                <a:custGeom>
                  <a:avLst/>
                  <a:gdLst>
                    <a:gd name="connsiteX0" fmla="*/ 4293074 w 4717663"/>
                    <a:gd name="connsiteY0" fmla="*/ 0 h 2830769"/>
                    <a:gd name="connsiteX1" fmla="*/ 4717664 w 4717663"/>
                    <a:gd name="connsiteY1" fmla="*/ 424615 h 2830769"/>
                    <a:gd name="connsiteX2" fmla="*/ 4717664 w 4717663"/>
                    <a:gd name="connsiteY2" fmla="*/ 2406154 h 2830769"/>
                    <a:gd name="connsiteX3" fmla="*/ 4293074 w 4717663"/>
                    <a:gd name="connsiteY3" fmla="*/ 2830770 h 2830769"/>
                    <a:gd name="connsiteX4" fmla="*/ 424590 w 4717663"/>
                    <a:gd name="connsiteY4" fmla="*/ 2830770 h 2830769"/>
                    <a:gd name="connsiteX5" fmla="*/ 0 w 4717663"/>
                    <a:gd name="connsiteY5" fmla="*/ 2406154 h 2830769"/>
                    <a:gd name="connsiteX6" fmla="*/ 0 w 4717663"/>
                    <a:gd name="connsiteY6" fmla="*/ 424616 h 2830769"/>
                    <a:gd name="connsiteX7" fmla="*/ 424590 w 4717663"/>
                    <a:gd name="connsiteY7" fmla="*/ 0 h 283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17663" h="2830769">
                      <a:moveTo>
                        <a:pt x="4293074" y="0"/>
                      </a:moveTo>
                      <a:cubicBezTo>
                        <a:pt x="4527568" y="0"/>
                        <a:pt x="4717664" y="190107"/>
                        <a:pt x="4717664" y="424615"/>
                      </a:cubicBezTo>
                      <a:lnTo>
                        <a:pt x="4717664" y="2406154"/>
                      </a:lnTo>
                      <a:cubicBezTo>
                        <a:pt x="4717664" y="2640663"/>
                        <a:pt x="4527569" y="2830770"/>
                        <a:pt x="4293074" y="2830770"/>
                      </a:cubicBezTo>
                      <a:lnTo>
                        <a:pt x="424590" y="2830770"/>
                      </a:lnTo>
                      <a:cubicBezTo>
                        <a:pt x="190095" y="2830770"/>
                        <a:pt x="0" y="2640663"/>
                        <a:pt x="0" y="2406154"/>
                      </a:cubicBezTo>
                      <a:lnTo>
                        <a:pt x="0" y="424616"/>
                      </a:lnTo>
                      <a:cubicBezTo>
                        <a:pt x="0" y="190107"/>
                        <a:pt x="190095" y="0"/>
                        <a:pt x="424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" name="フリーフォーム: 図形 4">
                  <a:extLst>
                    <a:ext uri="{FF2B5EF4-FFF2-40B4-BE49-F238E27FC236}">
                      <a16:creationId xmlns:a16="http://schemas.microsoft.com/office/drawing/2014/main" id="{44F5DBF5-8093-2996-2DDA-9EA8D3464D76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0 w 748844"/>
                    <a:gd name="connsiteY0" fmla="*/ 0 h 673992"/>
                    <a:gd name="connsiteX1" fmla="*/ 748845 w 748844"/>
                    <a:gd name="connsiteY1" fmla="*/ 0 h 673992"/>
                    <a:gd name="connsiteX2" fmla="*/ 748845 w 748844"/>
                    <a:gd name="connsiteY2" fmla="*/ 673993 h 673992"/>
                    <a:gd name="connsiteX3" fmla="*/ 0 w 748844"/>
                    <a:gd name="connsiteY3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8844" h="673992">
                      <a:moveTo>
                        <a:pt x="0" y="0"/>
                      </a:moveTo>
                      <a:lnTo>
                        <a:pt x="748845" y="0"/>
                      </a:lnTo>
                      <a:lnTo>
                        <a:pt x="748845" y="673993"/>
                      </a:lnTo>
                      <a:lnTo>
                        <a:pt x="0" y="673993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6" name="フリーフォーム: 図形 5">
                  <a:extLst>
                    <a:ext uri="{FF2B5EF4-FFF2-40B4-BE49-F238E27FC236}">
                      <a16:creationId xmlns:a16="http://schemas.microsoft.com/office/drawing/2014/main" id="{F9865E59-FD50-5628-BE67-A76C91052985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397126 w 748844"/>
                    <a:gd name="connsiteY0" fmla="*/ 89725 h 673992"/>
                    <a:gd name="connsiteX1" fmla="*/ 483055 w 748844"/>
                    <a:gd name="connsiteY1" fmla="*/ 10952 h 673992"/>
                    <a:gd name="connsiteX2" fmla="*/ 510856 w 748844"/>
                    <a:gd name="connsiteY2" fmla="*/ 0 h 673992"/>
                    <a:gd name="connsiteX3" fmla="*/ 704533 w 748844"/>
                    <a:gd name="connsiteY3" fmla="*/ 0 h 673992"/>
                    <a:gd name="connsiteX4" fmla="*/ 748845 w 748844"/>
                    <a:gd name="connsiteY4" fmla="*/ 45410 h 673992"/>
                    <a:gd name="connsiteX5" fmla="*/ 748845 w 748844"/>
                    <a:gd name="connsiteY5" fmla="*/ 89725 h 673992"/>
                    <a:gd name="connsiteX6" fmla="*/ 0 w 748844"/>
                    <a:gd name="connsiteY6" fmla="*/ 673993 h 673992"/>
                    <a:gd name="connsiteX7" fmla="*/ 0 w 748844"/>
                    <a:gd name="connsiteY7" fmla="*/ 167319 h 673992"/>
                    <a:gd name="connsiteX8" fmla="*/ 43891 w 748844"/>
                    <a:gd name="connsiteY8" fmla="*/ 123593 h 673992"/>
                    <a:gd name="connsiteX9" fmla="*/ 748845 w 748844"/>
                    <a:gd name="connsiteY9" fmla="*/ 123593 h 673992"/>
                    <a:gd name="connsiteX10" fmla="*/ 748845 w 748844"/>
                    <a:gd name="connsiteY10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8844" h="673992">
                      <a:moveTo>
                        <a:pt x="397126" y="89725"/>
                      </a:moveTo>
                      <a:lnTo>
                        <a:pt x="483055" y="10952"/>
                      </a:lnTo>
                      <a:cubicBezTo>
                        <a:pt x="490890" y="4212"/>
                        <a:pt x="499988" y="169"/>
                        <a:pt x="510856" y="0"/>
                      </a:cubicBezTo>
                      <a:lnTo>
                        <a:pt x="704533" y="0"/>
                      </a:lnTo>
                      <a:cubicBezTo>
                        <a:pt x="724751" y="0"/>
                        <a:pt x="748845" y="16766"/>
                        <a:pt x="748845" y="45410"/>
                      </a:cubicBezTo>
                      <a:lnTo>
                        <a:pt x="748845" y="89725"/>
                      </a:lnTo>
                      <a:close/>
                      <a:moveTo>
                        <a:pt x="0" y="673993"/>
                      </a:moveTo>
                      <a:lnTo>
                        <a:pt x="0" y="167319"/>
                      </a:lnTo>
                      <a:cubicBezTo>
                        <a:pt x="0" y="142465"/>
                        <a:pt x="22409" y="123593"/>
                        <a:pt x="43891" y="123593"/>
                      </a:cubicBezTo>
                      <a:lnTo>
                        <a:pt x="748845" y="123593"/>
                      </a:lnTo>
                      <a:lnTo>
                        <a:pt x="748845" y="673993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56B1622A-8159-44F4-E65F-1640C885622E}"/>
                    </a:ext>
                  </a:extLst>
                </p:cNvPr>
                <p:cNvSpPr/>
                <p:nvPr/>
              </p:nvSpPr>
              <p:spPr>
                <a:xfrm>
                  <a:off x="3285515" y="1118069"/>
                  <a:ext cx="1357254" cy="336996"/>
                </a:xfrm>
                <a:custGeom>
                  <a:avLst/>
                  <a:gdLst>
                    <a:gd name="connsiteX0" fmla="*/ 0 w 1357254"/>
                    <a:gd name="connsiteY0" fmla="*/ 0 h 336996"/>
                    <a:gd name="connsiteX1" fmla="*/ 1357255 w 1357254"/>
                    <a:gd name="connsiteY1" fmla="*/ 0 h 336996"/>
                    <a:gd name="connsiteX2" fmla="*/ 1357255 w 1357254"/>
                    <a:gd name="connsiteY2" fmla="*/ 336996 h 336996"/>
                    <a:gd name="connsiteX3" fmla="*/ 0 w 1357254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254" h="336996">
                      <a:moveTo>
                        <a:pt x="0" y="0"/>
                      </a:moveTo>
                      <a:lnTo>
                        <a:pt x="1357255" y="0"/>
                      </a:lnTo>
                      <a:lnTo>
                        <a:pt x="1357255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67A76411-38F6-3007-9FCC-560847D743F5}"/>
                    </a:ext>
                  </a:extLst>
                </p:cNvPr>
                <p:cNvSpPr txBox="1"/>
                <p:nvPr/>
              </p:nvSpPr>
              <p:spPr>
                <a:xfrm>
                  <a:off x="3206435" y="1135394"/>
                  <a:ext cx="10471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main.py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A03C742F-2709-95F2-99DA-54A40B0B1AA4}"/>
                    </a:ext>
                  </a:extLst>
                </p:cNvPr>
                <p:cNvSpPr/>
                <p:nvPr/>
              </p:nvSpPr>
              <p:spPr>
                <a:xfrm>
                  <a:off x="2864295" y="1039718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16840A5A-8DC6-FB94-46DD-E6D0F2687330}"/>
                    </a:ext>
                  </a:extLst>
                </p:cNvPr>
                <p:cNvSpPr/>
                <p:nvPr/>
              </p:nvSpPr>
              <p:spPr>
                <a:xfrm>
                  <a:off x="3130927" y="1062549"/>
                  <a:ext cx="65626" cy="67989"/>
                </a:xfrm>
                <a:custGeom>
                  <a:avLst/>
                  <a:gdLst>
                    <a:gd name="connsiteX0" fmla="*/ 0 w 65626"/>
                    <a:gd name="connsiteY0" fmla="*/ 67989 h 67989"/>
                    <a:gd name="connsiteX1" fmla="*/ 0 w 65626"/>
                    <a:gd name="connsiteY1" fmla="*/ 0 h 67989"/>
                    <a:gd name="connsiteX2" fmla="*/ 65626 w 65626"/>
                    <a:gd name="connsiteY2" fmla="*/ 67989 h 6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9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D176B9B2-6F53-4E73-5B99-C9E5D57E78D7}"/>
                    </a:ext>
                  </a:extLst>
                </p:cNvPr>
                <p:cNvSpPr/>
                <p:nvPr/>
              </p:nvSpPr>
              <p:spPr>
                <a:xfrm>
                  <a:off x="1422796" y="539194"/>
                  <a:ext cx="1010927" cy="336996"/>
                </a:xfrm>
                <a:custGeom>
                  <a:avLst/>
                  <a:gdLst>
                    <a:gd name="connsiteX0" fmla="*/ 0 w 1010927"/>
                    <a:gd name="connsiteY0" fmla="*/ 0 h 336996"/>
                    <a:gd name="connsiteX1" fmla="*/ 1010928 w 1010927"/>
                    <a:gd name="connsiteY1" fmla="*/ 0 h 336996"/>
                    <a:gd name="connsiteX2" fmla="*/ 1010928 w 1010927"/>
                    <a:gd name="connsiteY2" fmla="*/ 336996 h 336996"/>
                    <a:gd name="connsiteX3" fmla="*/ 0 w 1010927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0927" h="336996">
                      <a:moveTo>
                        <a:pt x="0" y="0"/>
                      </a:moveTo>
                      <a:lnTo>
                        <a:pt x="1010928" y="0"/>
                      </a:lnTo>
                      <a:lnTo>
                        <a:pt x="1010928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666A8D-3BBB-0F1E-A48D-8AFA798C7307}"/>
                    </a:ext>
                  </a:extLst>
                </p:cNvPr>
                <p:cNvSpPr txBox="1"/>
                <p:nvPr/>
              </p:nvSpPr>
              <p:spPr>
                <a:xfrm>
                  <a:off x="1402843" y="556591"/>
                  <a:ext cx="1161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directory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A1FA49D1-D1A4-C7B9-09FA-2696AD66297C}"/>
                    </a:ext>
                  </a:extLst>
                </p:cNvPr>
                <p:cNvSpPr/>
                <p:nvPr/>
              </p:nvSpPr>
              <p:spPr>
                <a:xfrm>
                  <a:off x="673951" y="1305860"/>
                  <a:ext cx="1853367" cy="1727106"/>
                </a:xfrm>
                <a:custGeom>
                  <a:avLst/>
                  <a:gdLst>
                    <a:gd name="connsiteX0" fmla="*/ 1594318 w 1853367"/>
                    <a:gd name="connsiteY0" fmla="*/ 0 h 1727106"/>
                    <a:gd name="connsiteX1" fmla="*/ 1853368 w 1853367"/>
                    <a:gd name="connsiteY1" fmla="*/ 259066 h 1727106"/>
                    <a:gd name="connsiteX2" fmla="*/ 1853368 w 1853367"/>
                    <a:gd name="connsiteY2" fmla="*/ 1468041 h 1727106"/>
                    <a:gd name="connsiteX3" fmla="*/ 1594318 w 1853367"/>
                    <a:gd name="connsiteY3" fmla="*/ 1727106 h 1727106"/>
                    <a:gd name="connsiteX4" fmla="*/ 259050 w 1853367"/>
                    <a:gd name="connsiteY4" fmla="*/ 1727106 h 1727106"/>
                    <a:gd name="connsiteX5" fmla="*/ 0 w 1853367"/>
                    <a:gd name="connsiteY5" fmla="*/ 1468041 h 1727106"/>
                    <a:gd name="connsiteX6" fmla="*/ 0 w 1853367"/>
                    <a:gd name="connsiteY6" fmla="*/ 259066 h 1727106"/>
                    <a:gd name="connsiteX7" fmla="*/ 259050 w 1853367"/>
                    <a:gd name="connsiteY7" fmla="*/ 0 h 172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1727106">
                      <a:moveTo>
                        <a:pt x="1594318" y="0"/>
                      </a:moveTo>
                      <a:cubicBezTo>
                        <a:pt x="1737387" y="0"/>
                        <a:pt x="1853368" y="115988"/>
                        <a:pt x="1853368" y="259066"/>
                      </a:cubicBezTo>
                      <a:lnTo>
                        <a:pt x="1853368" y="1468041"/>
                      </a:lnTo>
                      <a:cubicBezTo>
                        <a:pt x="1853368" y="1611119"/>
                        <a:pt x="1737387" y="1727106"/>
                        <a:pt x="1594318" y="1727106"/>
                      </a:cubicBezTo>
                      <a:lnTo>
                        <a:pt x="259050" y="1727106"/>
                      </a:lnTo>
                      <a:cubicBezTo>
                        <a:pt x="115981" y="1727106"/>
                        <a:pt x="0" y="1611119"/>
                        <a:pt x="0" y="1468041"/>
                      </a:cubicBezTo>
                      <a:lnTo>
                        <a:pt x="0" y="259066"/>
                      </a:lnTo>
                      <a:cubicBezTo>
                        <a:pt x="0" y="115988"/>
                        <a:pt x="115981" y="0"/>
                        <a:pt x="2590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6F4AF377-1AFB-6AD6-EE7C-9E0924766408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43953457-46D2-81DB-D4A9-6804F46B3805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2E9082-C012-4D91-EADC-C2B81F330D68}"/>
                    </a:ext>
                  </a:extLst>
                </p:cNvPr>
                <p:cNvSpPr/>
                <p:nvPr/>
              </p:nvSpPr>
              <p:spPr>
                <a:xfrm>
                  <a:off x="2864295" y="1648754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D559A4A9-4711-3CC5-D5CE-E42D9019DBEF}"/>
                    </a:ext>
                  </a:extLst>
                </p:cNvPr>
                <p:cNvSpPr/>
                <p:nvPr/>
              </p:nvSpPr>
              <p:spPr>
                <a:xfrm>
                  <a:off x="3130927" y="1671586"/>
                  <a:ext cx="65626" cy="67988"/>
                </a:xfrm>
                <a:custGeom>
                  <a:avLst/>
                  <a:gdLst>
                    <a:gd name="connsiteX0" fmla="*/ 0 w 65626"/>
                    <a:gd name="connsiteY0" fmla="*/ 67989 h 67988"/>
                    <a:gd name="connsiteX1" fmla="*/ 0 w 65626"/>
                    <a:gd name="connsiteY1" fmla="*/ 0 h 67988"/>
                    <a:gd name="connsiteX2" fmla="*/ 65626 w 65626"/>
                    <a:gd name="connsiteY2" fmla="*/ 67989 h 6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8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2CE091DC-2AE5-67D7-844A-FD8853E89380}"/>
                    </a:ext>
                  </a:extLst>
                </p:cNvPr>
                <p:cNvSpPr/>
                <p:nvPr/>
              </p:nvSpPr>
              <p:spPr>
                <a:xfrm>
                  <a:off x="3285515" y="1748168"/>
                  <a:ext cx="1377810" cy="336996"/>
                </a:xfrm>
                <a:custGeom>
                  <a:avLst/>
                  <a:gdLst>
                    <a:gd name="connsiteX0" fmla="*/ 0 w 1377810"/>
                    <a:gd name="connsiteY0" fmla="*/ 0 h 336996"/>
                    <a:gd name="connsiteX1" fmla="*/ 1377810 w 1377810"/>
                    <a:gd name="connsiteY1" fmla="*/ 0 h 336996"/>
                    <a:gd name="connsiteX2" fmla="*/ 1377810 w 1377810"/>
                    <a:gd name="connsiteY2" fmla="*/ 336996 h 336996"/>
                    <a:gd name="connsiteX3" fmla="*/ 0 w 1377810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7810" h="336996">
                      <a:moveTo>
                        <a:pt x="0" y="0"/>
                      </a:moveTo>
                      <a:lnTo>
                        <a:pt x="1377810" y="0"/>
                      </a:lnTo>
                      <a:lnTo>
                        <a:pt x="1377810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ADFE9BE-0F9E-B006-287F-C909797594AC}"/>
                    </a:ext>
                  </a:extLst>
                </p:cNvPr>
                <p:cNvSpPr txBox="1"/>
                <p:nvPr/>
              </p:nvSpPr>
              <p:spPr>
                <a:xfrm>
                  <a:off x="3206435" y="1765414"/>
                  <a:ext cx="13265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config.yml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フリーフォーム: 図形 19">
                  <a:extLst>
                    <a:ext uri="{FF2B5EF4-FFF2-40B4-BE49-F238E27FC236}">
                      <a16:creationId xmlns:a16="http://schemas.microsoft.com/office/drawing/2014/main" id="{A98A640B-11F3-D5A9-F46F-DB7268516A55}"/>
                    </a:ext>
                  </a:extLst>
                </p:cNvPr>
                <p:cNvSpPr/>
                <p:nvPr/>
              </p:nvSpPr>
              <p:spPr>
                <a:xfrm>
                  <a:off x="2864295" y="2569597"/>
                  <a:ext cx="1853367" cy="463370"/>
                </a:xfrm>
                <a:custGeom>
                  <a:avLst/>
                  <a:gdLst>
                    <a:gd name="connsiteX0" fmla="*/ 1783867 w 1853367"/>
                    <a:gd name="connsiteY0" fmla="*/ 0 h 463370"/>
                    <a:gd name="connsiteX1" fmla="*/ 1853368 w 1853367"/>
                    <a:gd name="connsiteY1" fmla="*/ 69506 h 463370"/>
                    <a:gd name="connsiteX2" fmla="*/ 1853368 w 1853367"/>
                    <a:gd name="connsiteY2" fmla="*/ 393865 h 463370"/>
                    <a:gd name="connsiteX3" fmla="*/ 1783867 w 1853367"/>
                    <a:gd name="connsiteY3" fmla="*/ 463370 h 463370"/>
                    <a:gd name="connsiteX4" fmla="*/ 69501 w 1853367"/>
                    <a:gd name="connsiteY4" fmla="*/ 463370 h 463370"/>
                    <a:gd name="connsiteX5" fmla="*/ 0 w 1853367"/>
                    <a:gd name="connsiteY5" fmla="*/ 393865 h 463370"/>
                    <a:gd name="connsiteX6" fmla="*/ 0 w 1853367"/>
                    <a:gd name="connsiteY6" fmla="*/ 69506 h 463370"/>
                    <a:gd name="connsiteX7" fmla="*/ 69501 w 1853367"/>
                    <a:gd name="connsiteY7" fmla="*/ 0 h 46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463370">
                      <a:moveTo>
                        <a:pt x="1783867" y="0"/>
                      </a:moveTo>
                      <a:cubicBezTo>
                        <a:pt x="1822251" y="0"/>
                        <a:pt x="1853368" y="31119"/>
                        <a:pt x="1853368" y="69506"/>
                      </a:cubicBezTo>
                      <a:lnTo>
                        <a:pt x="1853368" y="393865"/>
                      </a:lnTo>
                      <a:cubicBezTo>
                        <a:pt x="1853368" y="432251"/>
                        <a:pt x="1822251" y="463370"/>
                        <a:pt x="1783867" y="463370"/>
                      </a:cubicBezTo>
                      <a:lnTo>
                        <a:pt x="69501" y="463370"/>
                      </a:lnTo>
                      <a:cubicBezTo>
                        <a:pt x="31117" y="463370"/>
                        <a:pt x="0" y="432251"/>
                        <a:pt x="0" y="393865"/>
                      </a:cubicBezTo>
                      <a:lnTo>
                        <a:pt x="0" y="69506"/>
                      </a:lnTo>
                      <a:cubicBezTo>
                        <a:pt x="0" y="31119"/>
                        <a:pt x="31117" y="0"/>
                        <a:pt x="695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0D6DFDE6-7E10-DF7E-5DB8-5A7457604C4E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84BB04F2-7CE2-5B42-0CB0-15694E804ECB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35A1D1DB-29B2-D730-6002-3839E26DF2D6}"/>
                    </a:ext>
                  </a:extLst>
                </p:cNvPr>
                <p:cNvSpPr/>
                <p:nvPr/>
              </p:nvSpPr>
              <p:spPr>
                <a:xfrm>
                  <a:off x="1090454" y="1937729"/>
                  <a:ext cx="1020279" cy="336996"/>
                </a:xfrm>
                <a:custGeom>
                  <a:avLst/>
                  <a:gdLst>
                    <a:gd name="connsiteX0" fmla="*/ 0 w 1020279"/>
                    <a:gd name="connsiteY0" fmla="*/ 0 h 336996"/>
                    <a:gd name="connsiteX1" fmla="*/ 1020279 w 1020279"/>
                    <a:gd name="connsiteY1" fmla="*/ 0 h 336996"/>
                    <a:gd name="connsiteX2" fmla="*/ 1020279 w 1020279"/>
                    <a:gd name="connsiteY2" fmla="*/ 336996 h 336996"/>
                    <a:gd name="connsiteX3" fmla="*/ 0 w 1020279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0279" h="336996">
                      <a:moveTo>
                        <a:pt x="0" y="0"/>
                      </a:moveTo>
                      <a:lnTo>
                        <a:pt x="1020279" y="0"/>
                      </a:lnTo>
                      <a:lnTo>
                        <a:pt x="1020279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ADFAC119-9107-F3F9-3EA0-81152D0A5DEA}"/>
                    </a:ext>
                  </a:extLst>
                </p:cNvPr>
                <p:cNvSpPr/>
                <p:nvPr/>
              </p:nvSpPr>
              <p:spPr>
                <a:xfrm>
                  <a:off x="3622491" y="2632784"/>
                  <a:ext cx="926683" cy="336996"/>
                </a:xfrm>
                <a:custGeom>
                  <a:avLst/>
                  <a:gdLst>
                    <a:gd name="connsiteX0" fmla="*/ 0 w 926683"/>
                    <a:gd name="connsiteY0" fmla="*/ 0 h 336996"/>
                    <a:gd name="connsiteX1" fmla="*/ 926684 w 926683"/>
                    <a:gd name="connsiteY1" fmla="*/ 0 h 336996"/>
                    <a:gd name="connsiteX2" fmla="*/ 926684 w 926683"/>
                    <a:gd name="connsiteY2" fmla="*/ 336996 h 336996"/>
                    <a:gd name="connsiteX3" fmla="*/ 0 w 926683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6683" h="336996">
                      <a:moveTo>
                        <a:pt x="0" y="0"/>
                      </a:moveTo>
                      <a:lnTo>
                        <a:pt x="926684" y="0"/>
                      </a:lnTo>
                      <a:lnTo>
                        <a:pt x="926684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B29C87C-C67B-B080-CAA4-C25171AD25FF}"/>
                    </a:ext>
                  </a:extLst>
                </p:cNvPr>
                <p:cNvSpPr txBox="1"/>
                <p:nvPr/>
              </p:nvSpPr>
              <p:spPr>
                <a:xfrm>
                  <a:off x="3543382" y="2649918"/>
                  <a:ext cx="653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data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57EE2B-5905-65AA-3153-4E5B7E7359EB}"/>
                  </a:ext>
                </a:extLst>
              </p:cNvPr>
              <p:cNvSpPr txBox="1"/>
              <p:nvPr/>
            </p:nvSpPr>
            <p:spPr>
              <a:xfrm>
                <a:off x="4499448" y="6085758"/>
                <a:ext cx="1122653" cy="107721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dataset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docs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 err="1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ucgrb</a:t>
                </a:r>
                <a:endPara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 fontAlgn="base"/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4A577B9E-6AC4-5C36-4E0E-00C9646BACD0}"/>
                  </a:ext>
                </a:extLst>
              </p:cNvPr>
              <p:cNvSpPr/>
              <p:nvPr/>
            </p:nvSpPr>
            <p:spPr>
              <a:xfrm>
                <a:off x="4488141" y="6371217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3930CDA-9272-2B71-1086-2239B0D44FC3}"/>
                  </a:ext>
                </a:extLst>
              </p:cNvPr>
              <p:cNvSpPr/>
              <p:nvPr/>
            </p:nvSpPr>
            <p:spPr>
              <a:xfrm>
                <a:off x="4488141" y="6623064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EA641BF2-0F12-2E1D-E735-1593E0DC03AD}"/>
                  </a:ext>
                </a:extLst>
              </p:cNvPr>
              <p:cNvSpPr/>
              <p:nvPr/>
            </p:nvSpPr>
            <p:spPr>
              <a:xfrm>
                <a:off x="4488141" y="6117409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983A11B-0CAD-0784-92A2-A53F920E25A1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78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17490E0-CFB7-0BC1-607F-13142F27EFFB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8549CCB9-3F1E-4B94-8F02-3D3E597B64D6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3400425" y="4242752"/>
              <a:chExt cx="5391150" cy="3706495"/>
            </a:xfrm>
          </p:grpSpPr>
          <p:grpSp>
            <p:nvGrpSpPr>
              <p:cNvPr id="2" name="グラフィックス 2">
                <a:extLst>
                  <a:ext uri="{FF2B5EF4-FFF2-40B4-BE49-F238E27FC236}">
                    <a16:creationId xmlns:a16="http://schemas.microsoft.com/office/drawing/2014/main" id="{FB8381D7-FE23-9AC4-8141-AB951AAF122B}"/>
                  </a:ext>
                </a:extLst>
              </p:cNvPr>
              <p:cNvGrpSpPr/>
              <p:nvPr/>
            </p:nvGrpSpPr>
            <p:grpSpPr>
              <a:xfrm>
                <a:off x="3400425" y="4242752"/>
                <a:ext cx="5391150" cy="3706495"/>
                <a:chOff x="0" y="0"/>
                <a:chExt cx="5391615" cy="3706960"/>
              </a:xfrm>
            </p:grpSpPr>
            <p:sp>
              <p:nvSpPr>
                <p:cNvPr id="3" name="フリーフォーム: 図形 2">
                  <a:extLst>
                    <a:ext uri="{FF2B5EF4-FFF2-40B4-BE49-F238E27FC236}">
                      <a16:creationId xmlns:a16="http://schemas.microsoft.com/office/drawing/2014/main" id="{99475AC9-A26C-567A-1D41-23A382497F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391615" cy="3706960"/>
                </a:xfrm>
                <a:custGeom>
                  <a:avLst/>
                  <a:gdLst>
                    <a:gd name="connsiteX0" fmla="*/ 0 w 5391615"/>
                    <a:gd name="connsiteY0" fmla="*/ 0 h 3706960"/>
                    <a:gd name="connsiteX1" fmla="*/ 5391616 w 5391615"/>
                    <a:gd name="connsiteY1" fmla="*/ 0 h 3706960"/>
                    <a:gd name="connsiteX2" fmla="*/ 5391616 w 5391615"/>
                    <a:gd name="connsiteY2" fmla="*/ 3706960 h 3706960"/>
                    <a:gd name="connsiteX3" fmla="*/ 0 w 5391615"/>
                    <a:gd name="connsiteY3" fmla="*/ 3706960 h 3706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1615" h="3706960">
                      <a:moveTo>
                        <a:pt x="0" y="0"/>
                      </a:moveTo>
                      <a:lnTo>
                        <a:pt x="5391616" y="0"/>
                      </a:lnTo>
                      <a:lnTo>
                        <a:pt x="5391616" y="3706960"/>
                      </a:lnTo>
                      <a:lnTo>
                        <a:pt x="0" y="37069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" name="フリーフォーム: 図形 3">
                  <a:extLst>
                    <a:ext uri="{FF2B5EF4-FFF2-40B4-BE49-F238E27FC236}">
                      <a16:creationId xmlns:a16="http://schemas.microsoft.com/office/drawing/2014/main" id="{88A34D78-8CD3-4C64-A646-D040EC97834A}"/>
                    </a:ext>
                  </a:extLst>
                </p:cNvPr>
                <p:cNvSpPr/>
                <p:nvPr/>
              </p:nvSpPr>
              <p:spPr>
                <a:xfrm>
                  <a:off x="336975" y="539194"/>
                  <a:ext cx="4717663" cy="2830769"/>
                </a:xfrm>
                <a:custGeom>
                  <a:avLst/>
                  <a:gdLst>
                    <a:gd name="connsiteX0" fmla="*/ 4293074 w 4717663"/>
                    <a:gd name="connsiteY0" fmla="*/ 0 h 2830769"/>
                    <a:gd name="connsiteX1" fmla="*/ 4717664 w 4717663"/>
                    <a:gd name="connsiteY1" fmla="*/ 424615 h 2830769"/>
                    <a:gd name="connsiteX2" fmla="*/ 4717664 w 4717663"/>
                    <a:gd name="connsiteY2" fmla="*/ 2406154 h 2830769"/>
                    <a:gd name="connsiteX3" fmla="*/ 4293074 w 4717663"/>
                    <a:gd name="connsiteY3" fmla="*/ 2830770 h 2830769"/>
                    <a:gd name="connsiteX4" fmla="*/ 424590 w 4717663"/>
                    <a:gd name="connsiteY4" fmla="*/ 2830770 h 2830769"/>
                    <a:gd name="connsiteX5" fmla="*/ 0 w 4717663"/>
                    <a:gd name="connsiteY5" fmla="*/ 2406154 h 2830769"/>
                    <a:gd name="connsiteX6" fmla="*/ 0 w 4717663"/>
                    <a:gd name="connsiteY6" fmla="*/ 424616 h 2830769"/>
                    <a:gd name="connsiteX7" fmla="*/ 424590 w 4717663"/>
                    <a:gd name="connsiteY7" fmla="*/ 0 h 283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17663" h="2830769">
                      <a:moveTo>
                        <a:pt x="4293074" y="0"/>
                      </a:moveTo>
                      <a:cubicBezTo>
                        <a:pt x="4527568" y="0"/>
                        <a:pt x="4717664" y="190107"/>
                        <a:pt x="4717664" y="424615"/>
                      </a:cubicBezTo>
                      <a:lnTo>
                        <a:pt x="4717664" y="2406154"/>
                      </a:lnTo>
                      <a:cubicBezTo>
                        <a:pt x="4717664" y="2640663"/>
                        <a:pt x="4527569" y="2830770"/>
                        <a:pt x="4293074" y="2830770"/>
                      </a:cubicBezTo>
                      <a:lnTo>
                        <a:pt x="424590" y="2830770"/>
                      </a:lnTo>
                      <a:cubicBezTo>
                        <a:pt x="190095" y="2830770"/>
                        <a:pt x="0" y="2640663"/>
                        <a:pt x="0" y="2406154"/>
                      </a:cubicBezTo>
                      <a:lnTo>
                        <a:pt x="0" y="424616"/>
                      </a:lnTo>
                      <a:cubicBezTo>
                        <a:pt x="0" y="190107"/>
                        <a:pt x="190095" y="0"/>
                        <a:pt x="4245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" name="フリーフォーム: 図形 4">
                  <a:extLst>
                    <a:ext uri="{FF2B5EF4-FFF2-40B4-BE49-F238E27FC236}">
                      <a16:creationId xmlns:a16="http://schemas.microsoft.com/office/drawing/2014/main" id="{44F5DBF5-8093-2996-2DDA-9EA8D3464D76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0 w 748844"/>
                    <a:gd name="connsiteY0" fmla="*/ 0 h 673992"/>
                    <a:gd name="connsiteX1" fmla="*/ 748845 w 748844"/>
                    <a:gd name="connsiteY1" fmla="*/ 0 h 673992"/>
                    <a:gd name="connsiteX2" fmla="*/ 748845 w 748844"/>
                    <a:gd name="connsiteY2" fmla="*/ 673993 h 673992"/>
                    <a:gd name="connsiteX3" fmla="*/ 0 w 748844"/>
                    <a:gd name="connsiteY3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8844" h="673992">
                      <a:moveTo>
                        <a:pt x="0" y="0"/>
                      </a:moveTo>
                      <a:lnTo>
                        <a:pt x="748845" y="0"/>
                      </a:lnTo>
                      <a:lnTo>
                        <a:pt x="748845" y="673993"/>
                      </a:lnTo>
                      <a:lnTo>
                        <a:pt x="0" y="673993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6" name="フリーフォーム: 図形 5">
                  <a:extLst>
                    <a:ext uri="{FF2B5EF4-FFF2-40B4-BE49-F238E27FC236}">
                      <a16:creationId xmlns:a16="http://schemas.microsoft.com/office/drawing/2014/main" id="{F9865E59-FD50-5628-BE67-A76C91052985}"/>
                    </a:ext>
                  </a:extLst>
                </p:cNvPr>
                <p:cNvSpPr/>
                <p:nvPr/>
              </p:nvSpPr>
              <p:spPr>
                <a:xfrm>
                  <a:off x="673951" y="202197"/>
                  <a:ext cx="748844" cy="673992"/>
                </a:xfrm>
                <a:custGeom>
                  <a:avLst/>
                  <a:gdLst>
                    <a:gd name="connsiteX0" fmla="*/ 397126 w 748844"/>
                    <a:gd name="connsiteY0" fmla="*/ 89725 h 673992"/>
                    <a:gd name="connsiteX1" fmla="*/ 483055 w 748844"/>
                    <a:gd name="connsiteY1" fmla="*/ 10952 h 673992"/>
                    <a:gd name="connsiteX2" fmla="*/ 510856 w 748844"/>
                    <a:gd name="connsiteY2" fmla="*/ 0 h 673992"/>
                    <a:gd name="connsiteX3" fmla="*/ 704533 w 748844"/>
                    <a:gd name="connsiteY3" fmla="*/ 0 h 673992"/>
                    <a:gd name="connsiteX4" fmla="*/ 748845 w 748844"/>
                    <a:gd name="connsiteY4" fmla="*/ 45410 h 673992"/>
                    <a:gd name="connsiteX5" fmla="*/ 748845 w 748844"/>
                    <a:gd name="connsiteY5" fmla="*/ 89725 h 673992"/>
                    <a:gd name="connsiteX6" fmla="*/ 0 w 748844"/>
                    <a:gd name="connsiteY6" fmla="*/ 673993 h 673992"/>
                    <a:gd name="connsiteX7" fmla="*/ 0 w 748844"/>
                    <a:gd name="connsiteY7" fmla="*/ 167319 h 673992"/>
                    <a:gd name="connsiteX8" fmla="*/ 43891 w 748844"/>
                    <a:gd name="connsiteY8" fmla="*/ 123593 h 673992"/>
                    <a:gd name="connsiteX9" fmla="*/ 748845 w 748844"/>
                    <a:gd name="connsiteY9" fmla="*/ 123593 h 673992"/>
                    <a:gd name="connsiteX10" fmla="*/ 748845 w 748844"/>
                    <a:gd name="connsiteY10" fmla="*/ 673993 h 67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8844" h="673992">
                      <a:moveTo>
                        <a:pt x="397126" y="89725"/>
                      </a:moveTo>
                      <a:lnTo>
                        <a:pt x="483055" y="10952"/>
                      </a:lnTo>
                      <a:cubicBezTo>
                        <a:pt x="490890" y="4212"/>
                        <a:pt x="499988" y="169"/>
                        <a:pt x="510856" y="0"/>
                      </a:cubicBezTo>
                      <a:lnTo>
                        <a:pt x="704533" y="0"/>
                      </a:lnTo>
                      <a:cubicBezTo>
                        <a:pt x="724751" y="0"/>
                        <a:pt x="748845" y="16766"/>
                        <a:pt x="748845" y="45410"/>
                      </a:cubicBezTo>
                      <a:lnTo>
                        <a:pt x="748845" y="89725"/>
                      </a:lnTo>
                      <a:close/>
                      <a:moveTo>
                        <a:pt x="0" y="673993"/>
                      </a:moveTo>
                      <a:lnTo>
                        <a:pt x="0" y="167319"/>
                      </a:lnTo>
                      <a:cubicBezTo>
                        <a:pt x="0" y="142465"/>
                        <a:pt x="22409" y="123593"/>
                        <a:pt x="43891" y="123593"/>
                      </a:cubicBezTo>
                      <a:lnTo>
                        <a:pt x="748845" y="123593"/>
                      </a:lnTo>
                      <a:lnTo>
                        <a:pt x="748845" y="673993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56B1622A-8159-44F4-E65F-1640C885622E}"/>
                    </a:ext>
                  </a:extLst>
                </p:cNvPr>
                <p:cNvSpPr/>
                <p:nvPr/>
              </p:nvSpPr>
              <p:spPr>
                <a:xfrm>
                  <a:off x="3285515" y="1118069"/>
                  <a:ext cx="1357254" cy="336996"/>
                </a:xfrm>
                <a:custGeom>
                  <a:avLst/>
                  <a:gdLst>
                    <a:gd name="connsiteX0" fmla="*/ 0 w 1357254"/>
                    <a:gd name="connsiteY0" fmla="*/ 0 h 336996"/>
                    <a:gd name="connsiteX1" fmla="*/ 1357255 w 1357254"/>
                    <a:gd name="connsiteY1" fmla="*/ 0 h 336996"/>
                    <a:gd name="connsiteX2" fmla="*/ 1357255 w 1357254"/>
                    <a:gd name="connsiteY2" fmla="*/ 336996 h 336996"/>
                    <a:gd name="connsiteX3" fmla="*/ 0 w 1357254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254" h="336996">
                      <a:moveTo>
                        <a:pt x="0" y="0"/>
                      </a:moveTo>
                      <a:lnTo>
                        <a:pt x="1357255" y="0"/>
                      </a:lnTo>
                      <a:lnTo>
                        <a:pt x="1357255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67A76411-38F6-3007-9FCC-560847D743F5}"/>
                    </a:ext>
                  </a:extLst>
                </p:cNvPr>
                <p:cNvSpPr txBox="1"/>
                <p:nvPr/>
              </p:nvSpPr>
              <p:spPr>
                <a:xfrm>
                  <a:off x="3206435" y="1135394"/>
                  <a:ext cx="10471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main.py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A03C742F-2709-95F2-99DA-54A40B0B1AA4}"/>
                    </a:ext>
                  </a:extLst>
                </p:cNvPr>
                <p:cNvSpPr/>
                <p:nvPr/>
              </p:nvSpPr>
              <p:spPr>
                <a:xfrm>
                  <a:off x="2864295" y="1039718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16840A5A-8DC6-FB94-46DD-E6D0F2687330}"/>
                    </a:ext>
                  </a:extLst>
                </p:cNvPr>
                <p:cNvSpPr/>
                <p:nvPr/>
              </p:nvSpPr>
              <p:spPr>
                <a:xfrm>
                  <a:off x="3130927" y="1062549"/>
                  <a:ext cx="65626" cy="67989"/>
                </a:xfrm>
                <a:custGeom>
                  <a:avLst/>
                  <a:gdLst>
                    <a:gd name="connsiteX0" fmla="*/ 0 w 65626"/>
                    <a:gd name="connsiteY0" fmla="*/ 67989 h 67989"/>
                    <a:gd name="connsiteX1" fmla="*/ 0 w 65626"/>
                    <a:gd name="connsiteY1" fmla="*/ 0 h 67989"/>
                    <a:gd name="connsiteX2" fmla="*/ 65626 w 65626"/>
                    <a:gd name="connsiteY2" fmla="*/ 67989 h 6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9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D176B9B2-6F53-4E73-5B99-C9E5D57E78D7}"/>
                    </a:ext>
                  </a:extLst>
                </p:cNvPr>
                <p:cNvSpPr/>
                <p:nvPr/>
              </p:nvSpPr>
              <p:spPr>
                <a:xfrm>
                  <a:off x="1422796" y="539194"/>
                  <a:ext cx="1010927" cy="336996"/>
                </a:xfrm>
                <a:custGeom>
                  <a:avLst/>
                  <a:gdLst>
                    <a:gd name="connsiteX0" fmla="*/ 0 w 1010927"/>
                    <a:gd name="connsiteY0" fmla="*/ 0 h 336996"/>
                    <a:gd name="connsiteX1" fmla="*/ 1010928 w 1010927"/>
                    <a:gd name="connsiteY1" fmla="*/ 0 h 336996"/>
                    <a:gd name="connsiteX2" fmla="*/ 1010928 w 1010927"/>
                    <a:gd name="connsiteY2" fmla="*/ 336996 h 336996"/>
                    <a:gd name="connsiteX3" fmla="*/ 0 w 1010927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0927" h="336996">
                      <a:moveTo>
                        <a:pt x="0" y="0"/>
                      </a:moveTo>
                      <a:lnTo>
                        <a:pt x="1010928" y="0"/>
                      </a:lnTo>
                      <a:lnTo>
                        <a:pt x="1010928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666A8D-3BBB-0F1E-A48D-8AFA798C7307}"/>
                    </a:ext>
                  </a:extLst>
                </p:cNvPr>
                <p:cNvSpPr txBox="1"/>
                <p:nvPr/>
              </p:nvSpPr>
              <p:spPr>
                <a:xfrm>
                  <a:off x="1402843" y="556591"/>
                  <a:ext cx="1161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directory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A1FA49D1-D1A4-C7B9-09FA-2696AD66297C}"/>
                    </a:ext>
                  </a:extLst>
                </p:cNvPr>
                <p:cNvSpPr/>
                <p:nvPr/>
              </p:nvSpPr>
              <p:spPr>
                <a:xfrm>
                  <a:off x="673951" y="1305860"/>
                  <a:ext cx="1853367" cy="1727106"/>
                </a:xfrm>
                <a:custGeom>
                  <a:avLst/>
                  <a:gdLst>
                    <a:gd name="connsiteX0" fmla="*/ 1594318 w 1853367"/>
                    <a:gd name="connsiteY0" fmla="*/ 0 h 1727106"/>
                    <a:gd name="connsiteX1" fmla="*/ 1853368 w 1853367"/>
                    <a:gd name="connsiteY1" fmla="*/ 259066 h 1727106"/>
                    <a:gd name="connsiteX2" fmla="*/ 1853368 w 1853367"/>
                    <a:gd name="connsiteY2" fmla="*/ 1468041 h 1727106"/>
                    <a:gd name="connsiteX3" fmla="*/ 1594318 w 1853367"/>
                    <a:gd name="connsiteY3" fmla="*/ 1727106 h 1727106"/>
                    <a:gd name="connsiteX4" fmla="*/ 259050 w 1853367"/>
                    <a:gd name="connsiteY4" fmla="*/ 1727106 h 1727106"/>
                    <a:gd name="connsiteX5" fmla="*/ 0 w 1853367"/>
                    <a:gd name="connsiteY5" fmla="*/ 1468041 h 1727106"/>
                    <a:gd name="connsiteX6" fmla="*/ 0 w 1853367"/>
                    <a:gd name="connsiteY6" fmla="*/ 259066 h 1727106"/>
                    <a:gd name="connsiteX7" fmla="*/ 259050 w 1853367"/>
                    <a:gd name="connsiteY7" fmla="*/ 0 h 172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1727106">
                      <a:moveTo>
                        <a:pt x="1594318" y="0"/>
                      </a:moveTo>
                      <a:cubicBezTo>
                        <a:pt x="1737387" y="0"/>
                        <a:pt x="1853368" y="115988"/>
                        <a:pt x="1853368" y="259066"/>
                      </a:cubicBezTo>
                      <a:lnTo>
                        <a:pt x="1853368" y="1468041"/>
                      </a:lnTo>
                      <a:cubicBezTo>
                        <a:pt x="1853368" y="1611119"/>
                        <a:pt x="1737387" y="1727106"/>
                        <a:pt x="1594318" y="1727106"/>
                      </a:cubicBezTo>
                      <a:lnTo>
                        <a:pt x="259050" y="1727106"/>
                      </a:lnTo>
                      <a:cubicBezTo>
                        <a:pt x="115981" y="1727106"/>
                        <a:pt x="0" y="1611119"/>
                        <a:pt x="0" y="1468041"/>
                      </a:cubicBezTo>
                      <a:lnTo>
                        <a:pt x="0" y="259066"/>
                      </a:lnTo>
                      <a:cubicBezTo>
                        <a:pt x="0" y="115988"/>
                        <a:pt x="115981" y="0"/>
                        <a:pt x="2590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6F4AF377-1AFB-6AD6-EE7C-9E0924766408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43953457-46D2-81DB-D4A9-6804F46B3805}"/>
                    </a:ext>
                  </a:extLst>
                </p:cNvPr>
                <p:cNvSpPr/>
                <p:nvPr/>
              </p:nvSpPr>
              <p:spPr>
                <a:xfrm>
                  <a:off x="758195" y="1010989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2E9082-C012-4D91-EADC-C2B81F330D68}"/>
                    </a:ext>
                  </a:extLst>
                </p:cNvPr>
                <p:cNvSpPr/>
                <p:nvPr/>
              </p:nvSpPr>
              <p:spPr>
                <a:xfrm>
                  <a:off x="2864295" y="1648754"/>
                  <a:ext cx="357531" cy="493615"/>
                </a:xfrm>
                <a:custGeom>
                  <a:avLst/>
                  <a:gdLst>
                    <a:gd name="connsiteX0" fmla="*/ 45323 w 357531"/>
                    <a:gd name="connsiteY0" fmla="*/ 493615 h 493615"/>
                    <a:gd name="connsiteX1" fmla="*/ 0 w 357531"/>
                    <a:gd name="connsiteY1" fmla="*/ 446857 h 493615"/>
                    <a:gd name="connsiteX2" fmla="*/ 0 w 357531"/>
                    <a:gd name="connsiteY2" fmla="*/ 0 h 493615"/>
                    <a:gd name="connsiteX3" fmla="*/ 267727 w 357531"/>
                    <a:gd name="connsiteY3" fmla="*/ 0 h 493615"/>
                    <a:gd name="connsiteX4" fmla="*/ 357532 w 357531"/>
                    <a:gd name="connsiteY4" fmla="*/ 91073 h 493615"/>
                    <a:gd name="connsiteX5" fmla="*/ 357532 w 357531"/>
                    <a:gd name="connsiteY5" fmla="*/ 493615 h 4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7531" h="493615">
                      <a:moveTo>
                        <a:pt x="45323" y="493615"/>
                      </a:moveTo>
                      <a:cubicBezTo>
                        <a:pt x="21988" y="493615"/>
                        <a:pt x="0" y="473227"/>
                        <a:pt x="0" y="446857"/>
                      </a:cubicBezTo>
                      <a:lnTo>
                        <a:pt x="0" y="0"/>
                      </a:lnTo>
                      <a:lnTo>
                        <a:pt x="267727" y="0"/>
                      </a:lnTo>
                      <a:lnTo>
                        <a:pt x="357532" y="91073"/>
                      </a:lnTo>
                      <a:lnTo>
                        <a:pt x="357532" y="493615"/>
                      </a:lnTo>
                      <a:close/>
                    </a:path>
                  </a:pathLst>
                </a:custGeom>
                <a:solidFill>
                  <a:srgbClr val="4495D1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D559A4A9-4711-3CC5-D5CE-E42D9019DBEF}"/>
                    </a:ext>
                  </a:extLst>
                </p:cNvPr>
                <p:cNvSpPr/>
                <p:nvPr/>
              </p:nvSpPr>
              <p:spPr>
                <a:xfrm>
                  <a:off x="3130927" y="1671586"/>
                  <a:ext cx="65626" cy="67988"/>
                </a:xfrm>
                <a:custGeom>
                  <a:avLst/>
                  <a:gdLst>
                    <a:gd name="connsiteX0" fmla="*/ 0 w 65626"/>
                    <a:gd name="connsiteY0" fmla="*/ 67989 h 67988"/>
                    <a:gd name="connsiteX1" fmla="*/ 0 w 65626"/>
                    <a:gd name="connsiteY1" fmla="*/ 0 h 67988"/>
                    <a:gd name="connsiteX2" fmla="*/ 65626 w 65626"/>
                    <a:gd name="connsiteY2" fmla="*/ 67989 h 6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626" h="67988">
                      <a:moveTo>
                        <a:pt x="0" y="67989"/>
                      </a:moveTo>
                      <a:lnTo>
                        <a:pt x="0" y="0"/>
                      </a:lnTo>
                      <a:lnTo>
                        <a:pt x="65626" y="67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2CE091DC-2AE5-67D7-844A-FD8853E89380}"/>
                    </a:ext>
                  </a:extLst>
                </p:cNvPr>
                <p:cNvSpPr/>
                <p:nvPr/>
              </p:nvSpPr>
              <p:spPr>
                <a:xfrm>
                  <a:off x="3285515" y="1748168"/>
                  <a:ext cx="1377810" cy="336996"/>
                </a:xfrm>
                <a:custGeom>
                  <a:avLst/>
                  <a:gdLst>
                    <a:gd name="connsiteX0" fmla="*/ 0 w 1377810"/>
                    <a:gd name="connsiteY0" fmla="*/ 0 h 336996"/>
                    <a:gd name="connsiteX1" fmla="*/ 1377810 w 1377810"/>
                    <a:gd name="connsiteY1" fmla="*/ 0 h 336996"/>
                    <a:gd name="connsiteX2" fmla="*/ 1377810 w 1377810"/>
                    <a:gd name="connsiteY2" fmla="*/ 336996 h 336996"/>
                    <a:gd name="connsiteX3" fmla="*/ 0 w 1377810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7810" h="336996">
                      <a:moveTo>
                        <a:pt x="0" y="0"/>
                      </a:moveTo>
                      <a:lnTo>
                        <a:pt x="1377810" y="0"/>
                      </a:lnTo>
                      <a:lnTo>
                        <a:pt x="1377810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ADFE9BE-0F9E-B006-287F-C909797594AC}"/>
                    </a:ext>
                  </a:extLst>
                </p:cNvPr>
                <p:cNvSpPr txBox="1"/>
                <p:nvPr/>
              </p:nvSpPr>
              <p:spPr>
                <a:xfrm>
                  <a:off x="3233909" y="1765414"/>
                  <a:ext cx="1595447" cy="36937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FF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config_1.yml</a:t>
                  </a:r>
                  <a:endParaRPr lang="ja-JP" sz="1050" kern="100" dirty="0">
                    <a:solidFill>
                      <a:srgbClr val="FF0000"/>
                    </a:solidFill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フリーフォーム: 図形 19">
                  <a:extLst>
                    <a:ext uri="{FF2B5EF4-FFF2-40B4-BE49-F238E27FC236}">
                      <a16:creationId xmlns:a16="http://schemas.microsoft.com/office/drawing/2014/main" id="{A98A640B-11F3-D5A9-F46F-DB7268516A55}"/>
                    </a:ext>
                  </a:extLst>
                </p:cNvPr>
                <p:cNvSpPr/>
                <p:nvPr/>
              </p:nvSpPr>
              <p:spPr>
                <a:xfrm>
                  <a:off x="2864295" y="2569597"/>
                  <a:ext cx="1853367" cy="463370"/>
                </a:xfrm>
                <a:custGeom>
                  <a:avLst/>
                  <a:gdLst>
                    <a:gd name="connsiteX0" fmla="*/ 1783867 w 1853367"/>
                    <a:gd name="connsiteY0" fmla="*/ 0 h 463370"/>
                    <a:gd name="connsiteX1" fmla="*/ 1853368 w 1853367"/>
                    <a:gd name="connsiteY1" fmla="*/ 69506 h 463370"/>
                    <a:gd name="connsiteX2" fmla="*/ 1853368 w 1853367"/>
                    <a:gd name="connsiteY2" fmla="*/ 393865 h 463370"/>
                    <a:gd name="connsiteX3" fmla="*/ 1783867 w 1853367"/>
                    <a:gd name="connsiteY3" fmla="*/ 463370 h 463370"/>
                    <a:gd name="connsiteX4" fmla="*/ 69501 w 1853367"/>
                    <a:gd name="connsiteY4" fmla="*/ 463370 h 463370"/>
                    <a:gd name="connsiteX5" fmla="*/ 0 w 1853367"/>
                    <a:gd name="connsiteY5" fmla="*/ 393865 h 463370"/>
                    <a:gd name="connsiteX6" fmla="*/ 0 w 1853367"/>
                    <a:gd name="connsiteY6" fmla="*/ 69506 h 463370"/>
                    <a:gd name="connsiteX7" fmla="*/ 69501 w 1853367"/>
                    <a:gd name="connsiteY7" fmla="*/ 0 h 46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53367" h="463370">
                      <a:moveTo>
                        <a:pt x="1783867" y="0"/>
                      </a:moveTo>
                      <a:cubicBezTo>
                        <a:pt x="1822251" y="0"/>
                        <a:pt x="1853368" y="31119"/>
                        <a:pt x="1853368" y="69506"/>
                      </a:cubicBezTo>
                      <a:lnTo>
                        <a:pt x="1853368" y="393865"/>
                      </a:lnTo>
                      <a:cubicBezTo>
                        <a:pt x="1853368" y="432251"/>
                        <a:pt x="1822251" y="463370"/>
                        <a:pt x="1783867" y="463370"/>
                      </a:cubicBezTo>
                      <a:lnTo>
                        <a:pt x="69501" y="463370"/>
                      </a:lnTo>
                      <a:cubicBezTo>
                        <a:pt x="31117" y="463370"/>
                        <a:pt x="0" y="432251"/>
                        <a:pt x="0" y="393865"/>
                      </a:cubicBezTo>
                      <a:lnTo>
                        <a:pt x="0" y="69506"/>
                      </a:lnTo>
                      <a:cubicBezTo>
                        <a:pt x="0" y="31119"/>
                        <a:pt x="31117" y="0"/>
                        <a:pt x="695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41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0D6DFDE6-7E10-DF7E-5DB8-5A7457604C4E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0 w 580356"/>
                    <a:gd name="connsiteY0" fmla="*/ 0 h 522344"/>
                    <a:gd name="connsiteX1" fmla="*/ 580357 w 580356"/>
                    <a:gd name="connsiteY1" fmla="*/ 0 h 522344"/>
                    <a:gd name="connsiteX2" fmla="*/ 580357 w 580356"/>
                    <a:gd name="connsiteY2" fmla="*/ 522344 h 522344"/>
                    <a:gd name="connsiteX3" fmla="*/ 0 w 580356"/>
                    <a:gd name="connsiteY3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356" h="522344">
                      <a:moveTo>
                        <a:pt x="0" y="0"/>
                      </a:moveTo>
                      <a:lnTo>
                        <a:pt x="580357" y="0"/>
                      </a:lnTo>
                      <a:lnTo>
                        <a:pt x="580357" y="522344"/>
                      </a:lnTo>
                      <a:lnTo>
                        <a:pt x="0" y="522344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84BB04F2-7CE2-5B42-0CB0-15694E804ECB}"/>
                    </a:ext>
                  </a:extLst>
                </p:cNvPr>
                <p:cNvSpPr/>
                <p:nvPr/>
              </p:nvSpPr>
              <p:spPr>
                <a:xfrm>
                  <a:off x="2948539" y="2274725"/>
                  <a:ext cx="580356" cy="522344"/>
                </a:xfrm>
                <a:custGeom>
                  <a:avLst/>
                  <a:gdLst>
                    <a:gd name="connsiteX0" fmla="*/ 307743 w 580356"/>
                    <a:gd name="connsiteY0" fmla="*/ 69506 h 522344"/>
                    <a:gd name="connsiteX1" fmla="*/ 374380 w 580356"/>
                    <a:gd name="connsiteY1" fmla="*/ 8509 h 522344"/>
                    <a:gd name="connsiteX2" fmla="*/ 395947 w 580356"/>
                    <a:gd name="connsiteY2" fmla="*/ 0 h 522344"/>
                    <a:gd name="connsiteX3" fmla="*/ 545985 w 580356"/>
                    <a:gd name="connsiteY3" fmla="*/ 0 h 522344"/>
                    <a:gd name="connsiteX4" fmla="*/ 580357 w 580356"/>
                    <a:gd name="connsiteY4" fmla="*/ 35132 h 522344"/>
                    <a:gd name="connsiteX5" fmla="*/ 580357 w 580356"/>
                    <a:gd name="connsiteY5" fmla="*/ 69506 h 522344"/>
                    <a:gd name="connsiteX6" fmla="*/ 0 w 580356"/>
                    <a:gd name="connsiteY6" fmla="*/ 522344 h 522344"/>
                    <a:gd name="connsiteX7" fmla="*/ 0 w 580356"/>
                    <a:gd name="connsiteY7" fmla="*/ 129659 h 522344"/>
                    <a:gd name="connsiteX8" fmla="*/ 34035 w 580356"/>
                    <a:gd name="connsiteY8" fmla="*/ 95791 h 522344"/>
                    <a:gd name="connsiteX9" fmla="*/ 580357 w 580356"/>
                    <a:gd name="connsiteY9" fmla="*/ 95791 h 522344"/>
                    <a:gd name="connsiteX10" fmla="*/ 580357 w 580356"/>
                    <a:gd name="connsiteY10" fmla="*/ 522344 h 522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0356" h="522344">
                      <a:moveTo>
                        <a:pt x="307743" y="69506"/>
                      </a:moveTo>
                      <a:lnTo>
                        <a:pt x="374380" y="8509"/>
                      </a:lnTo>
                      <a:cubicBezTo>
                        <a:pt x="380446" y="3286"/>
                        <a:pt x="387522" y="84"/>
                        <a:pt x="395947" y="0"/>
                      </a:cubicBezTo>
                      <a:lnTo>
                        <a:pt x="545985" y="0"/>
                      </a:lnTo>
                      <a:cubicBezTo>
                        <a:pt x="561739" y="0"/>
                        <a:pt x="580357" y="12974"/>
                        <a:pt x="580357" y="35132"/>
                      </a:cubicBezTo>
                      <a:lnTo>
                        <a:pt x="580357" y="69506"/>
                      </a:lnTo>
                      <a:close/>
                      <a:moveTo>
                        <a:pt x="0" y="522344"/>
                      </a:moveTo>
                      <a:lnTo>
                        <a:pt x="0" y="129659"/>
                      </a:lnTo>
                      <a:cubicBezTo>
                        <a:pt x="0" y="110366"/>
                        <a:pt x="17354" y="95791"/>
                        <a:pt x="34035" y="95791"/>
                      </a:cubicBezTo>
                      <a:lnTo>
                        <a:pt x="580357" y="95791"/>
                      </a:lnTo>
                      <a:lnTo>
                        <a:pt x="580357" y="522344"/>
                      </a:lnTo>
                      <a:close/>
                    </a:path>
                  </a:pathLst>
                </a:custGeom>
                <a:solidFill>
                  <a:srgbClr val="2072B8"/>
                </a:solidFill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35A1D1DB-29B2-D730-6002-3839E26DF2D6}"/>
                    </a:ext>
                  </a:extLst>
                </p:cNvPr>
                <p:cNvSpPr/>
                <p:nvPr/>
              </p:nvSpPr>
              <p:spPr>
                <a:xfrm>
                  <a:off x="1090454" y="1937729"/>
                  <a:ext cx="1020279" cy="336996"/>
                </a:xfrm>
                <a:custGeom>
                  <a:avLst/>
                  <a:gdLst>
                    <a:gd name="connsiteX0" fmla="*/ 0 w 1020279"/>
                    <a:gd name="connsiteY0" fmla="*/ 0 h 336996"/>
                    <a:gd name="connsiteX1" fmla="*/ 1020279 w 1020279"/>
                    <a:gd name="connsiteY1" fmla="*/ 0 h 336996"/>
                    <a:gd name="connsiteX2" fmla="*/ 1020279 w 1020279"/>
                    <a:gd name="connsiteY2" fmla="*/ 336996 h 336996"/>
                    <a:gd name="connsiteX3" fmla="*/ 0 w 1020279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0279" h="336996">
                      <a:moveTo>
                        <a:pt x="0" y="0"/>
                      </a:moveTo>
                      <a:lnTo>
                        <a:pt x="1020279" y="0"/>
                      </a:lnTo>
                      <a:lnTo>
                        <a:pt x="1020279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ADFAC119-9107-F3F9-3EA0-81152D0A5DEA}"/>
                    </a:ext>
                  </a:extLst>
                </p:cNvPr>
                <p:cNvSpPr/>
                <p:nvPr/>
              </p:nvSpPr>
              <p:spPr>
                <a:xfrm>
                  <a:off x="3622491" y="2632784"/>
                  <a:ext cx="926683" cy="336996"/>
                </a:xfrm>
                <a:custGeom>
                  <a:avLst/>
                  <a:gdLst>
                    <a:gd name="connsiteX0" fmla="*/ 0 w 926683"/>
                    <a:gd name="connsiteY0" fmla="*/ 0 h 336996"/>
                    <a:gd name="connsiteX1" fmla="*/ 926684 w 926683"/>
                    <a:gd name="connsiteY1" fmla="*/ 0 h 336996"/>
                    <a:gd name="connsiteX2" fmla="*/ 926684 w 926683"/>
                    <a:gd name="connsiteY2" fmla="*/ 336996 h 336996"/>
                    <a:gd name="connsiteX3" fmla="*/ 0 w 926683"/>
                    <a:gd name="connsiteY3" fmla="*/ 336996 h 3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6683" h="336996">
                      <a:moveTo>
                        <a:pt x="0" y="0"/>
                      </a:moveTo>
                      <a:lnTo>
                        <a:pt x="926684" y="0"/>
                      </a:lnTo>
                      <a:lnTo>
                        <a:pt x="926684" y="336996"/>
                      </a:lnTo>
                      <a:lnTo>
                        <a:pt x="0" y="336996"/>
                      </a:lnTo>
                      <a:close/>
                    </a:path>
                  </a:pathLst>
                </a:custGeom>
                <a:noFill/>
                <a:ln w="8411" cap="flat">
                  <a:noFill/>
                  <a:prstDash val="solid"/>
                  <a:miter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B29C87C-C67B-B080-CAA4-C25171AD25FF}"/>
                    </a:ext>
                  </a:extLst>
                </p:cNvPr>
                <p:cNvSpPr txBox="1"/>
                <p:nvPr/>
              </p:nvSpPr>
              <p:spPr>
                <a:xfrm>
                  <a:off x="3543382" y="2649918"/>
                  <a:ext cx="653415" cy="54864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 fontAlgn="base"/>
                  <a:r>
                    <a:rPr lang="en-US" sz="1800" b="1" kern="1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游明朝" panose="02020400000000000000" pitchFamily="18" charset="-128"/>
                      <a:cs typeface="Times New Roman" panose="02020603050405020304" pitchFamily="18" charset="0"/>
                    </a:rPr>
                    <a:t>data</a:t>
                  </a:r>
                  <a:endParaRPr lang="ja-JP" sz="1050" kern="100" dirty="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E01E2C4-B846-35DB-51D1-A5B42CE325F5}"/>
                  </a:ext>
                </a:extLst>
              </p:cNvPr>
              <p:cNvSpPr txBox="1"/>
              <p:nvPr/>
            </p:nvSpPr>
            <p:spPr>
              <a:xfrm>
                <a:off x="4499448" y="6085758"/>
                <a:ext cx="1122653" cy="107721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dataset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docs</a:t>
                </a:r>
              </a:p>
              <a:p>
                <a:pPr algn="just" fontAlgn="base"/>
                <a:r>
                  <a:rPr lang="ja-JP" altLang="en-US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600" b="1" kern="100" dirty="0" err="1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ucgrb</a:t>
                </a:r>
                <a:endPara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 fontAlgn="base"/>
                <a:r>
                  <a:rPr lang="en-US" altLang="ja-JP" sz="1600" b="1" kern="100" dirty="0">
                    <a:solidFill>
                      <a:srgbClr val="00000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41138FFC-FF43-266A-E888-F4FE9B2F6708}"/>
                  </a:ext>
                </a:extLst>
              </p:cNvPr>
              <p:cNvSpPr/>
              <p:nvPr/>
            </p:nvSpPr>
            <p:spPr>
              <a:xfrm>
                <a:off x="4488141" y="6371217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87357C9A-A1D0-DBCF-8003-B8DCB98E6226}"/>
                  </a:ext>
                </a:extLst>
              </p:cNvPr>
              <p:cNvSpPr/>
              <p:nvPr/>
            </p:nvSpPr>
            <p:spPr>
              <a:xfrm>
                <a:off x="4488141" y="6623064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C6873D00-7F17-65CA-BCFC-D6C4368B6FBE}"/>
                  </a:ext>
                </a:extLst>
              </p:cNvPr>
              <p:cNvSpPr/>
              <p:nvPr/>
            </p:nvSpPr>
            <p:spPr>
              <a:xfrm>
                <a:off x="4488141" y="6117409"/>
                <a:ext cx="267944" cy="241151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95FDDE8-F45D-E5E1-20B6-2C76C8C13571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77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9BC0B39-48A0-7628-1F04-1EF899A4E4FC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2" name="グラフィックス 2">
              <a:extLst>
                <a:ext uri="{FF2B5EF4-FFF2-40B4-BE49-F238E27FC236}">
                  <a16:creationId xmlns:a16="http://schemas.microsoft.com/office/drawing/2014/main" id="{FB8381D7-FE23-9AC4-8141-AB951AAF122B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0" y="0"/>
              <a:chExt cx="5391615" cy="3706960"/>
            </a:xfrm>
          </p:grpSpPr>
          <p:sp>
            <p:nvSpPr>
              <p:cNvPr id="3" name="フリーフォーム: 図形 2">
                <a:extLst>
                  <a:ext uri="{FF2B5EF4-FFF2-40B4-BE49-F238E27FC236}">
                    <a16:creationId xmlns:a16="http://schemas.microsoft.com/office/drawing/2014/main" id="{99475AC9-A26C-567A-1D41-23A382497F5E}"/>
                  </a:ext>
                </a:extLst>
              </p:cNvPr>
              <p:cNvSpPr/>
              <p:nvPr/>
            </p:nvSpPr>
            <p:spPr>
              <a:xfrm>
                <a:off x="0" y="0"/>
                <a:ext cx="5391615" cy="3706960"/>
              </a:xfrm>
              <a:custGeom>
                <a:avLst/>
                <a:gdLst>
                  <a:gd name="connsiteX0" fmla="*/ 0 w 5391615"/>
                  <a:gd name="connsiteY0" fmla="*/ 0 h 3706960"/>
                  <a:gd name="connsiteX1" fmla="*/ 5391616 w 5391615"/>
                  <a:gd name="connsiteY1" fmla="*/ 0 h 3706960"/>
                  <a:gd name="connsiteX2" fmla="*/ 5391616 w 5391615"/>
                  <a:gd name="connsiteY2" fmla="*/ 3706960 h 3706960"/>
                  <a:gd name="connsiteX3" fmla="*/ 0 w 5391615"/>
                  <a:gd name="connsiteY3" fmla="*/ 3706960 h 370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615" h="3706960">
                    <a:moveTo>
                      <a:pt x="0" y="0"/>
                    </a:moveTo>
                    <a:lnTo>
                      <a:pt x="5391616" y="0"/>
                    </a:lnTo>
                    <a:lnTo>
                      <a:pt x="5391616" y="3706960"/>
                    </a:lnTo>
                    <a:lnTo>
                      <a:pt x="0" y="3706960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88A34D78-8CD3-4C64-A646-D040EC97834A}"/>
                  </a:ext>
                </a:extLst>
              </p:cNvPr>
              <p:cNvSpPr/>
              <p:nvPr/>
            </p:nvSpPr>
            <p:spPr>
              <a:xfrm>
                <a:off x="336975" y="539194"/>
                <a:ext cx="4717663" cy="2830769"/>
              </a:xfrm>
              <a:custGeom>
                <a:avLst/>
                <a:gdLst>
                  <a:gd name="connsiteX0" fmla="*/ 4293074 w 4717663"/>
                  <a:gd name="connsiteY0" fmla="*/ 0 h 2830769"/>
                  <a:gd name="connsiteX1" fmla="*/ 4717664 w 4717663"/>
                  <a:gd name="connsiteY1" fmla="*/ 424615 h 2830769"/>
                  <a:gd name="connsiteX2" fmla="*/ 4717664 w 4717663"/>
                  <a:gd name="connsiteY2" fmla="*/ 2406154 h 2830769"/>
                  <a:gd name="connsiteX3" fmla="*/ 4293074 w 4717663"/>
                  <a:gd name="connsiteY3" fmla="*/ 2830770 h 2830769"/>
                  <a:gd name="connsiteX4" fmla="*/ 424590 w 4717663"/>
                  <a:gd name="connsiteY4" fmla="*/ 2830770 h 2830769"/>
                  <a:gd name="connsiteX5" fmla="*/ 0 w 4717663"/>
                  <a:gd name="connsiteY5" fmla="*/ 2406154 h 2830769"/>
                  <a:gd name="connsiteX6" fmla="*/ 0 w 4717663"/>
                  <a:gd name="connsiteY6" fmla="*/ 424616 h 2830769"/>
                  <a:gd name="connsiteX7" fmla="*/ 424590 w 4717663"/>
                  <a:gd name="connsiteY7" fmla="*/ 0 h 283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17663" h="2830769">
                    <a:moveTo>
                      <a:pt x="4293074" y="0"/>
                    </a:moveTo>
                    <a:cubicBezTo>
                      <a:pt x="4527568" y="0"/>
                      <a:pt x="4717664" y="190107"/>
                      <a:pt x="4717664" y="424615"/>
                    </a:cubicBezTo>
                    <a:lnTo>
                      <a:pt x="4717664" y="2406154"/>
                    </a:lnTo>
                    <a:cubicBezTo>
                      <a:pt x="4717664" y="2640663"/>
                      <a:pt x="4527569" y="2830770"/>
                      <a:pt x="4293074" y="2830770"/>
                    </a:cubicBezTo>
                    <a:lnTo>
                      <a:pt x="424590" y="2830770"/>
                    </a:lnTo>
                    <a:cubicBezTo>
                      <a:pt x="190095" y="2830770"/>
                      <a:pt x="0" y="2640663"/>
                      <a:pt x="0" y="2406154"/>
                    </a:cubicBezTo>
                    <a:lnTo>
                      <a:pt x="0" y="424616"/>
                    </a:lnTo>
                    <a:cubicBezTo>
                      <a:pt x="0" y="190107"/>
                      <a:pt x="190095" y="0"/>
                      <a:pt x="424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" name="フリーフォーム: 図形 4">
                <a:extLst>
                  <a:ext uri="{FF2B5EF4-FFF2-40B4-BE49-F238E27FC236}">
                    <a16:creationId xmlns:a16="http://schemas.microsoft.com/office/drawing/2014/main" id="{44F5DBF5-8093-2996-2DDA-9EA8D3464D76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0 w 748844"/>
                  <a:gd name="connsiteY0" fmla="*/ 0 h 673992"/>
                  <a:gd name="connsiteX1" fmla="*/ 748845 w 748844"/>
                  <a:gd name="connsiteY1" fmla="*/ 0 h 673992"/>
                  <a:gd name="connsiteX2" fmla="*/ 748845 w 748844"/>
                  <a:gd name="connsiteY2" fmla="*/ 673993 h 673992"/>
                  <a:gd name="connsiteX3" fmla="*/ 0 w 748844"/>
                  <a:gd name="connsiteY3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844" h="673992">
                    <a:moveTo>
                      <a:pt x="0" y="0"/>
                    </a:moveTo>
                    <a:lnTo>
                      <a:pt x="748845" y="0"/>
                    </a:lnTo>
                    <a:lnTo>
                      <a:pt x="748845" y="673993"/>
                    </a:lnTo>
                    <a:lnTo>
                      <a:pt x="0" y="673993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F9865E59-FD50-5628-BE67-A76C91052985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397126 w 748844"/>
                  <a:gd name="connsiteY0" fmla="*/ 89725 h 673992"/>
                  <a:gd name="connsiteX1" fmla="*/ 483055 w 748844"/>
                  <a:gd name="connsiteY1" fmla="*/ 10952 h 673992"/>
                  <a:gd name="connsiteX2" fmla="*/ 510856 w 748844"/>
                  <a:gd name="connsiteY2" fmla="*/ 0 h 673992"/>
                  <a:gd name="connsiteX3" fmla="*/ 704533 w 748844"/>
                  <a:gd name="connsiteY3" fmla="*/ 0 h 673992"/>
                  <a:gd name="connsiteX4" fmla="*/ 748845 w 748844"/>
                  <a:gd name="connsiteY4" fmla="*/ 45410 h 673992"/>
                  <a:gd name="connsiteX5" fmla="*/ 748845 w 748844"/>
                  <a:gd name="connsiteY5" fmla="*/ 89725 h 673992"/>
                  <a:gd name="connsiteX6" fmla="*/ 0 w 748844"/>
                  <a:gd name="connsiteY6" fmla="*/ 673993 h 673992"/>
                  <a:gd name="connsiteX7" fmla="*/ 0 w 748844"/>
                  <a:gd name="connsiteY7" fmla="*/ 167319 h 673992"/>
                  <a:gd name="connsiteX8" fmla="*/ 43891 w 748844"/>
                  <a:gd name="connsiteY8" fmla="*/ 123593 h 673992"/>
                  <a:gd name="connsiteX9" fmla="*/ 748845 w 748844"/>
                  <a:gd name="connsiteY9" fmla="*/ 123593 h 673992"/>
                  <a:gd name="connsiteX10" fmla="*/ 748845 w 748844"/>
                  <a:gd name="connsiteY10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8844" h="673992">
                    <a:moveTo>
                      <a:pt x="397126" y="89725"/>
                    </a:moveTo>
                    <a:lnTo>
                      <a:pt x="483055" y="10952"/>
                    </a:lnTo>
                    <a:cubicBezTo>
                      <a:pt x="490890" y="4212"/>
                      <a:pt x="499988" y="169"/>
                      <a:pt x="510856" y="0"/>
                    </a:cubicBezTo>
                    <a:lnTo>
                      <a:pt x="704533" y="0"/>
                    </a:lnTo>
                    <a:cubicBezTo>
                      <a:pt x="724751" y="0"/>
                      <a:pt x="748845" y="16766"/>
                      <a:pt x="748845" y="45410"/>
                    </a:cubicBezTo>
                    <a:lnTo>
                      <a:pt x="748845" y="89725"/>
                    </a:lnTo>
                    <a:close/>
                    <a:moveTo>
                      <a:pt x="0" y="673993"/>
                    </a:moveTo>
                    <a:lnTo>
                      <a:pt x="0" y="167319"/>
                    </a:lnTo>
                    <a:cubicBezTo>
                      <a:pt x="0" y="142465"/>
                      <a:pt x="22409" y="123593"/>
                      <a:pt x="43891" y="123593"/>
                    </a:cubicBezTo>
                    <a:lnTo>
                      <a:pt x="748845" y="123593"/>
                    </a:lnTo>
                    <a:lnTo>
                      <a:pt x="748845" y="673993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56B1622A-8159-44F4-E65F-1640C885622E}"/>
                  </a:ext>
                </a:extLst>
              </p:cNvPr>
              <p:cNvSpPr/>
              <p:nvPr/>
            </p:nvSpPr>
            <p:spPr>
              <a:xfrm>
                <a:off x="3285515" y="1118069"/>
                <a:ext cx="1357254" cy="336996"/>
              </a:xfrm>
              <a:custGeom>
                <a:avLst/>
                <a:gdLst>
                  <a:gd name="connsiteX0" fmla="*/ 0 w 1357254"/>
                  <a:gd name="connsiteY0" fmla="*/ 0 h 336996"/>
                  <a:gd name="connsiteX1" fmla="*/ 1357255 w 1357254"/>
                  <a:gd name="connsiteY1" fmla="*/ 0 h 336996"/>
                  <a:gd name="connsiteX2" fmla="*/ 1357255 w 1357254"/>
                  <a:gd name="connsiteY2" fmla="*/ 336996 h 336996"/>
                  <a:gd name="connsiteX3" fmla="*/ 0 w 1357254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254" h="336996">
                    <a:moveTo>
                      <a:pt x="0" y="0"/>
                    </a:moveTo>
                    <a:lnTo>
                      <a:pt x="1357255" y="0"/>
                    </a:lnTo>
                    <a:lnTo>
                      <a:pt x="1357255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A76411-38F6-3007-9FCC-560847D743F5}"/>
                  </a:ext>
                </a:extLst>
              </p:cNvPr>
              <p:cNvSpPr txBox="1"/>
              <p:nvPr/>
            </p:nvSpPr>
            <p:spPr>
              <a:xfrm>
                <a:off x="3206435" y="1135394"/>
                <a:ext cx="10471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main.py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A03C742F-2709-95F2-99DA-54A40B0B1AA4}"/>
                  </a:ext>
                </a:extLst>
              </p:cNvPr>
              <p:cNvSpPr/>
              <p:nvPr/>
            </p:nvSpPr>
            <p:spPr>
              <a:xfrm>
                <a:off x="2864295" y="1039718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6840A5A-8DC6-FB94-46DD-E6D0F2687330}"/>
                  </a:ext>
                </a:extLst>
              </p:cNvPr>
              <p:cNvSpPr/>
              <p:nvPr/>
            </p:nvSpPr>
            <p:spPr>
              <a:xfrm>
                <a:off x="3130927" y="1062549"/>
                <a:ext cx="65626" cy="67989"/>
              </a:xfrm>
              <a:custGeom>
                <a:avLst/>
                <a:gdLst>
                  <a:gd name="connsiteX0" fmla="*/ 0 w 65626"/>
                  <a:gd name="connsiteY0" fmla="*/ 67989 h 67989"/>
                  <a:gd name="connsiteX1" fmla="*/ 0 w 65626"/>
                  <a:gd name="connsiteY1" fmla="*/ 0 h 67989"/>
                  <a:gd name="connsiteX2" fmla="*/ 65626 w 65626"/>
                  <a:gd name="connsiteY2" fmla="*/ 67989 h 6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9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D176B9B2-6F53-4E73-5B99-C9E5D57E78D7}"/>
                  </a:ext>
                </a:extLst>
              </p:cNvPr>
              <p:cNvSpPr/>
              <p:nvPr/>
            </p:nvSpPr>
            <p:spPr>
              <a:xfrm>
                <a:off x="1422796" y="539194"/>
                <a:ext cx="1010927" cy="336996"/>
              </a:xfrm>
              <a:custGeom>
                <a:avLst/>
                <a:gdLst>
                  <a:gd name="connsiteX0" fmla="*/ 0 w 1010927"/>
                  <a:gd name="connsiteY0" fmla="*/ 0 h 336996"/>
                  <a:gd name="connsiteX1" fmla="*/ 1010928 w 1010927"/>
                  <a:gd name="connsiteY1" fmla="*/ 0 h 336996"/>
                  <a:gd name="connsiteX2" fmla="*/ 1010928 w 1010927"/>
                  <a:gd name="connsiteY2" fmla="*/ 336996 h 336996"/>
                  <a:gd name="connsiteX3" fmla="*/ 0 w 1010927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927" h="336996">
                    <a:moveTo>
                      <a:pt x="0" y="0"/>
                    </a:moveTo>
                    <a:lnTo>
                      <a:pt x="1010928" y="0"/>
                    </a:lnTo>
                    <a:lnTo>
                      <a:pt x="1010928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6666A8D-3BBB-0F1E-A48D-8AFA798C7307}"/>
                  </a:ext>
                </a:extLst>
              </p:cNvPr>
              <p:cNvSpPr txBox="1"/>
              <p:nvPr/>
            </p:nvSpPr>
            <p:spPr>
              <a:xfrm>
                <a:off x="1402843" y="556591"/>
                <a:ext cx="11614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directory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A1FA49D1-D1A4-C7B9-09FA-2696AD66297C}"/>
                  </a:ext>
                </a:extLst>
              </p:cNvPr>
              <p:cNvSpPr/>
              <p:nvPr/>
            </p:nvSpPr>
            <p:spPr>
              <a:xfrm>
                <a:off x="673951" y="1305860"/>
                <a:ext cx="1853367" cy="1727106"/>
              </a:xfrm>
              <a:custGeom>
                <a:avLst/>
                <a:gdLst>
                  <a:gd name="connsiteX0" fmla="*/ 1594318 w 1853367"/>
                  <a:gd name="connsiteY0" fmla="*/ 0 h 1727106"/>
                  <a:gd name="connsiteX1" fmla="*/ 1853368 w 1853367"/>
                  <a:gd name="connsiteY1" fmla="*/ 259066 h 1727106"/>
                  <a:gd name="connsiteX2" fmla="*/ 1853368 w 1853367"/>
                  <a:gd name="connsiteY2" fmla="*/ 1468041 h 1727106"/>
                  <a:gd name="connsiteX3" fmla="*/ 1594318 w 1853367"/>
                  <a:gd name="connsiteY3" fmla="*/ 1727106 h 1727106"/>
                  <a:gd name="connsiteX4" fmla="*/ 259050 w 1853367"/>
                  <a:gd name="connsiteY4" fmla="*/ 1727106 h 1727106"/>
                  <a:gd name="connsiteX5" fmla="*/ 0 w 1853367"/>
                  <a:gd name="connsiteY5" fmla="*/ 1468041 h 1727106"/>
                  <a:gd name="connsiteX6" fmla="*/ 0 w 1853367"/>
                  <a:gd name="connsiteY6" fmla="*/ 259066 h 1727106"/>
                  <a:gd name="connsiteX7" fmla="*/ 259050 w 1853367"/>
                  <a:gd name="connsiteY7" fmla="*/ 0 h 172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3367" h="1727106">
                    <a:moveTo>
                      <a:pt x="1594318" y="0"/>
                    </a:moveTo>
                    <a:cubicBezTo>
                      <a:pt x="1737387" y="0"/>
                      <a:pt x="1853368" y="115988"/>
                      <a:pt x="1853368" y="259066"/>
                    </a:cubicBezTo>
                    <a:lnTo>
                      <a:pt x="1853368" y="1468041"/>
                    </a:lnTo>
                    <a:cubicBezTo>
                      <a:pt x="1853368" y="1611119"/>
                      <a:pt x="1737387" y="1727106"/>
                      <a:pt x="1594318" y="1727106"/>
                    </a:cubicBezTo>
                    <a:lnTo>
                      <a:pt x="259050" y="1727106"/>
                    </a:lnTo>
                    <a:cubicBezTo>
                      <a:pt x="115981" y="1727106"/>
                      <a:pt x="0" y="1611119"/>
                      <a:pt x="0" y="1468041"/>
                    </a:cubicBezTo>
                    <a:lnTo>
                      <a:pt x="0" y="259066"/>
                    </a:lnTo>
                    <a:cubicBezTo>
                      <a:pt x="0" y="115988"/>
                      <a:pt x="115981" y="0"/>
                      <a:pt x="259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6F4AF377-1AFB-6AD6-EE7C-9E0924766408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43953457-46D2-81DB-D4A9-6804F46B3805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642E9082-C012-4D91-EADC-C2B81F330D68}"/>
                  </a:ext>
                </a:extLst>
              </p:cNvPr>
              <p:cNvSpPr/>
              <p:nvPr/>
            </p:nvSpPr>
            <p:spPr>
              <a:xfrm>
                <a:off x="2864295" y="1648754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D559A4A9-4711-3CC5-D5CE-E42D9019DBEF}"/>
                  </a:ext>
                </a:extLst>
              </p:cNvPr>
              <p:cNvSpPr/>
              <p:nvPr/>
            </p:nvSpPr>
            <p:spPr>
              <a:xfrm>
                <a:off x="3130927" y="1671586"/>
                <a:ext cx="65626" cy="67988"/>
              </a:xfrm>
              <a:custGeom>
                <a:avLst/>
                <a:gdLst>
                  <a:gd name="connsiteX0" fmla="*/ 0 w 65626"/>
                  <a:gd name="connsiteY0" fmla="*/ 67989 h 67988"/>
                  <a:gd name="connsiteX1" fmla="*/ 0 w 65626"/>
                  <a:gd name="connsiteY1" fmla="*/ 0 h 67988"/>
                  <a:gd name="connsiteX2" fmla="*/ 65626 w 65626"/>
                  <a:gd name="connsiteY2" fmla="*/ 67989 h 6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8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2CE091DC-2AE5-67D7-844A-FD8853E89380}"/>
                  </a:ext>
                </a:extLst>
              </p:cNvPr>
              <p:cNvSpPr/>
              <p:nvPr/>
            </p:nvSpPr>
            <p:spPr>
              <a:xfrm>
                <a:off x="3285515" y="1748168"/>
                <a:ext cx="1377810" cy="336996"/>
              </a:xfrm>
              <a:custGeom>
                <a:avLst/>
                <a:gdLst>
                  <a:gd name="connsiteX0" fmla="*/ 0 w 1377810"/>
                  <a:gd name="connsiteY0" fmla="*/ 0 h 336996"/>
                  <a:gd name="connsiteX1" fmla="*/ 1377810 w 1377810"/>
                  <a:gd name="connsiteY1" fmla="*/ 0 h 336996"/>
                  <a:gd name="connsiteX2" fmla="*/ 1377810 w 1377810"/>
                  <a:gd name="connsiteY2" fmla="*/ 336996 h 336996"/>
                  <a:gd name="connsiteX3" fmla="*/ 0 w 1377810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810" h="336996">
                    <a:moveTo>
                      <a:pt x="0" y="0"/>
                    </a:moveTo>
                    <a:lnTo>
                      <a:pt x="1377810" y="0"/>
                    </a:lnTo>
                    <a:lnTo>
                      <a:pt x="1377810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ADFE9BE-0F9E-B006-287F-C909797594AC}"/>
                  </a:ext>
                </a:extLst>
              </p:cNvPr>
              <p:cNvSpPr txBox="1"/>
              <p:nvPr/>
            </p:nvSpPr>
            <p:spPr>
              <a:xfrm>
                <a:off x="3206435" y="1765414"/>
                <a:ext cx="13265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config.yml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A98A640B-11F3-D5A9-F46F-DB7268516A55}"/>
                  </a:ext>
                </a:extLst>
              </p:cNvPr>
              <p:cNvSpPr/>
              <p:nvPr/>
            </p:nvSpPr>
            <p:spPr>
              <a:xfrm>
                <a:off x="2864295" y="2569596"/>
                <a:ext cx="1853367" cy="564468"/>
              </a:xfrm>
              <a:custGeom>
                <a:avLst/>
                <a:gdLst>
                  <a:gd name="connsiteX0" fmla="*/ 1783867 w 1853367"/>
                  <a:gd name="connsiteY0" fmla="*/ 0 h 463370"/>
                  <a:gd name="connsiteX1" fmla="*/ 1853368 w 1853367"/>
                  <a:gd name="connsiteY1" fmla="*/ 69506 h 463370"/>
                  <a:gd name="connsiteX2" fmla="*/ 1853368 w 1853367"/>
                  <a:gd name="connsiteY2" fmla="*/ 393865 h 463370"/>
                  <a:gd name="connsiteX3" fmla="*/ 1783867 w 1853367"/>
                  <a:gd name="connsiteY3" fmla="*/ 463370 h 463370"/>
                  <a:gd name="connsiteX4" fmla="*/ 69501 w 1853367"/>
                  <a:gd name="connsiteY4" fmla="*/ 463370 h 463370"/>
                  <a:gd name="connsiteX5" fmla="*/ 0 w 1853367"/>
                  <a:gd name="connsiteY5" fmla="*/ 393865 h 463370"/>
                  <a:gd name="connsiteX6" fmla="*/ 0 w 1853367"/>
                  <a:gd name="connsiteY6" fmla="*/ 69506 h 463370"/>
                  <a:gd name="connsiteX7" fmla="*/ 69501 w 1853367"/>
                  <a:gd name="connsiteY7" fmla="*/ 0 h 46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3367" h="463370">
                    <a:moveTo>
                      <a:pt x="1783867" y="0"/>
                    </a:moveTo>
                    <a:cubicBezTo>
                      <a:pt x="1822251" y="0"/>
                      <a:pt x="1853368" y="31119"/>
                      <a:pt x="1853368" y="69506"/>
                    </a:cubicBezTo>
                    <a:lnTo>
                      <a:pt x="1853368" y="393865"/>
                    </a:lnTo>
                    <a:cubicBezTo>
                      <a:pt x="1853368" y="432251"/>
                      <a:pt x="1822251" y="463370"/>
                      <a:pt x="1783867" y="463370"/>
                    </a:cubicBezTo>
                    <a:lnTo>
                      <a:pt x="69501" y="463370"/>
                    </a:lnTo>
                    <a:cubicBezTo>
                      <a:pt x="31117" y="463370"/>
                      <a:pt x="0" y="432251"/>
                      <a:pt x="0" y="393865"/>
                    </a:cubicBezTo>
                    <a:lnTo>
                      <a:pt x="0" y="69506"/>
                    </a:lnTo>
                    <a:cubicBezTo>
                      <a:pt x="0" y="31119"/>
                      <a:pt x="31117" y="0"/>
                      <a:pt x="6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0D6DFDE6-7E10-DF7E-5DB8-5A7457604C4E}"/>
                  </a:ext>
                </a:extLst>
              </p:cNvPr>
              <p:cNvSpPr/>
              <p:nvPr/>
            </p:nvSpPr>
            <p:spPr>
              <a:xfrm>
                <a:off x="2948539" y="2274725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84BB04F2-7CE2-5B42-0CB0-15694E804ECB}"/>
                  </a:ext>
                </a:extLst>
              </p:cNvPr>
              <p:cNvSpPr/>
              <p:nvPr/>
            </p:nvSpPr>
            <p:spPr>
              <a:xfrm>
                <a:off x="2948539" y="2274725"/>
                <a:ext cx="580356" cy="522344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35A1D1DB-29B2-D730-6002-3839E26DF2D6}"/>
                  </a:ext>
                </a:extLst>
              </p:cNvPr>
              <p:cNvSpPr/>
              <p:nvPr/>
            </p:nvSpPr>
            <p:spPr>
              <a:xfrm>
                <a:off x="1090454" y="1937729"/>
                <a:ext cx="1020279" cy="336996"/>
              </a:xfrm>
              <a:custGeom>
                <a:avLst/>
                <a:gdLst>
                  <a:gd name="connsiteX0" fmla="*/ 0 w 1020279"/>
                  <a:gd name="connsiteY0" fmla="*/ 0 h 336996"/>
                  <a:gd name="connsiteX1" fmla="*/ 1020279 w 1020279"/>
                  <a:gd name="connsiteY1" fmla="*/ 0 h 336996"/>
                  <a:gd name="connsiteX2" fmla="*/ 1020279 w 1020279"/>
                  <a:gd name="connsiteY2" fmla="*/ 336996 h 336996"/>
                  <a:gd name="connsiteX3" fmla="*/ 0 w 1020279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279" h="336996">
                    <a:moveTo>
                      <a:pt x="0" y="0"/>
                    </a:moveTo>
                    <a:lnTo>
                      <a:pt x="1020279" y="0"/>
                    </a:lnTo>
                    <a:lnTo>
                      <a:pt x="1020279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ADFAC119-9107-F3F9-3EA0-81152D0A5DEA}"/>
                  </a:ext>
                </a:extLst>
              </p:cNvPr>
              <p:cNvSpPr/>
              <p:nvPr/>
            </p:nvSpPr>
            <p:spPr>
              <a:xfrm>
                <a:off x="3622491" y="2632784"/>
                <a:ext cx="926683" cy="336996"/>
              </a:xfrm>
              <a:custGeom>
                <a:avLst/>
                <a:gdLst>
                  <a:gd name="connsiteX0" fmla="*/ 0 w 926683"/>
                  <a:gd name="connsiteY0" fmla="*/ 0 h 336996"/>
                  <a:gd name="connsiteX1" fmla="*/ 926684 w 926683"/>
                  <a:gd name="connsiteY1" fmla="*/ 0 h 336996"/>
                  <a:gd name="connsiteX2" fmla="*/ 926684 w 926683"/>
                  <a:gd name="connsiteY2" fmla="*/ 336996 h 336996"/>
                  <a:gd name="connsiteX3" fmla="*/ 0 w 926683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6683" h="336996">
                    <a:moveTo>
                      <a:pt x="0" y="0"/>
                    </a:moveTo>
                    <a:lnTo>
                      <a:pt x="926684" y="0"/>
                    </a:lnTo>
                    <a:lnTo>
                      <a:pt x="926684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29C87C-C67B-B080-CAA4-C25171AD25FF}"/>
                  </a:ext>
                </a:extLst>
              </p:cNvPr>
              <p:cNvSpPr txBox="1"/>
              <p:nvPr/>
            </p:nvSpPr>
            <p:spPr>
              <a:xfrm>
                <a:off x="2978371" y="2744736"/>
                <a:ext cx="1774998" cy="369378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 err="1">
                    <a:solidFill>
                      <a:srgbClr val="FF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data_example</a:t>
                </a:r>
                <a:endParaRPr lang="ja-JP" sz="1050" kern="100" dirty="0">
                  <a:solidFill>
                    <a:srgbClr val="FF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330565B-3A05-CADA-D85E-3B1856D1E138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0E3C23A-343B-7023-E30C-F7D653816EAF}"/>
                </a:ext>
              </a:extLst>
            </p:cNvPr>
            <p:cNvSpPr txBox="1"/>
            <p:nvPr/>
          </p:nvSpPr>
          <p:spPr>
            <a:xfrm>
              <a:off x="4499448" y="6085758"/>
              <a:ext cx="1122653" cy="107721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dataset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docs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 err="1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en-US" altLang="ja-JP" sz="1600" b="1" kern="100" dirty="0">
                <a:solidFill>
                  <a:srgbClr val="000000"/>
                </a:solidFill>
                <a:latin typeface="Helvetica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pPr algn="just" fontAlgn="base"/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B39DBF0-9583-884D-B6CE-891B21E825D1}"/>
                </a:ext>
              </a:extLst>
            </p:cNvPr>
            <p:cNvSpPr/>
            <p:nvPr/>
          </p:nvSpPr>
          <p:spPr>
            <a:xfrm>
              <a:off x="4488141" y="6371217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7B638C9-E0C4-4E96-1981-29904E440F9B}"/>
                </a:ext>
              </a:extLst>
            </p:cNvPr>
            <p:cNvSpPr/>
            <p:nvPr/>
          </p:nvSpPr>
          <p:spPr>
            <a:xfrm>
              <a:off x="4488141" y="6623064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FBEE4BA-DB47-BD1F-FB63-5FFCE9D2AD60}"/>
                </a:ext>
              </a:extLst>
            </p:cNvPr>
            <p:cNvSpPr/>
            <p:nvPr/>
          </p:nvSpPr>
          <p:spPr>
            <a:xfrm>
              <a:off x="4488141" y="6117409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98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E7DB2C66-833E-9F88-9A27-224221A486B0}"/>
              </a:ext>
            </a:extLst>
          </p:cNvPr>
          <p:cNvGrpSpPr/>
          <p:nvPr/>
        </p:nvGrpSpPr>
        <p:grpSpPr>
          <a:xfrm>
            <a:off x="3400425" y="4242752"/>
            <a:ext cx="5391150" cy="3706495"/>
            <a:chOff x="3400425" y="4242752"/>
            <a:chExt cx="5391150" cy="3706495"/>
          </a:xfrm>
        </p:grpSpPr>
        <p:grpSp>
          <p:nvGrpSpPr>
            <p:cNvPr id="33" name="グラフィックス 2">
              <a:extLst>
                <a:ext uri="{FF2B5EF4-FFF2-40B4-BE49-F238E27FC236}">
                  <a16:creationId xmlns:a16="http://schemas.microsoft.com/office/drawing/2014/main" id="{1A22BA54-D145-60E5-3974-3557E6132945}"/>
                </a:ext>
              </a:extLst>
            </p:cNvPr>
            <p:cNvGrpSpPr/>
            <p:nvPr/>
          </p:nvGrpSpPr>
          <p:grpSpPr>
            <a:xfrm>
              <a:off x="3400425" y="4242752"/>
              <a:ext cx="5391150" cy="3706495"/>
              <a:chOff x="0" y="0"/>
              <a:chExt cx="5391615" cy="3706960"/>
            </a:xfrm>
          </p:grpSpPr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FEEAF212-3439-E19F-D15D-92BA68162A34}"/>
                  </a:ext>
                </a:extLst>
              </p:cNvPr>
              <p:cNvSpPr/>
              <p:nvPr/>
            </p:nvSpPr>
            <p:spPr>
              <a:xfrm>
                <a:off x="0" y="0"/>
                <a:ext cx="5391615" cy="3706960"/>
              </a:xfrm>
              <a:custGeom>
                <a:avLst/>
                <a:gdLst>
                  <a:gd name="connsiteX0" fmla="*/ 0 w 5391615"/>
                  <a:gd name="connsiteY0" fmla="*/ 0 h 3706960"/>
                  <a:gd name="connsiteX1" fmla="*/ 5391616 w 5391615"/>
                  <a:gd name="connsiteY1" fmla="*/ 0 h 3706960"/>
                  <a:gd name="connsiteX2" fmla="*/ 5391616 w 5391615"/>
                  <a:gd name="connsiteY2" fmla="*/ 3706960 h 3706960"/>
                  <a:gd name="connsiteX3" fmla="*/ 0 w 5391615"/>
                  <a:gd name="connsiteY3" fmla="*/ 3706960 h 370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615" h="3706960">
                    <a:moveTo>
                      <a:pt x="0" y="0"/>
                    </a:moveTo>
                    <a:lnTo>
                      <a:pt x="5391616" y="0"/>
                    </a:lnTo>
                    <a:lnTo>
                      <a:pt x="5391616" y="3706960"/>
                    </a:lnTo>
                    <a:lnTo>
                      <a:pt x="0" y="3706960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2ED2BCDF-EA6F-A373-FB85-12865698F0F1}"/>
                  </a:ext>
                </a:extLst>
              </p:cNvPr>
              <p:cNvSpPr/>
              <p:nvPr/>
            </p:nvSpPr>
            <p:spPr>
              <a:xfrm>
                <a:off x="336975" y="539194"/>
                <a:ext cx="4717663" cy="2830769"/>
              </a:xfrm>
              <a:custGeom>
                <a:avLst/>
                <a:gdLst>
                  <a:gd name="connsiteX0" fmla="*/ 4293074 w 4717663"/>
                  <a:gd name="connsiteY0" fmla="*/ 0 h 2830769"/>
                  <a:gd name="connsiteX1" fmla="*/ 4717664 w 4717663"/>
                  <a:gd name="connsiteY1" fmla="*/ 424615 h 2830769"/>
                  <a:gd name="connsiteX2" fmla="*/ 4717664 w 4717663"/>
                  <a:gd name="connsiteY2" fmla="*/ 2406154 h 2830769"/>
                  <a:gd name="connsiteX3" fmla="*/ 4293074 w 4717663"/>
                  <a:gd name="connsiteY3" fmla="*/ 2830770 h 2830769"/>
                  <a:gd name="connsiteX4" fmla="*/ 424590 w 4717663"/>
                  <a:gd name="connsiteY4" fmla="*/ 2830770 h 2830769"/>
                  <a:gd name="connsiteX5" fmla="*/ 0 w 4717663"/>
                  <a:gd name="connsiteY5" fmla="*/ 2406154 h 2830769"/>
                  <a:gd name="connsiteX6" fmla="*/ 0 w 4717663"/>
                  <a:gd name="connsiteY6" fmla="*/ 424616 h 2830769"/>
                  <a:gd name="connsiteX7" fmla="*/ 424590 w 4717663"/>
                  <a:gd name="connsiteY7" fmla="*/ 0 h 283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17663" h="2830769">
                    <a:moveTo>
                      <a:pt x="4293074" y="0"/>
                    </a:moveTo>
                    <a:cubicBezTo>
                      <a:pt x="4527568" y="0"/>
                      <a:pt x="4717664" y="190107"/>
                      <a:pt x="4717664" y="424615"/>
                    </a:cubicBezTo>
                    <a:lnTo>
                      <a:pt x="4717664" y="2406154"/>
                    </a:lnTo>
                    <a:cubicBezTo>
                      <a:pt x="4717664" y="2640663"/>
                      <a:pt x="4527569" y="2830770"/>
                      <a:pt x="4293074" y="2830770"/>
                    </a:cubicBezTo>
                    <a:lnTo>
                      <a:pt x="424590" y="2830770"/>
                    </a:lnTo>
                    <a:cubicBezTo>
                      <a:pt x="190095" y="2830770"/>
                      <a:pt x="0" y="2640663"/>
                      <a:pt x="0" y="2406154"/>
                    </a:cubicBezTo>
                    <a:lnTo>
                      <a:pt x="0" y="424616"/>
                    </a:lnTo>
                    <a:cubicBezTo>
                      <a:pt x="0" y="190107"/>
                      <a:pt x="190095" y="0"/>
                      <a:pt x="424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EA80C31B-7051-3109-94B5-BEA743272458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0 w 748844"/>
                  <a:gd name="connsiteY0" fmla="*/ 0 h 673992"/>
                  <a:gd name="connsiteX1" fmla="*/ 748845 w 748844"/>
                  <a:gd name="connsiteY1" fmla="*/ 0 h 673992"/>
                  <a:gd name="connsiteX2" fmla="*/ 748845 w 748844"/>
                  <a:gd name="connsiteY2" fmla="*/ 673993 h 673992"/>
                  <a:gd name="connsiteX3" fmla="*/ 0 w 748844"/>
                  <a:gd name="connsiteY3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844" h="673992">
                    <a:moveTo>
                      <a:pt x="0" y="0"/>
                    </a:moveTo>
                    <a:lnTo>
                      <a:pt x="748845" y="0"/>
                    </a:lnTo>
                    <a:lnTo>
                      <a:pt x="748845" y="673993"/>
                    </a:lnTo>
                    <a:lnTo>
                      <a:pt x="0" y="673993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01F6C67C-6EB7-6781-9432-40FD1E0D9614}"/>
                  </a:ext>
                </a:extLst>
              </p:cNvPr>
              <p:cNvSpPr/>
              <p:nvPr/>
            </p:nvSpPr>
            <p:spPr>
              <a:xfrm>
                <a:off x="673951" y="202197"/>
                <a:ext cx="748844" cy="673992"/>
              </a:xfrm>
              <a:custGeom>
                <a:avLst/>
                <a:gdLst>
                  <a:gd name="connsiteX0" fmla="*/ 397126 w 748844"/>
                  <a:gd name="connsiteY0" fmla="*/ 89725 h 673992"/>
                  <a:gd name="connsiteX1" fmla="*/ 483055 w 748844"/>
                  <a:gd name="connsiteY1" fmla="*/ 10952 h 673992"/>
                  <a:gd name="connsiteX2" fmla="*/ 510856 w 748844"/>
                  <a:gd name="connsiteY2" fmla="*/ 0 h 673992"/>
                  <a:gd name="connsiteX3" fmla="*/ 704533 w 748844"/>
                  <a:gd name="connsiteY3" fmla="*/ 0 h 673992"/>
                  <a:gd name="connsiteX4" fmla="*/ 748845 w 748844"/>
                  <a:gd name="connsiteY4" fmla="*/ 45410 h 673992"/>
                  <a:gd name="connsiteX5" fmla="*/ 748845 w 748844"/>
                  <a:gd name="connsiteY5" fmla="*/ 89725 h 673992"/>
                  <a:gd name="connsiteX6" fmla="*/ 0 w 748844"/>
                  <a:gd name="connsiteY6" fmla="*/ 673993 h 673992"/>
                  <a:gd name="connsiteX7" fmla="*/ 0 w 748844"/>
                  <a:gd name="connsiteY7" fmla="*/ 167319 h 673992"/>
                  <a:gd name="connsiteX8" fmla="*/ 43891 w 748844"/>
                  <a:gd name="connsiteY8" fmla="*/ 123593 h 673992"/>
                  <a:gd name="connsiteX9" fmla="*/ 748845 w 748844"/>
                  <a:gd name="connsiteY9" fmla="*/ 123593 h 673992"/>
                  <a:gd name="connsiteX10" fmla="*/ 748845 w 748844"/>
                  <a:gd name="connsiteY10" fmla="*/ 673993 h 67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8844" h="673992">
                    <a:moveTo>
                      <a:pt x="397126" y="89725"/>
                    </a:moveTo>
                    <a:lnTo>
                      <a:pt x="483055" y="10952"/>
                    </a:lnTo>
                    <a:cubicBezTo>
                      <a:pt x="490890" y="4212"/>
                      <a:pt x="499988" y="169"/>
                      <a:pt x="510856" y="0"/>
                    </a:cubicBezTo>
                    <a:lnTo>
                      <a:pt x="704533" y="0"/>
                    </a:lnTo>
                    <a:cubicBezTo>
                      <a:pt x="724751" y="0"/>
                      <a:pt x="748845" y="16766"/>
                      <a:pt x="748845" y="45410"/>
                    </a:cubicBezTo>
                    <a:lnTo>
                      <a:pt x="748845" y="89725"/>
                    </a:lnTo>
                    <a:close/>
                    <a:moveTo>
                      <a:pt x="0" y="673993"/>
                    </a:moveTo>
                    <a:lnTo>
                      <a:pt x="0" y="167319"/>
                    </a:lnTo>
                    <a:cubicBezTo>
                      <a:pt x="0" y="142465"/>
                      <a:pt x="22409" y="123593"/>
                      <a:pt x="43891" y="123593"/>
                    </a:cubicBezTo>
                    <a:lnTo>
                      <a:pt x="748845" y="123593"/>
                    </a:lnTo>
                    <a:lnTo>
                      <a:pt x="748845" y="673993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54111750-25B7-D5EA-15E9-B881A3A10DEC}"/>
                  </a:ext>
                </a:extLst>
              </p:cNvPr>
              <p:cNvSpPr/>
              <p:nvPr/>
            </p:nvSpPr>
            <p:spPr>
              <a:xfrm>
                <a:off x="3285515" y="1118069"/>
                <a:ext cx="1357254" cy="336996"/>
              </a:xfrm>
              <a:custGeom>
                <a:avLst/>
                <a:gdLst>
                  <a:gd name="connsiteX0" fmla="*/ 0 w 1357254"/>
                  <a:gd name="connsiteY0" fmla="*/ 0 h 336996"/>
                  <a:gd name="connsiteX1" fmla="*/ 1357255 w 1357254"/>
                  <a:gd name="connsiteY1" fmla="*/ 0 h 336996"/>
                  <a:gd name="connsiteX2" fmla="*/ 1357255 w 1357254"/>
                  <a:gd name="connsiteY2" fmla="*/ 336996 h 336996"/>
                  <a:gd name="connsiteX3" fmla="*/ 0 w 1357254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254" h="336996">
                    <a:moveTo>
                      <a:pt x="0" y="0"/>
                    </a:moveTo>
                    <a:lnTo>
                      <a:pt x="1357255" y="0"/>
                    </a:lnTo>
                    <a:lnTo>
                      <a:pt x="1357255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B4D01E75-AA84-BADA-F32F-8DAB99CAAC3A}"/>
                  </a:ext>
                </a:extLst>
              </p:cNvPr>
              <p:cNvSpPr txBox="1"/>
              <p:nvPr/>
            </p:nvSpPr>
            <p:spPr>
              <a:xfrm>
                <a:off x="3206435" y="1135394"/>
                <a:ext cx="10471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main.py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9B282A99-3AC4-AB21-C5B3-435612B91AF9}"/>
                  </a:ext>
                </a:extLst>
              </p:cNvPr>
              <p:cNvSpPr/>
              <p:nvPr/>
            </p:nvSpPr>
            <p:spPr>
              <a:xfrm>
                <a:off x="2864295" y="1039718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65E9D104-9F3D-4389-449E-F87B1FA68175}"/>
                  </a:ext>
                </a:extLst>
              </p:cNvPr>
              <p:cNvSpPr/>
              <p:nvPr/>
            </p:nvSpPr>
            <p:spPr>
              <a:xfrm>
                <a:off x="3130927" y="1062549"/>
                <a:ext cx="65626" cy="67989"/>
              </a:xfrm>
              <a:custGeom>
                <a:avLst/>
                <a:gdLst>
                  <a:gd name="connsiteX0" fmla="*/ 0 w 65626"/>
                  <a:gd name="connsiteY0" fmla="*/ 67989 h 67989"/>
                  <a:gd name="connsiteX1" fmla="*/ 0 w 65626"/>
                  <a:gd name="connsiteY1" fmla="*/ 0 h 67989"/>
                  <a:gd name="connsiteX2" fmla="*/ 65626 w 65626"/>
                  <a:gd name="connsiteY2" fmla="*/ 67989 h 6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9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70E18DCC-F12F-0DC7-CA94-1A5DE6E0C51B}"/>
                  </a:ext>
                </a:extLst>
              </p:cNvPr>
              <p:cNvSpPr/>
              <p:nvPr/>
            </p:nvSpPr>
            <p:spPr>
              <a:xfrm>
                <a:off x="1422796" y="539194"/>
                <a:ext cx="1010927" cy="336996"/>
              </a:xfrm>
              <a:custGeom>
                <a:avLst/>
                <a:gdLst>
                  <a:gd name="connsiteX0" fmla="*/ 0 w 1010927"/>
                  <a:gd name="connsiteY0" fmla="*/ 0 h 336996"/>
                  <a:gd name="connsiteX1" fmla="*/ 1010928 w 1010927"/>
                  <a:gd name="connsiteY1" fmla="*/ 0 h 336996"/>
                  <a:gd name="connsiteX2" fmla="*/ 1010928 w 1010927"/>
                  <a:gd name="connsiteY2" fmla="*/ 336996 h 336996"/>
                  <a:gd name="connsiteX3" fmla="*/ 0 w 1010927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927" h="336996">
                    <a:moveTo>
                      <a:pt x="0" y="0"/>
                    </a:moveTo>
                    <a:lnTo>
                      <a:pt x="1010928" y="0"/>
                    </a:lnTo>
                    <a:lnTo>
                      <a:pt x="1010928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0D19E80-ADE6-578C-E3A3-353DBEB523D7}"/>
                  </a:ext>
                </a:extLst>
              </p:cNvPr>
              <p:cNvSpPr txBox="1"/>
              <p:nvPr/>
            </p:nvSpPr>
            <p:spPr>
              <a:xfrm>
                <a:off x="1402843" y="556591"/>
                <a:ext cx="11614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directory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6113D1E5-E899-F0A7-0FCF-800FAB00239F}"/>
                  </a:ext>
                </a:extLst>
              </p:cNvPr>
              <p:cNvSpPr/>
              <p:nvPr/>
            </p:nvSpPr>
            <p:spPr>
              <a:xfrm>
                <a:off x="673951" y="1305860"/>
                <a:ext cx="1853367" cy="1727106"/>
              </a:xfrm>
              <a:custGeom>
                <a:avLst/>
                <a:gdLst>
                  <a:gd name="connsiteX0" fmla="*/ 1594318 w 1853367"/>
                  <a:gd name="connsiteY0" fmla="*/ 0 h 1727106"/>
                  <a:gd name="connsiteX1" fmla="*/ 1853368 w 1853367"/>
                  <a:gd name="connsiteY1" fmla="*/ 259066 h 1727106"/>
                  <a:gd name="connsiteX2" fmla="*/ 1853368 w 1853367"/>
                  <a:gd name="connsiteY2" fmla="*/ 1468041 h 1727106"/>
                  <a:gd name="connsiteX3" fmla="*/ 1594318 w 1853367"/>
                  <a:gd name="connsiteY3" fmla="*/ 1727106 h 1727106"/>
                  <a:gd name="connsiteX4" fmla="*/ 259050 w 1853367"/>
                  <a:gd name="connsiteY4" fmla="*/ 1727106 h 1727106"/>
                  <a:gd name="connsiteX5" fmla="*/ 0 w 1853367"/>
                  <a:gd name="connsiteY5" fmla="*/ 1468041 h 1727106"/>
                  <a:gd name="connsiteX6" fmla="*/ 0 w 1853367"/>
                  <a:gd name="connsiteY6" fmla="*/ 259066 h 1727106"/>
                  <a:gd name="connsiteX7" fmla="*/ 259050 w 1853367"/>
                  <a:gd name="connsiteY7" fmla="*/ 0 h 172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3367" h="1727106">
                    <a:moveTo>
                      <a:pt x="1594318" y="0"/>
                    </a:moveTo>
                    <a:cubicBezTo>
                      <a:pt x="1737387" y="0"/>
                      <a:pt x="1853368" y="115988"/>
                      <a:pt x="1853368" y="259066"/>
                    </a:cubicBezTo>
                    <a:lnTo>
                      <a:pt x="1853368" y="1468041"/>
                    </a:lnTo>
                    <a:cubicBezTo>
                      <a:pt x="1853368" y="1611119"/>
                      <a:pt x="1737387" y="1727106"/>
                      <a:pt x="1594318" y="1727106"/>
                    </a:cubicBezTo>
                    <a:lnTo>
                      <a:pt x="259050" y="1727106"/>
                    </a:lnTo>
                    <a:cubicBezTo>
                      <a:pt x="115981" y="1727106"/>
                      <a:pt x="0" y="1611119"/>
                      <a:pt x="0" y="1468041"/>
                    </a:cubicBezTo>
                    <a:lnTo>
                      <a:pt x="0" y="259066"/>
                    </a:lnTo>
                    <a:cubicBezTo>
                      <a:pt x="0" y="115988"/>
                      <a:pt x="115981" y="0"/>
                      <a:pt x="259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41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C610C159-2CD5-E51F-B2A0-21BE022673EB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3E9B7538-CDD2-E72D-5F57-442DD135AE14}"/>
                  </a:ext>
                </a:extLst>
              </p:cNvPr>
              <p:cNvSpPr/>
              <p:nvPr/>
            </p:nvSpPr>
            <p:spPr>
              <a:xfrm>
                <a:off x="758195" y="1010989"/>
                <a:ext cx="580356" cy="522344"/>
              </a:xfrm>
              <a:custGeom>
                <a:avLst/>
                <a:gdLst>
                  <a:gd name="connsiteX0" fmla="*/ 307743 w 580356"/>
                  <a:gd name="connsiteY0" fmla="*/ 69506 h 522344"/>
                  <a:gd name="connsiteX1" fmla="*/ 374380 w 580356"/>
                  <a:gd name="connsiteY1" fmla="*/ 8509 h 522344"/>
                  <a:gd name="connsiteX2" fmla="*/ 395947 w 580356"/>
                  <a:gd name="connsiteY2" fmla="*/ 0 h 522344"/>
                  <a:gd name="connsiteX3" fmla="*/ 545985 w 580356"/>
                  <a:gd name="connsiteY3" fmla="*/ 0 h 522344"/>
                  <a:gd name="connsiteX4" fmla="*/ 580357 w 580356"/>
                  <a:gd name="connsiteY4" fmla="*/ 35132 h 522344"/>
                  <a:gd name="connsiteX5" fmla="*/ 580357 w 580356"/>
                  <a:gd name="connsiteY5" fmla="*/ 69506 h 522344"/>
                  <a:gd name="connsiteX6" fmla="*/ 0 w 580356"/>
                  <a:gd name="connsiteY6" fmla="*/ 522344 h 522344"/>
                  <a:gd name="connsiteX7" fmla="*/ 0 w 580356"/>
                  <a:gd name="connsiteY7" fmla="*/ 129659 h 522344"/>
                  <a:gd name="connsiteX8" fmla="*/ 34035 w 580356"/>
                  <a:gd name="connsiteY8" fmla="*/ 95791 h 522344"/>
                  <a:gd name="connsiteX9" fmla="*/ 580357 w 580356"/>
                  <a:gd name="connsiteY9" fmla="*/ 95791 h 522344"/>
                  <a:gd name="connsiteX10" fmla="*/ 580357 w 580356"/>
                  <a:gd name="connsiteY10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356" h="522344">
                    <a:moveTo>
                      <a:pt x="307743" y="69506"/>
                    </a:moveTo>
                    <a:lnTo>
                      <a:pt x="374380" y="8509"/>
                    </a:lnTo>
                    <a:cubicBezTo>
                      <a:pt x="380446" y="3286"/>
                      <a:pt x="387522" y="84"/>
                      <a:pt x="395947" y="0"/>
                    </a:cubicBezTo>
                    <a:lnTo>
                      <a:pt x="545985" y="0"/>
                    </a:lnTo>
                    <a:cubicBezTo>
                      <a:pt x="561739" y="0"/>
                      <a:pt x="580357" y="12974"/>
                      <a:pt x="580357" y="35132"/>
                    </a:cubicBezTo>
                    <a:lnTo>
                      <a:pt x="580357" y="69506"/>
                    </a:lnTo>
                    <a:close/>
                    <a:moveTo>
                      <a:pt x="0" y="522344"/>
                    </a:moveTo>
                    <a:lnTo>
                      <a:pt x="0" y="129659"/>
                    </a:lnTo>
                    <a:cubicBezTo>
                      <a:pt x="0" y="110366"/>
                      <a:pt x="17354" y="95791"/>
                      <a:pt x="34035" y="95791"/>
                    </a:cubicBezTo>
                    <a:lnTo>
                      <a:pt x="580357" y="95791"/>
                    </a:lnTo>
                    <a:lnTo>
                      <a:pt x="580357" y="522344"/>
                    </a:lnTo>
                    <a:close/>
                  </a:path>
                </a:pathLst>
              </a:custGeom>
              <a:solidFill>
                <a:srgbClr val="2072B8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8497FC86-8A7C-7EED-93F5-12EAB0EDE970}"/>
                  </a:ext>
                </a:extLst>
              </p:cNvPr>
              <p:cNvSpPr/>
              <p:nvPr/>
            </p:nvSpPr>
            <p:spPr>
              <a:xfrm>
                <a:off x="2864295" y="1648754"/>
                <a:ext cx="357531" cy="493615"/>
              </a:xfrm>
              <a:custGeom>
                <a:avLst/>
                <a:gdLst>
                  <a:gd name="connsiteX0" fmla="*/ 45323 w 357531"/>
                  <a:gd name="connsiteY0" fmla="*/ 493615 h 493615"/>
                  <a:gd name="connsiteX1" fmla="*/ 0 w 357531"/>
                  <a:gd name="connsiteY1" fmla="*/ 446857 h 493615"/>
                  <a:gd name="connsiteX2" fmla="*/ 0 w 357531"/>
                  <a:gd name="connsiteY2" fmla="*/ 0 h 493615"/>
                  <a:gd name="connsiteX3" fmla="*/ 267727 w 357531"/>
                  <a:gd name="connsiteY3" fmla="*/ 0 h 493615"/>
                  <a:gd name="connsiteX4" fmla="*/ 357532 w 357531"/>
                  <a:gd name="connsiteY4" fmla="*/ 91073 h 493615"/>
                  <a:gd name="connsiteX5" fmla="*/ 357532 w 357531"/>
                  <a:gd name="connsiteY5" fmla="*/ 493615 h 4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531" h="493615">
                    <a:moveTo>
                      <a:pt x="45323" y="493615"/>
                    </a:moveTo>
                    <a:cubicBezTo>
                      <a:pt x="21988" y="493615"/>
                      <a:pt x="0" y="473227"/>
                      <a:pt x="0" y="446857"/>
                    </a:cubicBezTo>
                    <a:lnTo>
                      <a:pt x="0" y="0"/>
                    </a:lnTo>
                    <a:lnTo>
                      <a:pt x="267727" y="0"/>
                    </a:lnTo>
                    <a:lnTo>
                      <a:pt x="357532" y="91073"/>
                    </a:lnTo>
                    <a:lnTo>
                      <a:pt x="357532" y="493615"/>
                    </a:lnTo>
                    <a:close/>
                  </a:path>
                </a:pathLst>
              </a:custGeom>
              <a:solidFill>
                <a:srgbClr val="4495D1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3" name="フリーフォーム: 図形 52">
                <a:extLst>
                  <a:ext uri="{FF2B5EF4-FFF2-40B4-BE49-F238E27FC236}">
                    <a16:creationId xmlns:a16="http://schemas.microsoft.com/office/drawing/2014/main" id="{98423BBB-D6A1-2CDD-B59D-A7665027F22A}"/>
                  </a:ext>
                </a:extLst>
              </p:cNvPr>
              <p:cNvSpPr/>
              <p:nvPr/>
            </p:nvSpPr>
            <p:spPr>
              <a:xfrm>
                <a:off x="3130927" y="1671586"/>
                <a:ext cx="65626" cy="67988"/>
              </a:xfrm>
              <a:custGeom>
                <a:avLst/>
                <a:gdLst>
                  <a:gd name="connsiteX0" fmla="*/ 0 w 65626"/>
                  <a:gd name="connsiteY0" fmla="*/ 67989 h 67988"/>
                  <a:gd name="connsiteX1" fmla="*/ 0 w 65626"/>
                  <a:gd name="connsiteY1" fmla="*/ 0 h 67988"/>
                  <a:gd name="connsiteX2" fmla="*/ 65626 w 65626"/>
                  <a:gd name="connsiteY2" fmla="*/ 67989 h 6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26" h="67988">
                    <a:moveTo>
                      <a:pt x="0" y="67989"/>
                    </a:moveTo>
                    <a:lnTo>
                      <a:pt x="0" y="0"/>
                    </a:lnTo>
                    <a:lnTo>
                      <a:pt x="65626" y="67989"/>
                    </a:lnTo>
                    <a:close/>
                  </a:path>
                </a:pathLst>
              </a:custGeom>
              <a:solidFill>
                <a:srgbClr val="FFFFFF"/>
              </a:solidFill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FC05CDFF-23DF-A50D-E2ED-ED118440C8CD}"/>
                  </a:ext>
                </a:extLst>
              </p:cNvPr>
              <p:cNvSpPr/>
              <p:nvPr/>
            </p:nvSpPr>
            <p:spPr>
              <a:xfrm>
                <a:off x="3285515" y="1748168"/>
                <a:ext cx="1377810" cy="336996"/>
              </a:xfrm>
              <a:custGeom>
                <a:avLst/>
                <a:gdLst>
                  <a:gd name="connsiteX0" fmla="*/ 0 w 1377810"/>
                  <a:gd name="connsiteY0" fmla="*/ 0 h 336996"/>
                  <a:gd name="connsiteX1" fmla="*/ 1377810 w 1377810"/>
                  <a:gd name="connsiteY1" fmla="*/ 0 h 336996"/>
                  <a:gd name="connsiteX2" fmla="*/ 1377810 w 1377810"/>
                  <a:gd name="connsiteY2" fmla="*/ 336996 h 336996"/>
                  <a:gd name="connsiteX3" fmla="*/ 0 w 1377810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810" h="336996">
                    <a:moveTo>
                      <a:pt x="0" y="0"/>
                    </a:moveTo>
                    <a:lnTo>
                      <a:pt x="1377810" y="0"/>
                    </a:lnTo>
                    <a:lnTo>
                      <a:pt x="1377810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6255B45-BC7D-8805-DAD4-BFB3BBB03D81}"/>
                  </a:ext>
                </a:extLst>
              </p:cNvPr>
              <p:cNvSpPr txBox="1"/>
              <p:nvPr/>
            </p:nvSpPr>
            <p:spPr>
              <a:xfrm>
                <a:off x="3206435" y="1765414"/>
                <a:ext cx="1326515" cy="54864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 fontAlgn="base"/>
                <a:r>
                  <a:rPr lang="en-US" sz="1800" b="1" kern="10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config.yml</a:t>
                </a:r>
                <a:endParaRPr lang="ja-JP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7070CBAE-8A8A-05F4-D606-A32FFBE812D3}"/>
                  </a:ext>
                </a:extLst>
              </p:cNvPr>
              <p:cNvSpPr/>
              <p:nvPr/>
            </p:nvSpPr>
            <p:spPr>
              <a:xfrm>
                <a:off x="2948539" y="2274725"/>
                <a:ext cx="580356" cy="522344"/>
              </a:xfrm>
              <a:custGeom>
                <a:avLst/>
                <a:gdLst>
                  <a:gd name="connsiteX0" fmla="*/ 0 w 580356"/>
                  <a:gd name="connsiteY0" fmla="*/ 0 h 522344"/>
                  <a:gd name="connsiteX1" fmla="*/ 580357 w 580356"/>
                  <a:gd name="connsiteY1" fmla="*/ 0 h 522344"/>
                  <a:gd name="connsiteX2" fmla="*/ 580357 w 580356"/>
                  <a:gd name="connsiteY2" fmla="*/ 522344 h 522344"/>
                  <a:gd name="connsiteX3" fmla="*/ 0 w 580356"/>
                  <a:gd name="connsiteY3" fmla="*/ 522344 h 522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356" h="522344">
                    <a:moveTo>
                      <a:pt x="0" y="0"/>
                    </a:moveTo>
                    <a:lnTo>
                      <a:pt x="580357" y="0"/>
                    </a:lnTo>
                    <a:lnTo>
                      <a:pt x="580357" y="522344"/>
                    </a:lnTo>
                    <a:lnTo>
                      <a:pt x="0" y="522344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BC9A18B0-5378-6FF7-5A84-23A91351EE83}"/>
                  </a:ext>
                </a:extLst>
              </p:cNvPr>
              <p:cNvSpPr/>
              <p:nvPr/>
            </p:nvSpPr>
            <p:spPr>
              <a:xfrm>
                <a:off x="1090454" y="1937729"/>
                <a:ext cx="1020279" cy="336996"/>
              </a:xfrm>
              <a:custGeom>
                <a:avLst/>
                <a:gdLst>
                  <a:gd name="connsiteX0" fmla="*/ 0 w 1020279"/>
                  <a:gd name="connsiteY0" fmla="*/ 0 h 336996"/>
                  <a:gd name="connsiteX1" fmla="*/ 1020279 w 1020279"/>
                  <a:gd name="connsiteY1" fmla="*/ 0 h 336996"/>
                  <a:gd name="connsiteX2" fmla="*/ 1020279 w 1020279"/>
                  <a:gd name="connsiteY2" fmla="*/ 336996 h 336996"/>
                  <a:gd name="connsiteX3" fmla="*/ 0 w 1020279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279" h="336996">
                    <a:moveTo>
                      <a:pt x="0" y="0"/>
                    </a:moveTo>
                    <a:lnTo>
                      <a:pt x="1020279" y="0"/>
                    </a:lnTo>
                    <a:lnTo>
                      <a:pt x="1020279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48A4FC61-64A8-972C-D0D2-25DE7FC6D147}"/>
                  </a:ext>
                </a:extLst>
              </p:cNvPr>
              <p:cNvSpPr/>
              <p:nvPr/>
            </p:nvSpPr>
            <p:spPr>
              <a:xfrm>
                <a:off x="3622491" y="2632784"/>
                <a:ext cx="926683" cy="336996"/>
              </a:xfrm>
              <a:custGeom>
                <a:avLst/>
                <a:gdLst>
                  <a:gd name="connsiteX0" fmla="*/ 0 w 926683"/>
                  <a:gd name="connsiteY0" fmla="*/ 0 h 336996"/>
                  <a:gd name="connsiteX1" fmla="*/ 926684 w 926683"/>
                  <a:gd name="connsiteY1" fmla="*/ 0 h 336996"/>
                  <a:gd name="connsiteX2" fmla="*/ 926684 w 926683"/>
                  <a:gd name="connsiteY2" fmla="*/ 336996 h 336996"/>
                  <a:gd name="connsiteX3" fmla="*/ 0 w 926683"/>
                  <a:gd name="connsiteY3" fmla="*/ 336996 h 33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6683" h="336996">
                    <a:moveTo>
                      <a:pt x="0" y="0"/>
                    </a:moveTo>
                    <a:lnTo>
                      <a:pt x="926684" y="0"/>
                    </a:lnTo>
                    <a:lnTo>
                      <a:pt x="926684" y="336996"/>
                    </a:lnTo>
                    <a:lnTo>
                      <a:pt x="0" y="336996"/>
                    </a:lnTo>
                    <a:close/>
                  </a:path>
                </a:pathLst>
              </a:custGeom>
              <a:noFill/>
              <a:ln w="8411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03DEFC5-8B65-0147-25F9-004150A06D3F}"/>
                </a:ext>
              </a:extLst>
            </p:cNvPr>
            <p:cNvSpPr txBox="1"/>
            <p:nvPr/>
          </p:nvSpPr>
          <p:spPr>
            <a:xfrm>
              <a:off x="4738861" y="5494041"/>
              <a:ext cx="818444" cy="548571"/>
            </a:xfrm>
            <a:prstGeom prst="rect">
              <a:avLst/>
            </a:prstGeom>
            <a:noFill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800" b="1" kern="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7BAD70D-9E8A-128D-B242-F13AD7CC61C5}"/>
                </a:ext>
              </a:extLst>
            </p:cNvPr>
            <p:cNvSpPr txBox="1"/>
            <p:nvPr/>
          </p:nvSpPr>
          <p:spPr>
            <a:xfrm>
              <a:off x="4499448" y="6085758"/>
              <a:ext cx="1122653" cy="107721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dataset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docs</a:t>
              </a:r>
            </a:p>
            <a:p>
              <a:pPr algn="just" fontAlgn="base"/>
              <a:r>
                <a:rPr lang="ja-JP" altLang="en-US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・</a:t>
              </a:r>
              <a:r>
                <a:rPr lang="en-US" altLang="ja-JP" sz="1600" b="1" kern="100" dirty="0" err="1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ucgrb</a:t>
              </a:r>
              <a:endParaRPr lang="en-US" altLang="ja-JP" sz="1600" b="1" kern="100" dirty="0">
                <a:solidFill>
                  <a:srgbClr val="000000"/>
                </a:solidFill>
                <a:latin typeface="Helvetica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  <a:p>
              <a:pPr algn="just" fontAlgn="base"/>
              <a:r>
                <a:rPr lang="en-US" altLang="ja-JP" sz="1600" b="1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BFFBDDD-DC16-08DC-CA17-9B2D4AC9B351}"/>
                </a:ext>
              </a:extLst>
            </p:cNvPr>
            <p:cNvSpPr/>
            <p:nvPr/>
          </p:nvSpPr>
          <p:spPr>
            <a:xfrm>
              <a:off x="4488141" y="6371217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6566B053-0801-BDD7-D9DD-D794A21B6A40}"/>
                </a:ext>
              </a:extLst>
            </p:cNvPr>
            <p:cNvSpPr/>
            <p:nvPr/>
          </p:nvSpPr>
          <p:spPr>
            <a:xfrm>
              <a:off x="4488141" y="6623064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4646895-BA04-1996-9D6A-75F9ED303011}"/>
                </a:ext>
              </a:extLst>
            </p:cNvPr>
            <p:cNvSpPr/>
            <p:nvPr/>
          </p:nvSpPr>
          <p:spPr>
            <a:xfrm>
              <a:off x="4488141" y="6117409"/>
              <a:ext cx="267944" cy="241151"/>
            </a:xfrm>
            <a:custGeom>
              <a:avLst/>
              <a:gdLst>
                <a:gd name="connsiteX0" fmla="*/ 307743 w 580356"/>
                <a:gd name="connsiteY0" fmla="*/ 69506 h 522344"/>
                <a:gd name="connsiteX1" fmla="*/ 374380 w 580356"/>
                <a:gd name="connsiteY1" fmla="*/ 8509 h 522344"/>
                <a:gd name="connsiteX2" fmla="*/ 395947 w 580356"/>
                <a:gd name="connsiteY2" fmla="*/ 0 h 522344"/>
                <a:gd name="connsiteX3" fmla="*/ 545985 w 580356"/>
                <a:gd name="connsiteY3" fmla="*/ 0 h 522344"/>
                <a:gd name="connsiteX4" fmla="*/ 580357 w 580356"/>
                <a:gd name="connsiteY4" fmla="*/ 35132 h 522344"/>
                <a:gd name="connsiteX5" fmla="*/ 580357 w 580356"/>
                <a:gd name="connsiteY5" fmla="*/ 69506 h 522344"/>
                <a:gd name="connsiteX6" fmla="*/ 0 w 580356"/>
                <a:gd name="connsiteY6" fmla="*/ 522344 h 522344"/>
                <a:gd name="connsiteX7" fmla="*/ 0 w 580356"/>
                <a:gd name="connsiteY7" fmla="*/ 129659 h 522344"/>
                <a:gd name="connsiteX8" fmla="*/ 34035 w 580356"/>
                <a:gd name="connsiteY8" fmla="*/ 95791 h 522344"/>
                <a:gd name="connsiteX9" fmla="*/ 580357 w 580356"/>
                <a:gd name="connsiteY9" fmla="*/ 95791 h 522344"/>
                <a:gd name="connsiteX10" fmla="*/ 580357 w 580356"/>
                <a:gd name="connsiteY10" fmla="*/ 522344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356" h="522344">
                  <a:moveTo>
                    <a:pt x="307743" y="69506"/>
                  </a:moveTo>
                  <a:lnTo>
                    <a:pt x="374380" y="8509"/>
                  </a:lnTo>
                  <a:cubicBezTo>
                    <a:pt x="380446" y="3286"/>
                    <a:pt x="387522" y="84"/>
                    <a:pt x="395947" y="0"/>
                  </a:cubicBezTo>
                  <a:lnTo>
                    <a:pt x="545985" y="0"/>
                  </a:lnTo>
                  <a:cubicBezTo>
                    <a:pt x="561739" y="0"/>
                    <a:pt x="580357" y="12974"/>
                    <a:pt x="580357" y="35132"/>
                  </a:cubicBezTo>
                  <a:lnTo>
                    <a:pt x="580357" y="69506"/>
                  </a:lnTo>
                  <a:close/>
                  <a:moveTo>
                    <a:pt x="0" y="522344"/>
                  </a:moveTo>
                  <a:lnTo>
                    <a:pt x="0" y="129659"/>
                  </a:lnTo>
                  <a:cubicBezTo>
                    <a:pt x="0" y="110366"/>
                    <a:pt x="17354" y="95791"/>
                    <a:pt x="34035" y="95791"/>
                  </a:cubicBezTo>
                  <a:lnTo>
                    <a:pt x="580357" y="95791"/>
                  </a:lnTo>
                  <a:lnTo>
                    <a:pt x="580357" y="522344"/>
                  </a:lnTo>
                  <a:close/>
                </a:path>
              </a:pathLst>
            </a:custGeom>
            <a:solidFill>
              <a:srgbClr val="2072B8"/>
            </a:solidFill>
            <a:ln w="8411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2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526</TotalTime>
  <Words>79</Words>
  <Application>Microsoft Office PowerPoint</Application>
  <PresentationFormat>ユーザー設定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Helvetica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勇介</cp:lastModifiedBy>
  <cp:revision>1</cp:revision>
  <dcterms:created xsi:type="dcterms:W3CDTF">2023-05-17T06:47:27Z</dcterms:created>
  <dcterms:modified xsi:type="dcterms:W3CDTF">2023-08-25T10:36:14Z</dcterms:modified>
</cp:coreProperties>
</file>