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07A80-33DB-475F-92C5-5B5577A5C1F4}" v="44" dt="2023-05-18T15:40:37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516" y="-726"/>
      </p:cViewPr>
      <p:guideLst>
        <p:guide orient="horz" pos="38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勇介 真鍋" userId="3258558f-e65a-4e40-9d6e-81bab604c378" providerId="ADAL" clId="{9845F9BF-C69D-4BC9-B307-ED9ECAD114D1}"/>
    <pc:docChg chg="undo custSel addSld delSld modSld modMainMaster">
      <pc:chgData name="勇介 真鍋" userId="3258558f-e65a-4e40-9d6e-81bab604c378" providerId="ADAL" clId="{9845F9BF-C69D-4BC9-B307-ED9ECAD114D1}" dt="2023-05-18T13:27:57.573" v="1199" actId="1076"/>
      <pc:docMkLst>
        <pc:docMk/>
      </pc:docMkLst>
      <pc:sldChg chg="del">
        <pc:chgData name="勇介 真鍋" userId="3258558f-e65a-4e40-9d6e-81bab604c378" providerId="ADAL" clId="{9845F9BF-C69D-4BC9-B307-ED9ECAD114D1}" dt="2023-05-17T06:54:16.625" v="6" actId="47"/>
        <pc:sldMkLst>
          <pc:docMk/>
          <pc:sldMk cId="148188952" sldId="256"/>
        </pc:sldMkLst>
      </pc:sldChg>
      <pc:sldChg chg="addSp delSp modSp new mod">
        <pc:chgData name="勇介 真鍋" userId="3258558f-e65a-4e40-9d6e-81bab604c378" providerId="ADAL" clId="{9845F9BF-C69D-4BC9-B307-ED9ECAD114D1}" dt="2023-05-18T13:27:57.573" v="1199" actId="1076"/>
        <pc:sldMkLst>
          <pc:docMk/>
          <pc:sldMk cId="1777097711" sldId="257"/>
        </pc:sldMkLst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2" creationId="{9D828A7F-73AB-EA02-61E3-5E48F0CFEFA2}"/>
          </ac:spMkLst>
        </pc:spChg>
        <pc:spChg chg="add mod">
          <ac:chgData name="勇介 真鍋" userId="3258558f-e65a-4e40-9d6e-81bab604c378" providerId="ADAL" clId="{9845F9BF-C69D-4BC9-B307-ED9ECAD114D1}" dt="2023-05-18T13:14:37.601" v="984" actId="14100"/>
          <ac:spMkLst>
            <pc:docMk/>
            <pc:sldMk cId="1777097711" sldId="257"/>
            <ac:spMk id="2" creationId="{A37C9275-D2F6-54FF-8CE0-2F914E4DDBC4}"/>
          </ac:spMkLst>
        </pc:spChg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3" creationId="{E2029B22-4796-A298-47D6-2E4603A0825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5" creationId="{761919E9-E742-420E-B2FD-F7465B95218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6" creationId="{539ECD76-65CE-FEFA-1563-A6A5A340E7A1}"/>
          </ac:spMkLst>
        </pc:spChg>
        <pc:spChg chg="add del mod">
          <ac:chgData name="勇介 真鍋" userId="3258558f-e65a-4e40-9d6e-81bab604c378" providerId="ADAL" clId="{9845F9BF-C69D-4BC9-B307-ED9ECAD114D1}" dt="2023-05-17T06:56:17.656" v="62" actId="478"/>
          <ac:spMkLst>
            <pc:docMk/>
            <pc:sldMk cId="1777097711" sldId="257"/>
            <ac:spMk id="7" creationId="{64048CB7-F2CB-4271-C709-B3D661637EC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8" creationId="{55BFC914-3250-BD87-84CB-ACF406A5C49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" creationId="{12289816-C717-C9A3-40EB-75D39DA732B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" creationId="{A1F880C2-680C-1FB0-9B00-EDD455B9D9B2}"/>
          </ac:spMkLst>
        </pc:spChg>
        <pc:spChg chg="add del mod">
          <ac:chgData name="勇介 真鍋" userId="3258558f-e65a-4e40-9d6e-81bab604c378" providerId="ADAL" clId="{9845F9BF-C69D-4BC9-B307-ED9ECAD114D1}" dt="2023-05-17T06:55:58.893" v="57" actId="478"/>
          <ac:spMkLst>
            <pc:docMk/>
            <pc:sldMk cId="1777097711" sldId="257"/>
            <ac:spMk id="11" creationId="{FEA49444-20CC-9669-43F2-3E52B62AE1E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" creationId="{75E4C988-ECBA-70B7-24AE-1172FA0307E9}"/>
          </ac:spMkLst>
        </pc:spChg>
        <pc:spChg chg="add mod topLvl">
          <ac:chgData name="勇介 真鍋" userId="3258558f-e65a-4e40-9d6e-81bab604c378" providerId="ADAL" clId="{9845F9BF-C69D-4BC9-B307-ED9ECAD114D1}" dt="2023-05-18T13:20:50.616" v="1105" actId="1038"/>
          <ac:spMkLst>
            <pc:docMk/>
            <pc:sldMk cId="1777097711" sldId="257"/>
            <ac:spMk id="13" creationId="{AD4D2064-D3D6-3DA1-1389-08A03907CCF9}"/>
          </ac:spMkLst>
        </pc:spChg>
        <pc:spChg chg="add mod topLvl">
          <ac:chgData name="勇介 真鍋" userId="3258558f-e65a-4e40-9d6e-81bab604c378" providerId="ADAL" clId="{9845F9BF-C69D-4BC9-B307-ED9ECAD114D1}" dt="2023-05-18T13:20:22.317" v="1098" actId="408"/>
          <ac:spMkLst>
            <pc:docMk/>
            <pc:sldMk cId="1777097711" sldId="257"/>
            <ac:spMk id="14" creationId="{83439B7C-C1E0-9621-BE75-BE65710320DB}"/>
          </ac:spMkLst>
        </pc:spChg>
        <pc:spChg chg="add mod topLvl">
          <ac:chgData name="勇介 真鍋" userId="3258558f-e65a-4e40-9d6e-81bab604c378" providerId="ADAL" clId="{9845F9BF-C69D-4BC9-B307-ED9ECAD114D1}" dt="2023-05-18T13:20:54.891" v="1113" actId="1038"/>
          <ac:spMkLst>
            <pc:docMk/>
            <pc:sldMk cId="1777097711" sldId="257"/>
            <ac:spMk id="15" creationId="{DA2DA641-EC2D-6CD5-94B6-E6F31B8AD6B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6" creationId="{A5C73040-7C01-D329-A96F-6B185FBE372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7" creationId="{E8685F65-A7BA-7026-DE61-06B51D5520B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8" creationId="{A1248384-EAE9-D7A7-7B71-4741E0EBE047}"/>
          </ac:spMkLst>
        </pc:spChg>
        <pc:spChg chg="add mod topLvl">
          <ac:chgData name="勇介 真鍋" userId="3258558f-e65a-4e40-9d6e-81bab604c378" providerId="ADAL" clId="{9845F9BF-C69D-4BC9-B307-ED9ECAD114D1}" dt="2023-05-18T13:24:33.144" v="1158" actId="1076"/>
          <ac:spMkLst>
            <pc:docMk/>
            <pc:sldMk cId="1777097711" sldId="257"/>
            <ac:spMk id="19" creationId="{43499912-23AC-903E-EA2C-9DAE03A0B756}"/>
          </ac:spMkLst>
        </pc:spChg>
        <pc:spChg chg="add mod topLvl">
          <ac:chgData name="勇介 真鍋" userId="3258558f-e65a-4e40-9d6e-81bab604c378" providerId="ADAL" clId="{9845F9BF-C69D-4BC9-B307-ED9ECAD114D1}" dt="2023-05-18T13:24:29.455" v="1157" actId="1076"/>
          <ac:spMkLst>
            <pc:docMk/>
            <pc:sldMk cId="1777097711" sldId="257"/>
            <ac:spMk id="20" creationId="{F6341267-03B5-ED5E-111B-29B95DA38765}"/>
          </ac:spMkLst>
        </pc:spChg>
        <pc:spChg chg="add mod topLvl">
          <ac:chgData name="勇介 真鍋" userId="3258558f-e65a-4e40-9d6e-81bab604c378" providerId="ADAL" clId="{9845F9BF-C69D-4BC9-B307-ED9ECAD114D1}" dt="2023-05-18T13:21:46.009" v="1121" actId="1076"/>
          <ac:spMkLst>
            <pc:docMk/>
            <pc:sldMk cId="1777097711" sldId="257"/>
            <ac:spMk id="21" creationId="{2E066C65-ED45-0782-7143-003491DA04E9}"/>
          </ac:spMkLst>
        </pc:spChg>
        <pc:spChg chg="add mod topLvl">
          <ac:chgData name="勇介 真鍋" userId="3258558f-e65a-4e40-9d6e-81bab604c378" providerId="ADAL" clId="{9845F9BF-C69D-4BC9-B307-ED9ECAD114D1}" dt="2023-05-18T13:21:40.776" v="1119" actId="408"/>
          <ac:spMkLst>
            <pc:docMk/>
            <pc:sldMk cId="1777097711" sldId="257"/>
            <ac:spMk id="22" creationId="{36E407B3-F81F-3459-FE06-52B87152B4E5}"/>
          </ac:spMkLst>
        </pc:spChg>
        <pc:spChg chg="add mod topLvl">
          <ac:chgData name="勇介 真鍋" userId="3258558f-e65a-4e40-9d6e-81bab604c378" providerId="ADAL" clId="{9845F9BF-C69D-4BC9-B307-ED9ECAD114D1}" dt="2023-05-18T13:21:48.498" v="1122" actId="1076"/>
          <ac:spMkLst>
            <pc:docMk/>
            <pc:sldMk cId="1777097711" sldId="257"/>
            <ac:spMk id="23" creationId="{377C32B5-0C41-9572-ED84-585763C3CB4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24" creationId="{D78C4B56-9CD5-38B8-AAD2-4A874856FEA1}"/>
          </ac:spMkLst>
        </pc:spChg>
        <pc:spChg chg="add mod topLvl">
          <ac:chgData name="勇介 真鍋" userId="3258558f-e65a-4e40-9d6e-81bab604c378" providerId="ADAL" clId="{9845F9BF-C69D-4BC9-B307-ED9ECAD114D1}" dt="2023-05-18T13:18:10.285" v="1079" actId="1076"/>
          <ac:spMkLst>
            <pc:docMk/>
            <pc:sldMk cId="1777097711" sldId="257"/>
            <ac:spMk id="25" creationId="{65A214EE-7087-8A33-EBF9-151519D3979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6" creationId="{BBAEAEB0-B0AA-4369-BAB1-0A3071A36D25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7" creationId="{0FE01F44-6B7B-2B13-A589-884A1152D4A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8" creationId="{84F7B1D8-6DA3-C928-D2BA-79863D68649C}"/>
          </ac:spMkLst>
        </pc:spChg>
        <pc:spChg chg="add mod topLvl">
          <ac:chgData name="勇介 真鍋" userId="3258558f-e65a-4e40-9d6e-81bab604c378" providerId="ADAL" clId="{9845F9BF-C69D-4BC9-B307-ED9ECAD114D1}" dt="2023-05-18T13:19:33.650" v="1096" actId="1076"/>
          <ac:spMkLst>
            <pc:docMk/>
            <pc:sldMk cId="1777097711" sldId="257"/>
            <ac:spMk id="29" creationId="{0CB7CBB5-266C-E879-4ADF-7372A589F417}"/>
          </ac:spMkLst>
        </pc:spChg>
        <pc:spChg chg="add mod topLvl">
          <ac:chgData name="勇介 真鍋" userId="3258558f-e65a-4e40-9d6e-81bab604c378" providerId="ADAL" clId="{9845F9BF-C69D-4BC9-B307-ED9ECAD114D1}" dt="2023-05-18T13:22:09.321" v="1125" actId="14100"/>
          <ac:spMkLst>
            <pc:docMk/>
            <pc:sldMk cId="1777097711" sldId="257"/>
            <ac:spMk id="30" creationId="{48D4D4BA-64D7-0A8C-1E9E-5486FC6D26BF}"/>
          </ac:spMkLst>
        </pc:spChg>
        <pc:spChg chg="add mod topLvl">
          <ac:chgData name="勇介 真鍋" userId="3258558f-e65a-4e40-9d6e-81bab604c378" providerId="ADAL" clId="{9845F9BF-C69D-4BC9-B307-ED9ECAD114D1}" dt="2023-05-18T13:22:17.025" v="1128" actId="14100"/>
          <ac:spMkLst>
            <pc:docMk/>
            <pc:sldMk cId="1777097711" sldId="257"/>
            <ac:spMk id="31" creationId="{A32717F1-4490-4EAA-BE71-C0D89522D400}"/>
          </ac:spMkLst>
        </pc:spChg>
        <pc:spChg chg="add mod topLvl">
          <ac:chgData name="勇介 真鍋" userId="3258558f-e65a-4e40-9d6e-81bab604c378" providerId="ADAL" clId="{9845F9BF-C69D-4BC9-B307-ED9ECAD114D1}" dt="2023-05-18T13:22:23.182" v="1131" actId="14100"/>
          <ac:spMkLst>
            <pc:docMk/>
            <pc:sldMk cId="1777097711" sldId="257"/>
            <ac:spMk id="32" creationId="{587C28DD-69BC-C049-35A9-3780D3E8FDFF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3" creationId="{1866C149-7C9D-52AB-0778-7DC1967A7778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4" creationId="{60CC0AC6-4195-A12D-A745-D2EE713890D9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5" creationId="{BC3FAC0D-D38F-3B94-76BE-D9CDC6D592CA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6" creationId="{2A0E1F92-0FB5-C582-EFCD-1A7F3AC9AD0C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7" creationId="{399EEE29-7279-64A1-74E8-FBA88B6FA65D}"/>
          </ac:spMkLst>
        </pc:spChg>
        <pc:spChg chg="add del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8" creationId="{532FC391-C4C6-D937-67D3-5B7CDE2975A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9" creationId="{7F34818E-EBF8-38DA-EA8B-997ECCA22B1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0" creationId="{6B28BABE-74D8-C6A0-BF1C-C1AB5E8D8D6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1" creationId="{6C04A058-E017-BA0E-BCAC-1F41B0C4C145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3" creationId="{7CB0FE8E-51C5-3FD5-2826-850161E96F1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4" creationId="{E02CB6D6-0E2C-FD8F-7A19-BAFB1CE5156A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5" creationId="{DABB0E2C-4BA8-A705-9B9E-E7057B4DFB1D}"/>
          </ac:spMkLst>
        </pc:spChg>
        <pc:spChg chg="add del mod topLvl">
          <ac:chgData name="勇介 真鍋" userId="3258558f-e65a-4e40-9d6e-81bab604c378" providerId="ADAL" clId="{9845F9BF-C69D-4BC9-B307-ED9ECAD114D1}" dt="2023-05-17T07:55:53.867" v="915" actId="1076"/>
          <ac:spMkLst>
            <pc:docMk/>
            <pc:sldMk cId="1777097711" sldId="257"/>
            <ac:spMk id="47" creationId="{452F1569-6DCC-B391-5513-DDF2E721541B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8" creationId="{33F8DBAE-2B5F-71AC-EE88-1A5B8B504B5D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9" creationId="{34EC5519-CDC2-C5C4-426A-B130DA78CE81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0" creationId="{4107A010-0207-3FC5-3C24-02B7F1B7E923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1" creationId="{3173644A-27CC-B653-8651-C0EA83F8EB98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3" creationId="{258FB62F-8EE7-4070-8E5E-DADA09EEEA74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4" creationId="{44417D95-4387-655B-3E7D-7C52C39D03AD}"/>
          </ac:spMkLst>
        </pc:spChg>
        <pc:spChg chg="add del mod">
          <ac:chgData name="勇介 真鍋" userId="3258558f-e65a-4e40-9d6e-81bab604c378" providerId="ADAL" clId="{9845F9BF-C69D-4BC9-B307-ED9ECAD114D1}" dt="2023-05-17T07:41:09.857" v="548" actId="478"/>
          <ac:spMkLst>
            <pc:docMk/>
            <pc:sldMk cId="1777097711" sldId="257"/>
            <ac:spMk id="55" creationId="{D29E54A6-9C70-737C-BDD9-4088045798AF}"/>
          </ac:spMkLst>
        </pc:spChg>
        <pc:spChg chg="add del mod">
          <ac:chgData name="勇介 真鍋" userId="3258558f-e65a-4e40-9d6e-81bab604c378" providerId="ADAL" clId="{9845F9BF-C69D-4BC9-B307-ED9ECAD114D1}" dt="2023-05-17T07:41:06.933" v="547" actId="478"/>
          <ac:spMkLst>
            <pc:docMk/>
            <pc:sldMk cId="1777097711" sldId="257"/>
            <ac:spMk id="56" creationId="{08F8B7FF-4F6D-A7D1-E7E1-55DEA604C640}"/>
          </ac:spMkLst>
        </pc:spChg>
        <pc:spChg chg="add mod topLvl">
          <ac:chgData name="勇介 真鍋" userId="3258558f-e65a-4e40-9d6e-81bab604c378" providerId="ADAL" clId="{9845F9BF-C69D-4BC9-B307-ED9ECAD114D1}" dt="2023-05-18T13:27:18.091" v="1190" actId="1076"/>
          <ac:spMkLst>
            <pc:docMk/>
            <pc:sldMk cId="1777097711" sldId="257"/>
            <ac:spMk id="58" creationId="{F525D7E4-E8FA-95AD-8C30-2091FA932976}"/>
          </ac:spMkLst>
        </pc:spChg>
        <pc:spChg chg="add del mod">
          <ac:chgData name="勇介 真鍋" userId="3258558f-e65a-4e40-9d6e-81bab604c378" providerId="ADAL" clId="{9845F9BF-C69D-4BC9-B307-ED9ECAD114D1}" dt="2023-05-17T07:49:16.769" v="783" actId="478"/>
          <ac:spMkLst>
            <pc:docMk/>
            <pc:sldMk cId="1777097711" sldId="257"/>
            <ac:spMk id="59" creationId="{F04549E3-A705-8FB5-3800-BD9D22EAF68A}"/>
          </ac:spMkLst>
        </pc:spChg>
        <pc:spChg chg="add del mod">
          <ac:chgData name="勇介 真鍋" userId="3258558f-e65a-4e40-9d6e-81bab604c378" providerId="ADAL" clId="{9845F9BF-C69D-4BC9-B307-ED9ECAD114D1}" dt="2023-05-17T07:49:14.098" v="782" actId="478"/>
          <ac:spMkLst>
            <pc:docMk/>
            <pc:sldMk cId="1777097711" sldId="257"/>
            <ac:spMk id="60" creationId="{8AA1CCDB-2B6C-788D-773B-ACB96797208C}"/>
          </ac:spMkLst>
        </pc:spChg>
        <pc:spChg chg="add del mod topLvl">
          <ac:chgData name="勇介 真鍋" userId="3258558f-e65a-4e40-9d6e-81bab604c378" providerId="ADAL" clId="{9845F9BF-C69D-4BC9-B307-ED9ECAD114D1}" dt="2023-05-17T07:55:48.525" v="911" actId="478"/>
          <ac:spMkLst>
            <pc:docMk/>
            <pc:sldMk cId="1777097711" sldId="257"/>
            <ac:spMk id="62" creationId="{86551622-CE36-02B2-765B-03D997450F15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3" creationId="{CAD57F89-9CCE-852C-9F07-96F9ECB5211E}"/>
          </ac:spMkLst>
        </pc:spChg>
        <pc:spChg chg="add mod topLvl">
          <ac:chgData name="勇介 真鍋" userId="3258558f-e65a-4e40-9d6e-81bab604c378" providerId="ADAL" clId="{9845F9BF-C69D-4BC9-B307-ED9ECAD114D1}" dt="2023-05-18T13:26:14.421" v="1174" actId="14100"/>
          <ac:spMkLst>
            <pc:docMk/>
            <pc:sldMk cId="1777097711" sldId="257"/>
            <ac:spMk id="64" creationId="{CCCAFA7D-2144-7E5D-72E6-997C8117AE2C}"/>
          </ac:spMkLst>
        </pc:spChg>
        <pc:spChg chg="add del mod">
          <ac:chgData name="勇介 真鍋" userId="3258558f-e65a-4e40-9d6e-81bab604c378" providerId="ADAL" clId="{9845F9BF-C69D-4BC9-B307-ED9ECAD114D1}" dt="2023-05-17T07:02:46.864" v="140" actId="478"/>
          <ac:spMkLst>
            <pc:docMk/>
            <pc:sldMk cId="1777097711" sldId="257"/>
            <ac:spMk id="65" creationId="{404AAD8E-2046-96C0-C6E1-FE78C3CED334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6" creationId="{8419EC6D-692E-7FBE-4B26-4DEBA166FDF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7" creationId="{54D2299F-FE92-6243-8B64-3685CC63583C}"/>
          </ac:spMkLst>
        </pc:spChg>
        <pc:spChg chg="add mod topLvl">
          <ac:chgData name="勇介 真鍋" userId="3258558f-e65a-4e40-9d6e-81bab604c378" providerId="ADAL" clId="{9845F9BF-C69D-4BC9-B307-ED9ECAD114D1}" dt="2023-05-18T13:25:05.403" v="1160" actId="14100"/>
          <ac:spMkLst>
            <pc:docMk/>
            <pc:sldMk cId="1777097711" sldId="257"/>
            <ac:spMk id="68" creationId="{3D0AA4BB-89BF-A0C5-7186-336AA0168FC3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9" creationId="{5A64009B-274E-EF6F-3B9C-C171912B28A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0" creationId="{2CCF05D5-7B52-B68E-EC27-7B5748738AE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1" creationId="{0F165CD5-FD77-A17C-B64B-490688F80AA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2" creationId="{8BECE72B-4D85-DBBB-B763-878E67159AA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3" creationId="{AECD7AA6-7CBA-804E-02F0-3B1F93AFA2C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4" creationId="{9B24B327-42F8-F380-4810-CE8F14F4EA96}"/>
          </ac:spMkLst>
        </pc:spChg>
        <pc:spChg chg="add mod topLvl">
          <ac:chgData name="勇介 真鍋" userId="3258558f-e65a-4e40-9d6e-81bab604c378" providerId="ADAL" clId="{9845F9BF-C69D-4BC9-B307-ED9ECAD114D1}" dt="2023-05-18T13:16:44.211" v="1066" actId="1076"/>
          <ac:spMkLst>
            <pc:docMk/>
            <pc:sldMk cId="1777097711" sldId="257"/>
            <ac:spMk id="75" creationId="{80A93D46-2864-25ED-022B-D454D357F73B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76" creationId="{2CADF9D3-66B4-4A98-0482-C4A3802B4AA3}"/>
          </ac:spMkLst>
        </pc:spChg>
        <pc:spChg chg="add mod topLvl">
          <ac:chgData name="勇介 真鍋" userId="3258558f-e65a-4e40-9d6e-81bab604c378" providerId="ADAL" clId="{9845F9BF-C69D-4BC9-B307-ED9ECAD114D1}" dt="2023-05-18T13:25:45.110" v="1173" actId="1076"/>
          <ac:spMkLst>
            <pc:docMk/>
            <pc:sldMk cId="1777097711" sldId="257"/>
            <ac:spMk id="77" creationId="{D09E2BC8-1B80-52CC-2EEF-CE723C12B1A6}"/>
          </ac:spMkLst>
        </pc:spChg>
        <pc:spChg chg="add del mod topLvl">
          <ac:chgData name="勇介 真鍋" userId="3258558f-e65a-4e40-9d6e-81bab604c378" providerId="ADAL" clId="{9845F9BF-C69D-4BC9-B307-ED9ECAD114D1}" dt="2023-05-17T07:56:58.997" v="932" actId="478"/>
          <ac:spMkLst>
            <pc:docMk/>
            <pc:sldMk cId="1777097711" sldId="257"/>
            <ac:spMk id="78" creationId="{64956140-D80D-C498-80F2-39103F5BF8EF}"/>
          </ac:spMkLst>
        </pc:spChg>
        <pc:spChg chg="add mod topLvl">
          <ac:chgData name="勇介 真鍋" userId="3258558f-e65a-4e40-9d6e-81bab604c378" providerId="ADAL" clId="{9845F9BF-C69D-4BC9-B307-ED9ECAD114D1}" dt="2023-05-18T13:25:31.714" v="1170" actId="1076"/>
          <ac:spMkLst>
            <pc:docMk/>
            <pc:sldMk cId="1777097711" sldId="257"/>
            <ac:spMk id="79" creationId="{E9DF1520-934E-AECB-A766-DEBAA31F6C09}"/>
          </ac:spMkLst>
        </pc:spChg>
        <pc:spChg chg="add del mod topLvl">
          <ac:chgData name="勇介 真鍋" userId="3258558f-e65a-4e40-9d6e-81bab604c378" providerId="ADAL" clId="{9845F9BF-C69D-4BC9-B307-ED9ECAD114D1}" dt="2023-05-17T07:57:00.917" v="933" actId="478"/>
          <ac:spMkLst>
            <pc:docMk/>
            <pc:sldMk cId="1777097711" sldId="257"/>
            <ac:spMk id="80" creationId="{F5D7E1AB-1CAC-2C86-0BE0-5743DAA921C0}"/>
          </ac:spMkLst>
        </pc:spChg>
        <pc:spChg chg="add del mod topLvl">
          <ac:chgData name="勇介 真鍋" userId="3258558f-e65a-4e40-9d6e-81bab604c378" providerId="ADAL" clId="{9845F9BF-C69D-4BC9-B307-ED9ECAD114D1}" dt="2023-05-17T07:55:44.534" v="909" actId="478"/>
          <ac:spMkLst>
            <pc:docMk/>
            <pc:sldMk cId="1777097711" sldId="257"/>
            <ac:spMk id="81" creationId="{A469E104-1D23-41A1-31C6-2B6D9858BCA1}"/>
          </ac:spMkLst>
        </pc:spChg>
        <pc:spChg chg="add del mod topLvl">
          <ac:chgData name="勇介 真鍋" userId="3258558f-e65a-4e40-9d6e-81bab604c378" providerId="ADAL" clId="{9845F9BF-C69D-4BC9-B307-ED9ECAD114D1}" dt="2023-05-17T07:59:12.734" v="958" actId="478"/>
          <ac:spMkLst>
            <pc:docMk/>
            <pc:sldMk cId="1777097711" sldId="257"/>
            <ac:spMk id="82" creationId="{9405075C-0045-A4B0-B428-8191CBE7B23D}"/>
          </ac:spMkLst>
        </pc:spChg>
        <pc:spChg chg="add del mod topLvl">
          <ac:chgData name="勇介 真鍋" userId="3258558f-e65a-4e40-9d6e-81bab604c378" providerId="ADAL" clId="{9845F9BF-C69D-4BC9-B307-ED9ECAD114D1}" dt="2023-05-17T07:55:46.978" v="910" actId="478"/>
          <ac:spMkLst>
            <pc:docMk/>
            <pc:sldMk cId="1777097711" sldId="257"/>
            <ac:spMk id="83" creationId="{F0E977D0-DAFA-EE42-E3CA-2B368E6E1985}"/>
          </ac:spMkLst>
        </pc:spChg>
        <pc:spChg chg="add del mod topLvl">
          <ac:chgData name="勇介 真鍋" userId="3258558f-e65a-4e40-9d6e-81bab604c378" providerId="ADAL" clId="{9845F9BF-C69D-4BC9-B307-ED9ECAD114D1}" dt="2023-05-17T07:58:41.844" v="955" actId="478"/>
          <ac:spMkLst>
            <pc:docMk/>
            <pc:sldMk cId="1777097711" sldId="257"/>
            <ac:spMk id="84" creationId="{69BCDCEC-E45C-B0D5-5CA4-34D7716924E2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5" creationId="{E06C2490-1923-7D7D-A015-A47CD78F379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6" creationId="{E44E426E-F4DA-A5BE-AA9A-B3740C6C280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7" creationId="{EDCB18D0-7105-576D-B057-F99B2ECBBDA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9" creationId="{004E5E3E-D82A-215D-38D7-98E10FC1112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0" creationId="{FD5C04FD-6DA9-834F-3143-46D1C8D055E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1" creationId="{5B9D616B-6ED5-F1E5-D2AA-820CAA92431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2" creationId="{0CCBA92E-6561-78B8-B35D-6D82166C5D50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4" creationId="{CB2FA12E-0CF0-04A5-787E-F32DF8A2216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5" creationId="{B1EBADA6-38AA-182C-4D5F-3C43AD4F8331}"/>
          </ac:spMkLst>
        </pc:spChg>
        <pc:spChg chg="add del mod">
          <ac:chgData name="勇介 真鍋" userId="3258558f-e65a-4e40-9d6e-81bab604c378" providerId="ADAL" clId="{9845F9BF-C69D-4BC9-B307-ED9ECAD114D1}" dt="2023-05-17T07:01:52.906" v="127" actId="478"/>
          <ac:spMkLst>
            <pc:docMk/>
            <pc:sldMk cId="1777097711" sldId="257"/>
            <ac:spMk id="96" creationId="{E36EE6F5-5872-02D0-DA44-1E6744E3DC8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7" creationId="{5AA1F309-5DB8-BB43-1E10-A49955B9458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8" creationId="{6C04E441-A1F2-E242-83EA-341AA9BFA3F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9" creationId="{E1E07C77-7115-CF9B-5CBB-2F9373416D7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1" creationId="{228264D7-A156-130E-402B-D13B6A9E4EB7}"/>
          </ac:spMkLst>
        </pc:spChg>
        <pc:spChg chg="add mod topLvl">
          <ac:chgData name="勇介 真鍋" userId="3258558f-e65a-4e40-9d6e-81bab604c378" providerId="ADAL" clId="{9845F9BF-C69D-4BC9-B307-ED9ECAD114D1}" dt="2023-05-18T13:27:39.813" v="1196" actId="1076"/>
          <ac:spMkLst>
            <pc:docMk/>
            <pc:sldMk cId="1777097711" sldId="257"/>
            <ac:spMk id="102" creationId="{95029FBE-1DB0-0DEE-E9B9-8E2834B9B85C}"/>
          </ac:spMkLst>
        </pc:spChg>
        <pc:spChg chg="add del mod">
          <ac:chgData name="勇介 真鍋" userId="3258558f-e65a-4e40-9d6e-81bab604c378" providerId="ADAL" clId="{9845F9BF-C69D-4BC9-B307-ED9ECAD114D1}" dt="2023-05-17T07:52:06.471" v="833" actId="478"/>
          <ac:spMkLst>
            <pc:docMk/>
            <pc:sldMk cId="1777097711" sldId="257"/>
            <ac:spMk id="103" creationId="{EA7733CD-41BB-F158-C7A8-A4C8CDE9728C}"/>
          </ac:spMkLst>
        </pc:spChg>
        <pc:spChg chg="add del mod">
          <ac:chgData name="勇介 真鍋" userId="3258558f-e65a-4e40-9d6e-81bab604c378" providerId="ADAL" clId="{9845F9BF-C69D-4BC9-B307-ED9ECAD114D1}" dt="2023-05-17T07:52:03.801" v="832" actId="478"/>
          <ac:spMkLst>
            <pc:docMk/>
            <pc:sldMk cId="1777097711" sldId="257"/>
            <ac:spMk id="104" creationId="{7CCDFC43-B997-35BE-2528-D466D1551271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06" creationId="{ABD7472B-ACD3-C1CF-FD60-902161CF254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7" creationId="{4C4187F6-1EC0-404C-6A78-E580C30EE3A3}"/>
          </ac:spMkLst>
        </pc:spChg>
        <pc:spChg chg="add del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8" creationId="{6E8C1119-1DD8-AB63-CF8E-5D462C73CA46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9" creationId="{E68826DB-3E50-A8A3-88B4-EE940127F16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0" creationId="{125F8D4F-0FFF-5B61-474A-5F41512E2AB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1" creationId="{A8BFC2E5-706B-253F-E195-5FA8D6FFAAFB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2" creationId="{B33101A0-12DC-129D-3F18-349F1277DB83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3" creationId="{67C78A5F-1F60-ACAD-DC58-8983CA07262E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4" creationId="{67A42544-C166-622A-EB6F-4EDBF379755F}"/>
          </ac:spMkLst>
        </pc:spChg>
        <pc:spChg chg="add del mod">
          <ac:chgData name="勇介 真鍋" userId="3258558f-e65a-4e40-9d6e-81bab604c378" providerId="ADAL" clId="{9845F9BF-C69D-4BC9-B307-ED9ECAD114D1}" dt="2023-05-17T07:53:50.336" v="859" actId="478"/>
          <ac:spMkLst>
            <pc:docMk/>
            <pc:sldMk cId="1777097711" sldId="257"/>
            <ac:spMk id="115" creationId="{26A7A42F-5D72-3225-AF19-2286E53263E2}"/>
          </ac:spMkLst>
        </pc:spChg>
        <pc:spChg chg="add mod topLvl">
          <ac:chgData name="勇介 真鍋" userId="3258558f-e65a-4e40-9d6e-81bab604c378" providerId="ADAL" clId="{9845F9BF-C69D-4BC9-B307-ED9ECAD114D1}" dt="2023-05-18T13:27:46.015" v="1197" actId="1076"/>
          <ac:spMkLst>
            <pc:docMk/>
            <pc:sldMk cId="1777097711" sldId="257"/>
            <ac:spMk id="116" creationId="{FEEA330E-43D6-5AE4-1C8C-A3946C9A616B}"/>
          </ac:spMkLst>
        </pc:spChg>
        <pc:spChg chg="add del mod">
          <ac:chgData name="勇介 真鍋" userId="3258558f-e65a-4e40-9d6e-81bab604c378" providerId="ADAL" clId="{9845F9BF-C69D-4BC9-B307-ED9ECAD114D1}" dt="2023-05-17T07:53:37.841" v="856" actId="478"/>
          <ac:spMkLst>
            <pc:docMk/>
            <pc:sldMk cId="1777097711" sldId="257"/>
            <ac:spMk id="117" creationId="{02FA80AD-266A-E030-C3B0-F0E949EA5AE8}"/>
          </ac:spMkLst>
        </pc:spChg>
        <pc:spChg chg="add mod topLvl">
          <ac:chgData name="勇介 真鍋" userId="3258558f-e65a-4e40-9d6e-81bab604c378" providerId="ADAL" clId="{9845F9BF-C69D-4BC9-B307-ED9ECAD114D1}" dt="2023-05-18T13:27:50.762" v="1198" actId="1076"/>
          <ac:spMkLst>
            <pc:docMk/>
            <pc:sldMk cId="1777097711" sldId="257"/>
            <ac:spMk id="118" creationId="{EC01562A-79C5-EEB7-0183-3BD2BC81694A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9" creationId="{2C5D5F3A-FE59-9F51-DC6A-A59585C393F1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0" creationId="{F492E984-2B7A-CCDA-BA89-14397228298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1" creationId="{127D646A-FCAC-F9C3-90CD-BA06DC15940D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2" creationId="{03E89852-CC23-6733-348A-2709C85F2C7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3" creationId="{9693C5DC-E65D-3CDB-6B86-37AB4078EA0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4" creationId="{8107CFF7-6998-7C6A-9C0E-6271176370CB}"/>
          </ac:spMkLst>
        </pc:spChg>
        <pc:spChg chg="add del">
          <ac:chgData name="勇介 真鍋" userId="3258558f-e65a-4e40-9d6e-81bab604c378" providerId="ADAL" clId="{9845F9BF-C69D-4BC9-B307-ED9ECAD114D1}" dt="2023-05-17T07:02:52.989" v="142" actId="22"/>
          <ac:spMkLst>
            <pc:docMk/>
            <pc:sldMk cId="1777097711" sldId="257"/>
            <ac:spMk id="126" creationId="{6FC75460-8E5B-DFF9-4A51-F59909AC5B84}"/>
          </ac:spMkLst>
        </pc:spChg>
        <pc:spChg chg="add del mod">
          <ac:chgData name="勇介 真鍋" userId="3258558f-e65a-4e40-9d6e-81bab604c378" providerId="ADAL" clId="{9845F9BF-C69D-4BC9-B307-ED9ECAD114D1}" dt="2023-05-17T07:14:13.822" v="222"/>
          <ac:spMkLst>
            <pc:docMk/>
            <pc:sldMk cId="1777097711" sldId="257"/>
            <ac:spMk id="127" creationId="{DA7774CB-D4FF-DA70-D49E-AA149CF4E108}"/>
          </ac:spMkLst>
        </pc:spChg>
        <pc:spChg chg="add del mod">
          <ac:chgData name="勇介 真鍋" userId="3258558f-e65a-4e40-9d6e-81bab604c378" providerId="ADAL" clId="{9845F9BF-C69D-4BC9-B307-ED9ECAD114D1}" dt="2023-05-17T07:36:05.692" v="508" actId="478"/>
          <ac:spMkLst>
            <pc:docMk/>
            <pc:sldMk cId="1777097711" sldId="257"/>
            <ac:spMk id="128" creationId="{A7A126DC-3B92-DF6F-1F92-6AA76BF10C73}"/>
          </ac:spMkLst>
        </pc:spChg>
        <pc:spChg chg="add mod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129" creationId="{9AC0981E-418C-C24D-7AAF-72FF2A65F6FD}"/>
          </ac:spMkLst>
        </pc:spChg>
        <pc:spChg chg="add mod">
          <ac:chgData name="勇介 真鍋" userId="3258558f-e65a-4e40-9d6e-81bab604c378" providerId="ADAL" clId="{9845F9BF-C69D-4BC9-B307-ED9ECAD114D1}" dt="2023-05-18T13:25:07.287" v="1161" actId="14100"/>
          <ac:spMkLst>
            <pc:docMk/>
            <pc:sldMk cId="1777097711" sldId="257"/>
            <ac:spMk id="130" creationId="{61F9FB5F-E4F2-1385-1E7F-673FC8852609}"/>
          </ac:spMkLst>
        </pc:spChg>
        <pc:spChg chg="add mod">
          <ac:chgData name="勇介 真鍋" userId="3258558f-e65a-4e40-9d6e-81bab604c378" providerId="ADAL" clId="{9845F9BF-C69D-4BC9-B307-ED9ECAD114D1}" dt="2023-05-18T13:19:07.045" v="1086" actId="14100"/>
          <ac:spMkLst>
            <pc:docMk/>
            <pc:sldMk cId="1777097711" sldId="257"/>
            <ac:spMk id="131" creationId="{50BC606F-31EB-CDDC-A98A-42FD3F7319EF}"/>
          </ac:spMkLst>
        </pc:spChg>
        <pc:spChg chg="add del mod">
          <ac:chgData name="勇介 真鍋" userId="3258558f-e65a-4e40-9d6e-81bab604c378" providerId="ADAL" clId="{9845F9BF-C69D-4BC9-B307-ED9ECAD114D1}" dt="2023-05-17T07:31:38.805" v="412"/>
          <ac:spMkLst>
            <pc:docMk/>
            <pc:sldMk cId="1777097711" sldId="257"/>
            <ac:spMk id="132" creationId="{579D12B1-7525-8196-0033-274E677F1F6C}"/>
          </ac:spMkLst>
        </pc:spChg>
        <pc:spChg chg="add mod">
          <ac:chgData name="勇介 真鍋" userId="3258558f-e65a-4e40-9d6e-81bab604c378" providerId="ADAL" clId="{9845F9BF-C69D-4BC9-B307-ED9ECAD114D1}" dt="2023-05-18T13:27:34.772" v="1195" actId="1076"/>
          <ac:spMkLst>
            <pc:docMk/>
            <pc:sldMk cId="1777097711" sldId="257"/>
            <ac:spMk id="133" creationId="{5DEB4AD3-552D-8DC2-665E-DAEF3ACB7AFF}"/>
          </ac:spMkLst>
        </pc:spChg>
        <pc:spChg chg="add del mod">
          <ac:chgData name="勇介 真鍋" userId="3258558f-e65a-4e40-9d6e-81bab604c378" providerId="ADAL" clId="{9845F9BF-C69D-4BC9-B307-ED9ECAD114D1}" dt="2023-05-17T07:37:20.499" v="530" actId="478"/>
          <ac:spMkLst>
            <pc:docMk/>
            <pc:sldMk cId="1777097711" sldId="257"/>
            <ac:spMk id="134" creationId="{764A23E2-410C-06D0-A107-C30A641B1656}"/>
          </ac:spMkLst>
        </pc:spChg>
        <pc:spChg chg="add del mod">
          <ac:chgData name="勇介 真鍋" userId="3258558f-e65a-4e40-9d6e-81bab604c378" providerId="ADAL" clId="{9845F9BF-C69D-4BC9-B307-ED9ECAD114D1}" dt="2023-05-17T07:37:18.203" v="529" actId="478"/>
          <ac:spMkLst>
            <pc:docMk/>
            <pc:sldMk cId="1777097711" sldId="257"/>
            <ac:spMk id="135" creationId="{A21E41ED-5297-4D7A-7738-3430C9E38EDA}"/>
          </ac:spMkLst>
        </pc:spChg>
        <pc:spChg chg="add mod ord">
          <ac:chgData name="勇介 真鍋" userId="3258558f-e65a-4e40-9d6e-81bab604c378" providerId="ADAL" clId="{9845F9BF-C69D-4BC9-B307-ED9ECAD114D1}" dt="2023-05-18T13:27:57.573" v="1199" actId="1076"/>
          <ac:spMkLst>
            <pc:docMk/>
            <pc:sldMk cId="1777097711" sldId="257"/>
            <ac:spMk id="136" creationId="{621D02A4-0561-B75D-D89E-C5E6B5A480DA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7" creationId="{06264629-64FB-DD52-CFE4-DD8551B9A2D8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8" creationId="{AB6CDACE-E4C5-ECFC-585D-054751B5706C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9" creationId="{E835B7CB-243A-9C91-277F-1D7B55CAE415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40" creationId="{5DCC2F5F-E1BC-D8CE-28D2-330F9737E1A6}"/>
          </ac:spMkLst>
        </pc:spChg>
        <pc:spChg chg="add mod">
          <ac:chgData name="勇介 真鍋" userId="3258558f-e65a-4e40-9d6e-81bab604c378" providerId="ADAL" clId="{9845F9BF-C69D-4BC9-B307-ED9ECAD114D1}" dt="2023-05-18T13:15:04.639" v="985" actId="1076"/>
          <ac:spMkLst>
            <pc:docMk/>
            <pc:sldMk cId="1777097711" sldId="257"/>
            <ac:spMk id="141" creationId="{847A84AF-8677-922D-B1B7-AA1AEA6100AF}"/>
          </ac:spMkLst>
        </pc:spChg>
        <pc:spChg chg="add mod">
          <ac:chgData name="勇介 真鍋" userId="3258558f-e65a-4e40-9d6e-81bab604c378" providerId="ADAL" clId="{9845F9BF-C69D-4BC9-B307-ED9ECAD114D1}" dt="2023-05-18T13:15:42.807" v="1012" actId="14100"/>
          <ac:spMkLst>
            <pc:docMk/>
            <pc:sldMk cId="1777097711" sldId="257"/>
            <ac:spMk id="142" creationId="{E0675373-380A-8D0E-29E8-A3B0548118B4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3" creationId="{7A6FEB0D-3CAE-A3BE-2307-31185C4EB275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4" creationId="{AE368F10-D350-3A3B-5893-520C1683CC73}"/>
          </ac:spMkLst>
        </pc:spChg>
        <pc:spChg chg="add mod">
          <ac:chgData name="勇介 真鍋" userId="3258558f-e65a-4e40-9d6e-81bab604c378" providerId="ADAL" clId="{9845F9BF-C69D-4BC9-B307-ED9ECAD114D1}" dt="2023-05-18T13:15:25.765" v="1008" actId="1076"/>
          <ac:spMkLst>
            <pc:docMk/>
            <pc:sldMk cId="1777097711" sldId="257"/>
            <ac:spMk id="145" creationId="{C505A822-18E3-A146-A78A-F5F2008AF6FE}"/>
          </ac:spMkLst>
        </pc:spChg>
        <pc:spChg chg="add mod">
          <ac:chgData name="勇介 真鍋" userId="3258558f-e65a-4e40-9d6e-81bab604c378" providerId="ADAL" clId="{9845F9BF-C69D-4BC9-B307-ED9ECAD114D1}" dt="2023-05-18T13:14:09.916" v="969" actId="1076"/>
          <ac:spMkLst>
            <pc:docMk/>
            <pc:sldMk cId="1777097711" sldId="257"/>
            <ac:spMk id="146" creationId="{B5DFBF3C-856A-3BB2-537C-6657DF01D7F0}"/>
          </ac:spMkLst>
        </pc:spChg>
        <pc:spChg chg="add mod">
          <ac:chgData name="勇介 真鍋" userId="3258558f-e65a-4e40-9d6e-81bab604c378" providerId="ADAL" clId="{9845F9BF-C69D-4BC9-B307-ED9ECAD114D1}" dt="2023-05-18T08:13:54.070" v="963" actId="1076"/>
          <ac:spMkLst>
            <pc:docMk/>
            <pc:sldMk cId="1777097711" sldId="257"/>
            <ac:spMk id="147" creationId="{77D68F11-3D50-88A9-8429-E63CF920180E}"/>
          </ac:spMkLst>
        </pc:spChg>
        <pc:spChg chg="add mod ord">
          <ac:chgData name="勇介 真鍋" userId="3258558f-e65a-4e40-9d6e-81bab604c378" providerId="ADAL" clId="{9845F9BF-C69D-4BC9-B307-ED9ECAD114D1}" dt="2023-05-17T07:58:08.437" v="950" actId="167"/>
          <ac:spMkLst>
            <pc:docMk/>
            <pc:sldMk cId="1777097711" sldId="257"/>
            <ac:spMk id="148" creationId="{F8794988-142A-DFC7-60B7-8908FE838247}"/>
          </ac:spMkLst>
        </pc:spChg>
        <pc:spChg chg="add mod ord">
          <ac:chgData name="勇介 真鍋" userId="3258558f-e65a-4e40-9d6e-81bab604c378" providerId="ADAL" clId="{9845F9BF-C69D-4BC9-B307-ED9ECAD114D1}" dt="2023-05-18T13:24:52.728" v="1159" actId="14100"/>
          <ac:spMkLst>
            <pc:docMk/>
            <pc:sldMk cId="1777097711" sldId="257"/>
            <ac:spMk id="149" creationId="{BF005A85-62D9-6F3F-6227-D2E3DB48F7E2}"/>
          </ac:spMkLst>
        </pc:spChg>
        <pc:spChg chg="add mod">
          <ac:chgData name="勇介 真鍋" userId="3258558f-e65a-4e40-9d6e-81bab604c378" providerId="ADAL" clId="{9845F9BF-C69D-4BC9-B307-ED9ECAD114D1}" dt="2023-05-18T13:25:18.838" v="1165" actId="14100"/>
          <ac:spMkLst>
            <pc:docMk/>
            <pc:sldMk cId="1777097711" sldId="257"/>
            <ac:spMk id="150" creationId="{1866F700-9481-F222-4C9B-A5218DD9D76E}"/>
          </ac:spMkLst>
        </pc:spChg>
        <pc:spChg chg="add mod">
          <ac:chgData name="勇介 真鍋" userId="3258558f-e65a-4e40-9d6e-81bab604c378" providerId="ADAL" clId="{9845F9BF-C69D-4BC9-B307-ED9ECAD114D1}" dt="2023-05-18T13:16:41.009" v="1065" actId="1076"/>
          <ac:spMkLst>
            <pc:docMk/>
            <pc:sldMk cId="1777097711" sldId="257"/>
            <ac:spMk id="151" creationId="{8336D2C8-8802-EB20-1197-9CB7F045A1A9}"/>
          </ac:spMkLst>
        </pc:spChg>
        <pc:grpChg chg="add del mod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" creationId="{83FDF3FC-50E7-4BB5-F2EE-FF078CC86BE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2" creationId="{4650D82F-13F7-FA6E-C502-B3BF99EA69B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6" creationId="{317FBDED-DCCC-2BD3-EF8B-C8C39895CA04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52" creationId="{15AAC6E2-E44E-0E84-0FE1-E35CDAE5147D}"/>
          </ac:grpSpMkLst>
        </pc:grpChg>
        <pc:grpChg chg="add del mod">
          <ac:chgData name="勇介 真鍋" userId="3258558f-e65a-4e40-9d6e-81bab604c378" providerId="ADAL" clId="{9845F9BF-C69D-4BC9-B307-ED9ECAD114D1}" dt="2023-05-17T07:53:37.841" v="856" actId="478"/>
          <ac:grpSpMkLst>
            <pc:docMk/>
            <pc:sldMk cId="1777097711" sldId="257"/>
            <ac:grpSpMk id="57" creationId="{3280FDB7-8F0E-19C3-E68B-C2758F6D86A4}"/>
          </ac:grpSpMkLst>
        </pc:grpChg>
        <pc:grpChg chg="add del mod">
          <ac:chgData name="勇介 真鍋" userId="3258558f-e65a-4e40-9d6e-81bab604c378" providerId="ADAL" clId="{9845F9BF-C69D-4BC9-B307-ED9ECAD114D1}" dt="2023-05-17T07:53:50.336" v="859" actId="478"/>
          <ac:grpSpMkLst>
            <pc:docMk/>
            <pc:sldMk cId="1777097711" sldId="257"/>
            <ac:grpSpMk id="61" creationId="{6EC18B42-C1DA-3C97-EB81-F6E2E66B921E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88" creationId="{17E807FC-CC36-F6DD-EA05-B251060F7E04}"/>
          </ac:grpSpMkLst>
        </pc:grpChg>
        <pc:grpChg chg="add mod topLvl">
          <ac:chgData name="勇介 真鍋" userId="3258558f-e65a-4e40-9d6e-81bab604c378" providerId="ADAL" clId="{9845F9BF-C69D-4BC9-B307-ED9ECAD114D1}" dt="2023-05-18T13:25:28.853" v="1169" actId="1076"/>
          <ac:grpSpMkLst>
            <pc:docMk/>
            <pc:sldMk cId="1777097711" sldId="257"/>
            <ac:grpSpMk id="93" creationId="{539E540E-9BCE-99F3-C7EB-B1BA30E391DF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100" creationId="{D5996FB0-010A-2CC4-457D-A6A5FAB5D0B0}"/>
          </ac:grpSpMkLst>
        </pc:grpChg>
        <pc:grpChg chg="add del mod topLvl">
          <ac:chgData name="勇介 真鍋" userId="3258558f-e65a-4e40-9d6e-81bab604c378" providerId="ADAL" clId="{9845F9BF-C69D-4BC9-B307-ED9ECAD114D1}" dt="2023-05-18T13:26:34.732" v="1179" actId="1076"/>
          <ac:grpSpMkLst>
            <pc:docMk/>
            <pc:sldMk cId="1777097711" sldId="257"/>
            <ac:grpSpMk id="105" creationId="{995D7BC9-96E0-5B7F-F93F-43F534DA47AF}"/>
          </ac:grpSpMkLst>
        </pc:grpChg>
      </pc:sldChg>
      <pc:sldMasterChg chg="modSp modSldLayout">
        <pc:chgData name="勇介 真鍋" userId="3258558f-e65a-4e40-9d6e-81bab604c378" providerId="ADAL" clId="{9845F9BF-C69D-4BC9-B307-ED9ECAD114D1}" dt="2023-05-17T06:59:21.933" v="101"/>
        <pc:sldMasterMkLst>
          <pc:docMk/>
          <pc:sldMasterMk cId="433935578" sldId="2147483660"/>
        </pc:sldMasterMkLst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2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3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4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5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6" creationId="{00000000-0000-0000-0000-000000000000}"/>
          </ac:spMkLst>
        </pc:sp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029854120" sldId="214748366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165322167" sldId="2147483663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794818515" sldId="2147483664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429289296" sldId="2147483665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4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5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6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873287870" sldId="2147483668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4293643363" sldId="2147483669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1805093860" sldId="214748367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勇介" userId="6dbd1875255fc623" providerId="LiveId" clId="{6A907A80-33DB-475F-92C5-5B5577A5C1F4}"/>
    <pc:docChg chg="undo redo custSel addSld modSld sldOrd">
      <pc:chgData name="勇介" userId="6dbd1875255fc623" providerId="LiveId" clId="{6A907A80-33DB-475F-92C5-5B5577A5C1F4}" dt="2023-06-01T08:38:47.571" v="341" actId="20577"/>
      <pc:docMkLst>
        <pc:docMk/>
      </pc:docMkLst>
      <pc:sldChg chg="addSp delSp modSp mod">
        <pc:chgData name="勇介" userId="6dbd1875255fc623" providerId="LiveId" clId="{6A907A80-33DB-475F-92C5-5B5577A5C1F4}" dt="2023-06-01T08:38:47.571" v="341" actId="20577"/>
        <pc:sldMkLst>
          <pc:docMk/>
          <pc:sldMk cId="1777097711" sldId="257"/>
        </pc:sldMkLst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" creationId="{A37C9275-D2F6-54FF-8CE0-2F914E4DDBC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" creationId="{761919E9-E742-420E-B2FD-F7465B95218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" creationId="{539ECD76-65CE-FEFA-1563-A6A5A340E7A1}"/>
          </ac:spMkLst>
        </pc:spChg>
        <pc:spChg chg="add del">
          <ac:chgData name="勇介" userId="6dbd1875255fc623" providerId="LiveId" clId="{6A907A80-33DB-475F-92C5-5B5577A5C1F4}" dt="2023-06-01T08:38:34.824" v="325" actId="22"/>
          <ac:spMkLst>
            <pc:docMk/>
            <pc:sldMk cId="1777097711" sldId="257"/>
            <ac:spMk id="7" creationId="{A08BE89F-DE2B-F9A5-3AD3-2EEE78DFFD6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" creationId="{55BFC914-3250-BD87-84CB-ACF406A5C49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" creationId="{12289816-C717-C9A3-40EB-75D39DA732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" creationId="{A1F880C2-680C-1FB0-9B00-EDD455B9D9B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" creationId="{75E4C988-ECBA-70B7-24AE-1172FA0307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" creationId="{AD4D2064-D3D6-3DA1-1389-08A03907CCF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" creationId="{83439B7C-C1E0-9621-BE75-BE65710320D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" creationId="{DA2DA641-EC2D-6CD5-94B6-E6F31B8AD6B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6" creationId="{A5C73040-7C01-D329-A96F-6B185FBE372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7" creationId="{E8685F65-A7BA-7026-DE61-06B51D5520B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8" creationId="{A1248384-EAE9-D7A7-7B71-4741E0EBE0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9" creationId="{43499912-23AC-903E-EA2C-9DAE03A0B75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0" creationId="{F6341267-03B5-ED5E-111B-29B95DA3876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1" creationId="{2E066C65-ED45-0782-7143-003491DA04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2" creationId="{36E407B3-F81F-3459-FE06-52B87152B4E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3" creationId="{377C32B5-0C41-9572-ED84-585763C3CB4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4" creationId="{D78C4B56-9CD5-38B8-AAD2-4A874856FEA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5" creationId="{65A214EE-7087-8A33-EBF9-151519D397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6" creationId="{BBAEAEB0-B0AA-4369-BAB1-0A3071A36D2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7" creationId="{0FE01F44-6B7B-2B13-A589-884A1152D4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8" creationId="{84F7B1D8-6DA3-C928-D2BA-79863D6864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9" creationId="{0CB7CBB5-266C-E879-4ADF-7372A589F4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0" creationId="{48D4D4BA-64D7-0A8C-1E9E-5486FC6D26B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1" creationId="{A32717F1-4490-4EAA-BE71-C0D89522D40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2" creationId="{587C28DD-69BC-C049-35A9-3780D3E8FD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3" creationId="{1866C149-7C9D-52AB-0778-7DC1967A777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4" creationId="{60CC0AC6-4195-A12D-A745-D2EE713890D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5" creationId="{BC3FAC0D-D38F-3B94-76BE-D9CDC6D592C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6" creationId="{2A0E1F92-0FB5-C582-EFCD-1A7F3AC9AD0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7" creationId="{399EEE29-7279-64A1-74E8-FBA88B6FA6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8" creationId="{532FC391-C4C6-D937-67D3-5B7CDE2975A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9" creationId="{7F34818E-EBF8-38DA-EA8B-997ECCA22B1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0" creationId="{6B28BABE-74D8-C6A0-BF1C-C1AB5E8D8D6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1" creationId="{6C04A058-E017-BA0E-BCAC-1F41B0C4C14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3" creationId="{7CB0FE8E-51C5-3FD5-2826-850161E96F1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4" creationId="{E02CB6D6-0E2C-FD8F-7A19-BAFB1CE5156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5" creationId="{DABB0E2C-4BA8-A705-9B9E-E7057B4DFB1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7" creationId="{452F1569-6DCC-B391-5513-DDF2E721541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8" creationId="{33F8DBAE-2B5F-71AC-EE88-1A5B8B504B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9" creationId="{34EC5519-CDC2-C5C4-426A-B130DA78CE8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0" creationId="{4107A010-0207-3FC5-3C24-02B7F1B7E92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1" creationId="{3173644A-27CC-B653-8651-C0EA83F8EB9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3" creationId="{258FB62F-8EE7-4070-8E5E-DADA09EEEA7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4" creationId="{44417D95-4387-655B-3E7D-7C52C39D03A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8" creationId="{F525D7E4-E8FA-95AD-8C30-2091FA9329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3" creationId="{CAD57F89-9CCE-852C-9F07-96F9ECB5211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4" creationId="{CCCAFA7D-2144-7E5D-72E6-997C8117AE2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6" creationId="{8419EC6D-692E-7FBE-4B26-4DEBA166FDF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7" creationId="{54D2299F-FE92-6243-8B64-3685CC63583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8" creationId="{3D0AA4BB-89BF-A0C5-7186-336AA0168FC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9" creationId="{5A64009B-274E-EF6F-3B9C-C171912B28A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0" creationId="{2CCF05D5-7B52-B68E-EC27-7B5748738AE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1" creationId="{0F165CD5-FD77-A17C-B64B-490688F80AA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2" creationId="{8BECE72B-4D85-DBBB-B763-878E67159A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3" creationId="{AECD7AA6-7CBA-804E-02F0-3B1F93AFA2C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4" creationId="{9B24B327-42F8-F380-4810-CE8F14F4EA9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5" creationId="{80A93D46-2864-25ED-022B-D454D357F73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6" creationId="{2CADF9D3-66B4-4A98-0482-C4A3802B4AA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7" creationId="{D09E2BC8-1B80-52CC-2EEF-CE723C12B1A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9" creationId="{E9DF1520-934E-AECB-A766-DEBAA31F6C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5" creationId="{E06C2490-1923-7D7D-A015-A47CD78F379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6" creationId="{E44E426E-F4DA-A5BE-AA9A-B3740C6C280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7" creationId="{EDCB18D0-7105-576D-B057-F99B2ECBBD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9" creationId="{004E5E3E-D82A-215D-38D7-98E10FC1112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0" creationId="{FD5C04FD-6DA9-834F-3143-46D1C8D055E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1" creationId="{5B9D616B-6ED5-F1E5-D2AA-820CAA9243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2" creationId="{0CCBA92E-6561-78B8-B35D-6D82166C5D5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4" creationId="{CB2FA12E-0CF0-04A5-787E-F32DF8A2216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5" creationId="{B1EBADA6-38AA-182C-4D5F-3C43AD4F833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7" creationId="{5AA1F309-5DB8-BB43-1E10-A49955B9458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8" creationId="{6C04E441-A1F2-E242-83EA-341AA9BFA3F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9" creationId="{E1E07C77-7115-CF9B-5CBB-2F9373416D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1" creationId="{228264D7-A156-130E-402B-D13B6A9E4EB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2" creationId="{95029FBE-1DB0-0DEE-E9B9-8E2834B9B85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6" creationId="{ABD7472B-ACD3-C1CF-FD60-902161CF254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6" creationId="{FEEA330E-43D6-5AE4-1C8C-A3946C9A616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8" creationId="{EC01562A-79C5-EEB7-0183-3BD2BC81694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9" creationId="{9AC0981E-418C-C24D-7AAF-72FF2A65F6F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0" creationId="{61F9FB5F-E4F2-1385-1E7F-673FC88526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1" creationId="{50BC606F-31EB-CDDC-A98A-42FD3F7319E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3" creationId="{5DEB4AD3-552D-8DC2-665E-DAEF3ACB7A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6" creationId="{621D02A4-0561-B75D-D89E-C5E6B5A480D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1" creationId="{847A84AF-8677-922D-B1B7-AA1AEA6100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2" creationId="{E0675373-380A-8D0E-29E8-A3B0548118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3" creationId="{7A6FEB0D-3CAE-A3BE-2307-31185C4EB27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4" creationId="{AE368F10-D350-3A3B-5893-520C1683CC73}"/>
          </ac:spMkLst>
        </pc:spChg>
        <pc:spChg chg="mod">
          <ac:chgData name="勇介" userId="6dbd1875255fc623" providerId="LiveId" clId="{6A907A80-33DB-475F-92C5-5B5577A5C1F4}" dt="2023-06-01T08:38:47.571" v="341" actId="20577"/>
          <ac:spMkLst>
            <pc:docMk/>
            <pc:sldMk cId="1777097711" sldId="257"/>
            <ac:spMk id="145" creationId="{C505A822-18E3-A146-A78A-F5F2008AF6F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6" creationId="{B5DFBF3C-856A-3BB2-537C-6657DF01D7F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7" creationId="{77D68F11-3D50-88A9-8429-E63CF920180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8" creationId="{F8794988-142A-DFC7-60B7-8908FE8382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9" creationId="{BF005A85-62D9-6F3F-6227-D2E3DB48F7E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0" creationId="{1866F700-9481-F222-4C9B-A5218DD9D76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1" creationId="{8336D2C8-8802-EB20-1197-9CB7F045A1A9}"/>
          </ac:spMkLst>
        </pc:spChg>
        <pc:grpChg chg="add 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3" creationId="{2BA7B35E-8B58-2FAC-101F-FE4199FB82E2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2" creationId="{4650D82F-13F7-FA6E-C502-B3BF99EA69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6" creationId="{317FBDED-DCCC-2BD3-EF8B-C8C39895CA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52" creationId="{15AAC6E2-E44E-0E84-0FE1-E35CDAE5147D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88" creationId="{17E807FC-CC36-F6DD-EA05-B251060F7E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93" creationId="{539E540E-9BCE-99F3-C7EB-B1BA30E391DF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0" creationId="{D5996FB0-010A-2CC4-457D-A6A5FAB5D0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5" creationId="{995D7BC9-96E0-5B7F-F93F-43F534DA47AF}"/>
          </ac:grpSpMkLst>
        </pc:grpChg>
      </pc:sldChg>
      <pc:sldChg chg="addSp delSp modSp new mod ord">
        <pc:chgData name="勇介" userId="6dbd1875255fc623" providerId="LiveId" clId="{6A907A80-33DB-475F-92C5-5B5577A5C1F4}" dt="2023-05-18T15:40:37.207" v="317" actId="164"/>
        <pc:sldMkLst>
          <pc:docMk/>
          <pc:sldMk cId="3297165260" sldId="258"/>
        </pc:sldMkLst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2" creationId="{8D3F916B-1154-39D0-CAD6-754B18F14FD7}"/>
          </ac:spMkLst>
        </pc:spChg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3" creationId="{9F1847FC-77EA-675A-329A-381AC3E3835D}"/>
          </ac:spMkLst>
        </pc:spChg>
        <pc:spChg chg="add del mod">
          <ac:chgData name="勇介" userId="6dbd1875255fc623" providerId="LiveId" clId="{6A907A80-33DB-475F-92C5-5B5577A5C1F4}" dt="2023-05-18T15:19:11.373" v="11" actId="478"/>
          <ac:spMkLst>
            <pc:docMk/>
            <pc:sldMk cId="3297165260" sldId="258"/>
            <ac:spMk id="4" creationId="{5256B1BF-FC93-C99D-3BE3-59C0E15635BD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5" creationId="{CE6C8439-857B-363F-A15E-6BA36062056E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6" creationId="{E281806D-0D02-E1C6-9871-B8B99D688E60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7" creationId="{517B0433-FCE9-419D-683B-B3335BD43E86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2" creationId="{B865EB34-0A42-724A-AEE7-D90FA6301CC9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3" creationId="{AEF1473E-E761-9500-77DB-DA50DC5F506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4" creationId="{A3F7256A-0AC1-ABFF-6CB8-690D7D8E8B92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5" creationId="{FFCC6C04-4011-5063-12EF-C4E79BC3C8F1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6" creationId="{B13EBADE-F912-E800-FBCE-99D233A799C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7" creationId="{2CF72B1A-E6F0-3D64-2758-5CF12D973CB9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1" creationId="{BD213B46-4B17-7E0F-D6BC-E83F2FAAC30E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2" creationId="{0FAF15F8-AC61-BA00-64B7-932B1BB4435A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3" creationId="{57AB8412-A44A-05C2-CAD8-24C4F32EA39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4" creationId="{281C2C5F-1728-FD79-F8A7-B5E24ACA0BA3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5" creationId="{F460D4BF-31F2-9F5D-CC78-E1E06C09BA3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6" creationId="{6488E10F-E0AA-3E09-EE35-EBBDE21C467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7" creationId="{B20774A3-18BE-DCF4-4204-FFE90F1EC41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8" creationId="{EDFCBFA5-53B2-837B-D28B-5AEDAB448840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9" creationId="{7CF0D688-B160-64AB-9BFF-6D1159646A2D}"/>
          </ac:spMkLst>
        </pc:spChg>
        <pc:grpChg chg="mod">
          <ac:chgData name="勇介" userId="6dbd1875255fc623" providerId="LiveId" clId="{6A907A80-33DB-475F-92C5-5B5577A5C1F4}" dt="2023-05-18T15:28:02.494" v="230" actId="27803"/>
          <ac:grpSpMkLst>
            <pc:docMk/>
            <pc:sldMk cId="3297165260" sldId="258"/>
            <ac:grpSpMk id="20" creationId="{D636DD68-3FB2-1C84-9CC2-A7BA3D0258AC}"/>
          </ac:grpSpMkLst>
        </pc:grpChg>
        <pc:grpChg chg="add mod">
          <ac:chgData name="勇介" userId="6dbd1875255fc623" providerId="LiveId" clId="{6A907A80-33DB-475F-92C5-5B5577A5C1F4}" dt="2023-05-18T15:40:37.207" v="317" actId="164"/>
          <ac:grpSpMkLst>
            <pc:docMk/>
            <pc:sldMk cId="3297165260" sldId="258"/>
            <ac:grpSpMk id="48" creationId="{33CFF42C-310F-AFF9-C2F2-A70CB7E0306B}"/>
          </ac:grpSpMkLst>
        </pc:grp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9" creationId="{D896842A-20FE-1A8A-03D4-B7395D7CF857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0" creationId="{81383133-E2AE-112E-3412-7379482768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1" creationId="{58FC913C-8D6F-DD6C-E098-CBD17F91EC3F}"/>
          </ac:picMkLst>
        </pc:picChg>
        <pc:picChg chg="add del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9" creationId="{196BF31D-6D10-BBA9-9C73-BCEBB244F61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0" creationId="{4D92D104-747B-7258-B01A-8DEA7216934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1" creationId="{4E0DC781-6753-4A05-C49A-92691D0C0B3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3" creationId="{F3FCF569-C52B-C858-DF77-FB33F4FF977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4" creationId="{5A47704F-1C1A-37DC-E63C-BA7F101ACB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5" creationId="{E38906B8-D633-54D5-6E57-E6367551DA06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7" creationId="{0C253D6E-089D-5E7C-9E6A-29AD46300114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8" creationId="{24CC7BFC-8D35-14FD-A80A-207EF704434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9" creationId="{7742412A-0837-20A3-51E7-6D29BBFA5941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1" creationId="{B26C1EF3-F6CB-2A2F-77D5-BBD6EBAFF03A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2" creationId="{39598969-E3BE-A1E7-44C1-E1C653151F1E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3" creationId="{0DEFA480-4797-3C93-A42E-CA38DAED8540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5" creationId="{B6FEA70D-7D93-0224-7461-3BEA7423CB92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6" creationId="{DEF377DD-E2D0-DE6F-A88E-CCE7CC723528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7" creationId="{311A3DE0-7F9F-965D-6EA9-5FA3BE50A8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4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5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5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9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9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28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42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6073-9333-4BA1-BF77-342F3BE891B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33CFF42C-310F-AFF9-C2F2-A70CB7E0306B}"/>
              </a:ext>
            </a:extLst>
          </p:cNvPr>
          <p:cNvGrpSpPr/>
          <p:nvPr/>
        </p:nvGrpSpPr>
        <p:grpSpPr>
          <a:xfrm>
            <a:off x="696687" y="580571"/>
            <a:ext cx="11070481" cy="9053979"/>
            <a:chOff x="696687" y="580571"/>
            <a:chExt cx="11070481" cy="9053979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CE6C8439-857B-363F-A15E-6BA36062056E}"/>
                </a:ext>
              </a:extLst>
            </p:cNvPr>
            <p:cNvSpPr/>
            <p:nvPr/>
          </p:nvSpPr>
          <p:spPr>
            <a:xfrm>
              <a:off x="696687" y="580571"/>
              <a:ext cx="4165600" cy="3672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b="1" dirty="0"/>
                <a:t>地域</a:t>
              </a:r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281806D-0D02-E1C6-9871-B8B99D688E60}"/>
                </a:ext>
              </a:extLst>
            </p:cNvPr>
            <p:cNvSpPr/>
            <p:nvPr/>
          </p:nvSpPr>
          <p:spPr>
            <a:xfrm>
              <a:off x="7601568" y="580571"/>
              <a:ext cx="4165600" cy="35938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b="1" dirty="0"/>
                <a:t>地域</a:t>
              </a:r>
              <a:r>
                <a:rPr kumimoji="1" lang="en-US" altLang="ja-JP" b="1" dirty="0"/>
                <a:t>B</a:t>
              </a:r>
              <a:endParaRPr kumimoji="1" lang="ja-JP" altLang="en-US" b="1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517B0433-FCE9-419D-683B-B3335BD43E86}"/>
                </a:ext>
              </a:extLst>
            </p:cNvPr>
            <p:cNvSpPr/>
            <p:nvPr/>
          </p:nvSpPr>
          <p:spPr>
            <a:xfrm>
              <a:off x="3467796" y="5962435"/>
              <a:ext cx="4875164" cy="3672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b="1" dirty="0"/>
                <a:t>地域</a:t>
              </a:r>
              <a:r>
                <a:rPr kumimoji="1" lang="en-US" altLang="ja-JP" b="1" dirty="0"/>
                <a:t>C</a:t>
              </a:r>
              <a:endParaRPr kumimoji="1" lang="ja-JP" altLang="en-US" b="1" dirty="0"/>
            </a:p>
          </p:txBody>
        </p:sp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D896842A-20FE-1A8A-03D4-B7395D7CF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200" y="4646582"/>
              <a:ext cx="1030514" cy="1030514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81383133-E2AE-112E-3412-737948276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18286" y="4582734"/>
              <a:ext cx="1030514" cy="1030514"/>
            </a:xfrm>
            <a:prstGeom prst="rect">
              <a:avLst/>
            </a:prstGeom>
          </p:spPr>
        </p:pic>
        <p:pic>
          <p:nvPicPr>
            <p:cNvPr id="11" name="グラフィックス 10">
              <a:extLst>
                <a:ext uri="{FF2B5EF4-FFF2-40B4-BE49-F238E27FC236}">
                  <a16:creationId xmlns:a16="http://schemas.microsoft.com/office/drawing/2014/main" id="{58FC913C-8D6F-DD6C-E098-CBD17F91E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5401" y="1997798"/>
              <a:ext cx="1030514" cy="1030514"/>
            </a:xfrm>
            <a:prstGeom prst="rect">
              <a:avLst/>
            </a:prstGeom>
          </p:spPr>
        </p:pic>
        <p:sp>
          <p:nvSpPr>
            <p:cNvPr id="12" name="矢印: 上下 11">
              <a:extLst>
                <a:ext uri="{FF2B5EF4-FFF2-40B4-BE49-F238E27FC236}">
                  <a16:creationId xmlns:a16="http://schemas.microsoft.com/office/drawing/2014/main" id="{B865EB34-0A42-724A-AEE7-D90FA6301CC9}"/>
                </a:ext>
              </a:extLst>
            </p:cNvPr>
            <p:cNvSpPr/>
            <p:nvPr/>
          </p:nvSpPr>
          <p:spPr>
            <a:xfrm rot="20339240">
              <a:off x="4048212" y="4566267"/>
              <a:ext cx="484632" cy="1216152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上下 12">
              <a:extLst>
                <a:ext uri="{FF2B5EF4-FFF2-40B4-BE49-F238E27FC236}">
                  <a16:creationId xmlns:a16="http://schemas.microsoft.com/office/drawing/2014/main" id="{AEF1473E-E761-9500-77DB-DA50DC5F506B}"/>
                </a:ext>
              </a:extLst>
            </p:cNvPr>
            <p:cNvSpPr/>
            <p:nvPr/>
          </p:nvSpPr>
          <p:spPr>
            <a:xfrm rot="1291793">
              <a:off x="7588152" y="4555738"/>
              <a:ext cx="484632" cy="1216152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矢印: 上下 13">
              <a:extLst>
                <a:ext uri="{FF2B5EF4-FFF2-40B4-BE49-F238E27FC236}">
                  <a16:creationId xmlns:a16="http://schemas.microsoft.com/office/drawing/2014/main" id="{A3F7256A-0AC1-ABFF-6CB8-690D7D8E8B92}"/>
                </a:ext>
              </a:extLst>
            </p:cNvPr>
            <p:cNvSpPr/>
            <p:nvPr/>
          </p:nvSpPr>
          <p:spPr>
            <a:xfrm rot="16200000">
              <a:off x="5989611" y="1924816"/>
              <a:ext cx="484632" cy="2616490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FCC6C04-4011-5063-12EF-C4E79BC3C8F1}"/>
                </a:ext>
              </a:extLst>
            </p:cNvPr>
            <p:cNvSpPr txBox="1"/>
            <p:nvPr/>
          </p:nvSpPr>
          <p:spPr>
            <a:xfrm>
              <a:off x="2346220" y="5644205"/>
              <a:ext cx="1824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地域</a:t>
              </a:r>
              <a:r>
                <a:rPr kumimoji="1" lang="en-US" altLang="ja-JP" dirty="0"/>
                <a:t>AC</a:t>
              </a:r>
              <a:r>
                <a:rPr kumimoji="1" lang="ja-JP" altLang="en-US" dirty="0"/>
                <a:t>間連系線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13EBADE-F912-E800-FBCE-99D233A799CB}"/>
                </a:ext>
              </a:extLst>
            </p:cNvPr>
            <p:cNvSpPr txBox="1"/>
            <p:nvPr/>
          </p:nvSpPr>
          <p:spPr>
            <a:xfrm>
              <a:off x="5270998" y="3461555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地域</a:t>
              </a:r>
              <a:r>
                <a:rPr kumimoji="1" lang="en-US" altLang="ja-JP" dirty="0"/>
                <a:t>AB</a:t>
              </a:r>
              <a:r>
                <a:rPr kumimoji="1" lang="ja-JP" altLang="en-US" dirty="0"/>
                <a:t>間連系線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CF72B1A-E6F0-3D64-2758-5CF12D973CB9}"/>
                </a:ext>
              </a:extLst>
            </p:cNvPr>
            <p:cNvSpPr txBox="1"/>
            <p:nvPr/>
          </p:nvSpPr>
          <p:spPr>
            <a:xfrm>
              <a:off x="8021308" y="5559993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地域</a:t>
              </a:r>
              <a:r>
                <a:rPr kumimoji="1" lang="en-US" altLang="ja-JP" dirty="0"/>
                <a:t>BC</a:t>
              </a:r>
              <a:r>
                <a:rPr kumimoji="1" lang="ja-JP" altLang="en-US" dirty="0"/>
                <a:t>間連系線</a:t>
              </a:r>
            </a:p>
          </p:txBody>
        </p:sp>
        <p:pic>
          <p:nvPicPr>
            <p:cNvPr id="19" name="グラフィックス 18">
              <a:extLst>
                <a:ext uri="{FF2B5EF4-FFF2-40B4-BE49-F238E27FC236}">
                  <a16:creationId xmlns:a16="http://schemas.microsoft.com/office/drawing/2014/main" id="{196BF31D-6D10-BBA9-9C73-BCEBB244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7004" y="2899965"/>
              <a:ext cx="885371" cy="885371"/>
            </a:xfrm>
            <a:prstGeom prst="rect">
              <a:avLst/>
            </a:prstGeom>
          </p:spPr>
        </p:pic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4D92D104-747B-7258-B01A-8DEA7216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41518" y="8348407"/>
              <a:ext cx="885371" cy="885371"/>
            </a:xfrm>
            <a:prstGeom prst="rect">
              <a:avLst/>
            </a:prstGeom>
          </p:spPr>
        </p:pic>
        <p:pic>
          <p:nvPicPr>
            <p:cNvPr id="31" name="グラフィックス 30">
              <a:extLst>
                <a:ext uri="{FF2B5EF4-FFF2-40B4-BE49-F238E27FC236}">
                  <a16:creationId xmlns:a16="http://schemas.microsoft.com/office/drawing/2014/main" id="{4E0DC781-6753-4A05-C49A-92691D0C0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9126" y="3100334"/>
              <a:ext cx="885371" cy="885371"/>
            </a:xfrm>
            <a:prstGeom prst="rect">
              <a:avLst/>
            </a:prstGeom>
          </p:spPr>
        </p:pic>
        <p:pic>
          <p:nvPicPr>
            <p:cNvPr id="33" name="グラフィックス 32">
              <a:extLst>
                <a:ext uri="{FF2B5EF4-FFF2-40B4-BE49-F238E27FC236}">
                  <a16:creationId xmlns:a16="http://schemas.microsoft.com/office/drawing/2014/main" id="{F3FCF569-C52B-C858-DF77-FB33F4FF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5985" y="2899965"/>
              <a:ext cx="885371" cy="885371"/>
            </a:xfrm>
            <a:prstGeom prst="rect">
              <a:avLst/>
            </a:prstGeom>
          </p:spPr>
        </p:pic>
        <p:pic>
          <p:nvPicPr>
            <p:cNvPr id="34" name="グラフィックス 33">
              <a:extLst>
                <a:ext uri="{FF2B5EF4-FFF2-40B4-BE49-F238E27FC236}">
                  <a16:creationId xmlns:a16="http://schemas.microsoft.com/office/drawing/2014/main" id="{5A47704F-1C1A-37DC-E63C-BA7F101AC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80644" y="3071245"/>
              <a:ext cx="885371" cy="885371"/>
            </a:xfrm>
            <a:prstGeom prst="rect">
              <a:avLst/>
            </a:prstGeom>
          </p:spPr>
        </p:pic>
        <p:pic>
          <p:nvPicPr>
            <p:cNvPr id="35" name="グラフィックス 34">
              <a:extLst>
                <a:ext uri="{FF2B5EF4-FFF2-40B4-BE49-F238E27FC236}">
                  <a16:creationId xmlns:a16="http://schemas.microsoft.com/office/drawing/2014/main" id="{E38906B8-D633-54D5-6E57-E6367551D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8576" y="8348407"/>
              <a:ext cx="885371" cy="885371"/>
            </a:xfrm>
            <a:prstGeom prst="rect">
              <a:avLst/>
            </a:prstGeom>
          </p:spPr>
        </p:pic>
        <p:pic>
          <p:nvPicPr>
            <p:cNvPr id="37" name="グラフィックス 36">
              <a:extLst>
                <a:ext uri="{FF2B5EF4-FFF2-40B4-BE49-F238E27FC236}">
                  <a16:creationId xmlns:a16="http://schemas.microsoft.com/office/drawing/2014/main" id="{0C253D6E-089D-5E7C-9E6A-29AD4630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51716" y="8195856"/>
              <a:ext cx="1033207" cy="1033207"/>
            </a:xfrm>
            <a:prstGeom prst="rect">
              <a:avLst/>
            </a:prstGeom>
          </p:spPr>
        </p:pic>
        <p:pic>
          <p:nvPicPr>
            <p:cNvPr id="38" name="グラフィックス 37">
              <a:extLst>
                <a:ext uri="{FF2B5EF4-FFF2-40B4-BE49-F238E27FC236}">
                  <a16:creationId xmlns:a16="http://schemas.microsoft.com/office/drawing/2014/main" id="{24CC7BFC-8D35-14FD-A80A-207EF7044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18830" y="2826046"/>
              <a:ext cx="1033207" cy="1033207"/>
            </a:xfrm>
            <a:prstGeom prst="rect">
              <a:avLst/>
            </a:prstGeom>
          </p:spPr>
        </p:pic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7742412A-0837-20A3-51E7-6D29BBFA5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99680" y="2732570"/>
              <a:ext cx="1033207" cy="1033207"/>
            </a:xfrm>
            <a:prstGeom prst="rect">
              <a:avLst/>
            </a:prstGeom>
          </p:spPr>
        </p:pic>
        <p:pic>
          <p:nvPicPr>
            <p:cNvPr id="41" name="グラフィックス 40">
              <a:extLst>
                <a:ext uri="{FF2B5EF4-FFF2-40B4-BE49-F238E27FC236}">
                  <a16:creationId xmlns:a16="http://schemas.microsoft.com/office/drawing/2014/main" id="{B26C1EF3-F6CB-2A2F-77D5-BBD6EBAF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93078" y="1333422"/>
              <a:ext cx="1023258" cy="1023258"/>
            </a:xfrm>
            <a:prstGeom prst="rect">
              <a:avLst/>
            </a:prstGeom>
          </p:spPr>
        </p:pic>
        <p:pic>
          <p:nvPicPr>
            <p:cNvPr id="42" name="グラフィックス 41">
              <a:extLst>
                <a:ext uri="{FF2B5EF4-FFF2-40B4-BE49-F238E27FC236}">
                  <a16:creationId xmlns:a16="http://schemas.microsoft.com/office/drawing/2014/main" id="{39598969-E3BE-A1E7-44C1-E1C65315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23801" y="1354223"/>
              <a:ext cx="1023258" cy="1023258"/>
            </a:xfrm>
            <a:prstGeom prst="rect">
              <a:avLst/>
            </a:prstGeom>
          </p:spPr>
        </p:pic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0DEFA480-4797-3C93-A42E-CA38DAED8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97136" y="6822390"/>
              <a:ext cx="1023258" cy="1023258"/>
            </a:xfrm>
            <a:prstGeom prst="rect">
              <a:avLst/>
            </a:prstGeom>
          </p:spPr>
        </p:pic>
        <p:pic>
          <p:nvPicPr>
            <p:cNvPr id="45" name="グラフィックス 44">
              <a:extLst>
                <a:ext uri="{FF2B5EF4-FFF2-40B4-BE49-F238E27FC236}">
                  <a16:creationId xmlns:a16="http://schemas.microsoft.com/office/drawing/2014/main" id="{B6FEA70D-7D93-0224-7461-3BEA7423C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2872" y="1423166"/>
              <a:ext cx="885371" cy="885371"/>
            </a:xfrm>
            <a:prstGeom prst="rect">
              <a:avLst/>
            </a:prstGeom>
          </p:spPr>
        </p:pic>
        <p:pic>
          <p:nvPicPr>
            <p:cNvPr id="46" name="グラフィックス 45">
              <a:extLst>
                <a:ext uri="{FF2B5EF4-FFF2-40B4-BE49-F238E27FC236}">
                  <a16:creationId xmlns:a16="http://schemas.microsoft.com/office/drawing/2014/main" id="{DEF377DD-E2D0-DE6F-A88E-CCE7CC723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76144" y="1427901"/>
              <a:ext cx="885371" cy="885371"/>
            </a:xfrm>
            <a:prstGeom prst="rect">
              <a:avLst/>
            </a:prstGeom>
          </p:spPr>
        </p:pic>
        <p:pic>
          <p:nvPicPr>
            <p:cNvPr id="47" name="グラフィックス 46">
              <a:extLst>
                <a:ext uri="{FF2B5EF4-FFF2-40B4-BE49-F238E27FC236}">
                  <a16:creationId xmlns:a16="http://schemas.microsoft.com/office/drawing/2014/main" id="{311A3DE0-7F9F-965D-6EA9-5FA3BE50A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81182" y="6938367"/>
              <a:ext cx="885371" cy="885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71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BA7B35E-8B58-2FAC-101F-FE4199FB82E2}"/>
              </a:ext>
            </a:extLst>
          </p:cNvPr>
          <p:cNvGrpSpPr/>
          <p:nvPr/>
        </p:nvGrpSpPr>
        <p:grpSpPr>
          <a:xfrm>
            <a:off x="325785" y="323623"/>
            <a:ext cx="11049881" cy="9629261"/>
            <a:chOff x="325785" y="323623"/>
            <a:chExt cx="11049881" cy="9629261"/>
          </a:xfrm>
        </p:grpSpPr>
        <p:sp>
          <p:nvSpPr>
            <p:cNvPr id="148" name="フリーフォーム: 図形 147">
              <a:extLst>
                <a:ext uri="{FF2B5EF4-FFF2-40B4-BE49-F238E27FC236}">
                  <a16:creationId xmlns:a16="http://schemas.microsoft.com/office/drawing/2014/main" id="{F8794988-142A-DFC7-60B7-8908FE838247}"/>
                </a:ext>
              </a:extLst>
            </p:cNvPr>
            <p:cNvSpPr/>
            <p:nvPr/>
          </p:nvSpPr>
          <p:spPr>
            <a:xfrm>
              <a:off x="4845811" y="2149116"/>
              <a:ext cx="3013603" cy="180000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EEEEEE">
                <a:alpha val="50000"/>
              </a:srgbClr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149" name="フリーフォーム: 図形 148">
              <a:extLst>
                <a:ext uri="{FF2B5EF4-FFF2-40B4-BE49-F238E27FC236}">
                  <a16:creationId xmlns:a16="http://schemas.microsoft.com/office/drawing/2014/main" id="{BF005A85-62D9-6F3F-6227-D2E3DB48F7E2}"/>
                </a:ext>
              </a:extLst>
            </p:cNvPr>
            <p:cNvSpPr/>
            <p:nvPr/>
          </p:nvSpPr>
          <p:spPr>
            <a:xfrm>
              <a:off x="4841168" y="4579656"/>
              <a:ext cx="1473389" cy="333154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EEEEEE">
                <a:alpha val="50000"/>
              </a:srgbClr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136" name="テキスト ボックス 258098681">
              <a:extLst>
                <a:ext uri="{FF2B5EF4-FFF2-40B4-BE49-F238E27FC236}">
                  <a16:creationId xmlns:a16="http://schemas.microsoft.com/office/drawing/2014/main" id="{621D02A4-0561-B75D-D89E-C5E6B5A480DA}"/>
                </a:ext>
              </a:extLst>
            </p:cNvPr>
            <p:cNvSpPr txBox="1"/>
            <p:nvPr/>
          </p:nvSpPr>
          <p:spPr>
            <a:xfrm>
              <a:off x="6318874" y="9224839"/>
              <a:ext cx="4569802" cy="266548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70C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必要量を確保</a:t>
              </a:r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761919E9-E742-420E-B2FD-F7465B952182}"/>
                </a:ext>
              </a:extLst>
            </p:cNvPr>
            <p:cNvSpPr/>
            <p:nvPr/>
          </p:nvSpPr>
          <p:spPr>
            <a:xfrm>
              <a:off x="325785" y="323623"/>
              <a:ext cx="11049881" cy="9629261"/>
            </a:xfrm>
            <a:custGeom>
              <a:avLst/>
              <a:gdLst>
                <a:gd name="connsiteX0" fmla="*/ 0 w 5393910"/>
                <a:gd name="connsiteY0" fmla="*/ 0 h 4167725"/>
                <a:gd name="connsiteX1" fmla="*/ 5393911 w 5393910"/>
                <a:gd name="connsiteY1" fmla="*/ 0 h 4167725"/>
                <a:gd name="connsiteX2" fmla="*/ 5393911 w 5393910"/>
                <a:gd name="connsiteY2" fmla="*/ 4167726 h 4167725"/>
                <a:gd name="connsiteX3" fmla="*/ 0 w 5393910"/>
                <a:gd name="connsiteY3" fmla="*/ 4167726 h 416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3910" h="4167725">
                  <a:moveTo>
                    <a:pt x="0" y="0"/>
                  </a:moveTo>
                  <a:lnTo>
                    <a:pt x="5393911" y="0"/>
                  </a:lnTo>
                  <a:lnTo>
                    <a:pt x="5393911" y="4167726"/>
                  </a:lnTo>
                  <a:lnTo>
                    <a:pt x="0" y="4167726"/>
                  </a:lnTo>
                  <a:close/>
                </a:path>
              </a:pathLst>
            </a:custGeom>
            <a:noFill/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39ECD76-65CE-FEFA-1563-A6A5A340E7A1}"/>
                </a:ext>
              </a:extLst>
            </p:cNvPr>
            <p:cNvSpPr/>
            <p:nvPr/>
          </p:nvSpPr>
          <p:spPr>
            <a:xfrm>
              <a:off x="4846190" y="107696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rgbClr val="FFFFFF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</a:t>
              </a:r>
              <a:r>
                <a:rPr lang="ja-JP" altLang="ja-JP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</a:t>
              </a:r>
              <a:endParaRPr lang="ja-JP" altLang="ja-JP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55BFC914-3250-BD87-84CB-ACF406A5C494}"/>
                </a:ext>
              </a:extLst>
            </p:cNvPr>
            <p:cNvSpPr/>
            <p:nvPr/>
          </p:nvSpPr>
          <p:spPr>
            <a:xfrm>
              <a:off x="7859795" y="107696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rgbClr val="FFFFFF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N+1</a:t>
              </a:r>
              <a:r>
                <a:rPr lang="ja-JP" altLang="ja-JP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</a:t>
              </a:r>
              <a:endParaRPr lang="ja-JP" altLang="ja-JP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" name="テキスト ボックス 6">
              <a:extLst>
                <a:ext uri="{FF2B5EF4-FFF2-40B4-BE49-F238E27FC236}">
                  <a16:creationId xmlns:a16="http://schemas.microsoft.com/office/drawing/2014/main" id="{12289816-C717-C9A3-40EB-75D39DA732B4}"/>
                </a:ext>
              </a:extLst>
            </p:cNvPr>
            <p:cNvSpPr txBox="1"/>
            <p:nvPr/>
          </p:nvSpPr>
          <p:spPr>
            <a:xfrm>
              <a:off x="9398450" y="1014654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A1F880C2-680C-1FB0-9B00-EDD455B9D9B2}"/>
                </a:ext>
              </a:extLst>
            </p:cNvPr>
            <p:cNvSpPr/>
            <p:nvPr/>
          </p:nvSpPr>
          <p:spPr>
            <a:xfrm>
              <a:off x="1832587" y="107696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rgbClr val="FFFFFF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N-1</a:t>
              </a:r>
              <a:r>
                <a:rPr lang="ja-JP" altLang="ja-JP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</a:t>
              </a:r>
              <a:endParaRPr lang="ja-JP" altLang="ja-JP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9">
              <a:extLst>
                <a:ext uri="{FF2B5EF4-FFF2-40B4-BE49-F238E27FC236}">
                  <a16:creationId xmlns:a16="http://schemas.microsoft.com/office/drawing/2014/main" id="{75E4C988-ECBA-70B7-24AE-1172FA0307E9}"/>
                </a:ext>
              </a:extLst>
            </p:cNvPr>
            <p:cNvSpPr txBox="1"/>
            <p:nvPr/>
          </p:nvSpPr>
          <p:spPr>
            <a:xfrm>
              <a:off x="1693086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10">
              <a:extLst>
                <a:ext uri="{FF2B5EF4-FFF2-40B4-BE49-F238E27FC236}">
                  <a16:creationId xmlns:a16="http://schemas.microsoft.com/office/drawing/2014/main" id="{AD4D2064-D3D6-3DA1-1389-08A03907CCF9}"/>
                </a:ext>
              </a:extLst>
            </p:cNvPr>
            <p:cNvSpPr txBox="1"/>
            <p:nvPr/>
          </p:nvSpPr>
          <p:spPr>
            <a:xfrm>
              <a:off x="2434156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6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テキスト ボックス 11">
              <a:extLst>
                <a:ext uri="{FF2B5EF4-FFF2-40B4-BE49-F238E27FC236}">
                  <a16:creationId xmlns:a16="http://schemas.microsoft.com/office/drawing/2014/main" id="{83439B7C-C1E0-9621-BE75-BE65710320DB}"/>
                </a:ext>
              </a:extLst>
            </p:cNvPr>
            <p:cNvSpPr txBox="1"/>
            <p:nvPr/>
          </p:nvSpPr>
          <p:spPr>
            <a:xfrm>
              <a:off x="3912315" y="1315972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テキスト ボックス 12">
              <a:extLst>
                <a:ext uri="{FF2B5EF4-FFF2-40B4-BE49-F238E27FC236}">
                  <a16:creationId xmlns:a16="http://schemas.microsoft.com/office/drawing/2014/main" id="{DA2DA641-EC2D-6CD5-94B6-E6F31B8AD6BD}"/>
                </a:ext>
              </a:extLst>
            </p:cNvPr>
            <p:cNvSpPr txBox="1"/>
            <p:nvPr/>
          </p:nvSpPr>
          <p:spPr>
            <a:xfrm>
              <a:off x="3156174" y="1315972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6" name="テキスト ボックス 13">
              <a:extLst>
                <a:ext uri="{FF2B5EF4-FFF2-40B4-BE49-F238E27FC236}">
                  <a16:creationId xmlns:a16="http://schemas.microsoft.com/office/drawing/2014/main" id="{A5C73040-7C01-D329-A96F-6B185FBE3724}"/>
                </a:ext>
              </a:extLst>
            </p:cNvPr>
            <p:cNvSpPr txBox="1"/>
            <p:nvPr/>
          </p:nvSpPr>
          <p:spPr>
            <a:xfrm>
              <a:off x="4706562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" name="テキスト ボックス 14">
              <a:extLst>
                <a:ext uri="{FF2B5EF4-FFF2-40B4-BE49-F238E27FC236}">
                  <a16:creationId xmlns:a16="http://schemas.microsoft.com/office/drawing/2014/main" id="{E8685F65-A7BA-7026-DE61-06B51D5520BE}"/>
                </a:ext>
              </a:extLst>
            </p:cNvPr>
            <p:cNvSpPr txBox="1"/>
            <p:nvPr/>
          </p:nvSpPr>
          <p:spPr>
            <a:xfrm>
              <a:off x="7720049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5">
              <a:extLst>
                <a:ext uri="{FF2B5EF4-FFF2-40B4-BE49-F238E27FC236}">
                  <a16:creationId xmlns:a16="http://schemas.microsoft.com/office/drawing/2014/main" id="{A1248384-EAE9-D7A7-7B71-4741E0EBE047}"/>
                </a:ext>
              </a:extLst>
            </p:cNvPr>
            <p:cNvSpPr txBox="1"/>
            <p:nvPr/>
          </p:nvSpPr>
          <p:spPr>
            <a:xfrm>
              <a:off x="8473422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6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16">
              <a:extLst>
                <a:ext uri="{FF2B5EF4-FFF2-40B4-BE49-F238E27FC236}">
                  <a16:creationId xmlns:a16="http://schemas.microsoft.com/office/drawing/2014/main" id="{43499912-23AC-903E-EA2C-9DAE03A0B756}"/>
                </a:ext>
              </a:extLst>
            </p:cNvPr>
            <p:cNvSpPr txBox="1"/>
            <p:nvPr/>
          </p:nvSpPr>
          <p:spPr>
            <a:xfrm>
              <a:off x="9933523" y="1315729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7">
              <a:extLst>
                <a:ext uri="{FF2B5EF4-FFF2-40B4-BE49-F238E27FC236}">
                  <a16:creationId xmlns:a16="http://schemas.microsoft.com/office/drawing/2014/main" id="{F6341267-03B5-ED5E-111B-29B95DA38765}"/>
                </a:ext>
              </a:extLst>
            </p:cNvPr>
            <p:cNvSpPr txBox="1"/>
            <p:nvPr/>
          </p:nvSpPr>
          <p:spPr>
            <a:xfrm>
              <a:off x="9197088" y="1313899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18">
              <a:extLst>
                <a:ext uri="{FF2B5EF4-FFF2-40B4-BE49-F238E27FC236}">
                  <a16:creationId xmlns:a16="http://schemas.microsoft.com/office/drawing/2014/main" id="{2E066C65-ED45-0782-7143-003491DA04E9}"/>
                </a:ext>
              </a:extLst>
            </p:cNvPr>
            <p:cNvSpPr txBox="1"/>
            <p:nvPr/>
          </p:nvSpPr>
          <p:spPr>
            <a:xfrm>
              <a:off x="5452748" y="1310427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6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19">
              <a:extLst>
                <a:ext uri="{FF2B5EF4-FFF2-40B4-BE49-F238E27FC236}">
                  <a16:creationId xmlns:a16="http://schemas.microsoft.com/office/drawing/2014/main" id="{36E407B3-F81F-3459-FE06-52B87152B4E5}"/>
                </a:ext>
              </a:extLst>
            </p:cNvPr>
            <p:cNvSpPr txBox="1"/>
            <p:nvPr/>
          </p:nvSpPr>
          <p:spPr>
            <a:xfrm>
              <a:off x="6925800" y="1315972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0">
              <a:extLst>
                <a:ext uri="{FF2B5EF4-FFF2-40B4-BE49-F238E27FC236}">
                  <a16:creationId xmlns:a16="http://schemas.microsoft.com/office/drawing/2014/main" id="{377C32B5-0C41-9572-ED84-585763C3CB43}"/>
                </a:ext>
              </a:extLst>
            </p:cNvPr>
            <p:cNvSpPr txBox="1"/>
            <p:nvPr/>
          </p:nvSpPr>
          <p:spPr>
            <a:xfrm>
              <a:off x="6159012" y="1315729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テキスト ボックス 21">
              <a:extLst>
                <a:ext uri="{FF2B5EF4-FFF2-40B4-BE49-F238E27FC236}">
                  <a16:creationId xmlns:a16="http://schemas.microsoft.com/office/drawing/2014/main" id="{D78C4B56-9CD5-38B8-AAD2-4A874856FEA1}"/>
                </a:ext>
              </a:extLst>
            </p:cNvPr>
            <p:cNvSpPr txBox="1"/>
            <p:nvPr/>
          </p:nvSpPr>
          <p:spPr>
            <a:xfrm>
              <a:off x="10733529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65A214EE-7087-8A33-EBF9-151519D3979C}"/>
                </a:ext>
              </a:extLst>
            </p:cNvPr>
            <p:cNvSpPr/>
            <p:nvPr/>
          </p:nvSpPr>
          <p:spPr>
            <a:xfrm flipH="1">
              <a:off x="1832587" y="1579185"/>
              <a:ext cx="0" cy="8035610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BAEAEB0-B0AA-4369-BAB1-0A3071A36D25}"/>
                </a:ext>
              </a:extLst>
            </p:cNvPr>
            <p:cNvSpPr/>
            <p:nvPr/>
          </p:nvSpPr>
          <p:spPr>
            <a:xfrm flipH="1">
              <a:off x="2586760" y="1579184"/>
              <a:ext cx="0" cy="803560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0FE01F44-6B7B-2B13-A589-884A1152D4AC}"/>
                </a:ext>
              </a:extLst>
            </p:cNvPr>
            <p:cNvSpPr/>
            <p:nvPr/>
          </p:nvSpPr>
          <p:spPr>
            <a:xfrm flipH="1">
              <a:off x="3340933" y="1579185"/>
              <a:ext cx="0" cy="8035606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84F7B1D8-6DA3-C928-D2BA-79863D68649C}"/>
                </a:ext>
              </a:extLst>
            </p:cNvPr>
            <p:cNvSpPr/>
            <p:nvPr/>
          </p:nvSpPr>
          <p:spPr>
            <a:xfrm flipH="1">
              <a:off x="4095106" y="1579184"/>
              <a:ext cx="0" cy="8035603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CB7CBB5-266C-E879-4ADF-7372A589F417}"/>
                </a:ext>
              </a:extLst>
            </p:cNvPr>
            <p:cNvSpPr/>
            <p:nvPr/>
          </p:nvSpPr>
          <p:spPr>
            <a:xfrm flipH="1">
              <a:off x="4849279" y="1582950"/>
              <a:ext cx="0" cy="803183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48D4D4BA-64D7-0A8C-1E9E-5486FC6D26BF}"/>
                </a:ext>
              </a:extLst>
            </p:cNvPr>
            <p:cNvSpPr/>
            <p:nvPr/>
          </p:nvSpPr>
          <p:spPr>
            <a:xfrm>
              <a:off x="5601907" y="1579184"/>
              <a:ext cx="0" cy="8031831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32717F1-4490-4EAA-BE71-C0D89522D400}"/>
                </a:ext>
              </a:extLst>
            </p:cNvPr>
            <p:cNvSpPr/>
            <p:nvPr/>
          </p:nvSpPr>
          <p:spPr>
            <a:xfrm flipH="1">
              <a:off x="6308818" y="1579185"/>
              <a:ext cx="0" cy="8031830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587C28DD-69BC-C049-35A9-3780D3E8FDFF}"/>
                </a:ext>
              </a:extLst>
            </p:cNvPr>
            <p:cNvSpPr/>
            <p:nvPr/>
          </p:nvSpPr>
          <p:spPr>
            <a:xfrm>
              <a:off x="7107165" y="1579184"/>
              <a:ext cx="0" cy="8031821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1866C149-7C9D-52AB-0778-7DC1967A7778}"/>
                </a:ext>
              </a:extLst>
            </p:cNvPr>
            <p:cNvSpPr/>
            <p:nvPr/>
          </p:nvSpPr>
          <p:spPr>
            <a:xfrm flipH="1">
              <a:off x="7859414" y="1573504"/>
              <a:ext cx="0" cy="8031820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0CC0AC6-4195-A12D-A745-D2EE713890D9}"/>
                </a:ext>
              </a:extLst>
            </p:cNvPr>
            <p:cNvSpPr/>
            <p:nvPr/>
          </p:nvSpPr>
          <p:spPr>
            <a:xfrm flipH="1">
              <a:off x="8615295" y="1573504"/>
              <a:ext cx="0" cy="8031813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BC3FAC0D-D38F-3B94-76BE-D9CDC6D592CA}"/>
                </a:ext>
              </a:extLst>
            </p:cNvPr>
            <p:cNvSpPr/>
            <p:nvPr/>
          </p:nvSpPr>
          <p:spPr>
            <a:xfrm flipH="1">
              <a:off x="9371176" y="1573504"/>
              <a:ext cx="0" cy="8031763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2A0E1F92-0FB5-C582-EFCD-1A7F3AC9AD0C}"/>
                </a:ext>
              </a:extLst>
            </p:cNvPr>
            <p:cNvSpPr/>
            <p:nvPr/>
          </p:nvSpPr>
          <p:spPr>
            <a:xfrm flipH="1">
              <a:off x="10127057" y="1573504"/>
              <a:ext cx="0" cy="8031753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399EEE29-7279-64A1-74E8-FBA88B6FA65D}"/>
                </a:ext>
              </a:extLst>
            </p:cNvPr>
            <p:cNvSpPr/>
            <p:nvPr/>
          </p:nvSpPr>
          <p:spPr>
            <a:xfrm flipH="1">
              <a:off x="10882939" y="1573504"/>
              <a:ext cx="0" cy="8031752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8" name="テキスト ボックス 35">
              <a:extLst>
                <a:ext uri="{FF2B5EF4-FFF2-40B4-BE49-F238E27FC236}">
                  <a16:creationId xmlns:a16="http://schemas.microsoft.com/office/drawing/2014/main" id="{532FC391-C4C6-D937-67D3-5B7CDE2975A8}"/>
                </a:ext>
              </a:extLst>
            </p:cNvPr>
            <p:cNvSpPr txBox="1"/>
            <p:nvPr/>
          </p:nvSpPr>
          <p:spPr>
            <a:xfrm>
              <a:off x="1827563" y="2518016"/>
              <a:ext cx="1519736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太陽光・風力出力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7F34818E-EBF8-38DA-EA8B-997ECCA22B11}"/>
                </a:ext>
              </a:extLst>
            </p:cNvPr>
            <p:cNvSpPr/>
            <p:nvPr/>
          </p:nvSpPr>
          <p:spPr>
            <a:xfrm>
              <a:off x="3419375" y="2644156"/>
              <a:ext cx="1346830" cy="3765"/>
            </a:xfrm>
            <a:custGeom>
              <a:avLst/>
              <a:gdLst>
                <a:gd name="connsiteX0" fmla="*/ 0 w 657444"/>
                <a:gd name="connsiteY0" fmla="*/ 0 h 1838"/>
                <a:gd name="connsiteX1" fmla="*/ 657444 w 657444"/>
                <a:gd name="connsiteY1" fmla="*/ 1839 h 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444" h="1838">
                  <a:moveTo>
                    <a:pt x="0" y="0"/>
                  </a:moveTo>
                  <a:lnTo>
                    <a:pt x="657444" y="1839"/>
                  </a:lnTo>
                </a:path>
              </a:pathLst>
            </a:custGeom>
            <a:noFill/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6B28BABE-74D8-C6A0-BF1C-C1AB5E8D8D68}"/>
                </a:ext>
              </a:extLst>
            </p:cNvPr>
            <p:cNvSpPr/>
            <p:nvPr/>
          </p:nvSpPr>
          <p:spPr>
            <a:xfrm>
              <a:off x="3353452" y="2600210"/>
              <a:ext cx="88022" cy="87889"/>
            </a:xfrm>
            <a:custGeom>
              <a:avLst/>
              <a:gdLst>
                <a:gd name="connsiteX0" fmla="*/ 0 w 42967"/>
                <a:gd name="connsiteY0" fmla="*/ 21329 h 42903"/>
                <a:gd name="connsiteX1" fmla="*/ 42967 w 42967"/>
                <a:gd name="connsiteY1" fmla="*/ 0 h 42903"/>
                <a:gd name="connsiteX2" fmla="*/ 32180 w 42967"/>
                <a:gd name="connsiteY2" fmla="*/ 21452 h 42903"/>
                <a:gd name="connsiteX3" fmla="*/ 42845 w 42967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7" h="42903">
                  <a:moveTo>
                    <a:pt x="0" y="21329"/>
                  </a:moveTo>
                  <a:lnTo>
                    <a:pt x="42967" y="0"/>
                  </a:lnTo>
                  <a:lnTo>
                    <a:pt x="32180" y="21452"/>
                  </a:lnTo>
                  <a:lnTo>
                    <a:pt x="42845" y="42903"/>
                  </a:lnTo>
                  <a:close/>
                </a:path>
              </a:pathLst>
            </a:custGeom>
            <a:solidFill>
              <a:srgbClr val="005700">
                <a:alpha val="30000"/>
              </a:srgbClr>
            </a:solidFill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6C04A058-E017-BA0E-BCAC-1F41B0C4C145}"/>
                </a:ext>
              </a:extLst>
            </p:cNvPr>
            <p:cNvSpPr/>
            <p:nvPr/>
          </p:nvSpPr>
          <p:spPr>
            <a:xfrm>
              <a:off x="4744105" y="2603978"/>
              <a:ext cx="88022" cy="87889"/>
            </a:xfrm>
            <a:custGeom>
              <a:avLst/>
              <a:gdLst>
                <a:gd name="connsiteX0" fmla="*/ 42967 w 42967"/>
                <a:gd name="connsiteY0" fmla="*/ 21574 h 42903"/>
                <a:gd name="connsiteX1" fmla="*/ 0 w 42967"/>
                <a:gd name="connsiteY1" fmla="*/ 42903 h 42903"/>
                <a:gd name="connsiteX2" fmla="*/ 10788 w 42967"/>
                <a:gd name="connsiteY2" fmla="*/ 21452 h 42903"/>
                <a:gd name="connsiteX3" fmla="*/ 123 w 42967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7" h="42903">
                  <a:moveTo>
                    <a:pt x="42967" y="21574"/>
                  </a:moveTo>
                  <a:lnTo>
                    <a:pt x="0" y="42903"/>
                  </a:lnTo>
                  <a:lnTo>
                    <a:pt x="10788" y="2145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5700">
                <a:alpha val="30000"/>
              </a:srgbClr>
            </a:solidFill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42" name="グラフィックス 1">
              <a:extLst>
                <a:ext uri="{FF2B5EF4-FFF2-40B4-BE49-F238E27FC236}">
                  <a16:creationId xmlns:a16="http://schemas.microsoft.com/office/drawing/2014/main" id="{4650D82F-13F7-FA6E-C502-B3BF99EA69B0}"/>
                </a:ext>
              </a:extLst>
            </p:cNvPr>
            <p:cNvGrpSpPr/>
            <p:nvPr/>
          </p:nvGrpSpPr>
          <p:grpSpPr>
            <a:xfrm>
              <a:off x="3333359" y="2358540"/>
              <a:ext cx="1523629" cy="275320"/>
              <a:chOff x="1468123" y="993340"/>
              <a:chExt cx="743747" cy="134397"/>
            </a:xfrm>
          </p:grpSpPr>
          <p:sp>
            <p:nvSpPr>
              <p:cNvPr id="123" name="フリーフォーム: 図形 122">
                <a:extLst>
                  <a:ext uri="{FF2B5EF4-FFF2-40B4-BE49-F238E27FC236}">
                    <a16:creationId xmlns:a16="http://schemas.microsoft.com/office/drawing/2014/main" id="{9693C5DC-E65D-3CDB-6B86-37AB4078EA02}"/>
                  </a:ext>
                </a:extLst>
              </p:cNvPr>
              <p:cNvSpPr/>
              <p:nvPr/>
            </p:nvSpPr>
            <p:spPr>
              <a:xfrm>
                <a:off x="1703985" y="1041931"/>
                <a:ext cx="281954" cy="85806"/>
              </a:xfrm>
              <a:custGeom>
                <a:avLst/>
                <a:gdLst>
                  <a:gd name="connsiteX0" fmla="*/ 0 w 281954"/>
                  <a:gd name="connsiteY0" fmla="*/ 0 h 85806"/>
                  <a:gd name="connsiteX1" fmla="*/ 281954 w 281954"/>
                  <a:gd name="connsiteY1" fmla="*/ 0 h 85806"/>
                  <a:gd name="connsiteX2" fmla="*/ 281954 w 281954"/>
                  <a:gd name="connsiteY2" fmla="*/ 85806 h 85806"/>
                  <a:gd name="connsiteX3" fmla="*/ 0 w 281954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954" h="85806">
                    <a:moveTo>
                      <a:pt x="0" y="0"/>
                    </a:moveTo>
                    <a:lnTo>
                      <a:pt x="281954" y="0"/>
                    </a:lnTo>
                    <a:lnTo>
                      <a:pt x="281954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24" name="テキスト ボックス 41">
                <a:extLst>
                  <a:ext uri="{FF2B5EF4-FFF2-40B4-BE49-F238E27FC236}">
                    <a16:creationId xmlns:a16="http://schemas.microsoft.com/office/drawing/2014/main" id="{8107CFF7-6998-7C6A-9C0E-6271176370CB}"/>
                  </a:ext>
                </a:extLst>
              </p:cNvPr>
              <p:cNvSpPr txBox="1"/>
              <p:nvPr/>
            </p:nvSpPr>
            <p:spPr>
              <a:xfrm>
                <a:off x="1468123" y="993340"/>
                <a:ext cx="743747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ja-JP" altLang="en-US" sz="1050" kern="100" dirty="0">
                    <a:solidFill>
                      <a:srgbClr val="009900"/>
                    </a:solidFill>
                    <a:latin typeface="游明朝" panose="02020400000000000000" pitchFamily="18" charset="-128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実出力値</a:t>
                </a:r>
                <a:endParaRPr lang="ja-JP" altLang="en-US" sz="1050" kern="100" dirty="0"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7CB0FE8E-51C5-3FD5-2826-850161E96F13}"/>
                </a:ext>
              </a:extLst>
            </p:cNvPr>
            <p:cNvSpPr/>
            <p:nvPr/>
          </p:nvSpPr>
          <p:spPr>
            <a:xfrm>
              <a:off x="4926177" y="2646416"/>
              <a:ext cx="2853631" cy="12556"/>
            </a:xfrm>
            <a:custGeom>
              <a:avLst/>
              <a:gdLst>
                <a:gd name="connsiteX0" fmla="*/ 0 w 1392977"/>
                <a:gd name="connsiteY0" fmla="*/ 0 h 6129"/>
                <a:gd name="connsiteX1" fmla="*/ 1392978 w 1392977"/>
                <a:gd name="connsiteY1" fmla="*/ 0 h 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6129">
                  <a:moveTo>
                    <a:pt x="0" y="0"/>
                  </a:moveTo>
                  <a:lnTo>
                    <a:pt x="1392978" y="0"/>
                  </a:lnTo>
                </a:path>
              </a:pathLst>
            </a:custGeom>
            <a:noFill/>
            <a:ln w="6119" cap="flat">
              <a:solidFill>
                <a:srgbClr val="BD7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44" name="フリーフォーム: 図形 43">
              <a:extLst>
                <a:ext uri="{FF2B5EF4-FFF2-40B4-BE49-F238E27FC236}">
                  <a16:creationId xmlns:a16="http://schemas.microsoft.com/office/drawing/2014/main" id="{E02CB6D6-0E2C-FD8F-7A19-BAFB1CE5156A}"/>
                </a:ext>
              </a:extLst>
            </p:cNvPr>
            <p:cNvSpPr/>
            <p:nvPr/>
          </p:nvSpPr>
          <p:spPr>
            <a:xfrm>
              <a:off x="4860253" y="2602472"/>
              <a:ext cx="87897" cy="87889"/>
            </a:xfrm>
            <a:custGeom>
              <a:avLst/>
              <a:gdLst>
                <a:gd name="connsiteX0" fmla="*/ 0 w 42906"/>
                <a:gd name="connsiteY0" fmla="*/ 21452 h 42903"/>
                <a:gd name="connsiteX1" fmla="*/ 42906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452"/>
                  </a:moveTo>
                  <a:lnTo>
                    <a:pt x="42906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BD7000">
                <a:alpha val="30000"/>
              </a:srgbClr>
            </a:solidFill>
            <a:ln w="6119" cap="flat">
              <a:solidFill>
                <a:srgbClr val="BD7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45" name="フリーフォーム: 図形 44">
              <a:extLst>
                <a:ext uri="{FF2B5EF4-FFF2-40B4-BE49-F238E27FC236}">
                  <a16:creationId xmlns:a16="http://schemas.microsoft.com/office/drawing/2014/main" id="{DABB0E2C-4BA8-A705-9B9E-E7057B4DFB1D}"/>
                </a:ext>
              </a:extLst>
            </p:cNvPr>
            <p:cNvSpPr/>
            <p:nvPr/>
          </p:nvSpPr>
          <p:spPr>
            <a:xfrm>
              <a:off x="7757835" y="2602472"/>
              <a:ext cx="87897" cy="87889"/>
            </a:xfrm>
            <a:custGeom>
              <a:avLst/>
              <a:gdLst>
                <a:gd name="connsiteX0" fmla="*/ 42906 w 42906"/>
                <a:gd name="connsiteY0" fmla="*/ 21452 h 42903"/>
                <a:gd name="connsiteX1" fmla="*/ 0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452"/>
                  </a:moveTo>
                  <a:lnTo>
                    <a:pt x="0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7000">
                <a:alpha val="30000"/>
              </a:srgbClr>
            </a:solidFill>
            <a:ln w="6119" cap="flat">
              <a:solidFill>
                <a:srgbClr val="BD7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46" name="グラフィックス 1">
              <a:extLst>
                <a:ext uri="{FF2B5EF4-FFF2-40B4-BE49-F238E27FC236}">
                  <a16:creationId xmlns:a16="http://schemas.microsoft.com/office/drawing/2014/main" id="{317FBDED-DCCC-2BD3-EF8B-C8C39895CA04}"/>
                </a:ext>
              </a:extLst>
            </p:cNvPr>
            <p:cNvGrpSpPr/>
            <p:nvPr/>
          </p:nvGrpSpPr>
          <p:grpSpPr>
            <a:xfrm>
              <a:off x="4856736" y="2358036"/>
              <a:ext cx="2988994" cy="275824"/>
              <a:chOff x="2211747" y="993094"/>
              <a:chExt cx="1459053" cy="134643"/>
            </a:xfrm>
          </p:grpSpPr>
          <p:sp>
            <p:nvSpPr>
              <p:cNvPr id="121" name="フリーフォーム: 図形 120">
                <a:extLst>
                  <a:ext uri="{FF2B5EF4-FFF2-40B4-BE49-F238E27FC236}">
                    <a16:creationId xmlns:a16="http://schemas.microsoft.com/office/drawing/2014/main" id="{127D646A-FCAC-F9C3-90CD-BA06DC15940D}"/>
                  </a:ext>
                </a:extLst>
              </p:cNvPr>
              <p:cNvSpPr/>
              <p:nvPr/>
            </p:nvSpPr>
            <p:spPr>
              <a:xfrm>
                <a:off x="2844061" y="1041931"/>
                <a:ext cx="214530" cy="85806"/>
              </a:xfrm>
              <a:custGeom>
                <a:avLst/>
                <a:gdLst>
                  <a:gd name="connsiteX0" fmla="*/ 0 w 214530"/>
                  <a:gd name="connsiteY0" fmla="*/ 0 h 85806"/>
                  <a:gd name="connsiteX1" fmla="*/ 214531 w 214530"/>
                  <a:gd name="connsiteY1" fmla="*/ 0 h 85806"/>
                  <a:gd name="connsiteX2" fmla="*/ 214531 w 214530"/>
                  <a:gd name="connsiteY2" fmla="*/ 85806 h 85806"/>
                  <a:gd name="connsiteX3" fmla="*/ 0 w 214530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30" h="85806">
                    <a:moveTo>
                      <a:pt x="0" y="0"/>
                    </a:moveTo>
                    <a:lnTo>
                      <a:pt x="214531" y="0"/>
                    </a:lnTo>
                    <a:lnTo>
                      <a:pt x="214531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22" name="テキスト ボックス 47">
                <a:extLst>
                  <a:ext uri="{FF2B5EF4-FFF2-40B4-BE49-F238E27FC236}">
                    <a16:creationId xmlns:a16="http://schemas.microsoft.com/office/drawing/2014/main" id="{03E89852-CC23-6733-348A-2709C85F2C70}"/>
                  </a:ext>
                </a:extLst>
              </p:cNvPr>
              <p:cNvSpPr txBox="1"/>
              <p:nvPr/>
            </p:nvSpPr>
            <p:spPr>
              <a:xfrm>
                <a:off x="2211747" y="993094"/>
                <a:ext cx="1459053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ja-JP" altLang="en-US" sz="1050" kern="100" dirty="0">
                    <a:solidFill>
                      <a:srgbClr val="FF8000"/>
                    </a:solidFill>
                    <a:latin typeface="游明朝" panose="02020400000000000000" pitchFamily="18" charset="-128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予測値</a:t>
                </a:r>
                <a:endParaRPr lang="ja-JP" altLang="en-US" sz="1050" kern="100" dirty="0"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52F1569-6DCC-B391-5513-DDF2E721541B}"/>
                </a:ext>
              </a:extLst>
            </p:cNvPr>
            <p:cNvSpPr/>
            <p:nvPr/>
          </p:nvSpPr>
          <p:spPr>
            <a:xfrm>
              <a:off x="1832587" y="1830300"/>
              <a:ext cx="3013603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EEEEEE">
                <a:alpha val="50000"/>
              </a:srgbClr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48" name="テキスト ボックス 49">
              <a:extLst>
                <a:ext uri="{FF2B5EF4-FFF2-40B4-BE49-F238E27FC236}">
                  <a16:creationId xmlns:a16="http://schemas.microsoft.com/office/drawing/2014/main" id="{33F8DBAE-2B5F-71AC-EE88-1A5B8B504B5D}"/>
                </a:ext>
              </a:extLst>
            </p:cNvPr>
            <p:cNvSpPr txBox="1"/>
            <p:nvPr/>
          </p:nvSpPr>
          <p:spPr>
            <a:xfrm>
              <a:off x="3327052" y="5257203"/>
              <a:ext cx="1529561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太陽光・風力出力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34EC5519-CDC2-C5C4-426A-B130DA78CE81}"/>
                </a:ext>
              </a:extLst>
            </p:cNvPr>
            <p:cNvSpPr/>
            <p:nvPr/>
          </p:nvSpPr>
          <p:spPr>
            <a:xfrm>
              <a:off x="4926177" y="5395956"/>
              <a:ext cx="2853631" cy="2761"/>
            </a:xfrm>
            <a:custGeom>
              <a:avLst/>
              <a:gdLst>
                <a:gd name="connsiteX0" fmla="*/ 0 w 1392977"/>
                <a:gd name="connsiteY0" fmla="*/ 0 h 1348"/>
                <a:gd name="connsiteX1" fmla="*/ 1392978 w 1392977"/>
                <a:gd name="connsiteY1" fmla="*/ 1348 h 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1348">
                  <a:moveTo>
                    <a:pt x="0" y="0"/>
                  </a:moveTo>
                  <a:lnTo>
                    <a:pt x="1392978" y="1348"/>
                  </a:lnTo>
                </a:path>
              </a:pathLst>
            </a:custGeom>
            <a:noFill/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4107A010-0207-3FC5-3C24-02B7F1B7E923}"/>
                </a:ext>
              </a:extLst>
            </p:cNvPr>
            <p:cNvSpPr/>
            <p:nvPr/>
          </p:nvSpPr>
          <p:spPr>
            <a:xfrm>
              <a:off x="4860253" y="5352013"/>
              <a:ext cx="87897" cy="87889"/>
            </a:xfrm>
            <a:custGeom>
              <a:avLst/>
              <a:gdLst>
                <a:gd name="connsiteX0" fmla="*/ 0 w 42906"/>
                <a:gd name="connsiteY0" fmla="*/ 21390 h 42903"/>
                <a:gd name="connsiteX1" fmla="*/ 42906 w 42906"/>
                <a:gd name="connsiteY1" fmla="*/ 0 h 42903"/>
                <a:gd name="connsiteX2" fmla="*/ 32180 w 42906"/>
                <a:gd name="connsiteY2" fmla="*/ 21452 h 42903"/>
                <a:gd name="connsiteX3" fmla="*/ 42845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390"/>
                  </a:moveTo>
                  <a:lnTo>
                    <a:pt x="42906" y="0"/>
                  </a:lnTo>
                  <a:lnTo>
                    <a:pt x="32180" y="21452"/>
                  </a:lnTo>
                  <a:lnTo>
                    <a:pt x="42845" y="42903"/>
                  </a:lnTo>
                  <a:close/>
                </a:path>
              </a:pathLst>
            </a:custGeom>
            <a:solidFill>
              <a:srgbClr val="005700">
                <a:alpha val="30000"/>
              </a:srgbClr>
            </a:solidFill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3173644A-27CC-B653-8651-C0EA83F8EB98}"/>
                </a:ext>
              </a:extLst>
            </p:cNvPr>
            <p:cNvSpPr/>
            <p:nvPr/>
          </p:nvSpPr>
          <p:spPr>
            <a:xfrm>
              <a:off x="7757835" y="5354774"/>
              <a:ext cx="87897" cy="87889"/>
            </a:xfrm>
            <a:custGeom>
              <a:avLst/>
              <a:gdLst>
                <a:gd name="connsiteX0" fmla="*/ 42906 w 42906"/>
                <a:gd name="connsiteY0" fmla="*/ 21513 h 42903"/>
                <a:gd name="connsiteX1" fmla="*/ 0 w 42906"/>
                <a:gd name="connsiteY1" fmla="*/ 42903 h 42903"/>
                <a:gd name="connsiteX2" fmla="*/ 10727 w 42906"/>
                <a:gd name="connsiteY2" fmla="*/ 21452 h 42903"/>
                <a:gd name="connsiteX3" fmla="*/ 61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513"/>
                  </a:moveTo>
                  <a:lnTo>
                    <a:pt x="0" y="42903"/>
                  </a:lnTo>
                  <a:lnTo>
                    <a:pt x="10727" y="2145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5700">
                <a:alpha val="30000"/>
              </a:srgbClr>
            </a:solidFill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52" name="グラフィックス 1">
              <a:extLst>
                <a:ext uri="{FF2B5EF4-FFF2-40B4-BE49-F238E27FC236}">
                  <a16:creationId xmlns:a16="http://schemas.microsoft.com/office/drawing/2014/main" id="{15AAC6E2-E44E-0E84-0FE1-E35CDAE5147D}"/>
                </a:ext>
              </a:extLst>
            </p:cNvPr>
            <p:cNvGrpSpPr/>
            <p:nvPr/>
          </p:nvGrpSpPr>
          <p:grpSpPr>
            <a:xfrm>
              <a:off x="4854855" y="5109453"/>
              <a:ext cx="3013230" cy="266546"/>
              <a:chOff x="2210829" y="2218402"/>
              <a:chExt cx="1470884" cy="130114"/>
            </a:xfrm>
          </p:grpSpPr>
          <p:sp>
            <p:nvSpPr>
              <p:cNvPr id="119" name="フリーフォーム: 図形 118">
                <a:extLst>
                  <a:ext uri="{FF2B5EF4-FFF2-40B4-BE49-F238E27FC236}">
                    <a16:creationId xmlns:a16="http://schemas.microsoft.com/office/drawing/2014/main" id="{2C5D5F3A-FE59-9F51-DC6A-A59585C393F1}"/>
                  </a:ext>
                </a:extLst>
              </p:cNvPr>
              <p:cNvSpPr/>
              <p:nvPr/>
            </p:nvSpPr>
            <p:spPr>
              <a:xfrm>
                <a:off x="2807285" y="2261604"/>
                <a:ext cx="281954" cy="85806"/>
              </a:xfrm>
              <a:custGeom>
                <a:avLst/>
                <a:gdLst>
                  <a:gd name="connsiteX0" fmla="*/ 0 w 281954"/>
                  <a:gd name="connsiteY0" fmla="*/ 0 h 85806"/>
                  <a:gd name="connsiteX1" fmla="*/ 281954 w 281954"/>
                  <a:gd name="connsiteY1" fmla="*/ 0 h 85806"/>
                  <a:gd name="connsiteX2" fmla="*/ 281954 w 281954"/>
                  <a:gd name="connsiteY2" fmla="*/ 85806 h 85806"/>
                  <a:gd name="connsiteX3" fmla="*/ 0 w 281954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954" h="85806">
                    <a:moveTo>
                      <a:pt x="0" y="0"/>
                    </a:moveTo>
                    <a:lnTo>
                      <a:pt x="281954" y="0"/>
                    </a:lnTo>
                    <a:lnTo>
                      <a:pt x="281954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20" name="テキスト ボックス 55">
                <a:extLst>
                  <a:ext uri="{FF2B5EF4-FFF2-40B4-BE49-F238E27FC236}">
                    <a16:creationId xmlns:a16="http://schemas.microsoft.com/office/drawing/2014/main" id="{F492E984-2B7A-CCDA-BA89-143972282980}"/>
                  </a:ext>
                </a:extLst>
              </p:cNvPr>
              <p:cNvSpPr txBox="1"/>
              <p:nvPr/>
            </p:nvSpPr>
            <p:spPr>
              <a:xfrm>
                <a:off x="2210829" y="2218402"/>
                <a:ext cx="1470884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ja-JP" altLang="en-US" sz="1050" kern="100" dirty="0">
                    <a:solidFill>
                      <a:srgbClr val="009900"/>
                    </a:solidFill>
                    <a:latin typeface="游明朝" panose="02020400000000000000" pitchFamily="18" charset="-128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実出力値</a:t>
                </a:r>
                <a:endParaRPr lang="ja-JP" altLang="en-US" sz="1050" kern="100" dirty="0"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テキスト ボックス 56">
              <a:extLst>
                <a:ext uri="{FF2B5EF4-FFF2-40B4-BE49-F238E27FC236}">
                  <a16:creationId xmlns:a16="http://schemas.microsoft.com/office/drawing/2014/main" id="{258FB62F-8EE7-4070-8E5E-DADA09EEEA74}"/>
                </a:ext>
              </a:extLst>
            </p:cNvPr>
            <p:cNvSpPr txBox="1"/>
            <p:nvPr/>
          </p:nvSpPr>
          <p:spPr>
            <a:xfrm>
              <a:off x="4840792" y="8233372"/>
              <a:ext cx="1506126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太陽光・風力出力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44417D95-4387-655B-3E7D-7C52C39D03AD}"/>
                </a:ext>
              </a:extLst>
            </p:cNvPr>
            <p:cNvSpPr/>
            <p:nvPr/>
          </p:nvSpPr>
          <p:spPr>
            <a:xfrm flipV="1">
              <a:off x="6338822" y="8345225"/>
              <a:ext cx="1556254" cy="0"/>
            </a:xfrm>
            <a:custGeom>
              <a:avLst/>
              <a:gdLst>
                <a:gd name="connsiteX0" fmla="*/ 0 w 657444"/>
                <a:gd name="connsiteY0" fmla="*/ 0 h 1839"/>
                <a:gd name="connsiteX1" fmla="*/ 657444 w 657444"/>
                <a:gd name="connsiteY1" fmla="*/ 1839 h 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444" h="1839">
                  <a:moveTo>
                    <a:pt x="0" y="0"/>
                  </a:moveTo>
                  <a:lnTo>
                    <a:pt x="657444" y="1839"/>
                  </a:lnTo>
                </a:path>
              </a:pathLst>
            </a:custGeom>
            <a:noFill/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18" name="テキスト ボックス 62">
              <a:extLst>
                <a:ext uri="{FF2B5EF4-FFF2-40B4-BE49-F238E27FC236}">
                  <a16:creationId xmlns:a16="http://schemas.microsoft.com/office/drawing/2014/main" id="{EC01562A-79C5-EEB7-0183-3BD2BC81694A}"/>
                </a:ext>
              </a:extLst>
            </p:cNvPr>
            <p:cNvSpPr txBox="1"/>
            <p:nvPr/>
          </p:nvSpPr>
          <p:spPr>
            <a:xfrm>
              <a:off x="6345285" y="8126888"/>
              <a:ext cx="1550746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99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実出力値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58" name="フリーフォーム: 図形 57">
              <a:extLst>
                <a:ext uri="{FF2B5EF4-FFF2-40B4-BE49-F238E27FC236}">
                  <a16:creationId xmlns:a16="http://schemas.microsoft.com/office/drawing/2014/main" id="{F525D7E4-E8FA-95AD-8C30-2091FA932976}"/>
                </a:ext>
              </a:extLst>
            </p:cNvPr>
            <p:cNvSpPr/>
            <p:nvPr/>
          </p:nvSpPr>
          <p:spPr>
            <a:xfrm flipV="1">
              <a:off x="7895076" y="8343145"/>
              <a:ext cx="2993600" cy="0"/>
            </a:xfrm>
            <a:custGeom>
              <a:avLst/>
              <a:gdLst>
                <a:gd name="connsiteX0" fmla="*/ 0 w 1392977"/>
                <a:gd name="connsiteY0" fmla="*/ 0 h 6129"/>
                <a:gd name="connsiteX1" fmla="*/ 1392978 w 1392977"/>
                <a:gd name="connsiteY1" fmla="*/ 0 h 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6129">
                  <a:moveTo>
                    <a:pt x="0" y="0"/>
                  </a:moveTo>
                  <a:lnTo>
                    <a:pt x="1392978" y="0"/>
                  </a:lnTo>
                </a:path>
              </a:pathLst>
            </a:custGeom>
            <a:noFill/>
            <a:ln w="6119" cap="flat">
              <a:solidFill>
                <a:srgbClr val="BD700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16" name="テキスト ボックス 258098628">
              <a:extLst>
                <a:ext uri="{FF2B5EF4-FFF2-40B4-BE49-F238E27FC236}">
                  <a16:creationId xmlns:a16="http://schemas.microsoft.com/office/drawing/2014/main" id="{FEEA330E-43D6-5AE4-1C8C-A3946C9A616B}"/>
                </a:ext>
              </a:extLst>
            </p:cNvPr>
            <p:cNvSpPr txBox="1"/>
            <p:nvPr/>
          </p:nvSpPr>
          <p:spPr>
            <a:xfrm>
              <a:off x="7863598" y="8107399"/>
              <a:ext cx="2993602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FF8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予測値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3" name="テキスト ボックス 258098630">
              <a:extLst>
                <a:ext uri="{FF2B5EF4-FFF2-40B4-BE49-F238E27FC236}">
                  <a16:creationId xmlns:a16="http://schemas.microsoft.com/office/drawing/2014/main" id="{CAD57F89-9CCE-852C-9F07-96F9ECB5211E}"/>
                </a:ext>
              </a:extLst>
            </p:cNvPr>
            <p:cNvSpPr txBox="1"/>
            <p:nvPr/>
          </p:nvSpPr>
          <p:spPr>
            <a:xfrm>
              <a:off x="685937" y="7690595"/>
              <a:ext cx="1138198" cy="26821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N+1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日前日計画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4" name="フリーフォーム: 図形 63">
              <a:extLst>
                <a:ext uri="{FF2B5EF4-FFF2-40B4-BE49-F238E27FC236}">
                  <a16:creationId xmlns:a16="http://schemas.microsoft.com/office/drawing/2014/main" id="{CCCAFA7D-2144-7E5D-72E6-997C8117AE2C}"/>
                </a:ext>
              </a:extLst>
            </p:cNvPr>
            <p:cNvSpPr/>
            <p:nvPr/>
          </p:nvSpPr>
          <p:spPr>
            <a:xfrm>
              <a:off x="6307457" y="7572756"/>
              <a:ext cx="4575481" cy="502225"/>
            </a:xfrm>
            <a:custGeom>
              <a:avLst/>
              <a:gdLst>
                <a:gd name="connsiteX0" fmla="*/ 2169823 w 2206599"/>
                <a:gd name="connsiteY0" fmla="*/ 0 h 245160"/>
                <a:gd name="connsiteX1" fmla="*/ 2206600 w 2206599"/>
                <a:gd name="connsiteY1" fmla="*/ 36774 h 245160"/>
                <a:gd name="connsiteX2" fmla="*/ 2206600 w 2206599"/>
                <a:gd name="connsiteY2" fmla="*/ 208386 h 245160"/>
                <a:gd name="connsiteX3" fmla="*/ 2169823 w 2206599"/>
                <a:gd name="connsiteY3" fmla="*/ 245160 h 245160"/>
                <a:gd name="connsiteX4" fmla="*/ 36777 w 2206599"/>
                <a:gd name="connsiteY4" fmla="*/ 245160 h 245160"/>
                <a:gd name="connsiteX5" fmla="*/ 0 w 2206599"/>
                <a:gd name="connsiteY5" fmla="*/ 208386 h 245160"/>
                <a:gd name="connsiteX6" fmla="*/ 0 w 2206599"/>
                <a:gd name="connsiteY6" fmla="*/ 36774 h 245160"/>
                <a:gd name="connsiteX7" fmla="*/ 36777 w 2206599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599" h="245160">
                  <a:moveTo>
                    <a:pt x="2169823" y="0"/>
                  </a:moveTo>
                  <a:cubicBezTo>
                    <a:pt x="2190134" y="0"/>
                    <a:pt x="2206600" y="16464"/>
                    <a:pt x="2206600" y="36774"/>
                  </a:cubicBezTo>
                  <a:lnTo>
                    <a:pt x="2206600" y="208386"/>
                  </a:lnTo>
                  <a:cubicBezTo>
                    <a:pt x="2206600" y="228696"/>
                    <a:pt x="2190134" y="245160"/>
                    <a:pt x="2169823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0066CC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最適化対象期間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6" name="フリーフォーム: 図形 65">
              <a:extLst>
                <a:ext uri="{FF2B5EF4-FFF2-40B4-BE49-F238E27FC236}">
                  <a16:creationId xmlns:a16="http://schemas.microsoft.com/office/drawing/2014/main" id="{8419EC6D-692E-7FBE-4B26-4DEBA166FDF7}"/>
                </a:ext>
              </a:extLst>
            </p:cNvPr>
            <p:cNvSpPr/>
            <p:nvPr/>
          </p:nvSpPr>
          <p:spPr>
            <a:xfrm>
              <a:off x="1832587" y="4582727"/>
              <a:ext cx="3013603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決定変数固定</a:t>
              </a:r>
              <a:endParaRPr lang="ja-JP" altLang="en-US" sz="105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7" name="テキスト ボックス 258098634">
              <a:extLst>
                <a:ext uri="{FF2B5EF4-FFF2-40B4-BE49-F238E27FC236}">
                  <a16:creationId xmlns:a16="http://schemas.microsoft.com/office/drawing/2014/main" id="{54D2299F-FE92-6243-8B64-3685CC63583C}"/>
                </a:ext>
              </a:extLst>
            </p:cNvPr>
            <p:cNvSpPr txBox="1"/>
            <p:nvPr/>
          </p:nvSpPr>
          <p:spPr>
            <a:xfrm>
              <a:off x="3477418" y="4670907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8" name="フリーフォーム: 図形 67">
              <a:extLst>
                <a:ext uri="{FF2B5EF4-FFF2-40B4-BE49-F238E27FC236}">
                  <a16:creationId xmlns:a16="http://schemas.microsoft.com/office/drawing/2014/main" id="{3D0AA4BB-89BF-A0C5-7186-336AA0168FC3}"/>
                </a:ext>
              </a:extLst>
            </p:cNvPr>
            <p:cNvSpPr/>
            <p:nvPr/>
          </p:nvSpPr>
          <p:spPr>
            <a:xfrm>
              <a:off x="3325326" y="7572756"/>
              <a:ext cx="2987728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決定変数固定</a:t>
              </a:r>
              <a:endParaRPr lang="ja-JP" altLang="en-US" sz="105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9" name="テキスト ボックス 258098636">
              <a:extLst>
                <a:ext uri="{FF2B5EF4-FFF2-40B4-BE49-F238E27FC236}">
                  <a16:creationId xmlns:a16="http://schemas.microsoft.com/office/drawing/2014/main" id="{5A64009B-274E-EF6F-3B9C-C171912B28A7}"/>
                </a:ext>
              </a:extLst>
            </p:cNvPr>
            <p:cNvSpPr txBox="1"/>
            <p:nvPr/>
          </p:nvSpPr>
          <p:spPr>
            <a:xfrm>
              <a:off x="4970095" y="7660803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0" name="テキスト ボックス 258098637">
              <a:extLst>
                <a:ext uri="{FF2B5EF4-FFF2-40B4-BE49-F238E27FC236}">
                  <a16:creationId xmlns:a16="http://schemas.microsoft.com/office/drawing/2014/main" id="{2CCF05D5-7B52-B68E-EC27-7B5748738AEC}"/>
                </a:ext>
              </a:extLst>
            </p:cNvPr>
            <p:cNvSpPr txBox="1"/>
            <p:nvPr/>
          </p:nvSpPr>
          <p:spPr>
            <a:xfrm>
              <a:off x="744198" y="4700566"/>
              <a:ext cx="984308" cy="26821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日当日計画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1" name="フリーフォーム: 図形 70">
              <a:extLst>
                <a:ext uri="{FF2B5EF4-FFF2-40B4-BE49-F238E27FC236}">
                  <a16:creationId xmlns:a16="http://schemas.microsoft.com/office/drawing/2014/main" id="{0F165CD5-FD77-A17C-B64B-490688F80AA9}"/>
                </a:ext>
              </a:extLst>
            </p:cNvPr>
            <p:cNvSpPr/>
            <p:nvPr/>
          </p:nvSpPr>
          <p:spPr>
            <a:xfrm>
              <a:off x="4846190" y="4582727"/>
              <a:ext cx="3013603" cy="502225"/>
            </a:xfrm>
            <a:custGeom>
              <a:avLst/>
              <a:gdLst>
                <a:gd name="connsiteX0" fmla="*/ 1434290 w 1471066"/>
                <a:gd name="connsiteY0" fmla="*/ 0 h 245160"/>
                <a:gd name="connsiteX1" fmla="*/ 1471067 w 1471066"/>
                <a:gd name="connsiteY1" fmla="*/ 36774 h 245160"/>
                <a:gd name="connsiteX2" fmla="*/ 1471067 w 1471066"/>
                <a:gd name="connsiteY2" fmla="*/ 208386 h 245160"/>
                <a:gd name="connsiteX3" fmla="*/ 1434290 w 1471066"/>
                <a:gd name="connsiteY3" fmla="*/ 245160 h 245160"/>
                <a:gd name="connsiteX4" fmla="*/ 36777 w 1471066"/>
                <a:gd name="connsiteY4" fmla="*/ 245160 h 245160"/>
                <a:gd name="connsiteX5" fmla="*/ 0 w 1471066"/>
                <a:gd name="connsiteY5" fmla="*/ 208386 h 245160"/>
                <a:gd name="connsiteX6" fmla="*/ 0 w 1471066"/>
                <a:gd name="connsiteY6" fmla="*/ 36774 h 245160"/>
                <a:gd name="connsiteX7" fmla="*/ 36777 w 1471066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1066" h="245160">
                  <a:moveTo>
                    <a:pt x="1434290" y="0"/>
                  </a:moveTo>
                  <a:cubicBezTo>
                    <a:pt x="1454601" y="0"/>
                    <a:pt x="1471067" y="16464"/>
                    <a:pt x="1471067" y="36774"/>
                  </a:cubicBezTo>
                  <a:lnTo>
                    <a:pt x="1471067" y="208386"/>
                  </a:lnTo>
                  <a:cubicBezTo>
                    <a:pt x="1471067" y="228696"/>
                    <a:pt x="1454601" y="245160"/>
                    <a:pt x="1434290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0066CC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最適化対象期間</a:t>
              </a:r>
              <a:endParaRPr lang="en-US" altLang="ja-JP" sz="1050" b="1" kern="100" dirty="0">
                <a:solidFill>
                  <a:srgbClr val="0066CC"/>
                </a:solidFill>
                <a:latin typeface="游明朝" panose="02020400000000000000" pitchFamily="18" charset="-128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  <a:p>
              <a:pPr algn="ctr"/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2" name="テキスト ボックス 258098639">
              <a:extLst>
                <a:ext uri="{FF2B5EF4-FFF2-40B4-BE49-F238E27FC236}">
                  <a16:creationId xmlns:a16="http://schemas.microsoft.com/office/drawing/2014/main" id="{8BECE72B-4D85-DBBB-B763-878E67159AAC}"/>
                </a:ext>
              </a:extLst>
            </p:cNvPr>
            <p:cNvSpPr txBox="1"/>
            <p:nvPr/>
          </p:nvSpPr>
          <p:spPr>
            <a:xfrm>
              <a:off x="6491293" y="4670907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3" name="テキスト ボックス 258098640">
              <a:extLst>
                <a:ext uri="{FF2B5EF4-FFF2-40B4-BE49-F238E27FC236}">
                  <a16:creationId xmlns:a16="http://schemas.microsoft.com/office/drawing/2014/main" id="{AECD7AA6-7CBA-804E-02F0-3B1F93AFA2C9}"/>
                </a:ext>
              </a:extLst>
            </p:cNvPr>
            <p:cNvSpPr txBox="1"/>
            <p:nvPr/>
          </p:nvSpPr>
          <p:spPr>
            <a:xfrm>
              <a:off x="1827563" y="4034442"/>
              <a:ext cx="3027292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前回の最適化から決定変数の値を引き継ぎ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9B24B327-42F8-F380-4810-CE8F14F4EA96}"/>
                </a:ext>
              </a:extLst>
            </p:cNvPr>
            <p:cNvSpPr/>
            <p:nvPr/>
          </p:nvSpPr>
          <p:spPr>
            <a:xfrm rot="5400000" flipV="1">
              <a:off x="3224286" y="2960938"/>
              <a:ext cx="230203" cy="3013390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8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8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3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noFill/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75" name="テキスト ボックス 258098642">
              <a:extLst>
                <a:ext uri="{FF2B5EF4-FFF2-40B4-BE49-F238E27FC236}">
                  <a16:creationId xmlns:a16="http://schemas.microsoft.com/office/drawing/2014/main" id="{80A93D46-2864-25ED-022B-D454D357F73B}"/>
                </a:ext>
              </a:extLst>
            </p:cNvPr>
            <p:cNvSpPr txBox="1"/>
            <p:nvPr/>
          </p:nvSpPr>
          <p:spPr>
            <a:xfrm>
              <a:off x="3352300" y="7052151"/>
              <a:ext cx="3019526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ja-JP" altLang="en-US" sz="1039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前回の最適化から決定変数の値を引き継ぎ</a:t>
              </a:r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:a16="http://schemas.microsoft.com/office/drawing/2014/main" id="{2CADF9D3-66B4-4A98-0482-C4A3802B4AA3}"/>
                </a:ext>
              </a:extLst>
            </p:cNvPr>
            <p:cNvSpPr/>
            <p:nvPr/>
          </p:nvSpPr>
          <p:spPr>
            <a:xfrm rot="5400000" flipV="1">
              <a:off x="4717024" y="5950967"/>
              <a:ext cx="230203" cy="3013390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7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7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2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noFill/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D09E2BC8-1B80-52CC-2EEF-CE723C12B1A6}"/>
                </a:ext>
              </a:extLst>
            </p:cNvPr>
            <p:cNvSpPr/>
            <p:nvPr/>
          </p:nvSpPr>
          <p:spPr>
            <a:xfrm flipH="1">
              <a:off x="1832587" y="2329116"/>
              <a:ext cx="0" cy="1891435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79" name="フリーフォーム: 図形 78">
              <a:extLst>
                <a:ext uri="{FF2B5EF4-FFF2-40B4-BE49-F238E27FC236}">
                  <a16:creationId xmlns:a16="http://schemas.microsoft.com/office/drawing/2014/main" id="{E9DF1520-934E-AECB-A766-DEBAA31F6C09}"/>
                </a:ext>
              </a:extLst>
            </p:cNvPr>
            <p:cNvSpPr/>
            <p:nvPr/>
          </p:nvSpPr>
          <p:spPr>
            <a:xfrm flipH="1">
              <a:off x="7859414" y="2239116"/>
              <a:ext cx="0" cy="2405044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85" name="フリーフォーム: 図形 84">
              <a:extLst>
                <a:ext uri="{FF2B5EF4-FFF2-40B4-BE49-F238E27FC236}">
                  <a16:creationId xmlns:a16="http://schemas.microsoft.com/office/drawing/2014/main" id="{E06C2490-1923-7D7D-A015-A47CD78F379F}"/>
                </a:ext>
              </a:extLst>
            </p:cNvPr>
            <p:cNvSpPr/>
            <p:nvPr/>
          </p:nvSpPr>
          <p:spPr>
            <a:xfrm>
              <a:off x="4926177" y="5888641"/>
              <a:ext cx="2853631" cy="4896"/>
            </a:xfrm>
            <a:custGeom>
              <a:avLst/>
              <a:gdLst>
                <a:gd name="connsiteX0" fmla="*/ 0 w 1392977"/>
                <a:gd name="connsiteY0" fmla="*/ 2390 h 2390"/>
                <a:gd name="connsiteX1" fmla="*/ 1392978 w 1392977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2390">
                  <a:moveTo>
                    <a:pt x="0" y="2390"/>
                  </a:moveTo>
                  <a:lnTo>
                    <a:pt x="1392978" y="0"/>
                  </a:lnTo>
                </a:path>
              </a:pathLst>
            </a:custGeom>
            <a:noFill/>
            <a:ln w="6119" cap="flat">
              <a:solidFill>
                <a:srgbClr val="66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86" name="フリーフォーム: 図形 85">
              <a:extLst>
                <a:ext uri="{FF2B5EF4-FFF2-40B4-BE49-F238E27FC236}">
                  <a16:creationId xmlns:a16="http://schemas.microsoft.com/office/drawing/2014/main" id="{E44E426E-F4DA-A5BE-AA9A-B3740C6C2807}"/>
                </a:ext>
              </a:extLst>
            </p:cNvPr>
            <p:cNvSpPr/>
            <p:nvPr/>
          </p:nvSpPr>
          <p:spPr>
            <a:xfrm>
              <a:off x="4860253" y="5849591"/>
              <a:ext cx="87897" cy="87889"/>
            </a:xfrm>
            <a:custGeom>
              <a:avLst/>
              <a:gdLst>
                <a:gd name="connsiteX0" fmla="*/ 0 w 42906"/>
                <a:gd name="connsiteY0" fmla="*/ 21513 h 42903"/>
                <a:gd name="connsiteX1" fmla="*/ 42845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513"/>
                  </a:moveTo>
                  <a:lnTo>
                    <a:pt x="42845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6600CC">
                <a:alpha val="30000"/>
              </a:srgbClr>
            </a:solidFill>
            <a:ln w="6119" cap="flat">
              <a:solidFill>
                <a:srgbClr val="66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87" name="フリーフォーム: 図形 86">
              <a:extLst>
                <a:ext uri="{FF2B5EF4-FFF2-40B4-BE49-F238E27FC236}">
                  <a16:creationId xmlns:a16="http://schemas.microsoft.com/office/drawing/2014/main" id="{EDCB18D0-7105-576D-B057-F99B2ECBBDAF}"/>
                </a:ext>
              </a:extLst>
            </p:cNvPr>
            <p:cNvSpPr/>
            <p:nvPr/>
          </p:nvSpPr>
          <p:spPr>
            <a:xfrm>
              <a:off x="7757835" y="5844695"/>
              <a:ext cx="87897" cy="87889"/>
            </a:xfrm>
            <a:custGeom>
              <a:avLst/>
              <a:gdLst>
                <a:gd name="connsiteX0" fmla="*/ 42906 w 42906"/>
                <a:gd name="connsiteY0" fmla="*/ 21390 h 42903"/>
                <a:gd name="connsiteX1" fmla="*/ 61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390"/>
                  </a:moveTo>
                  <a:lnTo>
                    <a:pt x="61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CC">
                <a:alpha val="30000"/>
              </a:srgbClr>
            </a:solidFill>
            <a:ln w="6119" cap="flat">
              <a:solidFill>
                <a:srgbClr val="66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88" name="グラフィックス 1">
              <a:extLst>
                <a:ext uri="{FF2B5EF4-FFF2-40B4-BE49-F238E27FC236}">
                  <a16:creationId xmlns:a16="http://schemas.microsoft.com/office/drawing/2014/main" id="{17E807FC-CC36-F6DD-EA05-B251060F7E04}"/>
                </a:ext>
              </a:extLst>
            </p:cNvPr>
            <p:cNvGrpSpPr/>
            <p:nvPr/>
          </p:nvGrpSpPr>
          <p:grpSpPr>
            <a:xfrm>
              <a:off x="4837651" y="5605278"/>
              <a:ext cx="3030432" cy="268214"/>
              <a:chOff x="2202431" y="2460438"/>
              <a:chExt cx="1479281" cy="130928"/>
            </a:xfrm>
          </p:grpSpPr>
          <p:sp>
            <p:nvSpPr>
              <p:cNvPr id="113" name="フリーフォーム: 図形 112">
                <a:extLst>
                  <a:ext uri="{FF2B5EF4-FFF2-40B4-BE49-F238E27FC236}">
                    <a16:creationId xmlns:a16="http://schemas.microsoft.com/office/drawing/2014/main" id="{67C78A5F-1F60-ACAD-DC58-8983CA07262E}"/>
                  </a:ext>
                </a:extLst>
              </p:cNvPr>
              <p:cNvSpPr/>
              <p:nvPr/>
            </p:nvSpPr>
            <p:spPr>
              <a:xfrm>
                <a:off x="2825673" y="2482248"/>
                <a:ext cx="251307" cy="85806"/>
              </a:xfrm>
              <a:custGeom>
                <a:avLst/>
                <a:gdLst>
                  <a:gd name="connsiteX0" fmla="*/ 0 w 251307"/>
                  <a:gd name="connsiteY0" fmla="*/ 0 h 85806"/>
                  <a:gd name="connsiteX1" fmla="*/ 251307 w 251307"/>
                  <a:gd name="connsiteY1" fmla="*/ 0 h 85806"/>
                  <a:gd name="connsiteX2" fmla="*/ 251307 w 251307"/>
                  <a:gd name="connsiteY2" fmla="*/ 85806 h 85806"/>
                  <a:gd name="connsiteX3" fmla="*/ 0 w 251307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307" h="85806">
                    <a:moveTo>
                      <a:pt x="0" y="0"/>
                    </a:moveTo>
                    <a:lnTo>
                      <a:pt x="251307" y="0"/>
                    </a:lnTo>
                    <a:lnTo>
                      <a:pt x="251307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14" name="テキスト ボックス 258098657">
                <a:extLst>
                  <a:ext uri="{FF2B5EF4-FFF2-40B4-BE49-F238E27FC236}">
                    <a16:creationId xmlns:a16="http://schemas.microsoft.com/office/drawing/2014/main" id="{67A42544-C166-622A-EB6F-4EDBF379755F}"/>
                  </a:ext>
                </a:extLst>
              </p:cNvPr>
              <p:cNvSpPr txBox="1"/>
              <p:nvPr/>
            </p:nvSpPr>
            <p:spPr>
              <a:xfrm>
                <a:off x="2202431" y="2460438"/>
                <a:ext cx="1479281" cy="130928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en-US" sz="1050" kern="100" dirty="0">
                    <a:solidFill>
                      <a:srgbClr val="7030A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0</a:t>
                </a:r>
                <a:r>
                  <a:rPr lang="ja-JP" altLang="en-US" sz="1050" kern="100" dirty="0">
                    <a:solidFill>
                      <a:srgbClr val="7030A0"/>
                    </a:solidFill>
                    <a:latin typeface="游明朝" panose="02020400000000000000" pitchFamily="18" charset="-128"/>
                    <a:ea typeface="ＭＳ ゴシック" panose="020B0609070205080204" pitchFamily="49" charset="-128"/>
                    <a:cs typeface="Helvetica" panose="020B0604020202020204" pitchFamily="34" charset="0"/>
                  </a:rPr>
                  <a:t>に固定</a:t>
                </a:r>
                <a:endParaRPr lang="ja-JP" altLang="en-US" sz="1050" kern="100" dirty="0">
                  <a:solidFill>
                    <a:srgbClr val="7030A0"/>
                  </a:solidFill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テキスト ボックス 258098658">
              <a:extLst>
                <a:ext uri="{FF2B5EF4-FFF2-40B4-BE49-F238E27FC236}">
                  <a16:creationId xmlns:a16="http://schemas.microsoft.com/office/drawing/2014/main" id="{004E5E3E-D82A-215D-38D7-98E10FC1112D}"/>
                </a:ext>
              </a:extLst>
            </p:cNvPr>
            <p:cNvSpPr txBox="1"/>
            <p:nvPr/>
          </p:nvSpPr>
          <p:spPr>
            <a:xfrm>
              <a:off x="3338507" y="5791046"/>
              <a:ext cx="1516348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連系線運用マージン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0" name="フリーフォーム: 図形 89">
              <a:extLst>
                <a:ext uri="{FF2B5EF4-FFF2-40B4-BE49-F238E27FC236}">
                  <a16:creationId xmlns:a16="http://schemas.microsoft.com/office/drawing/2014/main" id="{FD5C04FD-6DA9-834F-3143-46D1C8D055E6}"/>
                </a:ext>
              </a:extLst>
            </p:cNvPr>
            <p:cNvSpPr/>
            <p:nvPr/>
          </p:nvSpPr>
          <p:spPr>
            <a:xfrm>
              <a:off x="3419375" y="3136212"/>
              <a:ext cx="4360433" cy="4896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91" name="フリーフォーム: 図形 90">
              <a:extLst>
                <a:ext uri="{FF2B5EF4-FFF2-40B4-BE49-F238E27FC236}">
                  <a16:creationId xmlns:a16="http://schemas.microsoft.com/office/drawing/2014/main" id="{5B9D616B-6ED5-F1E5-D2AA-820CAA924317}"/>
                </a:ext>
              </a:extLst>
            </p:cNvPr>
            <p:cNvSpPr/>
            <p:nvPr/>
          </p:nvSpPr>
          <p:spPr>
            <a:xfrm>
              <a:off x="3353452" y="3097164"/>
              <a:ext cx="87897" cy="87889"/>
            </a:xfrm>
            <a:custGeom>
              <a:avLst/>
              <a:gdLst>
                <a:gd name="connsiteX0" fmla="*/ 0 w 42906"/>
                <a:gd name="connsiteY0" fmla="*/ 21513 h 42903"/>
                <a:gd name="connsiteX1" fmla="*/ 42845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513"/>
                  </a:moveTo>
                  <a:lnTo>
                    <a:pt x="42845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0000CC">
                <a:alpha val="30000"/>
              </a:srgbClr>
            </a:solidFill>
            <a:ln w="6119" cap="flat">
              <a:solidFill>
                <a:srgbClr val="00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92" name="フリーフォーム: 図形 91">
              <a:extLst>
                <a:ext uri="{FF2B5EF4-FFF2-40B4-BE49-F238E27FC236}">
                  <a16:creationId xmlns:a16="http://schemas.microsoft.com/office/drawing/2014/main" id="{0CCBA92E-6561-78B8-B35D-6D82166C5D50}"/>
                </a:ext>
              </a:extLst>
            </p:cNvPr>
            <p:cNvSpPr/>
            <p:nvPr/>
          </p:nvSpPr>
          <p:spPr>
            <a:xfrm>
              <a:off x="7757835" y="3092266"/>
              <a:ext cx="87897" cy="87889"/>
            </a:xfrm>
            <a:custGeom>
              <a:avLst/>
              <a:gdLst>
                <a:gd name="connsiteX0" fmla="*/ 42906 w 42906"/>
                <a:gd name="connsiteY0" fmla="*/ 21390 h 42903"/>
                <a:gd name="connsiteX1" fmla="*/ 61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390"/>
                  </a:moveTo>
                  <a:lnTo>
                    <a:pt x="61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>
                <a:alpha val="30000"/>
              </a:srgbClr>
            </a:solidFill>
            <a:ln w="6119" cap="flat">
              <a:solidFill>
                <a:srgbClr val="00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93" name="グラフィックス 1">
              <a:extLst>
                <a:ext uri="{FF2B5EF4-FFF2-40B4-BE49-F238E27FC236}">
                  <a16:creationId xmlns:a16="http://schemas.microsoft.com/office/drawing/2014/main" id="{539E540E-9BCE-99F3-C7EB-B1BA30E391DF}"/>
                </a:ext>
              </a:extLst>
            </p:cNvPr>
            <p:cNvGrpSpPr/>
            <p:nvPr/>
          </p:nvGrpSpPr>
          <p:grpSpPr>
            <a:xfrm>
              <a:off x="3333359" y="2815350"/>
              <a:ext cx="4534726" cy="266546"/>
              <a:chOff x="1468123" y="1216331"/>
              <a:chExt cx="2213590" cy="130114"/>
            </a:xfrm>
          </p:grpSpPr>
          <p:sp>
            <p:nvSpPr>
              <p:cNvPr id="111" name="フリーフォーム: 図形 110">
                <a:extLst>
                  <a:ext uri="{FF2B5EF4-FFF2-40B4-BE49-F238E27FC236}">
                    <a16:creationId xmlns:a16="http://schemas.microsoft.com/office/drawing/2014/main" id="{A8BFC2E5-706B-253F-E195-5FA8D6FFAAFB}"/>
                  </a:ext>
                </a:extLst>
              </p:cNvPr>
              <p:cNvSpPr/>
              <p:nvPr/>
            </p:nvSpPr>
            <p:spPr>
              <a:xfrm>
                <a:off x="2476295" y="1256446"/>
                <a:ext cx="214530" cy="85806"/>
              </a:xfrm>
              <a:custGeom>
                <a:avLst/>
                <a:gdLst>
                  <a:gd name="connsiteX0" fmla="*/ 0 w 214530"/>
                  <a:gd name="connsiteY0" fmla="*/ 0 h 85806"/>
                  <a:gd name="connsiteX1" fmla="*/ 214531 w 214530"/>
                  <a:gd name="connsiteY1" fmla="*/ 0 h 85806"/>
                  <a:gd name="connsiteX2" fmla="*/ 214531 w 214530"/>
                  <a:gd name="connsiteY2" fmla="*/ 85806 h 85806"/>
                  <a:gd name="connsiteX3" fmla="*/ 0 w 214530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30" h="85806">
                    <a:moveTo>
                      <a:pt x="0" y="0"/>
                    </a:moveTo>
                    <a:lnTo>
                      <a:pt x="214531" y="0"/>
                    </a:lnTo>
                    <a:lnTo>
                      <a:pt x="214531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12" name="テキスト ボックス 258098664">
                <a:extLst>
                  <a:ext uri="{FF2B5EF4-FFF2-40B4-BE49-F238E27FC236}">
                    <a16:creationId xmlns:a16="http://schemas.microsoft.com/office/drawing/2014/main" id="{B33101A0-12DC-129D-3F18-349F1277DB83}"/>
                  </a:ext>
                </a:extLst>
              </p:cNvPr>
              <p:cNvSpPr txBox="1"/>
              <p:nvPr/>
            </p:nvSpPr>
            <p:spPr>
              <a:xfrm>
                <a:off x="1468123" y="1216331"/>
                <a:ext cx="2213590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ja-JP" altLang="en-US" sz="1050" kern="100" dirty="0">
                    <a:solidFill>
                      <a:srgbClr val="7030A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策定値に固定</a:t>
                </a:r>
              </a:p>
            </p:txBody>
          </p:sp>
        </p:grpSp>
        <p:sp>
          <p:nvSpPr>
            <p:cNvPr id="94" name="テキスト ボックス 258098665">
              <a:extLst>
                <a:ext uri="{FF2B5EF4-FFF2-40B4-BE49-F238E27FC236}">
                  <a16:creationId xmlns:a16="http://schemas.microsoft.com/office/drawing/2014/main" id="{CB2FA12E-0CF0-04A5-787E-F32DF8A2216D}"/>
                </a:ext>
              </a:extLst>
            </p:cNvPr>
            <p:cNvSpPr txBox="1"/>
            <p:nvPr/>
          </p:nvSpPr>
          <p:spPr>
            <a:xfrm>
              <a:off x="776945" y="1948139"/>
              <a:ext cx="984308" cy="26821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日前日計画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5" name="フリーフォーム: 図形 94">
              <a:extLst>
                <a:ext uri="{FF2B5EF4-FFF2-40B4-BE49-F238E27FC236}">
                  <a16:creationId xmlns:a16="http://schemas.microsoft.com/office/drawing/2014/main" id="{B1EBADA6-38AA-182C-4D5F-3C43AD4F8331}"/>
                </a:ext>
              </a:extLst>
            </p:cNvPr>
            <p:cNvSpPr/>
            <p:nvPr/>
          </p:nvSpPr>
          <p:spPr>
            <a:xfrm>
              <a:off x="3339388" y="1830300"/>
              <a:ext cx="4520405" cy="502225"/>
            </a:xfrm>
            <a:custGeom>
              <a:avLst/>
              <a:gdLst>
                <a:gd name="connsiteX0" fmla="*/ 2169823 w 2206599"/>
                <a:gd name="connsiteY0" fmla="*/ 0 h 245160"/>
                <a:gd name="connsiteX1" fmla="*/ 2206600 w 2206599"/>
                <a:gd name="connsiteY1" fmla="*/ 36774 h 245160"/>
                <a:gd name="connsiteX2" fmla="*/ 2206600 w 2206599"/>
                <a:gd name="connsiteY2" fmla="*/ 208386 h 245160"/>
                <a:gd name="connsiteX3" fmla="*/ 2169823 w 2206599"/>
                <a:gd name="connsiteY3" fmla="*/ 245160 h 245160"/>
                <a:gd name="connsiteX4" fmla="*/ 36777 w 2206599"/>
                <a:gd name="connsiteY4" fmla="*/ 245160 h 245160"/>
                <a:gd name="connsiteX5" fmla="*/ 0 w 2206599"/>
                <a:gd name="connsiteY5" fmla="*/ 208386 h 245160"/>
                <a:gd name="connsiteX6" fmla="*/ 0 w 2206599"/>
                <a:gd name="connsiteY6" fmla="*/ 36774 h 245160"/>
                <a:gd name="connsiteX7" fmla="*/ 36777 w 2206599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599" h="245160">
                  <a:moveTo>
                    <a:pt x="2169823" y="0"/>
                  </a:moveTo>
                  <a:cubicBezTo>
                    <a:pt x="2190134" y="0"/>
                    <a:pt x="2206600" y="16464"/>
                    <a:pt x="2206600" y="36774"/>
                  </a:cubicBezTo>
                  <a:lnTo>
                    <a:pt x="2206600" y="208386"/>
                  </a:lnTo>
                  <a:cubicBezTo>
                    <a:pt x="2206600" y="228696"/>
                    <a:pt x="2190134" y="245160"/>
                    <a:pt x="2169823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0066CC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最適化対象期間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7" name="フリーフォーム: 図形 96">
              <a:extLst>
                <a:ext uri="{FF2B5EF4-FFF2-40B4-BE49-F238E27FC236}">
                  <a16:creationId xmlns:a16="http://schemas.microsoft.com/office/drawing/2014/main" id="{5AA1F309-5DB8-BB43-1E10-A49955B9458E}"/>
                </a:ext>
              </a:extLst>
            </p:cNvPr>
            <p:cNvSpPr/>
            <p:nvPr/>
          </p:nvSpPr>
          <p:spPr>
            <a:xfrm>
              <a:off x="4926177" y="825848"/>
              <a:ext cx="2853631" cy="12556"/>
            </a:xfrm>
            <a:custGeom>
              <a:avLst/>
              <a:gdLst>
                <a:gd name="connsiteX0" fmla="*/ 0 w 1392977"/>
                <a:gd name="connsiteY0" fmla="*/ 0 h 6129"/>
                <a:gd name="connsiteX1" fmla="*/ 1392978 w 1392977"/>
                <a:gd name="connsiteY1" fmla="*/ 0 h 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6129">
                  <a:moveTo>
                    <a:pt x="0" y="0"/>
                  </a:moveTo>
                  <a:lnTo>
                    <a:pt x="1392978" y="0"/>
                  </a:lnTo>
                </a:path>
              </a:pathLst>
            </a:custGeom>
            <a:noFill/>
            <a:ln w="6119" cap="flat">
              <a:solidFill>
                <a:srgbClr val="B20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98" name="フリーフォーム: 図形 97">
              <a:extLst>
                <a:ext uri="{FF2B5EF4-FFF2-40B4-BE49-F238E27FC236}">
                  <a16:creationId xmlns:a16="http://schemas.microsoft.com/office/drawing/2014/main" id="{6C04E441-A1F2-E242-83EA-341AA9BFA3F2}"/>
                </a:ext>
              </a:extLst>
            </p:cNvPr>
            <p:cNvSpPr/>
            <p:nvPr/>
          </p:nvSpPr>
          <p:spPr>
            <a:xfrm>
              <a:off x="4860253" y="781902"/>
              <a:ext cx="87897" cy="87889"/>
            </a:xfrm>
            <a:custGeom>
              <a:avLst/>
              <a:gdLst>
                <a:gd name="connsiteX0" fmla="*/ 0 w 42906"/>
                <a:gd name="connsiteY0" fmla="*/ 21452 h 42903"/>
                <a:gd name="connsiteX1" fmla="*/ 42906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452"/>
                  </a:moveTo>
                  <a:lnTo>
                    <a:pt x="42906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B20000">
                <a:alpha val="30000"/>
              </a:srgbClr>
            </a:solidFill>
            <a:ln w="6119" cap="flat">
              <a:solidFill>
                <a:srgbClr val="B20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99" name="フリーフォーム: 図形 98">
              <a:extLst>
                <a:ext uri="{FF2B5EF4-FFF2-40B4-BE49-F238E27FC236}">
                  <a16:creationId xmlns:a16="http://schemas.microsoft.com/office/drawing/2014/main" id="{E1E07C77-7115-CF9B-5CBB-2F9373416D76}"/>
                </a:ext>
              </a:extLst>
            </p:cNvPr>
            <p:cNvSpPr/>
            <p:nvPr/>
          </p:nvSpPr>
          <p:spPr>
            <a:xfrm>
              <a:off x="7757835" y="781902"/>
              <a:ext cx="87897" cy="87889"/>
            </a:xfrm>
            <a:custGeom>
              <a:avLst/>
              <a:gdLst>
                <a:gd name="connsiteX0" fmla="*/ 42906 w 42906"/>
                <a:gd name="connsiteY0" fmla="*/ 21452 h 42903"/>
                <a:gd name="connsiteX1" fmla="*/ 0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452"/>
                  </a:moveTo>
                  <a:lnTo>
                    <a:pt x="0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000">
                <a:alpha val="30000"/>
              </a:srgbClr>
            </a:solidFill>
            <a:ln w="6119" cap="flat">
              <a:solidFill>
                <a:srgbClr val="B20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100" name="グラフィックス 1">
              <a:extLst>
                <a:ext uri="{FF2B5EF4-FFF2-40B4-BE49-F238E27FC236}">
                  <a16:creationId xmlns:a16="http://schemas.microsoft.com/office/drawing/2014/main" id="{D5996FB0-010A-2CC4-457D-A6A5FAB5D0B0}"/>
                </a:ext>
              </a:extLst>
            </p:cNvPr>
            <p:cNvGrpSpPr/>
            <p:nvPr/>
          </p:nvGrpSpPr>
          <p:grpSpPr>
            <a:xfrm>
              <a:off x="4842674" y="537562"/>
              <a:ext cx="3013603" cy="275730"/>
              <a:chOff x="2204883" y="104434"/>
              <a:chExt cx="1471066" cy="134597"/>
            </a:xfrm>
          </p:grpSpPr>
          <p:sp>
            <p:nvSpPr>
              <p:cNvPr id="109" name="フリーフォーム: 図形 108">
                <a:extLst>
                  <a:ext uri="{FF2B5EF4-FFF2-40B4-BE49-F238E27FC236}">
                    <a16:creationId xmlns:a16="http://schemas.microsoft.com/office/drawing/2014/main" id="{E68826DB-3E50-A8A3-88B4-EE940127F164}"/>
                  </a:ext>
                </a:extLst>
              </p:cNvPr>
              <p:cNvSpPr/>
              <p:nvPr/>
            </p:nvSpPr>
            <p:spPr>
              <a:xfrm>
                <a:off x="2641790" y="153225"/>
                <a:ext cx="619073" cy="85806"/>
              </a:xfrm>
              <a:custGeom>
                <a:avLst/>
                <a:gdLst>
                  <a:gd name="connsiteX0" fmla="*/ 0 w 619073"/>
                  <a:gd name="connsiteY0" fmla="*/ 0 h 85806"/>
                  <a:gd name="connsiteX1" fmla="*/ 619074 w 619073"/>
                  <a:gd name="connsiteY1" fmla="*/ 0 h 85806"/>
                  <a:gd name="connsiteX2" fmla="*/ 619074 w 619073"/>
                  <a:gd name="connsiteY2" fmla="*/ 85806 h 85806"/>
                  <a:gd name="connsiteX3" fmla="*/ 0 w 619073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9073" h="85806">
                    <a:moveTo>
                      <a:pt x="0" y="0"/>
                    </a:moveTo>
                    <a:lnTo>
                      <a:pt x="619074" y="0"/>
                    </a:lnTo>
                    <a:lnTo>
                      <a:pt x="619074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10" name="テキスト ボックス 258098674">
                <a:extLst>
                  <a:ext uri="{FF2B5EF4-FFF2-40B4-BE49-F238E27FC236}">
                    <a16:creationId xmlns:a16="http://schemas.microsoft.com/office/drawing/2014/main" id="{125F8D4F-0FFF-5B61-474A-5F41512E2AB4}"/>
                  </a:ext>
                </a:extLst>
              </p:cNvPr>
              <p:cNvSpPr txBox="1"/>
              <p:nvPr/>
            </p:nvSpPr>
            <p:spPr>
              <a:xfrm>
                <a:off x="2204883" y="104434"/>
                <a:ext cx="1471066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ja-JP" altLang="en-US" sz="1050" kern="100" dirty="0">
                    <a:solidFill>
                      <a:srgbClr val="B20000"/>
                    </a:solidFill>
                    <a:latin typeface="游明朝" panose="02020400000000000000" pitchFamily="18" charset="-128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対象期間（受渡日）</a:t>
                </a:r>
                <a:endParaRPr lang="ja-JP" altLang="en-US" sz="1050" kern="100" dirty="0"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テキスト ボックス 258098675">
              <a:extLst>
                <a:ext uri="{FF2B5EF4-FFF2-40B4-BE49-F238E27FC236}">
                  <a16:creationId xmlns:a16="http://schemas.microsoft.com/office/drawing/2014/main" id="{228264D7-A156-130E-402B-D13B6A9E4EB7}"/>
                </a:ext>
              </a:extLst>
            </p:cNvPr>
            <p:cNvSpPr txBox="1"/>
            <p:nvPr/>
          </p:nvSpPr>
          <p:spPr>
            <a:xfrm>
              <a:off x="1827563" y="3031010"/>
              <a:ext cx="1519736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連系線運用マージン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2" name="フリーフォーム: 図形 101">
              <a:extLst>
                <a:ext uri="{FF2B5EF4-FFF2-40B4-BE49-F238E27FC236}">
                  <a16:creationId xmlns:a16="http://schemas.microsoft.com/office/drawing/2014/main" id="{95029FBE-1DB0-0DEE-E9B9-8E2834B9B85C}"/>
                </a:ext>
              </a:extLst>
            </p:cNvPr>
            <p:cNvSpPr/>
            <p:nvPr/>
          </p:nvSpPr>
          <p:spPr>
            <a:xfrm>
              <a:off x="6307429" y="8902431"/>
              <a:ext cx="4575535" cy="0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00CC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105" name="グラフィックス 1">
              <a:extLst>
                <a:ext uri="{FF2B5EF4-FFF2-40B4-BE49-F238E27FC236}">
                  <a16:creationId xmlns:a16="http://schemas.microsoft.com/office/drawing/2014/main" id="{995D7BC9-96E0-5B7F-F93F-43F534DA47AF}"/>
                </a:ext>
              </a:extLst>
            </p:cNvPr>
            <p:cNvGrpSpPr/>
            <p:nvPr/>
          </p:nvGrpSpPr>
          <p:grpSpPr>
            <a:xfrm>
              <a:off x="6336795" y="8610975"/>
              <a:ext cx="4520405" cy="266548"/>
              <a:chOff x="2941091" y="3701653"/>
              <a:chExt cx="2206599" cy="130115"/>
            </a:xfrm>
          </p:grpSpPr>
          <p:sp>
            <p:nvSpPr>
              <p:cNvPr id="107" name="フリーフォーム: 図形 106">
                <a:extLst>
                  <a:ext uri="{FF2B5EF4-FFF2-40B4-BE49-F238E27FC236}">
                    <a16:creationId xmlns:a16="http://schemas.microsoft.com/office/drawing/2014/main" id="{4C4187F6-1EC0-404C-6A78-E580C30EE3A3}"/>
                  </a:ext>
                </a:extLst>
              </p:cNvPr>
              <p:cNvSpPr/>
              <p:nvPr/>
            </p:nvSpPr>
            <p:spPr>
              <a:xfrm>
                <a:off x="3947361" y="3708050"/>
                <a:ext cx="214530" cy="85806"/>
              </a:xfrm>
              <a:custGeom>
                <a:avLst/>
                <a:gdLst>
                  <a:gd name="connsiteX0" fmla="*/ 0 w 214530"/>
                  <a:gd name="connsiteY0" fmla="*/ 0 h 85806"/>
                  <a:gd name="connsiteX1" fmla="*/ 214531 w 214530"/>
                  <a:gd name="connsiteY1" fmla="*/ 0 h 85806"/>
                  <a:gd name="connsiteX2" fmla="*/ 214531 w 214530"/>
                  <a:gd name="connsiteY2" fmla="*/ 85806 h 85806"/>
                  <a:gd name="connsiteX3" fmla="*/ 0 w 214530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30" h="85806">
                    <a:moveTo>
                      <a:pt x="0" y="0"/>
                    </a:moveTo>
                    <a:lnTo>
                      <a:pt x="214531" y="0"/>
                    </a:lnTo>
                    <a:lnTo>
                      <a:pt x="214531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08" name="テキスト ボックス 258098681">
                <a:extLst>
                  <a:ext uri="{FF2B5EF4-FFF2-40B4-BE49-F238E27FC236}">
                    <a16:creationId xmlns:a16="http://schemas.microsoft.com/office/drawing/2014/main" id="{6E8C1119-1DD8-AB63-CF8E-5D462C73CA46}"/>
                  </a:ext>
                </a:extLst>
              </p:cNvPr>
              <p:cNvSpPr txBox="1"/>
              <p:nvPr/>
            </p:nvSpPr>
            <p:spPr>
              <a:xfrm>
                <a:off x="2941091" y="3701653"/>
                <a:ext cx="2206599" cy="130115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ja-JP" altLang="en-US" sz="1050" kern="100" dirty="0">
                    <a:solidFill>
                      <a:srgbClr val="7030A0"/>
                    </a:solidFill>
                    <a:latin typeface="游明朝" panose="02020400000000000000" pitchFamily="18" charset="-128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策定値</a:t>
                </a:r>
                <a:endParaRPr lang="ja-JP" altLang="en-US" sz="1050" kern="100" dirty="0">
                  <a:solidFill>
                    <a:srgbClr val="7030A0"/>
                  </a:solidFill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テキスト ボックス 258098682">
              <a:extLst>
                <a:ext uri="{FF2B5EF4-FFF2-40B4-BE49-F238E27FC236}">
                  <a16:creationId xmlns:a16="http://schemas.microsoft.com/office/drawing/2014/main" id="{ABD7472B-ACD3-C1CF-FD60-902161CF2542}"/>
                </a:ext>
              </a:extLst>
            </p:cNvPr>
            <p:cNvSpPr txBox="1"/>
            <p:nvPr/>
          </p:nvSpPr>
          <p:spPr>
            <a:xfrm>
              <a:off x="4828611" y="8765284"/>
              <a:ext cx="1488317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連系線運用マージン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9" name="フリーフォーム: 図形 128">
              <a:extLst>
                <a:ext uri="{FF2B5EF4-FFF2-40B4-BE49-F238E27FC236}">
                  <a16:creationId xmlns:a16="http://schemas.microsoft.com/office/drawing/2014/main" id="{9AC0981E-418C-C24D-7AAF-72FF2A65F6FD}"/>
                </a:ext>
              </a:extLst>
            </p:cNvPr>
            <p:cNvSpPr/>
            <p:nvPr/>
          </p:nvSpPr>
          <p:spPr>
            <a:xfrm>
              <a:off x="4845812" y="4906143"/>
              <a:ext cx="3013603" cy="180000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大規模発電機起動停止計画固定</a:t>
              </a:r>
              <a:endParaRPr lang="ja-JP" altLang="en-US" sz="105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0" name="フリーフォーム: 図形 129">
              <a:extLst>
                <a:ext uri="{FF2B5EF4-FFF2-40B4-BE49-F238E27FC236}">
                  <a16:creationId xmlns:a16="http://schemas.microsoft.com/office/drawing/2014/main" id="{61F9FB5F-E4F2-1385-1E7F-673FC8852609}"/>
                </a:ext>
              </a:extLst>
            </p:cNvPr>
            <p:cNvSpPr/>
            <p:nvPr/>
          </p:nvSpPr>
          <p:spPr>
            <a:xfrm>
              <a:off x="6307457" y="7738129"/>
              <a:ext cx="1546219" cy="333781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大規模発電機起動停止計画固定</a:t>
              </a:r>
              <a:endParaRPr lang="ja-JP" altLang="en-US" sz="105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1" name="テキスト ボックス 258098682">
              <a:extLst>
                <a:ext uri="{FF2B5EF4-FFF2-40B4-BE49-F238E27FC236}">
                  <a16:creationId xmlns:a16="http://schemas.microsoft.com/office/drawing/2014/main" id="{50BC606F-31EB-CDDC-A98A-42FD3F7319EF}"/>
                </a:ext>
              </a:extLst>
            </p:cNvPr>
            <p:cNvSpPr txBox="1"/>
            <p:nvPr/>
          </p:nvSpPr>
          <p:spPr>
            <a:xfrm>
              <a:off x="4858602" y="9317990"/>
              <a:ext cx="1473170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latin typeface="ＭＳ ゴシック" panose="020B0609070205080204" pitchFamily="49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三次調整力</a:t>
              </a:r>
            </a:p>
          </p:txBody>
        </p:sp>
        <p:sp>
          <p:nvSpPr>
            <p:cNvPr id="133" name="フリーフォーム: 図形 132">
              <a:extLst>
                <a:ext uri="{FF2B5EF4-FFF2-40B4-BE49-F238E27FC236}">
                  <a16:creationId xmlns:a16="http://schemas.microsoft.com/office/drawing/2014/main" id="{5DEB4AD3-552D-8DC2-665E-DAEF3ACB7AFF}"/>
                </a:ext>
              </a:extLst>
            </p:cNvPr>
            <p:cNvSpPr/>
            <p:nvPr/>
          </p:nvSpPr>
          <p:spPr>
            <a:xfrm>
              <a:off x="6314557" y="9500359"/>
              <a:ext cx="4574150" cy="0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41" name="テキスト ボックス 258098682">
              <a:extLst>
                <a:ext uri="{FF2B5EF4-FFF2-40B4-BE49-F238E27FC236}">
                  <a16:creationId xmlns:a16="http://schemas.microsoft.com/office/drawing/2014/main" id="{847A84AF-8677-922D-B1B7-AA1AEA6100AF}"/>
                </a:ext>
              </a:extLst>
            </p:cNvPr>
            <p:cNvSpPr txBox="1"/>
            <p:nvPr/>
          </p:nvSpPr>
          <p:spPr>
            <a:xfrm>
              <a:off x="3357494" y="6317308"/>
              <a:ext cx="1488317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latin typeface="ＭＳ ゴシック" panose="020B0609070205080204" pitchFamily="49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必要三次調整力</a:t>
              </a:r>
            </a:p>
          </p:txBody>
        </p:sp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E0675373-380A-8D0E-29E8-A3B0548118B4}"/>
                </a:ext>
              </a:extLst>
            </p:cNvPr>
            <p:cNvSpPr/>
            <p:nvPr/>
          </p:nvSpPr>
          <p:spPr>
            <a:xfrm>
              <a:off x="4841168" y="6480168"/>
              <a:ext cx="3026915" cy="0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7A6FEB0D-3CAE-A3BE-2307-31185C4EB275}"/>
                </a:ext>
              </a:extLst>
            </p:cNvPr>
            <p:cNvSpPr/>
            <p:nvPr/>
          </p:nvSpPr>
          <p:spPr>
            <a:xfrm>
              <a:off x="3618888" y="8001747"/>
              <a:ext cx="87897" cy="87889"/>
            </a:xfrm>
            <a:custGeom>
              <a:avLst/>
              <a:gdLst>
                <a:gd name="connsiteX0" fmla="*/ 0 w 42906"/>
                <a:gd name="connsiteY0" fmla="*/ 21513 h 42903"/>
                <a:gd name="connsiteX1" fmla="*/ 42845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513"/>
                  </a:moveTo>
                  <a:lnTo>
                    <a:pt x="42845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0070C0">
                <a:alpha val="30000"/>
              </a:srgbClr>
            </a:solidFill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44" name="フリーフォーム: 図形 143">
              <a:extLst>
                <a:ext uri="{FF2B5EF4-FFF2-40B4-BE49-F238E27FC236}">
                  <a16:creationId xmlns:a16="http://schemas.microsoft.com/office/drawing/2014/main" id="{AE368F10-D350-3A3B-5893-520C1683CC73}"/>
                </a:ext>
              </a:extLst>
            </p:cNvPr>
            <p:cNvSpPr/>
            <p:nvPr/>
          </p:nvSpPr>
          <p:spPr>
            <a:xfrm>
              <a:off x="8023271" y="7996851"/>
              <a:ext cx="87897" cy="87889"/>
            </a:xfrm>
            <a:custGeom>
              <a:avLst/>
              <a:gdLst>
                <a:gd name="connsiteX0" fmla="*/ 42906 w 42906"/>
                <a:gd name="connsiteY0" fmla="*/ 21390 h 42903"/>
                <a:gd name="connsiteX1" fmla="*/ 61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390"/>
                  </a:moveTo>
                  <a:lnTo>
                    <a:pt x="61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30000"/>
              </a:srgbClr>
            </a:solidFill>
            <a:ln w="6119" cap="flat">
              <a:solidFill>
                <a:schemeClr val="accent5">
                  <a:alpha val="30000"/>
                </a:scheme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45" name="テキスト ボックス 258098681">
              <a:extLst>
                <a:ext uri="{FF2B5EF4-FFF2-40B4-BE49-F238E27FC236}">
                  <a16:creationId xmlns:a16="http://schemas.microsoft.com/office/drawing/2014/main" id="{C505A822-18E3-A146-A78A-F5F2008AF6FE}"/>
                </a:ext>
              </a:extLst>
            </p:cNvPr>
            <p:cNvSpPr txBox="1"/>
            <p:nvPr/>
          </p:nvSpPr>
          <p:spPr>
            <a:xfrm>
              <a:off x="4843564" y="6201928"/>
              <a:ext cx="3010112" cy="266548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70C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調整力として使用</a:t>
              </a:r>
            </a:p>
          </p:txBody>
        </p:sp>
        <p:sp>
          <p:nvSpPr>
            <p:cNvPr id="146" name="テキスト ボックス 258098682">
              <a:extLst>
                <a:ext uri="{FF2B5EF4-FFF2-40B4-BE49-F238E27FC236}">
                  <a16:creationId xmlns:a16="http://schemas.microsoft.com/office/drawing/2014/main" id="{B5DFBF3C-856A-3BB2-537C-6657DF01D7F0}"/>
                </a:ext>
              </a:extLst>
            </p:cNvPr>
            <p:cNvSpPr txBox="1"/>
            <p:nvPr/>
          </p:nvSpPr>
          <p:spPr>
            <a:xfrm>
              <a:off x="1852251" y="3528369"/>
              <a:ext cx="1488317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latin typeface="ＭＳ ゴシック" panose="020B0609070205080204" pitchFamily="49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三次調整力</a:t>
              </a:r>
            </a:p>
          </p:txBody>
        </p:sp>
        <p:sp>
          <p:nvSpPr>
            <p:cNvPr id="147" name="テキスト ボックス 258098681">
              <a:extLst>
                <a:ext uri="{FF2B5EF4-FFF2-40B4-BE49-F238E27FC236}">
                  <a16:creationId xmlns:a16="http://schemas.microsoft.com/office/drawing/2014/main" id="{77D68F11-3D50-88A9-8429-E63CF920180E}"/>
                </a:ext>
              </a:extLst>
            </p:cNvPr>
            <p:cNvSpPr txBox="1"/>
            <p:nvPr/>
          </p:nvSpPr>
          <p:spPr>
            <a:xfrm>
              <a:off x="3340568" y="3349069"/>
              <a:ext cx="4506468" cy="266548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70C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必要量を確保</a:t>
              </a:r>
            </a:p>
          </p:txBody>
        </p:sp>
        <p:sp>
          <p:nvSpPr>
            <p:cNvPr id="150" name="フリーフォーム: 図形 149">
              <a:extLst>
                <a:ext uri="{FF2B5EF4-FFF2-40B4-BE49-F238E27FC236}">
                  <a16:creationId xmlns:a16="http://schemas.microsoft.com/office/drawing/2014/main" id="{1866F700-9481-F222-4C9B-A5218DD9D76E}"/>
                </a:ext>
              </a:extLst>
            </p:cNvPr>
            <p:cNvSpPr/>
            <p:nvPr/>
          </p:nvSpPr>
          <p:spPr>
            <a:xfrm>
              <a:off x="7864027" y="5084952"/>
              <a:ext cx="0" cy="2664738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51" name="フリーフォーム: 図形 150">
              <a:extLst>
                <a:ext uri="{FF2B5EF4-FFF2-40B4-BE49-F238E27FC236}">
                  <a16:creationId xmlns:a16="http://schemas.microsoft.com/office/drawing/2014/main" id="{8336D2C8-8802-EB20-1197-9CB7F045A1A9}"/>
                </a:ext>
              </a:extLst>
            </p:cNvPr>
            <p:cNvSpPr/>
            <p:nvPr/>
          </p:nvSpPr>
          <p:spPr>
            <a:xfrm flipH="1">
              <a:off x="3343803" y="5084952"/>
              <a:ext cx="0" cy="2118421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A37C9275-D2F6-54FF-8CE0-2F914E4DDBC4}"/>
                </a:ext>
              </a:extLst>
            </p:cNvPr>
            <p:cNvSpPr/>
            <p:nvPr/>
          </p:nvSpPr>
          <p:spPr>
            <a:xfrm flipV="1">
              <a:off x="3335327" y="3662476"/>
              <a:ext cx="4516950" cy="0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</p:grpSp>
    </p:spTree>
    <p:extLst>
      <p:ext uri="{BB962C8B-B14F-4D97-AF65-F5344CB8AC3E}">
        <p14:creationId xmlns:p14="http://schemas.microsoft.com/office/powerpoint/2010/main" val="177709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511</TotalTime>
  <Words>168</Words>
  <Application>Microsoft Office PowerPoint</Application>
  <PresentationFormat>ユーザー設定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ゴシック</vt:lpstr>
      <vt:lpstr>游明朝</vt:lpstr>
      <vt:lpstr>Arial</vt:lpstr>
      <vt:lpstr>Calibri</vt:lpstr>
      <vt:lpstr>Calibri Light</vt:lpstr>
      <vt:lpstr>Helvetica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勇介 真鍋</dc:creator>
  <cp:lastModifiedBy>勇介</cp:lastModifiedBy>
  <cp:revision>1</cp:revision>
  <dcterms:created xsi:type="dcterms:W3CDTF">2023-05-17T06:47:27Z</dcterms:created>
  <dcterms:modified xsi:type="dcterms:W3CDTF">2023-06-01T08:38:56Z</dcterms:modified>
</cp:coreProperties>
</file>