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55D8D-3439-4263-8E9B-74B8561318CD}" v="45" dt="2023-08-09T07:49:48.976"/>
    <p1510:client id="{9B9CA33D-2B45-4247-8981-BBE8F4F3CC37}" v="181" dt="2023-08-09T08:36:08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718" y="114"/>
      </p:cViewPr>
      <p:guideLst>
        <p:guide orient="horz" pos="3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介" userId="6dbd1875255fc623" providerId="LiveId" clId="{50455D8D-3439-4263-8E9B-74B8561318CD}"/>
    <pc:docChg chg="undo custSel addSld delSld modSld">
      <pc:chgData name="勇介" userId="6dbd1875255fc623" providerId="LiveId" clId="{50455D8D-3439-4263-8E9B-74B8561318CD}" dt="2023-08-09T07:55:21.723" v="822" actId="12788"/>
      <pc:docMkLst>
        <pc:docMk/>
      </pc:docMkLst>
      <pc:sldChg chg="delSp del mod">
        <pc:chgData name="勇介" userId="6dbd1875255fc623" providerId="LiveId" clId="{50455D8D-3439-4263-8E9B-74B8561318CD}" dt="2023-08-09T07:21:14.467" v="4" actId="47"/>
        <pc:sldMkLst>
          <pc:docMk/>
          <pc:sldMk cId="1777097711" sldId="257"/>
        </pc:sldMkLst>
        <pc:grpChg chg="del">
          <ac:chgData name="勇介" userId="6dbd1875255fc623" providerId="LiveId" clId="{50455D8D-3439-4263-8E9B-74B8561318CD}" dt="2023-08-09T07:21:07.025" v="1" actId="478"/>
          <ac:grpSpMkLst>
            <pc:docMk/>
            <pc:sldMk cId="1777097711" sldId="257"/>
            <ac:grpSpMk id="3" creationId="{2BA7B35E-8B58-2FAC-101F-FE4199FB82E2}"/>
          </ac:grpSpMkLst>
        </pc:grpChg>
      </pc:sldChg>
      <pc:sldChg chg="delSp del mod">
        <pc:chgData name="勇介" userId="6dbd1875255fc623" providerId="LiveId" clId="{50455D8D-3439-4263-8E9B-74B8561318CD}" dt="2023-08-09T07:21:13.354" v="3" actId="47"/>
        <pc:sldMkLst>
          <pc:docMk/>
          <pc:sldMk cId="3297165260" sldId="258"/>
        </pc:sldMkLst>
        <pc:grpChg chg="del">
          <ac:chgData name="勇介" userId="6dbd1875255fc623" providerId="LiveId" clId="{50455D8D-3439-4263-8E9B-74B8561318CD}" dt="2023-08-09T07:21:11.462" v="2" actId="478"/>
          <ac:grpSpMkLst>
            <pc:docMk/>
            <pc:sldMk cId="3297165260" sldId="258"/>
            <ac:grpSpMk id="48" creationId="{33CFF42C-310F-AFF9-C2F2-A70CB7E0306B}"/>
          </ac:grpSpMkLst>
        </pc:grpChg>
      </pc:sldChg>
      <pc:sldChg chg="addSp delSp modSp new mod">
        <pc:chgData name="勇介" userId="6dbd1875255fc623" providerId="LiveId" clId="{50455D8D-3439-4263-8E9B-74B8561318CD}" dt="2023-08-09T07:32:40.769" v="61" actId="164"/>
        <pc:sldMkLst>
          <pc:docMk/>
          <pc:sldMk cId="1155929511" sldId="259"/>
        </pc:sldMkLst>
        <pc:spChg chg="del">
          <ac:chgData name="勇介" userId="6dbd1875255fc623" providerId="LiveId" clId="{50455D8D-3439-4263-8E9B-74B8561318CD}" dt="2023-08-09T07:21:17.621" v="5" actId="478"/>
          <ac:spMkLst>
            <pc:docMk/>
            <pc:sldMk cId="1155929511" sldId="259"/>
            <ac:spMk id="2" creationId="{911942FB-0825-7693-5D14-D83601D3DF0B}"/>
          </ac:spMkLst>
        </pc:spChg>
        <pc:spChg chg="del">
          <ac:chgData name="勇介" userId="6dbd1875255fc623" providerId="LiveId" clId="{50455D8D-3439-4263-8E9B-74B8561318CD}" dt="2023-08-09T07:21:20.724" v="6" actId="478"/>
          <ac:spMkLst>
            <pc:docMk/>
            <pc:sldMk cId="1155929511" sldId="259"/>
            <ac:spMk id="3" creationId="{360752AC-F567-5606-B883-3AF80826EB2E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4" creationId="{6D89CD4A-B139-7485-CA2F-62FA847AEB90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5" creationId="{19596F5C-4CED-0F87-DACF-0AABAB2FD1A4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6" creationId="{946157A1-54F2-6624-69EA-2F391CBBC6AC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7" creationId="{011A72B6-998B-768E-3298-A32D05BD2761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8" creationId="{200FFA04-C56B-EF82-99D9-360E61275EC4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9" creationId="{DF1166AB-9061-59CC-15F1-A82859F096D0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0" creationId="{2EA60686-0866-1337-2243-2C6963B86614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1" creationId="{453F6B72-2A77-941A-7DAF-B7DC1418ED43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2" creationId="{7685EFA4-BE08-F5D8-C3B5-18027893089B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3" creationId="{4E486B26-532F-B054-E0E2-E2859A2C4718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4" creationId="{B486DF28-225B-7B96-CDF7-EBC8D8FB77EE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5" creationId="{C60EFDA7-517F-9275-1B8E-F857196B2B8B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6" creationId="{92FC0894-C2B4-3BA5-D14A-CDA19EE0556D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7" creationId="{0B905B6A-C4E3-267B-877C-5036530BF9FF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1" creationId="{6E285F3F-ACF4-907E-9A1B-7DD1CC631AB9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2" creationId="{8BE0409A-0C38-C7A4-7F73-8FD05934D913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3" creationId="{237BDD42-B604-D457-0D86-71AD428672BC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4" creationId="{2654DD40-77CA-7BF8-897B-A0EECE21C0ED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6" creationId="{1AF2D506-181D-A049-D5D4-7DBA2031928C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7" creationId="{8C3BF4B9-76AE-3906-93D8-8137248995AD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8" creationId="{63A154DF-0C75-8366-0300-F8B8818C49DB}"/>
          </ac:spMkLst>
        </pc:spChg>
        <pc:grpChg chg="add mod">
          <ac:chgData name="勇介" userId="6dbd1875255fc623" providerId="LiveId" clId="{50455D8D-3439-4263-8E9B-74B8561318CD}" dt="2023-08-09T07:32:40.769" v="61" actId="164"/>
          <ac:grpSpMkLst>
            <pc:docMk/>
            <pc:sldMk cId="1155929511" sldId="259"/>
            <ac:grpSpMk id="29" creationId="{FF35A285-6CF8-D5B8-9712-C9AD5AA7FEF5}"/>
          </ac:grpSpMkLst>
        </pc:grpChg>
        <pc:cxnChg chg="add mod">
          <ac:chgData name="勇介" userId="6dbd1875255fc623" providerId="LiveId" clId="{50455D8D-3439-4263-8E9B-74B8561318CD}" dt="2023-08-09T07:32:40.769" v="61" actId="164"/>
          <ac:cxnSpMkLst>
            <pc:docMk/>
            <pc:sldMk cId="1155929511" sldId="259"/>
            <ac:cxnSpMk id="18" creationId="{F8A3157E-DA0F-05F4-BB68-372EB86A4118}"/>
          </ac:cxnSpMkLst>
        </pc:cxnChg>
        <pc:cxnChg chg="add mod">
          <ac:chgData name="勇介" userId="6dbd1875255fc623" providerId="LiveId" clId="{50455D8D-3439-4263-8E9B-74B8561318CD}" dt="2023-08-09T07:32:40.769" v="61" actId="164"/>
          <ac:cxnSpMkLst>
            <pc:docMk/>
            <pc:sldMk cId="1155929511" sldId="259"/>
            <ac:cxnSpMk id="19" creationId="{505C635D-2DDC-CE27-51B3-0C444BB6801B}"/>
          </ac:cxnSpMkLst>
        </pc:cxnChg>
        <pc:cxnChg chg="add mod">
          <ac:chgData name="勇介" userId="6dbd1875255fc623" providerId="LiveId" clId="{50455D8D-3439-4263-8E9B-74B8561318CD}" dt="2023-08-09T07:32:40.769" v="61" actId="164"/>
          <ac:cxnSpMkLst>
            <pc:docMk/>
            <pc:sldMk cId="1155929511" sldId="259"/>
            <ac:cxnSpMk id="20" creationId="{5FBC15D1-2403-15F1-D659-121578255468}"/>
          </ac:cxnSpMkLst>
        </pc:cxnChg>
        <pc:cxnChg chg="add mod">
          <ac:chgData name="勇介" userId="6dbd1875255fc623" providerId="LiveId" clId="{50455D8D-3439-4263-8E9B-74B8561318CD}" dt="2023-08-09T07:32:40.769" v="61" actId="164"/>
          <ac:cxnSpMkLst>
            <pc:docMk/>
            <pc:sldMk cId="1155929511" sldId="259"/>
            <ac:cxnSpMk id="25" creationId="{7C2B0AE5-9FF0-805C-1D63-93AD190227B6}"/>
          </ac:cxnSpMkLst>
        </pc:cxnChg>
      </pc:sldChg>
      <pc:sldChg chg="addSp delSp modSp new mod">
        <pc:chgData name="勇介" userId="6dbd1875255fc623" providerId="LiveId" clId="{50455D8D-3439-4263-8E9B-74B8561318CD}" dt="2023-08-09T07:55:05.929" v="820" actId="12788"/>
        <pc:sldMkLst>
          <pc:docMk/>
          <pc:sldMk cId="1855334477" sldId="260"/>
        </pc:sldMkLst>
        <pc:spChg chg="del">
          <ac:chgData name="勇介" userId="6dbd1875255fc623" providerId="LiveId" clId="{50455D8D-3439-4263-8E9B-74B8561318CD}" dt="2023-08-09T07:32:52.009" v="63" actId="478"/>
          <ac:spMkLst>
            <pc:docMk/>
            <pc:sldMk cId="1855334477" sldId="260"/>
            <ac:spMk id="2" creationId="{1826DDDE-E3D3-C026-F723-D5281B9B7779}"/>
          </ac:spMkLst>
        </pc:spChg>
        <pc:spChg chg="del">
          <ac:chgData name="勇介" userId="6dbd1875255fc623" providerId="LiveId" clId="{50455D8D-3439-4263-8E9B-74B8561318CD}" dt="2023-08-09T07:32:52.009" v="63" actId="478"/>
          <ac:spMkLst>
            <pc:docMk/>
            <pc:sldMk cId="1855334477" sldId="260"/>
            <ac:spMk id="3" creationId="{8E16191D-F9EF-CC03-5786-A89CD6B73556}"/>
          </ac:spMkLst>
        </pc:spChg>
        <pc:spChg chg="add mod">
          <ac:chgData name="勇介" userId="6dbd1875255fc623" providerId="LiveId" clId="{50455D8D-3439-4263-8E9B-74B8561318CD}" dt="2023-08-09T07:55:05.929" v="820" actId="12788"/>
          <ac:spMkLst>
            <pc:docMk/>
            <pc:sldMk cId="1855334477" sldId="260"/>
            <ac:spMk id="4" creationId="{0C98B471-BCF7-ACE1-9DC5-A62B3AAFC485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5" creationId="{757AD561-CB36-AFC7-17B1-3216CD1BAD09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6" creationId="{410667D1-2D01-C64A-99D1-C0DC6358F78E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8" creationId="{E93BDFE9-83D0-96F0-0515-865AFAC397A3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9" creationId="{2AC05AF8-5685-C028-EEE9-29F849FE2CD5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0" creationId="{D588F930-1F6A-A4D7-D050-30DB650DF81E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2" creationId="{168C1F6B-FBD0-BDD5-9221-D61E3A598C1A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3" creationId="{A1799B95-2357-DBAA-55EE-FE80A755A9DE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4" creationId="{7CF19FB0-79BC-2FB8-F98E-B2779B0936A2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5" creationId="{B7652DD5-4029-2D1E-D819-EBEC32546ADD}"/>
          </ac:spMkLst>
        </pc:spChg>
        <pc:spChg chg="add mod">
          <ac:chgData name="勇介" userId="6dbd1875255fc623" providerId="LiveId" clId="{50455D8D-3439-4263-8E9B-74B8561318CD}" dt="2023-08-09T07:55:05.929" v="820" actId="12788"/>
          <ac:spMkLst>
            <pc:docMk/>
            <pc:sldMk cId="1855334477" sldId="260"/>
            <ac:spMk id="17" creationId="{986EBCE0-CAF8-305D-7B3E-63FC38180889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9" creationId="{A1625B8F-6DCA-A0FA-EBBF-53107F3C02B9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20" creationId="{57FE90F0-C140-C89A-AE9B-B3E625ECC454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21" creationId="{B1C3A004-5DFE-7B9D-BB01-D613FC93AFCB}"/>
          </ac:spMkLst>
        </pc:spChg>
        <pc:spChg chg="add mod">
          <ac:chgData name="勇介" userId="6dbd1875255fc623" providerId="LiveId" clId="{50455D8D-3439-4263-8E9B-74B8561318CD}" dt="2023-08-09T07:54:59.913" v="819" actId="12788"/>
          <ac:spMkLst>
            <pc:docMk/>
            <pc:sldMk cId="1855334477" sldId="260"/>
            <ac:spMk id="22" creationId="{A51E529C-2030-B9B8-81B1-1AC970EB177F}"/>
          </ac:spMkLst>
        </pc:spChg>
        <pc:spChg chg="add mod">
          <ac:chgData name="勇介" userId="6dbd1875255fc623" providerId="LiveId" clId="{50455D8D-3439-4263-8E9B-74B8561318CD}" dt="2023-08-09T07:54:59.913" v="819" actId="12788"/>
          <ac:spMkLst>
            <pc:docMk/>
            <pc:sldMk cId="1855334477" sldId="260"/>
            <ac:spMk id="26" creationId="{817F5096-6E57-B69C-31C6-957AA09ECE67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27" creationId="{C0E4B41B-86CF-6ADF-1D93-EB2A9122AFAC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28" creationId="{254C8EDF-F16E-10B8-B7B0-20FEB96E3B94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30" creationId="{4E543772-D0C4-D62A-EAB8-34D88A7498F4}"/>
          </ac:spMkLst>
        </pc:spChg>
        <pc:grpChg chg="add mod">
          <ac:chgData name="勇介" userId="6dbd1875255fc623" providerId="LiveId" clId="{50455D8D-3439-4263-8E9B-74B8561318CD}" dt="2023-08-09T07:48:23.270" v="728" actId="164"/>
          <ac:grpSpMkLst>
            <pc:docMk/>
            <pc:sldMk cId="1855334477" sldId="260"/>
            <ac:grpSpMk id="31" creationId="{9A92BBCC-3F41-1B30-FB3C-13ADD7DC1348}"/>
          </ac:grpSpMkLst>
        </pc:grpChg>
        <pc:cxnChg chg="add mod">
          <ac:chgData name="勇介" userId="6dbd1875255fc623" providerId="LiveId" clId="{50455D8D-3439-4263-8E9B-74B8561318CD}" dt="2023-08-09T07:48:23.270" v="728" actId="164"/>
          <ac:cxnSpMkLst>
            <pc:docMk/>
            <pc:sldMk cId="1855334477" sldId="260"/>
            <ac:cxnSpMk id="7" creationId="{1EE10A32-7B6F-2083-5B74-3661E18EE170}"/>
          </ac:cxnSpMkLst>
        </pc:cxnChg>
        <pc:cxnChg chg="add mod">
          <ac:chgData name="勇介" userId="6dbd1875255fc623" providerId="LiveId" clId="{50455D8D-3439-4263-8E9B-74B8561318CD}" dt="2023-08-09T07:48:23.270" v="728" actId="164"/>
          <ac:cxnSpMkLst>
            <pc:docMk/>
            <pc:sldMk cId="1855334477" sldId="260"/>
            <ac:cxnSpMk id="11" creationId="{391978E0-5672-4119-790C-91B06FD694A5}"/>
          </ac:cxnSpMkLst>
        </pc:cxnChg>
        <pc:cxnChg chg="add mod">
          <ac:chgData name="勇介" userId="6dbd1875255fc623" providerId="LiveId" clId="{50455D8D-3439-4263-8E9B-74B8561318CD}" dt="2023-08-09T07:48:23.270" v="728" actId="164"/>
          <ac:cxnSpMkLst>
            <pc:docMk/>
            <pc:sldMk cId="1855334477" sldId="260"/>
            <ac:cxnSpMk id="16" creationId="{E773DC0A-B7AC-DFF5-7526-C2E295B11AE2}"/>
          </ac:cxnSpMkLst>
        </pc:cxnChg>
        <pc:cxnChg chg="add mod">
          <ac:chgData name="勇介" userId="6dbd1875255fc623" providerId="LiveId" clId="{50455D8D-3439-4263-8E9B-74B8561318CD}" dt="2023-08-09T07:48:23.270" v="728" actId="164"/>
          <ac:cxnSpMkLst>
            <pc:docMk/>
            <pc:sldMk cId="1855334477" sldId="260"/>
            <ac:cxnSpMk id="18" creationId="{137AE7B0-B733-8F0A-E985-BDAECC508DDE}"/>
          </ac:cxnSpMkLst>
        </pc:cxnChg>
      </pc:sldChg>
      <pc:sldChg chg="modSp add mod">
        <pc:chgData name="勇介" userId="6dbd1875255fc623" providerId="LiveId" clId="{50455D8D-3439-4263-8E9B-74B8561318CD}" dt="2023-08-09T07:55:21.723" v="822" actId="12788"/>
        <pc:sldMkLst>
          <pc:docMk/>
          <pc:sldMk cId="1755173476" sldId="261"/>
        </pc:sldMkLst>
        <pc:spChg chg="mod">
          <ac:chgData name="勇介" userId="6dbd1875255fc623" providerId="LiveId" clId="{50455D8D-3439-4263-8E9B-74B8561318CD}" dt="2023-08-09T07:55:21.723" v="822" actId="12788"/>
          <ac:spMkLst>
            <pc:docMk/>
            <pc:sldMk cId="1755173476" sldId="261"/>
            <ac:spMk id="4" creationId="{0C98B471-BCF7-ACE1-9DC5-A62B3AAFC485}"/>
          </ac:spMkLst>
        </pc:spChg>
        <pc:spChg chg="mod">
          <ac:chgData name="勇介" userId="6dbd1875255fc623" providerId="LiveId" clId="{50455D8D-3439-4263-8E9B-74B8561318CD}" dt="2023-08-09T07:48:42.340" v="731" actId="1076"/>
          <ac:spMkLst>
            <pc:docMk/>
            <pc:sldMk cId="1755173476" sldId="261"/>
            <ac:spMk id="8" creationId="{E93BDFE9-83D0-96F0-0515-865AFAC397A3}"/>
          </ac:spMkLst>
        </pc:spChg>
        <pc:spChg chg="mod">
          <ac:chgData name="勇介" userId="6dbd1875255fc623" providerId="LiveId" clId="{50455D8D-3439-4263-8E9B-74B8561318CD}" dt="2023-08-09T07:49:48.974" v="818"/>
          <ac:spMkLst>
            <pc:docMk/>
            <pc:sldMk cId="1755173476" sldId="261"/>
            <ac:spMk id="12" creationId="{168C1F6B-FBD0-BDD5-9221-D61E3A598C1A}"/>
          </ac:spMkLst>
        </pc:spChg>
        <pc:spChg chg="mod">
          <ac:chgData name="勇介" userId="6dbd1875255fc623" providerId="LiveId" clId="{50455D8D-3439-4263-8E9B-74B8561318CD}" dt="2023-08-09T07:49:38.180" v="796"/>
          <ac:spMkLst>
            <pc:docMk/>
            <pc:sldMk cId="1755173476" sldId="261"/>
            <ac:spMk id="13" creationId="{A1799B95-2357-DBAA-55EE-FE80A755A9DE}"/>
          </ac:spMkLst>
        </pc:spChg>
        <pc:spChg chg="mod">
          <ac:chgData name="勇介" userId="6dbd1875255fc623" providerId="LiveId" clId="{50455D8D-3439-4263-8E9B-74B8561318CD}" dt="2023-08-09T07:55:21.723" v="822" actId="12788"/>
          <ac:spMkLst>
            <pc:docMk/>
            <pc:sldMk cId="1755173476" sldId="261"/>
            <ac:spMk id="17" creationId="{986EBCE0-CAF8-305D-7B3E-63FC38180889}"/>
          </ac:spMkLst>
        </pc:spChg>
        <pc:spChg chg="mod">
          <ac:chgData name="勇介" userId="6dbd1875255fc623" providerId="LiveId" clId="{50455D8D-3439-4263-8E9B-74B8561318CD}" dt="2023-08-09T07:49:27.069" v="771"/>
          <ac:spMkLst>
            <pc:docMk/>
            <pc:sldMk cId="1755173476" sldId="261"/>
            <ac:spMk id="19" creationId="{A1625B8F-6DCA-A0FA-EBBF-53107F3C02B9}"/>
          </ac:spMkLst>
        </pc:spChg>
        <pc:spChg chg="mod">
          <ac:chgData name="勇介" userId="6dbd1875255fc623" providerId="LiveId" clId="{50455D8D-3439-4263-8E9B-74B8561318CD}" dt="2023-08-09T07:55:15.099" v="821" actId="12788"/>
          <ac:spMkLst>
            <pc:docMk/>
            <pc:sldMk cId="1755173476" sldId="261"/>
            <ac:spMk id="22" creationId="{A51E529C-2030-B9B8-81B1-1AC970EB177F}"/>
          </ac:spMkLst>
        </pc:spChg>
        <pc:spChg chg="mod">
          <ac:chgData name="勇介" userId="6dbd1875255fc623" providerId="LiveId" clId="{50455D8D-3439-4263-8E9B-74B8561318CD}" dt="2023-08-09T07:55:15.099" v="821" actId="12788"/>
          <ac:spMkLst>
            <pc:docMk/>
            <pc:sldMk cId="1755173476" sldId="261"/>
            <ac:spMk id="26" creationId="{817F5096-6E57-B69C-31C6-957AA09ECE67}"/>
          </ac:spMkLst>
        </pc:spChg>
        <pc:cxnChg chg="mod">
          <ac:chgData name="勇介" userId="6dbd1875255fc623" providerId="LiveId" clId="{50455D8D-3439-4263-8E9B-74B8561318CD}" dt="2023-08-09T07:48:44.930" v="732" actId="1076"/>
          <ac:cxnSpMkLst>
            <pc:docMk/>
            <pc:sldMk cId="1755173476" sldId="261"/>
            <ac:cxnSpMk id="18" creationId="{137AE7B0-B733-8F0A-E985-BDAECC508DDE}"/>
          </ac:cxnSpMkLst>
        </pc:cxnChg>
      </pc:sldChg>
    </pc:docChg>
  </pc:docChgLst>
  <pc:docChgLst>
    <pc:chgData name="勇介" userId="6dbd1875255fc623" providerId="LiveId" clId="{6A907A80-33DB-475F-92C5-5B5577A5C1F4}"/>
    <pc:docChg chg="undo redo custSel addSld modSld sldOrd">
      <pc:chgData name="勇介" userId="6dbd1875255fc623" providerId="LiveId" clId="{6A907A80-33DB-475F-92C5-5B5577A5C1F4}" dt="2023-06-01T08:38:47.571" v="341" actId="20577"/>
      <pc:docMkLst>
        <pc:docMk/>
      </pc:docMkLst>
      <pc:sldChg chg="addSp delSp modSp mod">
        <pc:chgData name="勇介" userId="6dbd1875255fc623" providerId="LiveId" clId="{6A907A80-33DB-475F-92C5-5B5577A5C1F4}" dt="2023-06-01T08:38:47.571" v="341" actId="20577"/>
        <pc:sldMkLst>
          <pc:docMk/>
          <pc:sldMk cId="1777097711" sldId="257"/>
        </pc:sldMkLst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" creationId="{A37C9275-D2F6-54FF-8CE0-2F914E4DDBC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" creationId="{761919E9-E742-420E-B2FD-F7465B95218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" creationId="{539ECD76-65CE-FEFA-1563-A6A5A340E7A1}"/>
          </ac:spMkLst>
        </pc:spChg>
        <pc:spChg chg="add del">
          <ac:chgData name="勇介" userId="6dbd1875255fc623" providerId="LiveId" clId="{6A907A80-33DB-475F-92C5-5B5577A5C1F4}" dt="2023-06-01T08:38:34.824" v="325" actId="22"/>
          <ac:spMkLst>
            <pc:docMk/>
            <pc:sldMk cId="1777097711" sldId="257"/>
            <ac:spMk id="7" creationId="{A08BE89F-DE2B-F9A5-3AD3-2EEE78DFFD6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" creationId="{55BFC914-3250-BD87-84CB-ACF406A5C49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" creationId="{12289816-C717-C9A3-40EB-75D39DA732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" creationId="{A1F880C2-680C-1FB0-9B00-EDD455B9D9B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" creationId="{75E4C988-ECBA-70B7-24AE-1172FA0307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" creationId="{AD4D2064-D3D6-3DA1-1389-08A03907CCF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" creationId="{83439B7C-C1E0-9621-BE75-BE65710320D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" creationId="{DA2DA641-EC2D-6CD5-94B6-E6F31B8AD6B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6" creationId="{A5C73040-7C01-D329-A96F-6B185FBE372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7" creationId="{E8685F65-A7BA-7026-DE61-06B51D5520B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8" creationId="{A1248384-EAE9-D7A7-7B71-4741E0EBE0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9" creationId="{43499912-23AC-903E-EA2C-9DAE03A0B75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0" creationId="{F6341267-03B5-ED5E-111B-29B95DA3876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1" creationId="{2E066C65-ED45-0782-7143-003491DA04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2" creationId="{36E407B3-F81F-3459-FE06-52B87152B4E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3" creationId="{377C32B5-0C41-9572-ED84-585763C3CB4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4" creationId="{D78C4B56-9CD5-38B8-AAD2-4A874856FEA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5" creationId="{65A214EE-7087-8A33-EBF9-151519D397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6" creationId="{BBAEAEB0-B0AA-4369-BAB1-0A3071A36D2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7" creationId="{0FE01F44-6B7B-2B13-A589-884A1152D4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8" creationId="{84F7B1D8-6DA3-C928-D2BA-79863D6864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9" creationId="{0CB7CBB5-266C-E879-4ADF-7372A589F4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0" creationId="{48D4D4BA-64D7-0A8C-1E9E-5486FC6D26B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1" creationId="{A32717F1-4490-4EAA-BE71-C0D89522D40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2" creationId="{587C28DD-69BC-C049-35A9-3780D3E8FD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3" creationId="{1866C149-7C9D-52AB-0778-7DC1967A777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4" creationId="{60CC0AC6-4195-A12D-A745-D2EE713890D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5" creationId="{BC3FAC0D-D38F-3B94-76BE-D9CDC6D592C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6" creationId="{2A0E1F92-0FB5-C582-EFCD-1A7F3AC9AD0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7" creationId="{399EEE29-7279-64A1-74E8-FBA88B6FA6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8" creationId="{532FC391-C4C6-D937-67D3-5B7CDE2975A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9" creationId="{7F34818E-EBF8-38DA-EA8B-997ECCA22B1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0" creationId="{6B28BABE-74D8-C6A0-BF1C-C1AB5E8D8D6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1" creationId="{6C04A058-E017-BA0E-BCAC-1F41B0C4C14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3" creationId="{7CB0FE8E-51C5-3FD5-2826-850161E96F1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4" creationId="{E02CB6D6-0E2C-FD8F-7A19-BAFB1CE5156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5" creationId="{DABB0E2C-4BA8-A705-9B9E-E7057B4DFB1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7" creationId="{452F1569-6DCC-B391-5513-DDF2E721541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8" creationId="{33F8DBAE-2B5F-71AC-EE88-1A5B8B504B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9" creationId="{34EC5519-CDC2-C5C4-426A-B130DA78CE8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0" creationId="{4107A010-0207-3FC5-3C24-02B7F1B7E92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1" creationId="{3173644A-27CC-B653-8651-C0EA83F8EB9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3" creationId="{258FB62F-8EE7-4070-8E5E-DADA09EEEA7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4" creationId="{44417D95-4387-655B-3E7D-7C52C39D03A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8" creationId="{F525D7E4-E8FA-95AD-8C30-2091FA9329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3" creationId="{CAD57F89-9CCE-852C-9F07-96F9ECB5211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4" creationId="{CCCAFA7D-2144-7E5D-72E6-997C8117AE2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6" creationId="{8419EC6D-692E-7FBE-4B26-4DEBA166FDF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7" creationId="{54D2299F-FE92-6243-8B64-3685CC63583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8" creationId="{3D0AA4BB-89BF-A0C5-7186-336AA0168FC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9" creationId="{5A64009B-274E-EF6F-3B9C-C171912B28A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0" creationId="{2CCF05D5-7B52-B68E-EC27-7B5748738AE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1" creationId="{0F165CD5-FD77-A17C-B64B-490688F80AA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2" creationId="{8BECE72B-4D85-DBBB-B763-878E67159A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3" creationId="{AECD7AA6-7CBA-804E-02F0-3B1F93AFA2C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4" creationId="{9B24B327-42F8-F380-4810-CE8F14F4EA9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5" creationId="{80A93D46-2864-25ED-022B-D454D357F73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6" creationId="{2CADF9D3-66B4-4A98-0482-C4A3802B4AA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7" creationId="{D09E2BC8-1B80-52CC-2EEF-CE723C12B1A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9" creationId="{E9DF1520-934E-AECB-A766-DEBAA31F6C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5" creationId="{E06C2490-1923-7D7D-A015-A47CD78F379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6" creationId="{E44E426E-F4DA-A5BE-AA9A-B3740C6C280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7" creationId="{EDCB18D0-7105-576D-B057-F99B2ECBBD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9" creationId="{004E5E3E-D82A-215D-38D7-98E10FC1112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0" creationId="{FD5C04FD-6DA9-834F-3143-46D1C8D055E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1" creationId="{5B9D616B-6ED5-F1E5-D2AA-820CAA9243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2" creationId="{0CCBA92E-6561-78B8-B35D-6D82166C5D5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4" creationId="{CB2FA12E-0CF0-04A5-787E-F32DF8A2216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5" creationId="{B1EBADA6-38AA-182C-4D5F-3C43AD4F833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7" creationId="{5AA1F309-5DB8-BB43-1E10-A49955B9458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8" creationId="{6C04E441-A1F2-E242-83EA-341AA9BFA3F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9" creationId="{E1E07C77-7115-CF9B-5CBB-2F9373416D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1" creationId="{228264D7-A156-130E-402B-D13B6A9E4EB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2" creationId="{95029FBE-1DB0-0DEE-E9B9-8E2834B9B85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6" creationId="{FEEA330E-43D6-5AE4-1C8C-A3946C9A616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9" creationId="{9AC0981E-418C-C24D-7AAF-72FF2A65F6F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0" creationId="{61F9FB5F-E4F2-1385-1E7F-673FC88526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1" creationId="{50BC606F-31EB-CDDC-A98A-42FD3F7319E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3" creationId="{5DEB4AD3-552D-8DC2-665E-DAEF3ACB7A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6" creationId="{621D02A4-0561-B75D-D89E-C5E6B5A480D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1" creationId="{847A84AF-8677-922D-B1B7-AA1AEA6100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2" creationId="{E0675373-380A-8D0E-29E8-A3B0548118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3" creationId="{7A6FEB0D-3CAE-A3BE-2307-31185C4EB27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4" creationId="{AE368F10-D350-3A3B-5893-520C1683CC73}"/>
          </ac:spMkLst>
        </pc:spChg>
        <pc:spChg chg="mod">
          <ac:chgData name="勇介" userId="6dbd1875255fc623" providerId="LiveId" clId="{6A907A80-33DB-475F-92C5-5B5577A5C1F4}" dt="2023-06-01T08:38:47.571" v="341" actId="20577"/>
          <ac:spMkLst>
            <pc:docMk/>
            <pc:sldMk cId="1777097711" sldId="257"/>
            <ac:spMk id="145" creationId="{C505A822-18E3-A146-A78A-F5F2008AF6F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6" creationId="{B5DFBF3C-856A-3BB2-537C-6657DF01D7F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7" creationId="{77D68F11-3D50-88A9-8429-E63CF920180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8" creationId="{F8794988-142A-DFC7-60B7-8908FE8382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9" creationId="{BF005A85-62D9-6F3F-6227-D2E3DB48F7E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0" creationId="{1866F700-9481-F222-4C9B-A5218DD9D76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1" creationId="{8336D2C8-8802-EB20-1197-9CB7F045A1A9}"/>
          </ac:spMkLst>
        </pc:spChg>
        <pc:grpChg chg="add 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3" creationId="{2BA7B35E-8B58-2FAC-101F-FE4199FB82E2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new mod ord">
        <pc:chgData name="勇介" userId="6dbd1875255fc623" providerId="LiveId" clId="{6A907A80-33DB-475F-92C5-5B5577A5C1F4}" dt="2023-05-18T15:40:37.207" v="317" actId="164"/>
        <pc:sldMkLst>
          <pc:docMk/>
          <pc:sldMk cId="3297165260" sldId="258"/>
        </pc:sldMkLst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2" creationId="{8D3F916B-1154-39D0-CAD6-754B18F14FD7}"/>
          </ac:spMkLst>
        </pc:spChg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3" creationId="{9F1847FC-77EA-675A-329A-381AC3E3835D}"/>
          </ac:spMkLst>
        </pc:spChg>
        <pc:spChg chg="add del mod">
          <ac:chgData name="勇介" userId="6dbd1875255fc623" providerId="LiveId" clId="{6A907A80-33DB-475F-92C5-5B5577A5C1F4}" dt="2023-05-18T15:19:11.373" v="11" actId="478"/>
          <ac:spMkLst>
            <pc:docMk/>
            <pc:sldMk cId="3297165260" sldId="258"/>
            <ac:spMk id="4" creationId="{5256B1BF-FC93-C99D-3BE3-59C0E15635BD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5" creationId="{CE6C8439-857B-363F-A15E-6BA36062056E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6" creationId="{E281806D-0D02-E1C6-9871-B8B99D688E60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7" creationId="{517B0433-FCE9-419D-683B-B3335BD43E86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2" creationId="{B865EB34-0A42-724A-AEE7-D90FA6301CC9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3" creationId="{AEF1473E-E761-9500-77DB-DA50DC5F506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4" creationId="{A3F7256A-0AC1-ABFF-6CB8-690D7D8E8B92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5" creationId="{FFCC6C04-4011-5063-12EF-C4E79BC3C8F1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6" creationId="{B13EBADE-F912-E800-FBCE-99D233A799C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7" creationId="{2CF72B1A-E6F0-3D64-2758-5CF12D973CB9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1" creationId="{BD213B46-4B17-7E0F-D6BC-E83F2FAAC30E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2" creationId="{0FAF15F8-AC61-BA00-64B7-932B1BB4435A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3" creationId="{57AB8412-A44A-05C2-CAD8-24C4F32EA39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4" creationId="{281C2C5F-1728-FD79-F8A7-B5E24ACA0BA3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5" creationId="{F460D4BF-31F2-9F5D-CC78-E1E06C09BA3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6" creationId="{6488E10F-E0AA-3E09-EE35-EBBDE21C467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7" creationId="{B20774A3-18BE-DCF4-4204-FFE90F1EC41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8" creationId="{EDFCBFA5-53B2-837B-D28B-5AEDAB448840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9" creationId="{7CF0D688-B160-64AB-9BFF-6D1159646A2D}"/>
          </ac:spMkLst>
        </pc:spChg>
        <pc:grpChg chg="mod">
          <ac:chgData name="勇介" userId="6dbd1875255fc623" providerId="LiveId" clId="{6A907A80-33DB-475F-92C5-5B5577A5C1F4}" dt="2023-05-18T15:28:02.494" v="230" actId="27803"/>
          <ac:grpSpMkLst>
            <pc:docMk/>
            <pc:sldMk cId="3297165260" sldId="258"/>
            <ac:grpSpMk id="20" creationId="{D636DD68-3FB2-1C84-9CC2-A7BA3D0258AC}"/>
          </ac:grpSpMkLst>
        </pc:grpChg>
        <pc:grpChg chg="add mod">
          <ac:chgData name="勇介" userId="6dbd1875255fc623" providerId="LiveId" clId="{6A907A80-33DB-475F-92C5-5B5577A5C1F4}" dt="2023-05-18T15:40:37.207" v="317" actId="164"/>
          <ac:grpSpMkLst>
            <pc:docMk/>
            <pc:sldMk cId="3297165260" sldId="258"/>
            <ac:grpSpMk id="48" creationId="{33CFF42C-310F-AFF9-C2F2-A70CB7E0306B}"/>
          </ac:grpSpMkLst>
        </pc:grp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9" creationId="{D896842A-20FE-1A8A-03D4-B7395D7CF857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0" creationId="{81383133-E2AE-112E-3412-7379482768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1" creationId="{58FC913C-8D6F-DD6C-E098-CBD17F91EC3F}"/>
          </ac:picMkLst>
        </pc:picChg>
        <pc:picChg chg="add del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9" creationId="{196BF31D-6D10-BBA9-9C73-BCEBB244F61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0" creationId="{4D92D104-747B-7258-B01A-8DEA7216934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1" creationId="{4E0DC781-6753-4A05-C49A-92691D0C0B3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3" creationId="{F3FCF569-C52B-C858-DF77-FB33F4FF977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4" creationId="{5A47704F-1C1A-37DC-E63C-BA7F101ACB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5" creationId="{E38906B8-D633-54D5-6E57-E6367551DA06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7" creationId="{0C253D6E-089D-5E7C-9E6A-29AD46300114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8" creationId="{24CC7BFC-8D35-14FD-A80A-207EF704434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9" creationId="{7742412A-0837-20A3-51E7-6D29BBFA5941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1" creationId="{B26C1EF3-F6CB-2A2F-77D5-BBD6EBAFF03A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2" creationId="{39598969-E3BE-A1E7-44C1-E1C653151F1E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3" creationId="{0DEFA480-4797-3C93-A42E-CA38DAED8540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5" creationId="{B6FEA70D-7D93-0224-7461-3BEA7423CB92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6" creationId="{DEF377DD-E2D0-DE6F-A88E-CCE7CC723528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  <pc:docChgLst>
    <pc:chgData name="勇介 真鍋" userId="3258558f-e65a-4e40-9d6e-81bab604c378" providerId="ADAL" clId="{9845F9BF-C69D-4BC9-B307-ED9ECAD114D1}"/>
    <pc:docChg chg="undo custSel addSld delSld modSld modMainMaster">
      <pc:chgData name="勇介 真鍋" userId="3258558f-e65a-4e40-9d6e-81bab604c378" providerId="ADAL" clId="{9845F9BF-C69D-4BC9-B307-ED9ECAD114D1}" dt="2023-05-18T13:27:57.573" v="1199" actId="1076"/>
      <pc:docMkLst>
        <pc:docMk/>
      </pc:docMkLst>
      <pc:sldChg chg="del">
        <pc:chgData name="勇介 真鍋" userId="3258558f-e65a-4e40-9d6e-81bab604c378" providerId="ADAL" clId="{9845F9BF-C69D-4BC9-B307-ED9ECAD114D1}" dt="2023-05-17T06:54:16.625" v="6" actId="47"/>
        <pc:sldMkLst>
          <pc:docMk/>
          <pc:sldMk cId="148188952" sldId="256"/>
        </pc:sldMkLst>
      </pc:sldChg>
      <pc:sldChg chg="addSp delSp modSp new mod">
        <pc:chgData name="勇介 真鍋" userId="3258558f-e65a-4e40-9d6e-81bab604c378" providerId="ADAL" clId="{9845F9BF-C69D-4BC9-B307-ED9ECAD114D1}" dt="2023-05-18T13:27:57.573" v="1199" actId="1076"/>
        <pc:sldMkLst>
          <pc:docMk/>
          <pc:sldMk cId="1777097711" sldId="257"/>
        </pc:sldMkLst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2" creationId="{9D828A7F-73AB-EA02-61E3-5E48F0CFEFA2}"/>
          </ac:spMkLst>
        </pc:spChg>
        <pc:spChg chg="add mod">
          <ac:chgData name="勇介 真鍋" userId="3258558f-e65a-4e40-9d6e-81bab604c378" providerId="ADAL" clId="{9845F9BF-C69D-4BC9-B307-ED9ECAD114D1}" dt="2023-05-18T13:14:37.601" v="984" actId="14100"/>
          <ac:spMkLst>
            <pc:docMk/>
            <pc:sldMk cId="1777097711" sldId="257"/>
            <ac:spMk id="2" creationId="{A37C9275-D2F6-54FF-8CE0-2F914E4DDBC4}"/>
          </ac:spMkLst>
        </pc:spChg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3" creationId="{E2029B22-4796-A298-47D6-2E4603A0825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5" creationId="{761919E9-E742-420E-B2FD-F7465B95218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6" creationId="{539ECD76-65CE-FEFA-1563-A6A5A340E7A1}"/>
          </ac:spMkLst>
        </pc:spChg>
        <pc:spChg chg="add del mod">
          <ac:chgData name="勇介 真鍋" userId="3258558f-e65a-4e40-9d6e-81bab604c378" providerId="ADAL" clId="{9845F9BF-C69D-4BC9-B307-ED9ECAD114D1}" dt="2023-05-17T06:56:17.656" v="62" actId="478"/>
          <ac:spMkLst>
            <pc:docMk/>
            <pc:sldMk cId="1777097711" sldId="257"/>
            <ac:spMk id="7" creationId="{64048CB7-F2CB-4271-C709-B3D661637EC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8" creationId="{55BFC914-3250-BD87-84CB-ACF406A5C49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" creationId="{12289816-C717-C9A3-40EB-75D39DA732B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" creationId="{A1F880C2-680C-1FB0-9B00-EDD455B9D9B2}"/>
          </ac:spMkLst>
        </pc:spChg>
        <pc:spChg chg="add del mod">
          <ac:chgData name="勇介 真鍋" userId="3258558f-e65a-4e40-9d6e-81bab604c378" providerId="ADAL" clId="{9845F9BF-C69D-4BC9-B307-ED9ECAD114D1}" dt="2023-05-17T06:55:58.893" v="57" actId="478"/>
          <ac:spMkLst>
            <pc:docMk/>
            <pc:sldMk cId="1777097711" sldId="257"/>
            <ac:spMk id="11" creationId="{FEA49444-20CC-9669-43F2-3E52B62AE1E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" creationId="{75E4C988-ECBA-70B7-24AE-1172FA0307E9}"/>
          </ac:spMkLst>
        </pc:spChg>
        <pc:spChg chg="add mod topLvl">
          <ac:chgData name="勇介 真鍋" userId="3258558f-e65a-4e40-9d6e-81bab604c378" providerId="ADAL" clId="{9845F9BF-C69D-4BC9-B307-ED9ECAD114D1}" dt="2023-05-18T13:20:50.616" v="1105" actId="1038"/>
          <ac:spMkLst>
            <pc:docMk/>
            <pc:sldMk cId="1777097711" sldId="257"/>
            <ac:spMk id="13" creationId="{AD4D2064-D3D6-3DA1-1389-08A03907CCF9}"/>
          </ac:spMkLst>
        </pc:spChg>
        <pc:spChg chg="add mod topLvl">
          <ac:chgData name="勇介 真鍋" userId="3258558f-e65a-4e40-9d6e-81bab604c378" providerId="ADAL" clId="{9845F9BF-C69D-4BC9-B307-ED9ECAD114D1}" dt="2023-05-18T13:20:22.317" v="1098" actId="408"/>
          <ac:spMkLst>
            <pc:docMk/>
            <pc:sldMk cId="1777097711" sldId="257"/>
            <ac:spMk id="14" creationId="{83439B7C-C1E0-9621-BE75-BE65710320DB}"/>
          </ac:spMkLst>
        </pc:spChg>
        <pc:spChg chg="add mod topLvl">
          <ac:chgData name="勇介 真鍋" userId="3258558f-e65a-4e40-9d6e-81bab604c378" providerId="ADAL" clId="{9845F9BF-C69D-4BC9-B307-ED9ECAD114D1}" dt="2023-05-18T13:20:54.891" v="1113" actId="1038"/>
          <ac:spMkLst>
            <pc:docMk/>
            <pc:sldMk cId="1777097711" sldId="257"/>
            <ac:spMk id="15" creationId="{DA2DA641-EC2D-6CD5-94B6-E6F31B8AD6B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6" creationId="{A5C73040-7C01-D329-A96F-6B185FBE372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7" creationId="{E8685F65-A7BA-7026-DE61-06B51D5520B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8" creationId="{A1248384-EAE9-D7A7-7B71-4741E0EBE047}"/>
          </ac:spMkLst>
        </pc:spChg>
        <pc:spChg chg="add mod topLvl">
          <ac:chgData name="勇介 真鍋" userId="3258558f-e65a-4e40-9d6e-81bab604c378" providerId="ADAL" clId="{9845F9BF-C69D-4BC9-B307-ED9ECAD114D1}" dt="2023-05-18T13:24:33.144" v="1158" actId="1076"/>
          <ac:spMkLst>
            <pc:docMk/>
            <pc:sldMk cId="1777097711" sldId="257"/>
            <ac:spMk id="19" creationId="{43499912-23AC-903E-EA2C-9DAE03A0B756}"/>
          </ac:spMkLst>
        </pc:spChg>
        <pc:spChg chg="add mod topLvl">
          <ac:chgData name="勇介 真鍋" userId="3258558f-e65a-4e40-9d6e-81bab604c378" providerId="ADAL" clId="{9845F9BF-C69D-4BC9-B307-ED9ECAD114D1}" dt="2023-05-18T13:24:29.455" v="1157" actId="1076"/>
          <ac:spMkLst>
            <pc:docMk/>
            <pc:sldMk cId="1777097711" sldId="257"/>
            <ac:spMk id="20" creationId="{F6341267-03B5-ED5E-111B-29B95DA38765}"/>
          </ac:spMkLst>
        </pc:spChg>
        <pc:spChg chg="add mod topLvl">
          <ac:chgData name="勇介 真鍋" userId="3258558f-e65a-4e40-9d6e-81bab604c378" providerId="ADAL" clId="{9845F9BF-C69D-4BC9-B307-ED9ECAD114D1}" dt="2023-05-18T13:21:46.009" v="1121" actId="1076"/>
          <ac:spMkLst>
            <pc:docMk/>
            <pc:sldMk cId="1777097711" sldId="257"/>
            <ac:spMk id="21" creationId="{2E066C65-ED45-0782-7143-003491DA04E9}"/>
          </ac:spMkLst>
        </pc:spChg>
        <pc:spChg chg="add mod topLvl">
          <ac:chgData name="勇介 真鍋" userId="3258558f-e65a-4e40-9d6e-81bab604c378" providerId="ADAL" clId="{9845F9BF-C69D-4BC9-B307-ED9ECAD114D1}" dt="2023-05-18T13:21:40.776" v="1119" actId="408"/>
          <ac:spMkLst>
            <pc:docMk/>
            <pc:sldMk cId="1777097711" sldId="257"/>
            <ac:spMk id="22" creationId="{36E407B3-F81F-3459-FE06-52B87152B4E5}"/>
          </ac:spMkLst>
        </pc:spChg>
        <pc:spChg chg="add mod topLvl">
          <ac:chgData name="勇介 真鍋" userId="3258558f-e65a-4e40-9d6e-81bab604c378" providerId="ADAL" clId="{9845F9BF-C69D-4BC9-B307-ED9ECAD114D1}" dt="2023-05-18T13:21:48.498" v="1122" actId="1076"/>
          <ac:spMkLst>
            <pc:docMk/>
            <pc:sldMk cId="1777097711" sldId="257"/>
            <ac:spMk id="23" creationId="{377C32B5-0C41-9572-ED84-585763C3CB4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24" creationId="{D78C4B56-9CD5-38B8-AAD2-4A874856FEA1}"/>
          </ac:spMkLst>
        </pc:spChg>
        <pc:spChg chg="add mod topLvl">
          <ac:chgData name="勇介 真鍋" userId="3258558f-e65a-4e40-9d6e-81bab604c378" providerId="ADAL" clId="{9845F9BF-C69D-4BC9-B307-ED9ECAD114D1}" dt="2023-05-18T13:18:10.285" v="1079" actId="1076"/>
          <ac:spMkLst>
            <pc:docMk/>
            <pc:sldMk cId="1777097711" sldId="257"/>
            <ac:spMk id="25" creationId="{65A214EE-7087-8A33-EBF9-151519D3979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6" creationId="{BBAEAEB0-B0AA-4369-BAB1-0A3071A36D25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7" creationId="{0FE01F44-6B7B-2B13-A589-884A1152D4A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8" creationId="{84F7B1D8-6DA3-C928-D2BA-79863D68649C}"/>
          </ac:spMkLst>
        </pc:spChg>
        <pc:spChg chg="add mod topLvl">
          <ac:chgData name="勇介 真鍋" userId="3258558f-e65a-4e40-9d6e-81bab604c378" providerId="ADAL" clId="{9845F9BF-C69D-4BC9-B307-ED9ECAD114D1}" dt="2023-05-18T13:19:33.650" v="1096" actId="1076"/>
          <ac:spMkLst>
            <pc:docMk/>
            <pc:sldMk cId="1777097711" sldId="257"/>
            <ac:spMk id="29" creationId="{0CB7CBB5-266C-E879-4ADF-7372A589F417}"/>
          </ac:spMkLst>
        </pc:spChg>
        <pc:spChg chg="add mod topLvl">
          <ac:chgData name="勇介 真鍋" userId="3258558f-e65a-4e40-9d6e-81bab604c378" providerId="ADAL" clId="{9845F9BF-C69D-4BC9-B307-ED9ECAD114D1}" dt="2023-05-18T13:22:09.321" v="1125" actId="14100"/>
          <ac:spMkLst>
            <pc:docMk/>
            <pc:sldMk cId="1777097711" sldId="257"/>
            <ac:spMk id="30" creationId="{48D4D4BA-64D7-0A8C-1E9E-5486FC6D26BF}"/>
          </ac:spMkLst>
        </pc:spChg>
        <pc:spChg chg="add mod topLvl">
          <ac:chgData name="勇介 真鍋" userId="3258558f-e65a-4e40-9d6e-81bab604c378" providerId="ADAL" clId="{9845F9BF-C69D-4BC9-B307-ED9ECAD114D1}" dt="2023-05-18T13:22:17.025" v="1128" actId="14100"/>
          <ac:spMkLst>
            <pc:docMk/>
            <pc:sldMk cId="1777097711" sldId="257"/>
            <ac:spMk id="31" creationId="{A32717F1-4490-4EAA-BE71-C0D89522D400}"/>
          </ac:spMkLst>
        </pc:spChg>
        <pc:spChg chg="add mod topLvl">
          <ac:chgData name="勇介 真鍋" userId="3258558f-e65a-4e40-9d6e-81bab604c378" providerId="ADAL" clId="{9845F9BF-C69D-4BC9-B307-ED9ECAD114D1}" dt="2023-05-18T13:22:23.182" v="1131" actId="14100"/>
          <ac:spMkLst>
            <pc:docMk/>
            <pc:sldMk cId="1777097711" sldId="257"/>
            <ac:spMk id="32" creationId="{587C28DD-69BC-C049-35A9-3780D3E8FDFF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3" creationId="{1866C149-7C9D-52AB-0778-7DC1967A7778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4" creationId="{60CC0AC6-4195-A12D-A745-D2EE713890D9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5" creationId="{BC3FAC0D-D38F-3B94-76BE-D9CDC6D592CA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6" creationId="{2A0E1F92-0FB5-C582-EFCD-1A7F3AC9AD0C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7" creationId="{399EEE29-7279-64A1-74E8-FBA88B6FA65D}"/>
          </ac:spMkLst>
        </pc:spChg>
        <pc:spChg chg="add del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8" creationId="{532FC391-C4C6-D937-67D3-5B7CDE2975A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9" creationId="{7F34818E-EBF8-38DA-EA8B-997ECCA22B1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0" creationId="{6B28BABE-74D8-C6A0-BF1C-C1AB5E8D8D6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1" creationId="{6C04A058-E017-BA0E-BCAC-1F41B0C4C145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3" creationId="{7CB0FE8E-51C5-3FD5-2826-850161E96F1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4" creationId="{E02CB6D6-0E2C-FD8F-7A19-BAFB1CE5156A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5" creationId="{DABB0E2C-4BA8-A705-9B9E-E7057B4DFB1D}"/>
          </ac:spMkLst>
        </pc:spChg>
        <pc:spChg chg="add del mod topLvl">
          <ac:chgData name="勇介 真鍋" userId="3258558f-e65a-4e40-9d6e-81bab604c378" providerId="ADAL" clId="{9845F9BF-C69D-4BC9-B307-ED9ECAD114D1}" dt="2023-05-17T07:55:53.867" v="915" actId="1076"/>
          <ac:spMkLst>
            <pc:docMk/>
            <pc:sldMk cId="1777097711" sldId="257"/>
            <ac:spMk id="47" creationId="{452F1569-6DCC-B391-5513-DDF2E721541B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8" creationId="{33F8DBAE-2B5F-71AC-EE88-1A5B8B504B5D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9" creationId="{34EC5519-CDC2-C5C4-426A-B130DA78CE81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0" creationId="{4107A010-0207-3FC5-3C24-02B7F1B7E923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1" creationId="{3173644A-27CC-B653-8651-C0EA83F8EB98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3" creationId="{258FB62F-8EE7-4070-8E5E-DADA09EEEA74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4" creationId="{44417D95-4387-655B-3E7D-7C52C39D03AD}"/>
          </ac:spMkLst>
        </pc:spChg>
        <pc:spChg chg="add del mod">
          <ac:chgData name="勇介 真鍋" userId="3258558f-e65a-4e40-9d6e-81bab604c378" providerId="ADAL" clId="{9845F9BF-C69D-4BC9-B307-ED9ECAD114D1}" dt="2023-05-17T07:41:09.857" v="548" actId="478"/>
          <ac:spMkLst>
            <pc:docMk/>
            <pc:sldMk cId="1777097711" sldId="257"/>
            <ac:spMk id="55" creationId="{D29E54A6-9C70-737C-BDD9-4088045798AF}"/>
          </ac:spMkLst>
        </pc:spChg>
        <pc:spChg chg="add del mod">
          <ac:chgData name="勇介 真鍋" userId="3258558f-e65a-4e40-9d6e-81bab604c378" providerId="ADAL" clId="{9845F9BF-C69D-4BC9-B307-ED9ECAD114D1}" dt="2023-05-17T07:41:06.933" v="547" actId="478"/>
          <ac:spMkLst>
            <pc:docMk/>
            <pc:sldMk cId="1777097711" sldId="257"/>
            <ac:spMk id="56" creationId="{08F8B7FF-4F6D-A7D1-E7E1-55DEA604C640}"/>
          </ac:spMkLst>
        </pc:spChg>
        <pc:spChg chg="add mod topLvl">
          <ac:chgData name="勇介 真鍋" userId="3258558f-e65a-4e40-9d6e-81bab604c378" providerId="ADAL" clId="{9845F9BF-C69D-4BC9-B307-ED9ECAD114D1}" dt="2023-05-18T13:27:18.091" v="1190" actId="1076"/>
          <ac:spMkLst>
            <pc:docMk/>
            <pc:sldMk cId="1777097711" sldId="257"/>
            <ac:spMk id="58" creationId="{F525D7E4-E8FA-95AD-8C30-2091FA932976}"/>
          </ac:spMkLst>
        </pc:spChg>
        <pc:spChg chg="add del mod">
          <ac:chgData name="勇介 真鍋" userId="3258558f-e65a-4e40-9d6e-81bab604c378" providerId="ADAL" clId="{9845F9BF-C69D-4BC9-B307-ED9ECAD114D1}" dt="2023-05-17T07:49:16.769" v="783" actId="478"/>
          <ac:spMkLst>
            <pc:docMk/>
            <pc:sldMk cId="1777097711" sldId="257"/>
            <ac:spMk id="59" creationId="{F04549E3-A705-8FB5-3800-BD9D22EAF68A}"/>
          </ac:spMkLst>
        </pc:spChg>
        <pc:spChg chg="add del mod">
          <ac:chgData name="勇介 真鍋" userId="3258558f-e65a-4e40-9d6e-81bab604c378" providerId="ADAL" clId="{9845F9BF-C69D-4BC9-B307-ED9ECAD114D1}" dt="2023-05-17T07:49:14.098" v="782" actId="478"/>
          <ac:spMkLst>
            <pc:docMk/>
            <pc:sldMk cId="1777097711" sldId="257"/>
            <ac:spMk id="60" creationId="{8AA1CCDB-2B6C-788D-773B-ACB96797208C}"/>
          </ac:spMkLst>
        </pc:spChg>
        <pc:spChg chg="add del mod topLvl">
          <ac:chgData name="勇介 真鍋" userId="3258558f-e65a-4e40-9d6e-81bab604c378" providerId="ADAL" clId="{9845F9BF-C69D-4BC9-B307-ED9ECAD114D1}" dt="2023-05-17T07:55:48.525" v="911" actId="478"/>
          <ac:spMkLst>
            <pc:docMk/>
            <pc:sldMk cId="1777097711" sldId="257"/>
            <ac:spMk id="62" creationId="{86551622-CE36-02B2-765B-03D997450F15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3" creationId="{CAD57F89-9CCE-852C-9F07-96F9ECB5211E}"/>
          </ac:spMkLst>
        </pc:spChg>
        <pc:spChg chg="add mod topLvl">
          <ac:chgData name="勇介 真鍋" userId="3258558f-e65a-4e40-9d6e-81bab604c378" providerId="ADAL" clId="{9845F9BF-C69D-4BC9-B307-ED9ECAD114D1}" dt="2023-05-18T13:26:14.421" v="1174" actId="14100"/>
          <ac:spMkLst>
            <pc:docMk/>
            <pc:sldMk cId="1777097711" sldId="257"/>
            <ac:spMk id="64" creationId="{CCCAFA7D-2144-7E5D-72E6-997C8117AE2C}"/>
          </ac:spMkLst>
        </pc:spChg>
        <pc:spChg chg="add del mod">
          <ac:chgData name="勇介 真鍋" userId="3258558f-e65a-4e40-9d6e-81bab604c378" providerId="ADAL" clId="{9845F9BF-C69D-4BC9-B307-ED9ECAD114D1}" dt="2023-05-17T07:02:46.864" v="140" actId="478"/>
          <ac:spMkLst>
            <pc:docMk/>
            <pc:sldMk cId="1777097711" sldId="257"/>
            <ac:spMk id="65" creationId="{404AAD8E-2046-96C0-C6E1-FE78C3CED334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6" creationId="{8419EC6D-692E-7FBE-4B26-4DEBA166FDF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7" creationId="{54D2299F-FE92-6243-8B64-3685CC63583C}"/>
          </ac:spMkLst>
        </pc:spChg>
        <pc:spChg chg="add mod topLvl">
          <ac:chgData name="勇介 真鍋" userId="3258558f-e65a-4e40-9d6e-81bab604c378" providerId="ADAL" clId="{9845F9BF-C69D-4BC9-B307-ED9ECAD114D1}" dt="2023-05-18T13:25:05.403" v="1160" actId="14100"/>
          <ac:spMkLst>
            <pc:docMk/>
            <pc:sldMk cId="1777097711" sldId="257"/>
            <ac:spMk id="68" creationId="{3D0AA4BB-89BF-A0C5-7186-336AA0168FC3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9" creationId="{5A64009B-274E-EF6F-3B9C-C171912B28A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0" creationId="{2CCF05D5-7B52-B68E-EC27-7B5748738AE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1" creationId="{0F165CD5-FD77-A17C-B64B-490688F80AA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2" creationId="{8BECE72B-4D85-DBBB-B763-878E67159AA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3" creationId="{AECD7AA6-7CBA-804E-02F0-3B1F93AFA2C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4" creationId="{9B24B327-42F8-F380-4810-CE8F14F4EA96}"/>
          </ac:spMkLst>
        </pc:spChg>
        <pc:spChg chg="add mod topLvl">
          <ac:chgData name="勇介 真鍋" userId="3258558f-e65a-4e40-9d6e-81bab604c378" providerId="ADAL" clId="{9845F9BF-C69D-4BC9-B307-ED9ECAD114D1}" dt="2023-05-18T13:16:44.211" v="1066" actId="1076"/>
          <ac:spMkLst>
            <pc:docMk/>
            <pc:sldMk cId="1777097711" sldId="257"/>
            <ac:spMk id="75" creationId="{80A93D46-2864-25ED-022B-D454D357F73B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76" creationId="{2CADF9D3-66B4-4A98-0482-C4A3802B4AA3}"/>
          </ac:spMkLst>
        </pc:spChg>
        <pc:spChg chg="add mod topLvl">
          <ac:chgData name="勇介 真鍋" userId="3258558f-e65a-4e40-9d6e-81bab604c378" providerId="ADAL" clId="{9845F9BF-C69D-4BC9-B307-ED9ECAD114D1}" dt="2023-05-18T13:25:45.110" v="1173" actId="1076"/>
          <ac:spMkLst>
            <pc:docMk/>
            <pc:sldMk cId="1777097711" sldId="257"/>
            <ac:spMk id="77" creationId="{D09E2BC8-1B80-52CC-2EEF-CE723C12B1A6}"/>
          </ac:spMkLst>
        </pc:spChg>
        <pc:spChg chg="add del mod topLvl">
          <ac:chgData name="勇介 真鍋" userId="3258558f-e65a-4e40-9d6e-81bab604c378" providerId="ADAL" clId="{9845F9BF-C69D-4BC9-B307-ED9ECAD114D1}" dt="2023-05-17T07:56:58.997" v="932" actId="478"/>
          <ac:spMkLst>
            <pc:docMk/>
            <pc:sldMk cId="1777097711" sldId="257"/>
            <ac:spMk id="78" creationId="{64956140-D80D-C498-80F2-39103F5BF8EF}"/>
          </ac:spMkLst>
        </pc:spChg>
        <pc:spChg chg="add mod topLvl">
          <ac:chgData name="勇介 真鍋" userId="3258558f-e65a-4e40-9d6e-81bab604c378" providerId="ADAL" clId="{9845F9BF-C69D-4BC9-B307-ED9ECAD114D1}" dt="2023-05-18T13:25:31.714" v="1170" actId="1076"/>
          <ac:spMkLst>
            <pc:docMk/>
            <pc:sldMk cId="1777097711" sldId="257"/>
            <ac:spMk id="79" creationId="{E9DF1520-934E-AECB-A766-DEBAA31F6C09}"/>
          </ac:spMkLst>
        </pc:spChg>
        <pc:spChg chg="add del mod topLvl">
          <ac:chgData name="勇介 真鍋" userId="3258558f-e65a-4e40-9d6e-81bab604c378" providerId="ADAL" clId="{9845F9BF-C69D-4BC9-B307-ED9ECAD114D1}" dt="2023-05-17T07:57:00.917" v="933" actId="478"/>
          <ac:spMkLst>
            <pc:docMk/>
            <pc:sldMk cId="1777097711" sldId="257"/>
            <ac:spMk id="80" creationId="{F5D7E1AB-1CAC-2C86-0BE0-5743DAA921C0}"/>
          </ac:spMkLst>
        </pc:spChg>
        <pc:spChg chg="add del mod topLvl">
          <ac:chgData name="勇介 真鍋" userId="3258558f-e65a-4e40-9d6e-81bab604c378" providerId="ADAL" clId="{9845F9BF-C69D-4BC9-B307-ED9ECAD114D1}" dt="2023-05-17T07:55:44.534" v="909" actId="478"/>
          <ac:spMkLst>
            <pc:docMk/>
            <pc:sldMk cId="1777097711" sldId="257"/>
            <ac:spMk id="81" creationId="{A469E104-1D23-41A1-31C6-2B6D9858BCA1}"/>
          </ac:spMkLst>
        </pc:spChg>
        <pc:spChg chg="add del mod topLvl">
          <ac:chgData name="勇介 真鍋" userId="3258558f-e65a-4e40-9d6e-81bab604c378" providerId="ADAL" clId="{9845F9BF-C69D-4BC9-B307-ED9ECAD114D1}" dt="2023-05-17T07:59:12.734" v="958" actId="478"/>
          <ac:spMkLst>
            <pc:docMk/>
            <pc:sldMk cId="1777097711" sldId="257"/>
            <ac:spMk id="82" creationId="{9405075C-0045-A4B0-B428-8191CBE7B23D}"/>
          </ac:spMkLst>
        </pc:spChg>
        <pc:spChg chg="add del mod topLvl">
          <ac:chgData name="勇介 真鍋" userId="3258558f-e65a-4e40-9d6e-81bab604c378" providerId="ADAL" clId="{9845F9BF-C69D-4BC9-B307-ED9ECAD114D1}" dt="2023-05-17T07:55:46.978" v="910" actId="478"/>
          <ac:spMkLst>
            <pc:docMk/>
            <pc:sldMk cId="1777097711" sldId="257"/>
            <ac:spMk id="83" creationId="{F0E977D0-DAFA-EE42-E3CA-2B368E6E1985}"/>
          </ac:spMkLst>
        </pc:spChg>
        <pc:spChg chg="add del mod topLvl">
          <ac:chgData name="勇介 真鍋" userId="3258558f-e65a-4e40-9d6e-81bab604c378" providerId="ADAL" clId="{9845F9BF-C69D-4BC9-B307-ED9ECAD114D1}" dt="2023-05-17T07:58:41.844" v="955" actId="478"/>
          <ac:spMkLst>
            <pc:docMk/>
            <pc:sldMk cId="1777097711" sldId="257"/>
            <ac:spMk id="84" creationId="{69BCDCEC-E45C-B0D5-5CA4-34D7716924E2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5" creationId="{E06C2490-1923-7D7D-A015-A47CD78F379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6" creationId="{E44E426E-F4DA-A5BE-AA9A-B3740C6C280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7" creationId="{EDCB18D0-7105-576D-B057-F99B2ECBBDA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9" creationId="{004E5E3E-D82A-215D-38D7-98E10FC1112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0" creationId="{FD5C04FD-6DA9-834F-3143-46D1C8D055E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1" creationId="{5B9D616B-6ED5-F1E5-D2AA-820CAA92431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2" creationId="{0CCBA92E-6561-78B8-B35D-6D82166C5D50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4" creationId="{CB2FA12E-0CF0-04A5-787E-F32DF8A2216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5" creationId="{B1EBADA6-38AA-182C-4D5F-3C43AD4F8331}"/>
          </ac:spMkLst>
        </pc:spChg>
        <pc:spChg chg="add del mod">
          <ac:chgData name="勇介 真鍋" userId="3258558f-e65a-4e40-9d6e-81bab604c378" providerId="ADAL" clId="{9845F9BF-C69D-4BC9-B307-ED9ECAD114D1}" dt="2023-05-17T07:01:52.906" v="127" actId="478"/>
          <ac:spMkLst>
            <pc:docMk/>
            <pc:sldMk cId="1777097711" sldId="257"/>
            <ac:spMk id="96" creationId="{E36EE6F5-5872-02D0-DA44-1E6744E3DC8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7" creationId="{5AA1F309-5DB8-BB43-1E10-A49955B9458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8" creationId="{6C04E441-A1F2-E242-83EA-341AA9BFA3F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9" creationId="{E1E07C77-7115-CF9B-5CBB-2F9373416D7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1" creationId="{228264D7-A156-130E-402B-D13B6A9E4EB7}"/>
          </ac:spMkLst>
        </pc:spChg>
        <pc:spChg chg="add mod topLvl">
          <ac:chgData name="勇介 真鍋" userId="3258558f-e65a-4e40-9d6e-81bab604c378" providerId="ADAL" clId="{9845F9BF-C69D-4BC9-B307-ED9ECAD114D1}" dt="2023-05-18T13:27:39.813" v="1196" actId="1076"/>
          <ac:spMkLst>
            <pc:docMk/>
            <pc:sldMk cId="1777097711" sldId="257"/>
            <ac:spMk id="102" creationId="{95029FBE-1DB0-0DEE-E9B9-8E2834B9B85C}"/>
          </ac:spMkLst>
        </pc:spChg>
        <pc:spChg chg="add del mod">
          <ac:chgData name="勇介 真鍋" userId="3258558f-e65a-4e40-9d6e-81bab604c378" providerId="ADAL" clId="{9845F9BF-C69D-4BC9-B307-ED9ECAD114D1}" dt="2023-05-17T07:52:06.471" v="833" actId="478"/>
          <ac:spMkLst>
            <pc:docMk/>
            <pc:sldMk cId="1777097711" sldId="257"/>
            <ac:spMk id="103" creationId="{EA7733CD-41BB-F158-C7A8-A4C8CDE9728C}"/>
          </ac:spMkLst>
        </pc:spChg>
        <pc:spChg chg="add del mod">
          <ac:chgData name="勇介 真鍋" userId="3258558f-e65a-4e40-9d6e-81bab604c378" providerId="ADAL" clId="{9845F9BF-C69D-4BC9-B307-ED9ECAD114D1}" dt="2023-05-17T07:52:03.801" v="832" actId="478"/>
          <ac:spMkLst>
            <pc:docMk/>
            <pc:sldMk cId="1777097711" sldId="257"/>
            <ac:spMk id="104" creationId="{7CCDFC43-B997-35BE-2528-D466D1551271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06" creationId="{ABD7472B-ACD3-C1CF-FD60-902161CF254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7" creationId="{4C4187F6-1EC0-404C-6A78-E580C30EE3A3}"/>
          </ac:spMkLst>
        </pc:spChg>
        <pc:spChg chg="add del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8" creationId="{6E8C1119-1DD8-AB63-CF8E-5D462C73CA46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9" creationId="{E68826DB-3E50-A8A3-88B4-EE940127F16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0" creationId="{125F8D4F-0FFF-5B61-474A-5F41512E2AB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1" creationId="{A8BFC2E5-706B-253F-E195-5FA8D6FFAAFB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2" creationId="{B33101A0-12DC-129D-3F18-349F1277DB83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3" creationId="{67C78A5F-1F60-ACAD-DC58-8983CA07262E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4" creationId="{67A42544-C166-622A-EB6F-4EDBF379755F}"/>
          </ac:spMkLst>
        </pc:spChg>
        <pc:spChg chg="add del mod">
          <ac:chgData name="勇介 真鍋" userId="3258558f-e65a-4e40-9d6e-81bab604c378" providerId="ADAL" clId="{9845F9BF-C69D-4BC9-B307-ED9ECAD114D1}" dt="2023-05-17T07:53:50.336" v="859" actId="478"/>
          <ac:spMkLst>
            <pc:docMk/>
            <pc:sldMk cId="1777097711" sldId="257"/>
            <ac:spMk id="115" creationId="{26A7A42F-5D72-3225-AF19-2286E53263E2}"/>
          </ac:spMkLst>
        </pc:spChg>
        <pc:spChg chg="add mod topLvl">
          <ac:chgData name="勇介 真鍋" userId="3258558f-e65a-4e40-9d6e-81bab604c378" providerId="ADAL" clId="{9845F9BF-C69D-4BC9-B307-ED9ECAD114D1}" dt="2023-05-18T13:27:46.015" v="1197" actId="1076"/>
          <ac:spMkLst>
            <pc:docMk/>
            <pc:sldMk cId="1777097711" sldId="257"/>
            <ac:spMk id="116" creationId="{FEEA330E-43D6-5AE4-1C8C-A3946C9A616B}"/>
          </ac:spMkLst>
        </pc:spChg>
        <pc:spChg chg="add del mod">
          <ac:chgData name="勇介 真鍋" userId="3258558f-e65a-4e40-9d6e-81bab604c378" providerId="ADAL" clId="{9845F9BF-C69D-4BC9-B307-ED9ECAD114D1}" dt="2023-05-17T07:53:37.841" v="856" actId="478"/>
          <ac:spMkLst>
            <pc:docMk/>
            <pc:sldMk cId="1777097711" sldId="257"/>
            <ac:spMk id="117" creationId="{02FA80AD-266A-E030-C3B0-F0E949EA5AE8}"/>
          </ac:spMkLst>
        </pc:spChg>
        <pc:spChg chg="add mod topLvl">
          <ac:chgData name="勇介 真鍋" userId="3258558f-e65a-4e40-9d6e-81bab604c378" providerId="ADAL" clId="{9845F9BF-C69D-4BC9-B307-ED9ECAD114D1}" dt="2023-05-18T13:27:50.762" v="1198" actId="1076"/>
          <ac:spMkLst>
            <pc:docMk/>
            <pc:sldMk cId="1777097711" sldId="257"/>
            <ac:spMk id="118" creationId="{EC01562A-79C5-EEB7-0183-3BD2BC81694A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9" creationId="{2C5D5F3A-FE59-9F51-DC6A-A59585C393F1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0" creationId="{F492E984-2B7A-CCDA-BA89-14397228298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1" creationId="{127D646A-FCAC-F9C3-90CD-BA06DC15940D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2" creationId="{03E89852-CC23-6733-348A-2709C85F2C7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3" creationId="{9693C5DC-E65D-3CDB-6B86-37AB4078EA0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4" creationId="{8107CFF7-6998-7C6A-9C0E-6271176370CB}"/>
          </ac:spMkLst>
        </pc:spChg>
        <pc:spChg chg="add del">
          <ac:chgData name="勇介 真鍋" userId="3258558f-e65a-4e40-9d6e-81bab604c378" providerId="ADAL" clId="{9845F9BF-C69D-4BC9-B307-ED9ECAD114D1}" dt="2023-05-17T07:02:52.989" v="142" actId="22"/>
          <ac:spMkLst>
            <pc:docMk/>
            <pc:sldMk cId="1777097711" sldId="257"/>
            <ac:spMk id="126" creationId="{6FC75460-8E5B-DFF9-4A51-F59909AC5B84}"/>
          </ac:spMkLst>
        </pc:spChg>
        <pc:spChg chg="add del mod">
          <ac:chgData name="勇介 真鍋" userId="3258558f-e65a-4e40-9d6e-81bab604c378" providerId="ADAL" clId="{9845F9BF-C69D-4BC9-B307-ED9ECAD114D1}" dt="2023-05-17T07:14:13.822" v="222"/>
          <ac:spMkLst>
            <pc:docMk/>
            <pc:sldMk cId="1777097711" sldId="257"/>
            <ac:spMk id="127" creationId="{DA7774CB-D4FF-DA70-D49E-AA149CF4E108}"/>
          </ac:spMkLst>
        </pc:spChg>
        <pc:spChg chg="add del mod">
          <ac:chgData name="勇介 真鍋" userId="3258558f-e65a-4e40-9d6e-81bab604c378" providerId="ADAL" clId="{9845F9BF-C69D-4BC9-B307-ED9ECAD114D1}" dt="2023-05-17T07:36:05.692" v="508" actId="478"/>
          <ac:spMkLst>
            <pc:docMk/>
            <pc:sldMk cId="1777097711" sldId="257"/>
            <ac:spMk id="128" creationId="{A7A126DC-3B92-DF6F-1F92-6AA76BF10C73}"/>
          </ac:spMkLst>
        </pc:spChg>
        <pc:spChg chg="add mod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129" creationId="{9AC0981E-418C-C24D-7AAF-72FF2A65F6FD}"/>
          </ac:spMkLst>
        </pc:spChg>
        <pc:spChg chg="add mod">
          <ac:chgData name="勇介 真鍋" userId="3258558f-e65a-4e40-9d6e-81bab604c378" providerId="ADAL" clId="{9845F9BF-C69D-4BC9-B307-ED9ECAD114D1}" dt="2023-05-18T13:25:07.287" v="1161" actId="14100"/>
          <ac:spMkLst>
            <pc:docMk/>
            <pc:sldMk cId="1777097711" sldId="257"/>
            <ac:spMk id="130" creationId="{61F9FB5F-E4F2-1385-1E7F-673FC8852609}"/>
          </ac:spMkLst>
        </pc:spChg>
        <pc:spChg chg="add mod">
          <ac:chgData name="勇介 真鍋" userId="3258558f-e65a-4e40-9d6e-81bab604c378" providerId="ADAL" clId="{9845F9BF-C69D-4BC9-B307-ED9ECAD114D1}" dt="2023-05-18T13:19:07.045" v="1086" actId="14100"/>
          <ac:spMkLst>
            <pc:docMk/>
            <pc:sldMk cId="1777097711" sldId="257"/>
            <ac:spMk id="131" creationId="{50BC606F-31EB-CDDC-A98A-42FD3F7319EF}"/>
          </ac:spMkLst>
        </pc:spChg>
        <pc:spChg chg="add del mod">
          <ac:chgData name="勇介 真鍋" userId="3258558f-e65a-4e40-9d6e-81bab604c378" providerId="ADAL" clId="{9845F9BF-C69D-4BC9-B307-ED9ECAD114D1}" dt="2023-05-17T07:31:38.805" v="412"/>
          <ac:spMkLst>
            <pc:docMk/>
            <pc:sldMk cId="1777097711" sldId="257"/>
            <ac:spMk id="132" creationId="{579D12B1-7525-8196-0033-274E677F1F6C}"/>
          </ac:spMkLst>
        </pc:spChg>
        <pc:spChg chg="add mod">
          <ac:chgData name="勇介 真鍋" userId="3258558f-e65a-4e40-9d6e-81bab604c378" providerId="ADAL" clId="{9845F9BF-C69D-4BC9-B307-ED9ECAD114D1}" dt="2023-05-18T13:27:34.772" v="1195" actId="1076"/>
          <ac:spMkLst>
            <pc:docMk/>
            <pc:sldMk cId="1777097711" sldId="257"/>
            <ac:spMk id="133" creationId="{5DEB4AD3-552D-8DC2-665E-DAEF3ACB7AFF}"/>
          </ac:spMkLst>
        </pc:spChg>
        <pc:spChg chg="add del mod">
          <ac:chgData name="勇介 真鍋" userId="3258558f-e65a-4e40-9d6e-81bab604c378" providerId="ADAL" clId="{9845F9BF-C69D-4BC9-B307-ED9ECAD114D1}" dt="2023-05-17T07:37:20.499" v="530" actId="478"/>
          <ac:spMkLst>
            <pc:docMk/>
            <pc:sldMk cId="1777097711" sldId="257"/>
            <ac:spMk id="134" creationId="{764A23E2-410C-06D0-A107-C30A641B1656}"/>
          </ac:spMkLst>
        </pc:spChg>
        <pc:spChg chg="add del mod">
          <ac:chgData name="勇介 真鍋" userId="3258558f-e65a-4e40-9d6e-81bab604c378" providerId="ADAL" clId="{9845F9BF-C69D-4BC9-B307-ED9ECAD114D1}" dt="2023-05-17T07:37:18.203" v="529" actId="478"/>
          <ac:spMkLst>
            <pc:docMk/>
            <pc:sldMk cId="1777097711" sldId="257"/>
            <ac:spMk id="135" creationId="{A21E41ED-5297-4D7A-7738-3430C9E38EDA}"/>
          </ac:spMkLst>
        </pc:spChg>
        <pc:spChg chg="add mod ord">
          <ac:chgData name="勇介 真鍋" userId="3258558f-e65a-4e40-9d6e-81bab604c378" providerId="ADAL" clId="{9845F9BF-C69D-4BC9-B307-ED9ECAD114D1}" dt="2023-05-18T13:27:57.573" v="1199" actId="1076"/>
          <ac:spMkLst>
            <pc:docMk/>
            <pc:sldMk cId="1777097711" sldId="257"/>
            <ac:spMk id="136" creationId="{621D02A4-0561-B75D-D89E-C5E6B5A480DA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7" creationId="{06264629-64FB-DD52-CFE4-DD8551B9A2D8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8" creationId="{AB6CDACE-E4C5-ECFC-585D-054751B5706C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9" creationId="{E835B7CB-243A-9C91-277F-1D7B55CAE415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40" creationId="{5DCC2F5F-E1BC-D8CE-28D2-330F9737E1A6}"/>
          </ac:spMkLst>
        </pc:spChg>
        <pc:spChg chg="add mod">
          <ac:chgData name="勇介 真鍋" userId="3258558f-e65a-4e40-9d6e-81bab604c378" providerId="ADAL" clId="{9845F9BF-C69D-4BC9-B307-ED9ECAD114D1}" dt="2023-05-18T13:15:04.639" v="985" actId="1076"/>
          <ac:spMkLst>
            <pc:docMk/>
            <pc:sldMk cId="1777097711" sldId="257"/>
            <ac:spMk id="141" creationId="{847A84AF-8677-922D-B1B7-AA1AEA6100AF}"/>
          </ac:spMkLst>
        </pc:spChg>
        <pc:spChg chg="add mod">
          <ac:chgData name="勇介 真鍋" userId="3258558f-e65a-4e40-9d6e-81bab604c378" providerId="ADAL" clId="{9845F9BF-C69D-4BC9-B307-ED9ECAD114D1}" dt="2023-05-18T13:15:42.807" v="1012" actId="14100"/>
          <ac:spMkLst>
            <pc:docMk/>
            <pc:sldMk cId="1777097711" sldId="257"/>
            <ac:spMk id="142" creationId="{E0675373-380A-8D0E-29E8-A3B0548118B4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3" creationId="{7A6FEB0D-3CAE-A3BE-2307-31185C4EB275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4" creationId="{AE368F10-D350-3A3B-5893-520C1683CC73}"/>
          </ac:spMkLst>
        </pc:spChg>
        <pc:spChg chg="add mod">
          <ac:chgData name="勇介 真鍋" userId="3258558f-e65a-4e40-9d6e-81bab604c378" providerId="ADAL" clId="{9845F9BF-C69D-4BC9-B307-ED9ECAD114D1}" dt="2023-05-18T13:15:25.765" v="1008" actId="1076"/>
          <ac:spMkLst>
            <pc:docMk/>
            <pc:sldMk cId="1777097711" sldId="257"/>
            <ac:spMk id="145" creationId="{C505A822-18E3-A146-A78A-F5F2008AF6FE}"/>
          </ac:spMkLst>
        </pc:spChg>
        <pc:spChg chg="add mod">
          <ac:chgData name="勇介 真鍋" userId="3258558f-e65a-4e40-9d6e-81bab604c378" providerId="ADAL" clId="{9845F9BF-C69D-4BC9-B307-ED9ECAD114D1}" dt="2023-05-18T13:14:09.916" v="969" actId="1076"/>
          <ac:spMkLst>
            <pc:docMk/>
            <pc:sldMk cId="1777097711" sldId="257"/>
            <ac:spMk id="146" creationId="{B5DFBF3C-856A-3BB2-537C-6657DF01D7F0}"/>
          </ac:spMkLst>
        </pc:spChg>
        <pc:spChg chg="add mod">
          <ac:chgData name="勇介 真鍋" userId="3258558f-e65a-4e40-9d6e-81bab604c378" providerId="ADAL" clId="{9845F9BF-C69D-4BC9-B307-ED9ECAD114D1}" dt="2023-05-18T08:13:54.070" v="963" actId="1076"/>
          <ac:spMkLst>
            <pc:docMk/>
            <pc:sldMk cId="1777097711" sldId="257"/>
            <ac:spMk id="147" creationId="{77D68F11-3D50-88A9-8429-E63CF920180E}"/>
          </ac:spMkLst>
        </pc:spChg>
        <pc:spChg chg="add mod ord">
          <ac:chgData name="勇介 真鍋" userId="3258558f-e65a-4e40-9d6e-81bab604c378" providerId="ADAL" clId="{9845F9BF-C69D-4BC9-B307-ED9ECAD114D1}" dt="2023-05-17T07:58:08.437" v="950" actId="167"/>
          <ac:spMkLst>
            <pc:docMk/>
            <pc:sldMk cId="1777097711" sldId="257"/>
            <ac:spMk id="148" creationId="{F8794988-142A-DFC7-60B7-8908FE838247}"/>
          </ac:spMkLst>
        </pc:spChg>
        <pc:spChg chg="add mod ord">
          <ac:chgData name="勇介 真鍋" userId="3258558f-e65a-4e40-9d6e-81bab604c378" providerId="ADAL" clId="{9845F9BF-C69D-4BC9-B307-ED9ECAD114D1}" dt="2023-05-18T13:24:52.728" v="1159" actId="14100"/>
          <ac:spMkLst>
            <pc:docMk/>
            <pc:sldMk cId="1777097711" sldId="257"/>
            <ac:spMk id="149" creationId="{BF005A85-62D9-6F3F-6227-D2E3DB48F7E2}"/>
          </ac:spMkLst>
        </pc:spChg>
        <pc:spChg chg="add mod">
          <ac:chgData name="勇介 真鍋" userId="3258558f-e65a-4e40-9d6e-81bab604c378" providerId="ADAL" clId="{9845F9BF-C69D-4BC9-B307-ED9ECAD114D1}" dt="2023-05-18T13:25:18.838" v="1165" actId="14100"/>
          <ac:spMkLst>
            <pc:docMk/>
            <pc:sldMk cId="1777097711" sldId="257"/>
            <ac:spMk id="150" creationId="{1866F700-9481-F222-4C9B-A5218DD9D76E}"/>
          </ac:spMkLst>
        </pc:spChg>
        <pc:spChg chg="add mod">
          <ac:chgData name="勇介 真鍋" userId="3258558f-e65a-4e40-9d6e-81bab604c378" providerId="ADAL" clId="{9845F9BF-C69D-4BC9-B307-ED9ECAD114D1}" dt="2023-05-18T13:16:41.009" v="1065" actId="1076"/>
          <ac:spMkLst>
            <pc:docMk/>
            <pc:sldMk cId="1777097711" sldId="257"/>
            <ac:spMk id="151" creationId="{8336D2C8-8802-EB20-1197-9CB7F045A1A9}"/>
          </ac:spMkLst>
        </pc:spChg>
        <pc:grpChg chg="add del mod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" creationId="{83FDF3FC-50E7-4BB5-F2EE-FF078CC86BE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2" creationId="{4650D82F-13F7-FA6E-C502-B3BF99EA69B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6" creationId="{317FBDED-DCCC-2BD3-EF8B-C8C39895CA04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52" creationId="{15AAC6E2-E44E-0E84-0FE1-E35CDAE5147D}"/>
          </ac:grpSpMkLst>
        </pc:grpChg>
        <pc:grpChg chg="add del mod">
          <ac:chgData name="勇介 真鍋" userId="3258558f-e65a-4e40-9d6e-81bab604c378" providerId="ADAL" clId="{9845F9BF-C69D-4BC9-B307-ED9ECAD114D1}" dt="2023-05-17T07:53:37.841" v="856" actId="478"/>
          <ac:grpSpMkLst>
            <pc:docMk/>
            <pc:sldMk cId="1777097711" sldId="257"/>
            <ac:grpSpMk id="57" creationId="{3280FDB7-8F0E-19C3-E68B-C2758F6D86A4}"/>
          </ac:grpSpMkLst>
        </pc:grpChg>
        <pc:grpChg chg="add del mod">
          <ac:chgData name="勇介 真鍋" userId="3258558f-e65a-4e40-9d6e-81bab604c378" providerId="ADAL" clId="{9845F9BF-C69D-4BC9-B307-ED9ECAD114D1}" dt="2023-05-17T07:53:50.336" v="859" actId="478"/>
          <ac:grpSpMkLst>
            <pc:docMk/>
            <pc:sldMk cId="1777097711" sldId="257"/>
            <ac:grpSpMk id="61" creationId="{6EC18B42-C1DA-3C97-EB81-F6E2E66B921E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88" creationId="{17E807FC-CC36-F6DD-EA05-B251060F7E04}"/>
          </ac:grpSpMkLst>
        </pc:grpChg>
        <pc:grpChg chg="add mod topLvl">
          <ac:chgData name="勇介 真鍋" userId="3258558f-e65a-4e40-9d6e-81bab604c378" providerId="ADAL" clId="{9845F9BF-C69D-4BC9-B307-ED9ECAD114D1}" dt="2023-05-18T13:25:28.853" v="1169" actId="1076"/>
          <ac:grpSpMkLst>
            <pc:docMk/>
            <pc:sldMk cId="1777097711" sldId="257"/>
            <ac:grpSpMk id="93" creationId="{539E540E-9BCE-99F3-C7EB-B1BA30E391DF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100" creationId="{D5996FB0-010A-2CC4-457D-A6A5FAB5D0B0}"/>
          </ac:grpSpMkLst>
        </pc:grpChg>
        <pc:grpChg chg="add del mod topLvl">
          <ac:chgData name="勇介 真鍋" userId="3258558f-e65a-4e40-9d6e-81bab604c378" providerId="ADAL" clId="{9845F9BF-C69D-4BC9-B307-ED9ECAD114D1}" dt="2023-05-18T13:26:34.732" v="1179" actId="1076"/>
          <ac:grpSpMkLst>
            <pc:docMk/>
            <pc:sldMk cId="1777097711" sldId="257"/>
            <ac:grpSpMk id="105" creationId="{995D7BC9-96E0-5B7F-F93F-43F534DA47AF}"/>
          </ac:grpSpMkLst>
        </pc:grpChg>
      </pc:sldChg>
      <pc:sldMasterChg chg="modSp modSldLayout">
        <pc:chgData name="勇介 真鍋" userId="3258558f-e65a-4e40-9d6e-81bab604c378" providerId="ADAL" clId="{9845F9BF-C69D-4BC9-B307-ED9ECAD114D1}" dt="2023-05-17T06:59:21.933" v="101"/>
        <pc:sldMasterMkLst>
          <pc:docMk/>
          <pc:sldMasterMk cId="433935578" sldId="2147483660"/>
        </pc:sldMasterMkLst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2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3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4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5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6" creationId="{00000000-0000-0000-0000-000000000000}"/>
          </ac:spMkLst>
        </pc:sp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029854120" sldId="214748366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165322167" sldId="2147483663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794818515" sldId="2147483664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429289296" sldId="2147483665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4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5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6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873287870" sldId="2147483668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4293643363" sldId="2147483669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1805093860" sldId="214748367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勇介" userId="6dbd1875255fc623" providerId="LiveId" clId="{9B9CA33D-2B45-4247-8981-BBE8F4F3CC37}"/>
    <pc:docChg chg="undo custSel addSld modSld">
      <pc:chgData name="勇介" userId="6dbd1875255fc623" providerId="LiveId" clId="{9B9CA33D-2B45-4247-8981-BBE8F4F3CC37}" dt="2023-08-09T08:36:08.530" v="401" actId="164"/>
      <pc:docMkLst>
        <pc:docMk/>
      </pc:docMkLst>
      <pc:sldChg chg="addSp delSp modSp new mod">
        <pc:chgData name="勇介" userId="6dbd1875255fc623" providerId="LiveId" clId="{9B9CA33D-2B45-4247-8981-BBE8F4F3CC37}" dt="2023-08-09T08:36:08.530" v="401" actId="164"/>
        <pc:sldMkLst>
          <pc:docMk/>
          <pc:sldMk cId="4205868114" sldId="262"/>
        </pc:sldMkLst>
        <pc:spChg chg="del">
          <ac:chgData name="勇介" userId="6dbd1875255fc623" providerId="LiveId" clId="{9B9CA33D-2B45-4247-8981-BBE8F4F3CC37}" dt="2023-08-09T08:25:07.753" v="1" actId="478"/>
          <ac:spMkLst>
            <pc:docMk/>
            <pc:sldMk cId="4205868114" sldId="262"/>
            <ac:spMk id="2" creationId="{B461CAEF-2227-EE00-2289-CFF726650387}"/>
          </ac:spMkLst>
        </pc:spChg>
        <pc:spChg chg="del">
          <ac:chgData name="勇介" userId="6dbd1875255fc623" providerId="LiveId" clId="{9B9CA33D-2B45-4247-8981-BBE8F4F3CC37}" dt="2023-08-09T08:25:07.753" v="1" actId="478"/>
          <ac:spMkLst>
            <pc:docMk/>
            <pc:sldMk cId="4205868114" sldId="262"/>
            <ac:spMk id="3" creationId="{0AAA4880-BFFC-4C93-7BAD-92851CA5878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5" creationId="{8D6639D4-ACB6-C810-2220-2AE84C5852D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" creationId="{CD3785F2-8CD1-0437-BB1F-7E56DDD1537E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7" creationId="{D9B5FAAB-17D2-3A20-0F40-9AFCC2B98089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8" creationId="{D73A5248-A09E-4CCF-6134-65B87A4ABFC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9" creationId="{CEF15857-897E-E2E1-408B-A7ACFC7473F0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0" creationId="{2A42B0B1-153A-A785-306A-384BDD711719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1" creationId="{4BA69C07-1C8E-1DC8-6737-6A310151263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" creationId="{91AD7FFF-1DD6-C706-86B9-299CA2D15A3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3" creationId="{1906EDDC-2DB5-E677-52E2-A938042D1AAD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4" creationId="{A47F8AF6-D592-64FA-CBFA-0E9C5EDAB7E2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5" creationId="{2C566B1B-8EB5-297A-8FA3-D6F93A072EBF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6" creationId="{1B8327B3-1469-10CC-F4DF-AAFA498B7F57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7" creationId="{40ACA334-3458-B12B-CF8C-C3BF7D34F8E6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8" creationId="{3F950AE1-0560-D72C-11C3-0819A54B4734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9" creationId="{8A941351-951E-21C4-4EDE-CF81DCFE24B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0" creationId="{CA5064FC-7A47-7743-C428-56CD1E8B55F4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1" creationId="{A308006C-C726-FA71-74F8-C629DDE77E87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2" creationId="{9914B703-A6AE-8773-7B34-E3A1C0B3B61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3" creationId="{B69BD916-DA36-BF76-88DC-B55AD037601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4" creationId="{964D1B1C-C24E-03A0-CC07-C7B5DEC8811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5" creationId="{F662C1A9-D691-056C-19CC-E67BEFFFFD3A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6" creationId="{23F79AEE-438C-A9D6-DF9D-E339D4353E9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7" creationId="{CE6FEBB6-90E7-A67B-26CC-34AB0F2C0169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8" creationId="{8E3A9216-8DB9-DC23-0223-9E3665172725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9" creationId="{A2E24AAE-ED21-5839-36A1-3D33A92815B4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0" creationId="{5799C963-5352-8353-9B07-F0BF09A9986F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1" creationId="{25287792-C8C4-260F-5EBA-5DA96ACB851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2" creationId="{A05B638E-7D9E-1BEE-32E5-5A917756A86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3" creationId="{DB0F72D4-E2D7-ADE2-A065-B06CC316145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4" creationId="{E7650BE3-C261-D7C3-397A-DD7533F01CB5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5" creationId="{2FE3EB2D-A546-66C4-75E5-A8D37641C2D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6" creationId="{C640264C-42F4-620E-24E9-CA6E08CE1C26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7" creationId="{DFC6D7EF-9B6D-E4C4-16A3-DFC83AB8F5B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8" creationId="{80A05A5A-9BA6-7FF4-491F-685A04720AEB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39" creationId="{76579495-E01D-D179-2003-73139A3475EB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0" creationId="{FCD0D8D8-7037-496E-E284-FE3B1C0D9D78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1" creationId="{86674128-866F-D3E5-D978-2946D86C3648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2" creationId="{E4A24D03-A0B9-AF59-16A9-55A8FCD45019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4" creationId="{410F03B0-4735-91AC-3114-A802D41C7FB3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5" creationId="{5A329190-E2E8-B44A-3DBE-446480C8DEB9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6" creationId="{F57DA110-0673-82F3-15FE-ABCA20E68202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48" creationId="{7B03544E-E454-172D-6DFA-2B31F0DE6BD6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49" creationId="{9002AC9E-952E-0460-AFF4-4942E0CE42DE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50" creationId="{3566F1BD-0754-B3D7-7CBD-013A78962642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51" creationId="{CBF48704-664D-5535-BFB0-C36D44D65F1A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52" creationId="{884A2004-B3ED-F370-E58D-2A227D57CCCD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4" creationId="{7E519CB7-8D05-6397-6C3E-7F8C0D4C7D55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5" creationId="{A225A14C-653D-11B0-C8C6-509C84A851EA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6" creationId="{344CDE3B-F193-05DD-F8F7-16D28CBEF3AB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7" creationId="{3B6EA240-33FA-0C80-0732-D10F506FDE3F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8" creationId="{546BA86D-24D1-9053-E8E1-BE07C975859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59" creationId="{3181ED97-7B48-4151-7934-8475599E9192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0" creationId="{5336285A-F080-DA92-53DA-ED8AB4FA67A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1" creationId="{FD51DDFF-5048-C23F-2EE4-42F23B05AB3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2" creationId="{8614C1F2-063C-D3C5-F9E0-11DFA5330AA2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3" creationId="{1F8074B3-3ABE-7E11-605A-FF09EFF7EA8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4" creationId="{247166C7-A627-7EA8-220B-7F3A592118A5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5" creationId="{3EAEAB48-D596-ACB5-10A8-6A5F61D1ECF4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6" creationId="{6A85487D-BC9D-3F5A-BC04-D161BD79A89D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7" creationId="{91166620-E46F-4319-A573-74298B98A84E}"/>
          </ac:spMkLst>
        </pc:spChg>
        <pc:spChg chg="del mod topLvl">
          <ac:chgData name="勇介" userId="6dbd1875255fc623" providerId="LiveId" clId="{9B9CA33D-2B45-4247-8981-BBE8F4F3CC37}" dt="2023-08-09T08:26:52.620" v="20"/>
          <ac:spMkLst>
            <pc:docMk/>
            <pc:sldMk cId="4205868114" sldId="262"/>
            <ac:spMk id="68" creationId="{3D9B742F-D246-3512-7131-08AEFE69FE5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9" creationId="{475E50FD-2A20-8E05-A114-7AEB24B31079}"/>
          </ac:spMkLst>
        </pc:spChg>
        <pc:spChg chg="del mod topLvl">
          <ac:chgData name="勇介" userId="6dbd1875255fc623" providerId="LiveId" clId="{9B9CA33D-2B45-4247-8981-BBE8F4F3CC37}" dt="2023-08-09T08:28:38.319" v="44" actId="478"/>
          <ac:spMkLst>
            <pc:docMk/>
            <pc:sldMk cId="4205868114" sldId="262"/>
            <ac:spMk id="70" creationId="{9120793C-3609-BE10-CAEA-1C6180F21487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71" creationId="{8A9BDDFD-7E17-1D40-28E3-2DC114E361F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72" creationId="{E206022C-3052-A6C9-139D-8F37441D8D8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73" creationId="{5275C1C7-4E29-C233-C122-F7D9245F58EA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74" creationId="{4D5E6171-69C1-C015-2F90-EB6CA24A5D1E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75" creationId="{2A2B83F7-B448-27CE-BAEF-0D103EA53708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76" creationId="{69486722-0E3D-91BA-256E-FE5BCD3481C4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78" creationId="{261F9634-09CB-C015-F77D-80FBA8DA42E3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79" creationId="{597DCE61-8A32-D0CD-D99D-D429DC7142C0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80" creationId="{E8B395D6-A515-C6C1-7983-E4C3A42D370A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81" creationId="{68920332-A93E-D917-79C4-8FCC81FD70F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83" creationId="{A519016F-5CA5-1CA0-9795-58A4620B909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84" creationId="{A9612215-B41B-40A9-A9AD-B975241A62E4}"/>
          </ac:spMkLst>
        </pc:spChg>
        <pc:spChg chg="del mod topLvl">
          <ac:chgData name="勇介" userId="6dbd1875255fc623" providerId="LiveId" clId="{9B9CA33D-2B45-4247-8981-BBE8F4F3CC37}" dt="2023-08-09T08:35:36.212" v="397" actId="478"/>
          <ac:spMkLst>
            <pc:docMk/>
            <pc:sldMk cId="4205868114" sldId="262"/>
            <ac:spMk id="85" creationId="{DDCAD010-A9B6-E8F0-1907-D61953B5DACE}"/>
          </ac:spMkLst>
        </pc:spChg>
        <pc:spChg chg="del mod topLvl">
          <ac:chgData name="勇介" userId="6dbd1875255fc623" providerId="LiveId" clId="{9B9CA33D-2B45-4247-8981-BBE8F4F3CC37}" dt="2023-08-09T08:35:40.046" v="398" actId="478"/>
          <ac:spMkLst>
            <pc:docMk/>
            <pc:sldMk cId="4205868114" sldId="262"/>
            <ac:spMk id="86" creationId="{6F07993F-4481-024D-76DF-DDFA7743834C}"/>
          </ac:spMkLst>
        </pc:spChg>
        <pc:spChg chg="del mod topLvl">
          <ac:chgData name="勇介" userId="6dbd1875255fc623" providerId="LiveId" clId="{9B9CA33D-2B45-4247-8981-BBE8F4F3CC37}" dt="2023-08-09T08:35:41.844" v="399" actId="478"/>
          <ac:spMkLst>
            <pc:docMk/>
            <pc:sldMk cId="4205868114" sldId="262"/>
            <ac:spMk id="87" creationId="{89ACFCC3-F8A2-CA47-BD65-77741DB722C7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89" creationId="{754F6732-3161-D236-CAB6-8B68CB6BFE57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90" creationId="{96FF1731-81DC-85BC-EF8A-5978A0E1C026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92" creationId="{59E40090-2969-D181-7A5D-4F7F13C72DC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93" creationId="{84E73436-F80B-1FB2-EF11-5A447D9D997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94" creationId="{F3205A15-45E1-D329-937E-8681EF10589F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95" creationId="{2E82A206-19F7-417C-06E6-805F949E4F42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96" creationId="{F32DC068-9097-4B66-9F61-07981A0B5C29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97" creationId="{5CA3C895-9BEA-7A8C-8EA1-B6246EFD1FB8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98" creationId="{BDA25851-6F02-18AB-41F9-0CA2C5D4AD1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99" creationId="{834BB27A-E481-5912-4AB7-EA7B3FC3D05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00" creationId="{F300D09E-44FA-1180-919D-6DEC84F79D60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101" creationId="{A5C30B19-A098-7A57-53E9-3355DD50FD3A}"/>
          </ac:spMkLst>
        </pc:spChg>
        <pc:spChg chg="del mod topLvl">
          <ac:chgData name="勇介" userId="6dbd1875255fc623" providerId="LiveId" clId="{9B9CA33D-2B45-4247-8981-BBE8F4F3CC37}" dt="2023-08-09T08:25:48.876" v="7" actId="478"/>
          <ac:spMkLst>
            <pc:docMk/>
            <pc:sldMk cId="4205868114" sldId="262"/>
            <ac:spMk id="102" creationId="{7A715C1F-1491-DB92-9570-03439FCB82F1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103" creationId="{D4D5CAB8-7161-36BD-1F57-A74A1BF24566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04" creationId="{4EA58588-FB47-A245-05EA-7FE56782B14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05" creationId="{638625A7-6C46-97B1-BDD6-A4B634E4D3A2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106" creationId="{CE322223-1DC4-AE21-7369-E62F68122F4D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07" creationId="{147B881C-AF66-7807-52D7-CEE632466DA0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08" creationId="{B968B0C9-90CC-97A4-17F9-F0FE19F528E3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09" creationId="{05193443-2ACC-B053-F5C9-85FAADD5BA58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0" creationId="{48B938CE-A54C-6519-33D2-6465AEC95779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1" creationId="{069D10E2-DAB6-245D-7B08-55DEF6935C3B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2" creationId="{55491737-F21A-006F-CA87-B047899EB6F0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3" creationId="{BA03E69D-351F-CAC7-04B7-9EEC6D00A3DB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4" creationId="{FF3A78D9-554B-97BA-662B-7C71D78BDF51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5" creationId="{9A2DBE52-49AF-3583-8497-DD9A40B11485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6" creationId="{E36DC84B-7E8E-A31D-820B-ECC5B1779080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7" creationId="{495F1ECC-94C7-1546-0B75-0BB685310B90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8" creationId="{F33452C8-2B1F-51E0-EFB5-1A2D06CFAA9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19" creationId="{006179B9-A60D-2329-F445-EE34607FE3D6}"/>
          </ac:spMkLst>
        </pc:spChg>
        <pc:spChg chg="del mod topLvl">
          <ac:chgData name="勇介" userId="6dbd1875255fc623" providerId="LiveId" clId="{9B9CA33D-2B45-4247-8981-BBE8F4F3CC37}" dt="2023-08-09T08:25:42.799" v="5" actId="478"/>
          <ac:spMkLst>
            <pc:docMk/>
            <pc:sldMk cId="4205868114" sldId="262"/>
            <ac:spMk id="120" creationId="{4C330F52-6DF9-2BDD-6EC6-4F843C383643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1" creationId="{57701A87-C8BF-376B-6BC7-242AC148D5CF}"/>
          </ac:spMkLst>
        </pc:spChg>
        <pc:spChg chg="add del mod">
          <ac:chgData name="勇介" userId="6dbd1875255fc623" providerId="LiveId" clId="{9B9CA33D-2B45-4247-8981-BBE8F4F3CC37}" dt="2023-08-09T08:34:01.333" v="346" actId="478"/>
          <ac:spMkLst>
            <pc:docMk/>
            <pc:sldMk cId="4205868114" sldId="262"/>
            <ac:spMk id="122" creationId="{6F0A7779-9E1B-347B-0929-89BB0F3E35A2}"/>
          </ac:spMkLst>
        </pc:spChg>
        <pc:spChg chg="add del mod">
          <ac:chgData name="勇介" userId="6dbd1875255fc623" providerId="LiveId" clId="{9B9CA33D-2B45-4247-8981-BBE8F4F3CC37}" dt="2023-08-09T08:35:20.643" v="395" actId="478"/>
          <ac:spMkLst>
            <pc:docMk/>
            <pc:sldMk cId="4205868114" sldId="262"/>
            <ac:spMk id="123" creationId="{882D2383-F9BC-5916-C04C-41C73E267506}"/>
          </ac:spMkLst>
        </pc:spChg>
        <pc:spChg chg="add del mod">
          <ac:chgData name="勇介" userId="6dbd1875255fc623" providerId="LiveId" clId="{9B9CA33D-2B45-4247-8981-BBE8F4F3CC37}" dt="2023-08-09T08:34:32.828" v="357" actId="478"/>
          <ac:spMkLst>
            <pc:docMk/>
            <pc:sldMk cId="4205868114" sldId="262"/>
            <ac:spMk id="124" creationId="{273BA033-BC5D-F927-AE15-EF9C4CCAB38F}"/>
          </ac:spMkLst>
        </pc:spChg>
        <pc:spChg chg="add del mod">
          <ac:chgData name="勇介" userId="6dbd1875255fc623" providerId="LiveId" clId="{9B9CA33D-2B45-4247-8981-BBE8F4F3CC37}" dt="2023-08-09T08:35:03.120" v="387" actId="478"/>
          <ac:spMkLst>
            <pc:docMk/>
            <pc:sldMk cId="4205868114" sldId="262"/>
            <ac:spMk id="125" creationId="{C490C5A4-F7C0-5376-FF6A-990FFE920263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6" creationId="{EBC110B0-4FDD-106F-7CF7-10F9B430AC61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7" creationId="{BB69F952-3236-A0FB-F142-264E616727A9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8" creationId="{CB83BDDF-31BD-4C99-0080-9FD7BE815AE7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9" creationId="{C51B874B-7B20-8986-06E0-953FDFCEF098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30" creationId="{A22E969F-D976-3727-6665-DE8C8138483B}"/>
          </ac:spMkLst>
        </pc:spChg>
        <pc:grpChg chg="add del mod">
          <ac:chgData name="勇介" userId="6dbd1875255fc623" providerId="LiveId" clId="{9B9CA33D-2B45-4247-8981-BBE8F4F3CC37}" dt="2023-08-09T08:25:21.541" v="3" actId="165"/>
          <ac:grpSpMkLst>
            <pc:docMk/>
            <pc:sldMk cId="4205868114" sldId="262"/>
            <ac:grpSpMk id="4" creationId="{9A000092-2434-95F5-4957-22F899BAF13E}"/>
          </ac:grpSpMkLst>
        </pc:grpChg>
        <pc:grpChg chg="del mod topLvl">
          <ac:chgData name="勇介" userId="6dbd1875255fc623" providerId="LiveId" clId="{9B9CA33D-2B45-4247-8981-BBE8F4F3CC37}" dt="2023-08-09T08:25:42.799" v="5" actId="478"/>
          <ac:grpSpMkLst>
            <pc:docMk/>
            <pc:sldMk cId="4205868114" sldId="262"/>
            <ac:grpSpMk id="43" creationId="{1C0C5691-649E-563E-015C-64A6F86B4BFA}"/>
          </ac:grpSpMkLst>
        </pc:grpChg>
        <pc:grpChg chg="del mod topLvl">
          <ac:chgData name="勇介" userId="6dbd1875255fc623" providerId="LiveId" clId="{9B9CA33D-2B45-4247-8981-BBE8F4F3CC37}" dt="2023-08-09T08:25:45.218" v="6" actId="478"/>
          <ac:grpSpMkLst>
            <pc:docMk/>
            <pc:sldMk cId="4205868114" sldId="262"/>
            <ac:grpSpMk id="47" creationId="{C48669EC-23C3-3BEC-8FFA-5F6E7F32812D}"/>
          </ac:grpSpMkLst>
        </pc:grpChg>
        <pc:grpChg chg="del mod topLvl">
          <ac:chgData name="勇介" userId="6dbd1875255fc623" providerId="LiveId" clId="{9B9CA33D-2B45-4247-8981-BBE8F4F3CC37}" dt="2023-08-09T08:25:55.742" v="9" actId="478"/>
          <ac:grpSpMkLst>
            <pc:docMk/>
            <pc:sldMk cId="4205868114" sldId="262"/>
            <ac:grpSpMk id="53" creationId="{49287E78-FF4F-9B56-ADBE-14E93DAFFBFD}"/>
          </ac:grpSpMkLst>
        </pc:grpChg>
        <pc:grpChg chg="del mod topLvl">
          <ac:chgData name="勇介" userId="6dbd1875255fc623" providerId="LiveId" clId="{9B9CA33D-2B45-4247-8981-BBE8F4F3CC37}" dt="2023-08-09T08:25:53.308" v="8" actId="478"/>
          <ac:grpSpMkLst>
            <pc:docMk/>
            <pc:sldMk cId="4205868114" sldId="262"/>
            <ac:grpSpMk id="77" creationId="{C3901EB5-12C2-5CC1-9CED-6A2C50CDD091}"/>
          </ac:grpSpMkLst>
        </pc:grpChg>
        <pc:grpChg chg="del mod topLvl">
          <ac:chgData name="勇介" userId="6dbd1875255fc623" providerId="LiveId" clId="{9B9CA33D-2B45-4247-8981-BBE8F4F3CC37}" dt="2023-08-09T08:25:39.333" v="4" actId="478"/>
          <ac:grpSpMkLst>
            <pc:docMk/>
            <pc:sldMk cId="4205868114" sldId="262"/>
            <ac:grpSpMk id="82" creationId="{30AEF0C8-CC5D-0428-C1B8-A662372905C0}"/>
          </ac:grpSpMkLst>
        </pc:grpChg>
        <pc:grpChg chg="del mod topLvl">
          <ac:chgData name="勇介" userId="6dbd1875255fc623" providerId="LiveId" clId="{9B9CA33D-2B45-4247-8981-BBE8F4F3CC37}" dt="2023-08-09T08:35:34.669" v="396" actId="478"/>
          <ac:grpSpMkLst>
            <pc:docMk/>
            <pc:sldMk cId="4205868114" sldId="262"/>
            <ac:grpSpMk id="88" creationId="{FB793292-250B-FFF1-F6FE-C6611312C8FD}"/>
          </ac:grpSpMkLst>
        </pc:grpChg>
        <pc:grpChg chg="del mod topLvl">
          <ac:chgData name="勇介" userId="6dbd1875255fc623" providerId="LiveId" clId="{9B9CA33D-2B45-4247-8981-BBE8F4F3CC37}" dt="2023-08-09T08:26:00.407" v="10" actId="478"/>
          <ac:grpSpMkLst>
            <pc:docMk/>
            <pc:sldMk cId="4205868114" sldId="262"/>
            <ac:grpSpMk id="91" creationId="{A6DD560F-EDE1-A549-7315-3A36FFD4732D}"/>
          </ac:grpSpMkLst>
        </pc:grpChg>
        <pc:grpChg chg="add mod">
          <ac:chgData name="勇介" userId="6dbd1875255fc623" providerId="LiveId" clId="{9B9CA33D-2B45-4247-8981-BBE8F4F3CC37}" dt="2023-08-09T08:36:08.530" v="401" actId="164"/>
          <ac:grpSpMkLst>
            <pc:docMk/>
            <pc:sldMk cId="4205868114" sldId="262"/>
            <ac:grpSpMk id="131" creationId="{2F843B82-B8A9-12EA-A894-728A3CE53E9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8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073-9333-4BA1-BF77-342F3BE891B4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F35A285-6CF8-D5B8-9712-C9AD5AA7FEF5}"/>
              </a:ext>
            </a:extLst>
          </p:cNvPr>
          <p:cNvGrpSpPr/>
          <p:nvPr/>
        </p:nvGrpSpPr>
        <p:grpSpPr>
          <a:xfrm>
            <a:off x="2343150" y="2571750"/>
            <a:ext cx="8690053" cy="5238750"/>
            <a:chOff x="2343150" y="2571750"/>
            <a:chExt cx="8690053" cy="5238750"/>
          </a:xfrm>
        </p:grpSpPr>
        <p:sp>
          <p:nvSpPr>
            <p:cNvPr id="4" name="フローチャート: 直接アクセス記憶 3">
              <a:extLst>
                <a:ext uri="{FF2B5EF4-FFF2-40B4-BE49-F238E27FC236}">
                  <a16:creationId xmlns:a16="http://schemas.microsoft.com/office/drawing/2014/main" id="{6D89CD4A-B139-7485-CA2F-62FA847AEB90}"/>
                </a:ext>
              </a:extLst>
            </p:cNvPr>
            <p:cNvSpPr/>
            <p:nvPr/>
          </p:nvSpPr>
          <p:spPr>
            <a:xfrm>
              <a:off x="2609638" y="2870514"/>
              <a:ext cx="914400" cy="4648200"/>
            </a:xfrm>
            <a:prstGeom prst="flowChartMagneticDru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矢印: 上下 4">
              <a:extLst>
                <a:ext uri="{FF2B5EF4-FFF2-40B4-BE49-F238E27FC236}">
                  <a16:creationId xmlns:a16="http://schemas.microsoft.com/office/drawing/2014/main" id="{19596F5C-4CED-0F87-DACF-0AABAB2FD1A4}"/>
                </a:ext>
              </a:extLst>
            </p:cNvPr>
            <p:cNvSpPr/>
            <p:nvPr/>
          </p:nvSpPr>
          <p:spPr>
            <a:xfrm>
              <a:off x="3600238" y="2870514"/>
              <a:ext cx="304800" cy="46482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46157A1-54F2-6624-69EA-2F391CBBC6AC}"/>
                </a:ext>
              </a:extLst>
            </p:cNvPr>
            <p:cNvSpPr txBox="1"/>
            <p:nvPr/>
          </p:nvSpPr>
          <p:spPr>
            <a:xfrm>
              <a:off x="3828838" y="4247062"/>
              <a:ext cx="4572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連系線設備容量</a:t>
              </a:r>
            </a:p>
          </p:txBody>
        </p:sp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011A72B6-998B-768E-3298-A32D05BD2761}"/>
                </a:ext>
              </a:extLst>
            </p:cNvPr>
            <p:cNvSpPr/>
            <p:nvPr/>
          </p:nvSpPr>
          <p:spPr>
            <a:xfrm>
              <a:off x="4327603" y="3632514"/>
              <a:ext cx="304800" cy="3886200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00FFA04-C56B-EF82-99D9-360E61275EC4}"/>
                </a:ext>
              </a:extLst>
            </p:cNvPr>
            <p:cNvSpPr txBox="1"/>
            <p:nvPr/>
          </p:nvSpPr>
          <p:spPr>
            <a:xfrm>
              <a:off x="4556203" y="4775514"/>
              <a:ext cx="45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運用容量</a:t>
              </a:r>
              <a:endParaRPr kumimoji="1" lang="en-US" altLang="ja-JP" dirty="0"/>
            </a:p>
          </p:txBody>
        </p:sp>
        <p:sp>
          <p:nvSpPr>
            <p:cNvPr id="9" name="矢印: 上下 8">
              <a:extLst>
                <a:ext uri="{FF2B5EF4-FFF2-40B4-BE49-F238E27FC236}">
                  <a16:creationId xmlns:a16="http://schemas.microsoft.com/office/drawing/2014/main" id="{DF1166AB-9061-59CC-15F1-A82859F096D0}"/>
                </a:ext>
              </a:extLst>
            </p:cNvPr>
            <p:cNvSpPr/>
            <p:nvPr/>
          </p:nvSpPr>
          <p:spPr>
            <a:xfrm>
              <a:off x="5031332" y="3656773"/>
              <a:ext cx="304800" cy="120230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矢印: 上下 9">
              <a:extLst>
                <a:ext uri="{FF2B5EF4-FFF2-40B4-BE49-F238E27FC236}">
                  <a16:creationId xmlns:a16="http://schemas.microsoft.com/office/drawing/2014/main" id="{2EA60686-0866-1337-2243-2C6963B86614}"/>
                </a:ext>
              </a:extLst>
            </p:cNvPr>
            <p:cNvSpPr/>
            <p:nvPr/>
          </p:nvSpPr>
          <p:spPr>
            <a:xfrm>
              <a:off x="5927803" y="6070914"/>
              <a:ext cx="335280" cy="1452748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53F6B72-2A77-941A-7DAF-B7DC1418ED43}"/>
                </a:ext>
              </a:extLst>
            </p:cNvPr>
            <p:cNvSpPr txBox="1"/>
            <p:nvPr/>
          </p:nvSpPr>
          <p:spPr>
            <a:xfrm>
              <a:off x="6218994" y="6723548"/>
              <a:ext cx="116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計画潮流</a:t>
              </a:r>
              <a:endParaRPr kumimoji="1" lang="en-US" altLang="ja-JP" dirty="0"/>
            </a:p>
          </p:txBody>
        </p:sp>
        <p:sp>
          <p:nvSpPr>
            <p:cNvPr id="12" name="矢印: 上下 11">
              <a:extLst>
                <a:ext uri="{FF2B5EF4-FFF2-40B4-BE49-F238E27FC236}">
                  <a16:creationId xmlns:a16="http://schemas.microsoft.com/office/drawing/2014/main" id="{7685EFA4-BE08-F5D8-C3B5-18027893089B}"/>
                </a:ext>
              </a:extLst>
            </p:cNvPr>
            <p:cNvSpPr/>
            <p:nvPr/>
          </p:nvSpPr>
          <p:spPr>
            <a:xfrm>
              <a:off x="5934629" y="4889815"/>
              <a:ext cx="304800" cy="1181099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E486B26-532F-B054-E0E2-E2859A2C4718}"/>
                </a:ext>
              </a:extLst>
            </p:cNvPr>
            <p:cNvSpPr txBox="1"/>
            <p:nvPr/>
          </p:nvSpPr>
          <p:spPr>
            <a:xfrm>
              <a:off x="6262686" y="5273229"/>
              <a:ext cx="116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空容量</a:t>
              </a:r>
              <a:endParaRPr kumimoji="1" lang="en-US" altLang="ja-JP" dirty="0"/>
            </a:p>
          </p:txBody>
        </p:sp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B486DF28-225B-7B96-CDF7-EBC8D8FB77EE}"/>
                </a:ext>
              </a:extLst>
            </p:cNvPr>
            <p:cNvSpPr/>
            <p:nvPr/>
          </p:nvSpPr>
          <p:spPr>
            <a:xfrm>
              <a:off x="8559175" y="5140882"/>
              <a:ext cx="2365169" cy="819149"/>
            </a:xfrm>
            <a:prstGeom prst="wedgeRoundRectCallout">
              <a:avLst>
                <a:gd name="adj1" fmla="val -45898"/>
                <a:gd name="adj2" fmla="val -90420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（仮定</a:t>
              </a:r>
              <a:r>
                <a:rPr lang="en-US" altLang="ja-JP" dirty="0"/>
                <a:t>1</a:t>
              </a:r>
              <a:r>
                <a:rPr lang="ja-JP" altLang="en-US" dirty="0"/>
                <a:t>と</a:t>
              </a:r>
              <a:r>
                <a:rPr lang="en-US" altLang="ja-JP" dirty="0"/>
                <a:t>2</a:t>
              </a:r>
              <a:r>
                <a:rPr lang="ja-JP" altLang="en-US" dirty="0"/>
                <a:t>の結果</a:t>
              </a:r>
              <a:r>
                <a:rPr kumimoji="1" lang="ja-JP" altLang="en-US" dirty="0"/>
                <a:t>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この範囲で調整力の地域間融通を行う</a:t>
              </a:r>
            </a:p>
          </p:txBody>
        </p:sp>
        <p:sp>
          <p:nvSpPr>
            <p:cNvPr id="15" name="矢印: 上下 14">
              <a:extLst>
                <a:ext uri="{FF2B5EF4-FFF2-40B4-BE49-F238E27FC236}">
                  <a16:creationId xmlns:a16="http://schemas.microsoft.com/office/drawing/2014/main" id="{C60EFDA7-517F-9275-1B8E-F857196B2B8B}"/>
                </a:ext>
              </a:extLst>
            </p:cNvPr>
            <p:cNvSpPr/>
            <p:nvPr/>
          </p:nvSpPr>
          <p:spPr>
            <a:xfrm>
              <a:off x="4327603" y="2889384"/>
              <a:ext cx="304800" cy="743130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2FC0894-C2B4-3BA5-D14A-CDA19EE0556D}"/>
                </a:ext>
              </a:extLst>
            </p:cNvPr>
            <p:cNvSpPr txBox="1"/>
            <p:nvPr/>
          </p:nvSpPr>
          <p:spPr>
            <a:xfrm>
              <a:off x="4672503" y="2836298"/>
              <a:ext cx="5720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同期安定性の限度，熱容量などの限度，周波数維持の限度，電圧安定性の限度で，決定する</a:t>
              </a:r>
              <a:endParaRPr kumimoji="1" lang="en-US" altLang="ja-JP" dirty="0"/>
            </a:p>
          </p:txBody>
        </p:sp>
        <p:sp>
          <p:nvSpPr>
            <p:cNvPr id="17" name="矢印: 上下 16">
              <a:extLst>
                <a:ext uri="{FF2B5EF4-FFF2-40B4-BE49-F238E27FC236}">
                  <a16:creationId xmlns:a16="http://schemas.microsoft.com/office/drawing/2014/main" id="{0B905B6A-C4E3-267B-877C-5036530BF9FF}"/>
                </a:ext>
              </a:extLst>
            </p:cNvPr>
            <p:cNvSpPr/>
            <p:nvPr/>
          </p:nvSpPr>
          <p:spPr>
            <a:xfrm>
              <a:off x="7163329" y="3630538"/>
              <a:ext cx="312717" cy="2402275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F8A3157E-DA0F-05F4-BB68-372EB86A4118}"/>
                </a:ext>
              </a:extLst>
            </p:cNvPr>
            <p:cNvCxnSpPr>
              <a:cxnSpLocks/>
            </p:cNvCxnSpPr>
            <p:nvPr/>
          </p:nvCxnSpPr>
          <p:spPr>
            <a:xfrm>
              <a:off x="4124483" y="3630538"/>
              <a:ext cx="35143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05C635D-2DDC-CE27-51B3-0C444BB6801B}"/>
                </a:ext>
              </a:extLst>
            </p:cNvPr>
            <p:cNvCxnSpPr>
              <a:cxnSpLocks/>
            </p:cNvCxnSpPr>
            <p:nvPr/>
          </p:nvCxnSpPr>
          <p:spPr>
            <a:xfrm>
              <a:off x="2906521" y="7521684"/>
              <a:ext cx="3514355" cy="4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FBC15D1-2403-15F1-D659-121578255468}"/>
                </a:ext>
              </a:extLst>
            </p:cNvPr>
            <p:cNvCxnSpPr>
              <a:cxnSpLocks/>
            </p:cNvCxnSpPr>
            <p:nvPr/>
          </p:nvCxnSpPr>
          <p:spPr>
            <a:xfrm>
              <a:off x="5775403" y="6070914"/>
              <a:ext cx="2089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吹き出し: 角を丸めた四角形 20">
              <a:extLst>
                <a:ext uri="{FF2B5EF4-FFF2-40B4-BE49-F238E27FC236}">
                  <a16:creationId xmlns:a16="http://schemas.microsoft.com/office/drawing/2014/main" id="{6E285F3F-ACF4-907E-9A1B-7DD1CC631AB9}"/>
                </a:ext>
              </a:extLst>
            </p:cNvPr>
            <p:cNvSpPr/>
            <p:nvPr/>
          </p:nvSpPr>
          <p:spPr>
            <a:xfrm>
              <a:off x="7638838" y="6734201"/>
              <a:ext cx="2365169" cy="819149"/>
            </a:xfrm>
            <a:prstGeom prst="wedgeRoundRectCallout">
              <a:avLst>
                <a:gd name="adj1" fmla="val -109161"/>
                <a:gd name="adj2" fmla="val -17305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（仮定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計画潮流でも調整力融通でも使ってよい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BE0409A-0C38-C7A4-7F73-8FD05934D913}"/>
                </a:ext>
              </a:extLst>
            </p:cNvPr>
            <p:cNvSpPr txBox="1"/>
            <p:nvPr/>
          </p:nvSpPr>
          <p:spPr>
            <a:xfrm>
              <a:off x="5223817" y="3954816"/>
              <a:ext cx="116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マージン</a:t>
              </a:r>
              <a:endParaRPr kumimoji="1" lang="en-US" altLang="ja-JP" dirty="0"/>
            </a:p>
          </p:txBody>
        </p:sp>
        <p:sp>
          <p:nvSpPr>
            <p:cNvPr id="23" name="吹き出し: 角を丸めた四角形 22">
              <a:extLst>
                <a:ext uri="{FF2B5EF4-FFF2-40B4-BE49-F238E27FC236}">
                  <a16:creationId xmlns:a16="http://schemas.microsoft.com/office/drawing/2014/main" id="{237BDD42-B604-D457-0D86-71AD428672BC}"/>
                </a:ext>
              </a:extLst>
            </p:cNvPr>
            <p:cNvSpPr/>
            <p:nvPr/>
          </p:nvSpPr>
          <p:spPr>
            <a:xfrm>
              <a:off x="7913948" y="3682013"/>
              <a:ext cx="2772890" cy="646332"/>
            </a:xfrm>
            <a:prstGeom prst="wedgeRoundRectCallout">
              <a:avLst>
                <a:gd name="adj1" fmla="val -100450"/>
                <a:gd name="adj2" fmla="val 21159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（仮定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調整力融通で使ってよい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654DD40-77CA-7BF8-897B-A0EECE21C0ED}"/>
                </a:ext>
              </a:extLst>
            </p:cNvPr>
            <p:cNvSpPr txBox="1"/>
            <p:nvPr/>
          </p:nvSpPr>
          <p:spPr>
            <a:xfrm>
              <a:off x="7441659" y="4476080"/>
              <a:ext cx="3591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調整力空容量＝マージン＋空容量</a:t>
              </a:r>
              <a:endParaRPr kumimoji="1" lang="en-US" altLang="ja-JP" dirty="0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C2B0AE5-9FF0-805C-1D63-93AD190227B6}"/>
                </a:ext>
              </a:extLst>
            </p:cNvPr>
            <p:cNvCxnSpPr>
              <a:cxnSpLocks/>
            </p:cNvCxnSpPr>
            <p:nvPr/>
          </p:nvCxnSpPr>
          <p:spPr>
            <a:xfrm>
              <a:off x="5234082" y="4889815"/>
              <a:ext cx="1227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矢印: 上下 25">
              <a:extLst>
                <a:ext uri="{FF2B5EF4-FFF2-40B4-BE49-F238E27FC236}">
                  <a16:creationId xmlns:a16="http://schemas.microsoft.com/office/drawing/2014/main" id="{1AF2D506-181D-A049-D5D4-7DBA2031928C}"/>
                </a:ext>
              </a:extLst>
            </p:cNvPr>
            <p:cNvSpPr/>
            <p:nvPr/>
          </p:nvSpPr>
          <p:spPr>
            <a:xfrm>
              <a:off x="5034278" y="4902947"/>
              <a:ext cx="335280" cy="2615767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C3BF4B9-76AE-3906-93D8-8137248995AD}"/>
                </a:ext>
              </a:extLst>
            </p:cNvPr>
            <p:cNvSpPr txBox="1"/>
            <p:nvPr/>
          </p:nvSpPr>
          <p:spPr>
            <a:xfrm>
              <a:off x="5269706" y="5152747"/>
              <a:ext cx="4294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最大計画潮流</a:t>
              </a:r>
              <a:endParaRPr kumimoji="1" lang="en-US" altLang="ja-JP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3A154DF-0C75-8366-0300-F8B8818C49DB}"/>
                </a:ext>
              </a:extLst>
            </p:cNvPr>
            <p:cNvSpPr/>
            <p:nvPr/>
          </p:nvSpPr>
          <p:spPr>
            <a:xfrm>
              <a:off x="2343150" y="2571750"/>
              <a:ext cx="8690053" cy="523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9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A92BBCC-3F41-1B30-FB3C-13ADD7DC1348}"/>
              </a:ext>
            </a:extLst>
          </p:cNvPr>
          <p:cNvGrpSpPr/>
          <p:nvPr/>
        </p:nvGrpSpPr>
        <p:grpSpPr>
          <a:xfrm>
            <a:off x="732137" y="1773382"/>
            <a:ext cx="11271177" cy="6483927"/>
            <a:chOff x="732137" y="1773382"/>
            <a:chExt cx="11271177" cy="6483927"/>
          </a:xfrm>
        </p:grpSpPr>
        <p:sp>
          <p:nvSpPr>
            <p:cNvPr id="4" name="矢印: 上下 3">
              <a:extLst>
                <a:ext uri="{FF2B5EF4-FFF2-40B4-BE49-F238E27FC236}">
                  <a16:creationId xmlns:a16="http://schemas.microsoft.com/office/drawing/2014/main" id="{0C98B471-BCF7-ACE1-9DC5-A62B3AAFC485}"/>
                </a:ext>
              </a:extLst>
            </p:cNvPr>
            <p:cNvSpPr/>
            <p:nvPr/>
          </p:nvSpPr>
          <p:spPr>
            <a:xfrm>
              <a:off x="6674296" y="3869023"/>
              <a:ext cx="312717" cy="3954697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57AD561-CB36-AFC7-17B1-3216CD1BAD09}"/>
                </a:ext>
              </a:extLst>
            </p:cNvPr>
            <p:cNvSpPr txBox="1"/>
            <p:nvPr/>
          </p:nvSpPr>
          <p:spPr>
            <a:xfrm>
              <a:off x="2470788" y="3857741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最大計画潮流（順方向）</a:t>
              </a:r>
            </a:p>
          </p:txBody>
        </p:sp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410667D1-2D01-C64A-99D1-C0DC6358F78E}"/>
                </a:ext>
              </a:extLst>
            </p:cNvPr>
            <p:cNvSpPr/>
            <p:nvPr/>
          </p:nvSpPr>
          <p:spPr>
            <a:xfrm>
              <a:off x="3993172" y="4976976"/>
              <a:ext cx="304800" cy="19442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EE10A32-7B6F-2083-5B74-3661E18EE170}"/>
                </a:ext>
              </a:extLst>
            </p:cNvPr>
            <p:cNvCxnSpPr>
              <a:cxnSpLocks/>
            </p:cNvCxnSpPr>
            <p:nvPr/>
          </p:nvCxnSpPr>
          <p:spPr>
            <a:xfrm>
              <a:off x="1611087" y="4965766"/>
              <a:ext cx="6378699" cy="11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E93BDFE9-83D0-96F0-0515-865AFAC397A3}"/>
                </a:ext>
              </a:extLst>
            </p:cNvPr>
            <p:cNvSpPr/>
            <p:nvPr/>
          </p:nvSpPr>
          <p:spPr>
            <a:xfrm flipV="1">
              <a:off x="4948510" y="3869023"/>
              <a:ext cx="304800" cy="110794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上下 8">
              <a:extLst>
                <a:ext uri="{FF2B5EF4-FFF2-40B4-BE49-F238E27FC236}">
                  <a16:creationId xmlns:a16="http://schemas.microsoft.com/office/drawing/2014/main" id="{2AC05AF8-5685-C028-EEE9-29F849FE2CD5}"/>
                </a:ext>
              </a:extLst>
            </p:cNvPr>
            <p:cNvSpPr/>
            <p:nvPr/>
          </p:nvSpPr>
          <p:spPr>
            <a:xfrm>
              <a:off x="3993172" y="6921224"/>
              <a:ext cx="304800" cy="8764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588F930-1F6A-A4D7-D050-30DB650DF81E}"/>
                </a:ext>
              </a:extLst>
            </p:cNvPr>
            <p:cNvSpPr txBox="1"/>
            <p:nvPr/>
          </p:nvSpPr>
          <p:spPr>
            <a:xfrm>
              <a:off x="2484972" y="7026140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マージン</a:t>
              </a:r>
              <a:endParaRPr kumimoji="1" lang="en-US" altLang="ja-JP" dirty="0"/>
            </a:p>
            <a:p>
              <a:r>
                <a:rPr kumimoji="1" lang="ja-JP" altLang="en-US" dirty="0"/>
                <a:t>（逆方向）</a:t>
              </a:r>
              <a:endParaRPr kumimoji="1" lang="en-US" altLang="ja-JP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1978E0-5672-4119-790C-91B06FD6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887" y="7822211"/>
              <a:ext cx="6581899" cy="1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68C1F6B-FBD0-BDD5-9221-D61E3A598C1A}"/>
                </a:ext>
              </a:extLst>
            </p:cNvPr>
            <p:cNvSpPr/>
            <p:nvPr/>
          </p:nvSpPr>
          <p:spPr>
            <a:xfrm>
              <a:off x="5208360" y="4346599"/>
              <a:ext cx="14102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dirty="0"/>
                <a:t>計画潮流</a:t>
              </a:r>
              <a:endParaRPr kumimoji="1" lang="en-US" altLang="ja-JP" dirty="0"/>
            </a:p>
            <a:p>
              <a:r>
                <a:rPr kumimoji="1" lang="ja-JP" altLang="en-US" dirty="0"/>
                <a:t>（順方向）</a:t>
              </a:r>
              <a:endParaRPr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1799B95-2357-DBAA-55EE-FE80A755A9DE}"/>
                </a:ext>
              </a:extLst>
            </p:cNvPr>
            <p:cNvSpPr/>
            <p:nvPr/>
          </p:nvSpPr>
          <p:spPr>
            <a:xfrm>
              <a:off x="7036429" y="5684869"/>
              <a:ext cx="49668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dirty="0"/>
                <a:t>調整力潮流（逆方向）</a:t>
              </a:r>
              <a:endParaRPr kumimoji="1" lang="en-US" altLang="ja-JP" dirty="0"/>
            </a:p>
            <a:p>
              <a:r>
                <a:rPr kumimoji="1" lang="ja-JP" altLang="en-US" dirty="0"/>
                <a:t> ≦ 運用容量（逆方向） </a:t>
              </a:r>
              <a:r>
                <a:rPr kumimoji="1" lang="en-US" altLang="ja-JP" dirty="0"/>
                <a:t>+ </a:t>
              </a:r>
              <a:r>
                <a:rPr kumimoji="1" lang="ja-JP" altLang="en-US" dirty="0"/>
                <a:t>計画潮流（順方向）</a:t>
              </a:r>
              <a:endParaRPr lang="ja-JP" altLang="en-US" dirty="0"/>
            </a:p>
          </p:txBody>
        </p:sp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7CF19FB0-79BC-2FB8-F98E-B2779B0936A2}"/>
                </a:ext>
              </a:extLst>
            </p:cNvPr>
            <p:cNvSpPr/>
            <p:nvPr/>
          </p:nvSpPr>
          <p:spPr>
            <a:xfrm rot="10800000">
              <a:off x="3993172" y="3021524"/>
              <a:ext cx="304800" cy="19442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矢印: 上下 14">
              <a:extLst>
                <a:ext uri="{FF2B5EF4-FFF2-40B4-BE49-F238E27FC236}">
                  <a16:creationId xmlns:a16="http://schemas.microsoft.com/office/drawing/2014/main" id="{B7652DD5-4029-2D1E-D819-EBEC32546ADD}"/>
                </a:ext>
              </a:extLst>
            </p:cNvPr>
            <p:cNvSpPr/>
            <p:nvPr/>
          </p:nvSpPr>
          <p:spPr>
            <a:xfrm>
              <a:off x="3993172" y="2132405"/>
              <a:ext cx="304800" cy="8764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773DC0A-B7AC-DFF5-7526-C2E295B11AE2}"/>
                </a:ext>
              </a:extLst>
            </p:cNvPr>
            <p:cNvCxnSpPr>
              <a:cxnSpLocks/>
            </p:cNvCxnSpPr>
            <p:nvPr/>
          </p:nvCxnSpPr>
          <p:spPr>
            <a:xfrm>
              <a:off x="1611087" y="2098748"/>
              <a:ext cx="6302499" cy="11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矢印: 上下 16">
              <a:extLst>
                <a:ext uri="{FF2B5EF4-FFF2-40B4-BE49-F238E27FC236}">
                  <a16:creationId xmlns:a16="http://schemas.microsoft.com/office/drawing/2014/main" id="{986EBCE0-CAF8-305D-7B3E-63FC38180889}"/>
                </a:ext>
              </a:extLst>
            </p:cNvPr>
            <p:cNvSpPr/>
            <p:nvPr/>
          </p:nvSpPr>
          <p:spPr>
            <a:xfrm>
              <a:off x="6674296" y="2109954"/>
              <a:ext cx="312717" cy="1732627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37AE7B0-B733-8F0A-E985-BDAECC508DDE}"/>
                </a:ext>
              </a:extLst>
            </p:cNvPr>
            <p:cNvCxnSpPr>
              <a:cxnSpLocks/>
            </p:cNvCxnSpPr>
            <p:nvPr/>
          </p:nvCxnSpPr>
          <p:spPr>
            <a:xfrm>
              <a:off x="4556532" y="3855802"/>
              <a:ext cx="3433254" cy="13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1625B8F-6DCA-A0FA-EBBF-53107F3C02B9}"/>
                </a:ext>
              </a:extLst>
            </p:cNvPr>
            <p:cNvSpPr/>
            <p:nvPr/>
          </p:nvSpPr>
          <p:spPr>
            <a:xfrm>
              <a:off x="7036430" y="2685720"/>
              <a:ext cx="4966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dirty="0"/>
                <a:t>調整力潮流（順方向）</a:t>
              </a:r>
              <a:endParaRPr kumimoji="1" lang="en-US" altLang="ja-JP" dirty="0"/>
            </a:p>
            <a:p>
              <a:r>
                <a:rPr kumimoji="1" lang="ja-JP" altLang="en-US" dirty="0"/>
                <a:t> ≦ 運用容量（順方向）</a:t>
              </a:r>
              <a:r>
                <a:rPr kumimoji="1" lang="en-US" altLang="ja-JP" dirty="0"/>
                <a:t>- </a:t>
              </a:r>
              <a:r>
                <a:rPr kumimoji="1" lang="ja-JP" altLang="en-US" dirty="0"/>
                <a:t>計画潮流（順方向）</a:t>
              </a:r>
              <a:endParaRPr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7FE90F0-C140-C89A-AE9B-B3E625ECC454}"/>
                </a:ext>
              </a:extLst>
            </p:cNvPr>
            <p:cNvSpPr txBox="1"/>
            <p:nvPr/>
          </p:nvSpPr>
          <p:spPr>
            <a:xfrm>
              <a:off x="2470788" y="2214871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マージン</a:t>
              </a:r>
              <a:endParaRPr kumimoji="1" lang="en-US" altLang="ja-JP" dirty="0"/>
            </a:p>
            <a:p>
              <a:r>
                <a:rPr kumimoji="1" lang="ja-JP" altLang="en-US" dirty="0"/>
                <a:t>（順方向）</a:t>
              </a:r>
              <a:endParaRPr kumimoji="1" lang="en-US" altLang="ja-JP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1C3A004-5DFE-7B9D-BB01-D613FC93AFCB}"/>
                </a:ext>
              </a:extLst>
            </p:cNvPr>
            <p:cNvSpPr txBox="1"/>
            <p:nvPr/>
          </p:nvSpPr>
          <p:spPr>
            <a:xfrm>
              <a:off x="2544572" y="5405057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最大計画潮流（逆方向）</a:t>
              </a:r>
            </a:p>
          </p:txBody>
        </p:sp>
        <p:sp>
          <p:nvSpPr>
            <p:cNvPr id="22" name="矢印: 下 21">
              <a:extLst>
                <a:ext uri="{FF2B5EF4-FFF2-40B4-BE49-F238E27FC236}">
                  <a16:creationId xmlns:a16="http://schemas.microsoft.com/office/drawing/2014/main" id="{A51E529C-2030-B9B8-81B1-1AC970EB177F}"/>
                </a:ext>
              </a:extLst>
            </p:cNvPr>
            <p:cNvSpPr/>
            <p:nvPr/>
          </p:nvSpPr>
          <p:spPr>
            <a:xfrm rot="10800000">
              <a:off x="1952837" y="2098748"/>
              <a:ext cx="267326" cy="2867018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矢印: 下 25">
              <a:extLst>
                <a:ext uri="{FF2B5EF4-FFF2-40B4-BE49-F238E27FC236}">
                  <a16:creationId xmlns:a16="http://schemas.microsoft.com/office/drawing/2014/main" id="{817F5096-6E57-B69C-31C6-957AA09ECE67}"/>
                </a:ext>
              </a:extLst>
            </p:cNvPr>
            <p:cNvSpPr/>
            <p:nvPr/>
          </p:nvSpPr>
          <p:spPr>
            <a:xfrm>
              <a:off x="1952837" y="4965766"/>
              <a:ext cx="267326" cy="2867018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0E4B41B-86CF-6ADF-1D93-EB2A9122AFAC}"/>
                </a:ext>
              </a:extLst>
            </p:cNvPr>
            <p:cNvSpPr txBox="1"/>
            <p:nvPr/>
          </p:nvSpPr>
          <p:spPr>
            <a:xfrm>
              <a:off x="732137" y="3407865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運用容量</a:t>
              </a:r>
              <a:endParaRPr kumimoji="1" lang="en-US" altLang="ja-JP" dirty="0"/>
            </a:p>
            <a:p>
              <a:r>
                <a:rPr kumimoji="1" lang="ja-JP" altLang="en-US" dirty="0"/>
                <a:t>（順方向）</a:t>
              </a:r>
              <a:endParaRPr kumimoji="1" lang="en-US" altLang="ja-JP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54C8EDF-F16E-10B8-B7B0-20FEB96E3B94}"/>
                </a:ext>
              </a:extLst>
            </p:cNvPr>
            <p:cNvSpPr txBox="1"/>
            <p:nvPr/>
          </p:nvSpPr>
          <p:spPr>
            <a:xfrm>
              <a:off x="732137" y="6158760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運用容量</a:t>
              </a:r>
              <a:endParaRPr kumimoji="1" lang="en-US" altLang="ja-JP" dirty="0"/>
            </a:p>
            <a:p>
              <a:r>
                <a:rPr kumimoji="1" lang="ja-JP" altLang="en-US" dirty="0"/>
                <a:t>（逆方向）</a:t>
              </a:r>
              <a:endParaRPr kumimoji="1" lang="en-US" altLang="ja-JP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E543772-D0C4-D62A-EAB8-34D88A7498F4}"/>
                </a:ext>
              </a:extLst>
            </p:cNvPr>
            <p:cNvSpPr/>
            <p:nvPr/>
          </p:nvSpPr>
          <p:spPr>
            <a:xfrm>
              <a:off x="732137" y="1773382"/>
              <a:ext cx="11271177" cy="6483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33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A92BBCC-3F41-1B30-FB3C-13ADD7DC1348}"/>
              </a:ext>
            </a:extLst>
          </p:cNvPr>
          <p:cNvGrpSpPr/>
          <p:nvPr/>
        </p:nvGrpSpPr>
        <p:grpSpPr>
          <a:xfrm>
            <a:off x="732137" y="1773382"/>
            <a:ext cx="11271177" cy="6483927"/>
            <a:chOff x="732137" y="1773382"/>
            <a:chExt cx="11271177" cy="6483927"/>
          </a:xfrm>
        </p:grpSpPr>
        <p:sp>
          <p:nvSpPr>
            <p:cNvPr id="4" name="矢印: 上下 3">
              <a:extLst>
                <a:ext uri="{FF2B5EF4-FFF2-40B4-BE49-F238E27FC236}">
                  <a16:creationId xmlns:a16="http://schemas.microsoft.com/office/drawing/2014/main" id="{0C98B471-BCF7-ACE1-9DC5-A62B3AAFC485}"/>
                </a:ext>
              </a:extLst>
            </p:cNvPr>
            <p:cNvSpPr/>
            <p:nvPr/>
          </p:nvSpPr>
          <p:spPr>
            <a:xfrm>
              <a:off x="6674296" y="6102894"/>
              <a:ext cx="312717" cy="1720826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57AD561-CB36-AFC7-17B1-3216CD1BAD09}"/>
                </a:ext>
              </a:extLst>
            </p:cNvPr>
            <p:cNvSpPr txBox="1"/>
            <p:nvPr/>
          </p:nvSpPr>
          <p:spPr>
            <a:xfrm>
              <a:off x="2470788" y="3857741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最大計画潮流（順方向）</a:t>
              </a:r>
            </a:p>
          </p:txBody>
        </p:sp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410667D1-2D01-C64A-99D1-C0DC6358F78E}"/>
                </a:ext>
              </a:extLst>
            </p:cNvPr>
            <p:cNvSpPr/>
            <p:nvPr/>
          </p:nvSpPr>
          <p:spPr>
            <a:xfrm>
              <a:off x="3993172" y="4976976"/>
              <a:ext cx="304800" cy="19442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EE10A32-7B6F-2083-5B74-3661E18EE170}"/>
                </a:ext>
              </a:extLst>
            </p:cNvPr>
            <p:cNvCxnSpPr>
              <a:cxnSpLocks/>
            </p:cNvCxnSpPr>
            <p:nvPr/>
          </p:nvCxnSpPr>
          <p:spPr>
            <a:xfrm>
              <a:off x="1611087" y="4965766"/>
              <a:ext cx="6378699" cy="11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E93BDFE9-83D0-96F0-0515-865AFAC397A3}"/>
                </a:ext>
              </a:extLst>
            </p:cNvPr>
            <p:cNvSpPr/>
            <p:nvPr/>
          </p:nvSpPr>
          <p:spPr>
            <a:xfrm rot="10800000" flipV="1">
              <a:off x="4936982" y="4976976"/>
              <a:ext cx="304800" cy="110794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上下 8">
              <a:extLst>
                <a:ext uri="{FF2B5EF4-FFF2-40B4-BE49-F238E27FC236}">
                  <a16:creationId xmlns:a16="http://schemas.microsoft.com/office/drawing/2014/main" id="{2AC05AF8-5685-C028-EEE9-29F849FE2CD5}"/>
                </a:ext>
              </a:extLst>
            </p:cNvPr>
            <p:cNvSpPr/>
            <p:nvPr/>
          </p:nvSpPr>
          <p:spPr>
            <a:xfrm>
              <a:off x="3993172" y="6921224"/>
              <a:ext cx="304800" cy="8764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588F930-1F6A-A4D7-D050-30DB650DF81E}"/>
                </a:ext>
              </a:extLst>
            </p:cNvPr>
            <p:cNvSpPr txBox="1"/>
            <p:nvPr/>
          </p:nvSpPr>
          <p:spPr>
            <a:xfrm>
              <a:off x="2484972" y="7026140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マージン</a:t>
              </a:r>
              <a:endParaRPr kumimoji="1" lang="en-US" altLang="ja-JP" dirty="0"/>
            </a:p>
            <a:p>
              <a:r>
                <a:rPr kumimoji="1" lang="ja-JP" altLang="en-US" dirty="0"/>
                <a:t>（逆方向）</a:t>
              </a:r>
              <a:endParaRPr kumimoji="1" lang="en-US" altLang="ja-JP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1978E0-5672-4119-790C-91B06FD6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887" y="7822211"/>
              <a:ext cx="6581899" cy="1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68C1F6B-FBD0-BDD5-9221-D61E3A598C1A}"/>
                </a:ext>
              </a:extLst>
            </p:cNvPr>
            <p:cNvSpPr/>
            <p:nvPr/>
          </p:nvSpPr>
          <p:spPr>
            <a:xfrm>
              <a:off x="5256776" y="5220110"/>
              <a:ext cx="14102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dirty="0"/>
                <a:t>計画潮流</a:t>
              </a:r>
              <a:endParaRPr kumimoji="1" lang="en-US" altLang="ja-JP" dirty="0"/>
            </a:p>
            <a:p>
              <a:r>
                <a:rPr kumimoji="1" lang="ja-JP" altLang="en-US" dirty="0"/>
                <a:t>（逆方向）</a:t>
              </a:r>
              <a:endParaRPr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1799B95-2357-DBAA-55EE-FE80A755A9DE}"/>
                </a:ext>
              </a:extLst>
            </p:cNvPr>
            <p:cNvSpPr/>
            <p:nvPr/>
          </p:nvSpPr>
          <p:spPr>
            <a:xfrm>
              <a:off x="7036429" y="6702974"/>
              <a:ext cx="49668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dirty="0"/>
                <a:t>調整力潮流（逆方向）</a:t>
              </a:r>
              <a:endParaRPr kumimoji="1" lang="en-US" altLang="ja-JP" dirty="0"/>
            </a:p>
            <a:p>
              <a:r>
                <a:rPr kumimoji="1" lang="ja-JP" altLang="en-US" dirty="0"/>
                <a:t> ≦ 運用容量（逆方向） </a:t>
              </a:r>
              <a:r>
                <a:rPr kumimoji="1" lang="en-US" altLang="ja-JP" dirty="0"/>
                <a:t>- </a:t>
              </a:r>
              <a:r>
                <a:rPr kumimoji="1" lang="ja-JP" altLang="en-US" dirty="0"/>
                <a:t>計画潮流（逆方向）</a:t>
              </a:r>
              <a:endParaRPr lang="ja-JP" altLang="en-US" dirty="0"/>
            </a:p>
          </p:txBody>
        </p:sp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7CF19FB0-79BC-2FB8-F98E-B2779B0936A2}"/>
                </a:ext>
              </a:extLst>
            </p:cNvPr>
            <p:cNvSpPr/>
            <p:nvPr/>
          </p:nvSpPr>
          <p:spPr>
            <a:xfrm rot="10800000">
              <a:off x="3993172" y="3021524"/>
              <a:ext cx="304800" cy="19442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矢印: 上下 14">
              <a:extLst>
                <a:ext uri="{FF2B5EF4-FFF2-40B4-BE49-F238E27FC236}">
                  <a16:creationId xmlns:a16="http://schemas.microsoft.com/office/drawing/2014/main" id="{B7652DD5-4029-2D1E-D819-EBEC32546ADD}"/>
                </a:ext>
              </a:extLst>
            </p:cNvPr>
            <p:cNvSpPr/>
            <p:nvPr/>
          </p:nvSpPr>
          <p:spPr>
            <a:xfrm>
              <a:off x="3993172" y="2132405"/>
              <a:ext cx="304800" cy="8764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773DC0A-B7AC-DFF5-7526-C2E295B11AE2}"/>
                </a:ext>
              </a:extLst>
            </p:cNvPr>
            <p:cNvCxnSpPr>
              <a:cxnSpLocks/>
            </p:cNvCxnSpPr>
            <p:nvPr/>
          </p:nvCxnSpPr>
          <p:spPr>
            <a:xfrm>
              <a:off x="1611087" y="2098748"/>
              <a:ext cx="6302499" cy="11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矢印: 上下 16">
              <a:extLst>
                <a:ext uri="{FF2B5EF4-FFF2-40B4-BE49-F238E27FC236}">
                  <a16:creationId xmlns:a16="http://schemas.microsoft.com/office/drawing/2014/main" id="{986EBCE0-CAF8-305D-7B3E-63FC38180889}"/>
                </a:ext>
              </a:extLst>
            </p:cNvPr>
            <p:cNvSpPr/>
            <p:nvPr/>
          </p:nvSpPr>
          <p:spPr>
            <a:xfrm>
              <a:off x="6674296" y="2109954"/>
              <a:ext cx="312717" cy="4006161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37AE7B0-B733-8F0A-E985-BDAECC508DDE}"/>
                </a:ext>
              </a:extLst>
            </p:cNvPr>
            <p:cNvCxnSpPr>
              <a:cxnSpLocks/>
            </p:cNvCxnSpPr>
            <p:nvPr/>
          </p:nvCxnSpPr>
          <p:spPr>
            <a:xfrm>
              <a:off x="4537144" y="6102894"/>
              <a:ext cx="3433254" cy="13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1625B8F-6DCA-A0FA-EBBF-53107F3C02B9}"/>
                </a:ext>
              </a:extLst>
            </p:cNvPr>
            <p:cNvSpPr/>
            <p:nvPr/>
          </p:nvSpPr>
          <p:spPr>
            <a:xfrm>
              <a:off x="6981490" y="3487710"/>
              <a:ext cx="4966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dirty="0"/>
                <a:t>調整力潮流（順方向）</a:t>
              </a:r>
              <a:endParaRPr kumimoji="1" lang="en-US" altLang="ja-JP" dirty="0"/>
            </a:p>
            <a:p>
              <a:r>
                <a:rPr kumimoji="1" lang="ja-JP" altLang="en-US" dirty="0"/>
                <a:t> ≦ 運用容量（順方向）</a:t>
              </a:r>
              <a:r>
                <a:rPr kumimoji="1" lang="en-US" altLang="ja-JP" dirty="0"/>
                <a:t>+ </a:t>
              </a:r>
              <a:r>
                <a:rPr kumimoji="1" lang="ja-JP" altLang="en-US" dirty="0"/>
                <a:t>計画潮流（逆方向）</a:t>
              </a:r>
              <a:endParaRPr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7FE90F0-C140-C89A-AE9B-B3E625ECC454}"/>
                </a:ext>
              </a:extLst>
            </p:cNvPr>
            <p:cNvSpPr txBox="1"/>
            <p:nvPr/>
          </p:nvSpPr>
          <p:spPr>
            <a:xfrm>
              <a:off x="2470788" y="2214871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マージン</a:t>
              </a:r>
              <a:endParaRPr kumimoji="1" lang="en-US" altLang="ja-JP" dirty="0"/>
            </a:p>
            <a:p>
              <a:r>
                <a:rPr kumimoji="1" lang="ja-JP" altLang="en-US" dirty="0"/>
                <a:t>（順方向）</a:t>
              </a:r>
              <a:endParaRPr kumimoji="1" lang="en-US" altLang="ja-JP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1C3A004-5DFE-7B9D-BB01-D613FC93AFCB}"/>
                </a:ext>
              </a:extLst>
            </p:cNvPr>
            <p:cNvSpPr txBox="1"/>
            <p:nvPr/>
          </p:nvSpPr>
          <p:spPr>
            <a:xfrm>
              <a:off x="2544572" y="5405057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最大計画潮流（逆方向）</a:t>
              </a:r>
            </a:p>
          </p:txBody>
        </p:sp>
        <p:sp>
          <p:nvSpPr>
            <p:cNvPr id="22" name="矢印: 下 21">
              <a:extLst>
                <a:ext uri="{FF2B5EF4-FFF2-40B4-BE49-F238E27FC236}">
                  <a16:creationId xmlns:a16="http://schemas.microsoft.com/office/drawing/2014/main" id="{A51E529C-2030-B9B8-81B1-1AC970EB177F}"/>
                </a:ext>
              </a:extLst>
            </p:cNvPr>
            <p:cNvSpPr/>
            <p:nvPr/>
          </p:nvSpPr>
          <p:spPr>
            <a:xfrm rot="10800000">
              <a:off x="1952837" y="2098748"/>
              <a:ext cx="267326" cy="2867018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矢印: 下 25">
              <a:extLst>
                <a:ext uri="{FF2B5EF4-FFF2-40B4-BE49-F238E27FC236}">
                  <a16:creationId xmlns:a16="http://schemas.microsoft.com/office/drawing/2014/main" id="{817F5096-6E57-B69C-31C6-957AA09ECE67}"/>
                </a:ext>
              </a:extLst>
            </p:cNvPr>
            <p:cNvSpPr/>
            <p:nvPr/>
          </p:nvSpPr>
          <p:spPr>
            <a:xfrm>
              <a:off x="1952837" y="4965766"/>
              <a:ext cx="267326" cy="2867018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0E4B41B-86CF-6ADF-1D93-EB2A9122AFAC}"/>
                </a:ext>
              </a:extLst>
            </p:cNvPr>
            <p:cNvSpPr txBox="1"/>
            <p:nvPr/>
          </p:nvSpPr>
          <p:spPr>
            <a:xfrm>
              <a:off x="732137" y="3407865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運用容量</a:t>
              </a:r>
              <a:endParaRPr kumimoji="1" lang="en-US" altLang="ja-JP" dirty="0"/>
            </a:p>
            <a:p>
              <a:r>
                <a:rPr kumimoji="1" lang="ja-JP" altLang="en-US" dirty="0"/>
                <a:t>（順方向）</a:t>
              </a:r>
              <a:endParaRPr kumimoji="1" lang="en-US" altLang="ja-JP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54C8EDF-F16E-10B8-B7B0-20FEB96E3B94}"/>
                </a:ext>
              </a:extLst>
            </p:cNvPr>
            <p:cNvSpPr txBox="1"/>
            <p:nvPr/>
          </p:nvSpPr>
          <p:spPr>
            <a:xfrm>
              <a:off x="732137" y="6158760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運用容量</a:t>
              </a:r>
              <a:endParaRPr kumimoji="1" lang="en-US" altLang="ja-JP" dirty="0"/>
            </a:p>
            <a:p>
              <a:r>
                <a:rPr kumimoji="1" lang="ja-JP" altLang="en-US" dirty="0"/>
                <a:t>（逆方向）</a:t>
              </a:r>
              <a:endParaRPr kumimoji="1" lang="en-US" altLang="ja-JP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E543772-D0C4-D62A-EAB8-34D88A7498F4}"/>
                </a:ext>
              </a:extLst>
            </p:cNvPr>
            <p:cNvSpPr/>
            <p:nvPr/>
          </p:nvSpPr>
          <p:spPr>
            <a:xfrm>
              <a:off x="732137" y="1773382"/>
              <a:ext cx="11271177" cy="6483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51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2F843B82-B8A9-12EA-A894-728A3CE53E90}"/>
              </a:ext>
            </a:extLst>
          </p:cNvPr>
          <p:cNvGrpSpPr/>
          <p:nvPr/>
        </p:nvGrpSpPr>
        <p:grpSpPr>
          <a:xfrm>
            <a:off x="325785" y="849086"/>
            <a:ext cx="11049881" cy="5246914"/>
            <a:chOff x="325785" y="849086"/>
            <a:chExt cx="11049881" cy="5246914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D6639D4-ACB6-C810-2220-2AE84C5852D8}"/>
                </a:ext>
              </a:extLst>
            </p:cNvPr>
            <p:cNvSpPr/>
            <p:nvPr/>
          </p:nvSpPr>
          <p:spPr>
            <a:xfrm>
              <a:off x="4845811" y="2149116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CD3785F2-8CD1-0437-BB1F-7E56DDD1537E}"/>
                </a:ext>
              </a:extLst>
            </p:cNvPr>
            <p:cNvSpPr/>
            <p:nvPr/>
          </p:nvSpPr>
          <p:spPr>
            <a:xfrm>
              <a:off x="4841168" y="2881481"/>
              <a:ext cx="1473389" cy="333154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D73A5248-A09E-4CCF-6134-65B87A4ABFC8}"/>
                </a:ext>
              </a:extLst>
            </p:cNvPr>
            <p:cNvSpPr/>
            <p:nvPr/>
          </p:nvSpPr>
          <p:spPr>
            <a:xfrm>
              <a:off x="325785" y="849086"/>
              <a:ext cx="11049881" cy="5246914"/>
            </a:xfrm>
            <a:custGeom>
              <a:avLst/>
              <a:gdLst>
                <a:gd name="connsiteX0" fmla="*/ 0 w 5393910"/>
                <a:gd name="connsiteY0" fmla="*/ 0 h 4167725"/>
                <a:gd name="connsiteX1" fmla="*/ 5393911 w 5393910"/>
                <a:gd name="connsiteY1" fmla="*/ 0 h 4167725"/>
                <a:gd name="connsiteX2" fmla="*/ 5393911 w 5393910"/>
                <a:gd name="connsiteY2" fmla="*/ 4167726 h 4167725"/>
                <a:gd name="connsiteX3" fmla="*/ 0 w 5393910"/>
                <a:gd name="connsiteY3" fmla="*/ 4167726 h 416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3910" h="4167725">
                  <a:moveTo>
                    <a:pt x="0" y="0"/>
                  </a:moveTo>
                  <a:lnTo>
                    <a:pt x="5393911" y="0"/>
                  </a:lnTo>
                  <a:lnTo>
                    <a:pt x="5393911" y="4167726"/>
                  </a:lnTo>
                  <a:lnTo>
                    <a:pt x="0" y="4167726"/>
                  </a:lnTo>
                  <a:close/>
                </a:path>
              </a:pathLst>
            </a:custGeom>
            <a:noFill/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CEF15857-897E-E2E1-408B-A7ACFC7473F0}"/>
                </a:ext>
              </a:extLst>
            </p:cNvPr>
            <p:cNvSpPr/>
            <p:nvPr/>
          </p:nvSpPr>
          <p:spPr>
            <a:xfrm>
              <a:off x="4846190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2A42B0B1-153A-A785-306A-384BDD711719}"/>
                </a:ext>
              </a:extLst>
            </p:cNvPr>
            <p:cNvSpPr/>
            <p:nvPr/>
          </p:nvSpPr>
          <p:spPr>
            <a:xfrm>
              <a:off x="7859795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N+1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6">
              <a:extLst>
                <a:ext uri="{FF2B5EF4-FFF2-40B4-BE49-F238E27FC236}">
                  <a16:creationId xmlns:a16="http://schemas.microsoft.com/office/drawing/2014/main" id="{4BA69C07-1C8E-1DC8-6737-6A310151263C}"/>
                </a:ext>
              </a:extLst>
            </p:cNvPr>
            <p:cNvSpPr txBox="1"/>
            <p:nvPr/>
          </p:nvSpPr>
          <p:spPr>
            <a:xfrm>
              <a:off x="9398450" y="1014654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1AD7FFF-1DD6-C706-86B9-299CA2D15A31}"/>
                </a:ext>
              </a:extLst>
            </p:cNvPr>
            <p:cNvSpPr/>
            <p:nvPr/>
          </p:nvSpPr>
          <p:spPr>
            <a:xfrm>
              <a:off x="1832587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N-1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9">
              <a:extLst>
                <a:ext uri="{FF2B5EF4-FFF2-40B4-BE49-F238E27FC236}">
                  <a16:creationId xmlns:a16="http://schemas.microsoft.com/office/drawing/2014/main" id="{1906EDDC-2DB5-E677-52E2-A938042D1AAD}"/>
                </a:ext>
              </a:extLst>
            </p:cNvPr>
            <p:cNvSpPr txBox="1"/>
            <p:nvPr/>
          </p:nvSpPr>
          <p:spPr>
            <a:xfrm>
              <a:off x="1693086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0">
              <a:extLst>
                <a:ext uri="{FF2B5EF4-FFF2-40B4-BE49-F238E27FC236}">
                  <a16:creationId xmlns:a16="http://schemas.microsoft.com/office/drawing/2014/main" id="{A47F8AF6-D592-64FA-CBFA-0E9C5EDAB7E2}"/>
                </a:ext>
              </a:extLst>
            </p:cNvPr>
            <p:cNvSpPr txBox="1"/>
            <p:nvPr/>
          </p:nvSpPr>
          <p:spPr>
            <a:xfrm>
              <a:off x="2434156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1">
              <a:extLst>
                <a:ext uri="{FF2B5EF4-FFF2-40B4-BE49-F238E27FC236}">
                  <a16:creationId xmlns:a16="http://schemas.microsoft.com/office/drawing/2014/main" id="{2C566B1B-8EB5-297A-8FA3-D6F93A072EBF}"/>
                </a:ext>
              </a:extLst>
            </p:cNvPr>
            <p:cNvSpPr txBox="1"/>
            <p:nvPr/>
          </p:nvSpPr>
          <p:spPr>
            <a:xfrm>
              <a:off x="3912315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6" name="テキスト ボックス 12">
              <a:extLst>
                <a:ext uri="{FF2B5EF4-FFF2-40B4-BE49-F238E27FC236}">
                  <a16:creationId xmlns:a16="http://schemas.microsoft.com/office/drawing/2014/main" id="{1B8327B3-1469-10CC-F4DF-AAFA498B7F57}"/>
                </a:ext>
              </a:extLst>
            </p:cNvPr>
            <p:cNvSpPr txBox="1"/>
            <p:nvPr/>
          </p:nvSpPr>
          <p:spPr>
            <a:xfrm>
              <a:off x="3156174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3">
              <a:extLst>
                <a:ext uri="{FF2B5EF4-FFF2-40B4-BE49-F238E27FC236}">
                  <a16:creationId xmlns:a16="http://schemas.microsoft.com/office/drawing/2014/main" id="{40ACA334-3458-B12B-CF8C-C3BF7D34F8E6}"/>
                </a:ext>
              </a:extLst>
            </p:cNvPr>
            <p:cNvSpPr txBox="1"/>
            <p:nvPr/>
          </p:nvSpPr>
          <p:spPr>
            <a:xfrm>
              <a:off x="4706562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4">
              <a:extLst>
                <a:ext uri="{FF2B5EF4-FFF2-40B4-BE49-F238E27FC236}">
                  <a16:creationId xmlns:a16="http://schemas.microsoft.com/office/drawing/2014/main" id="{3F950AE1-0560-D72C-11C3-0819A54B4734}"/>
                </a:ext>
              </a:extLst>
            </p:cNvPr>
            <p:cNvSpPr txBox="1"/>
            <p:nvPr/>
          </p:nvSpPr>
          <p:spPr>
            <a:xfrm>
              <a:off x="7720049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5">
              <a:extLst>
                <a:ext uri="{FF2B5EF4-FFF2-40B4-BE49-F238E27FC236}">
                  <a16:creationId xmlns:a16="http://schemas.microsoft.com/office/drawing/2014/main" id="{8A941351-951E-21C4-4EDE-CF81DCFE24B8}"/>
                </a:ext>
              </a:extLst>
            </p:cNvPr>
            <p:cNvSpPr txBox="1"/>
            <p:nvPr/>
          </p:nvSpPr>
          <p:spPr>
            <a:xfrm>
              <a:off x="8473422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6">
              <a:extLst>
                <a:ext uri="{FF2B5EF4-FFF2-40B4-BE49-F238E27FC236}">
                  <a16:creationId xmlns:a16="http://schemas.microsoft.com/office/drawing/2014/main" id="{CA5064FC-7A47-7743-C428-56CD1E8B55F4}"/>
                </a:ext>
              </a:extLst>
            </p:cNvPr>
            <p:cNvSpPr txBox="1"/>
            <p:nvPr/>
          </p:nvSpPr>
          <p:spPr>
            <a:xfrm>
              <a:off x="9933523" y="131572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17">
              <a:extLst>
                <a:ext uri="{FF2B5EF4-FFF2-40B4-BE49-F238E27FC236}">
                  <a16:creationId xmlns:a16="http://schemas.microsoft.com/office/drawing/2014/main" id="{A308006C-C726-FA71-74F8-C629DDE77E87}"/>
                </a:ext>
              </a:extLst>
            </p:cNvPr>
            <p:cNvSpPr txBox="1"/>
            <p:nvPr/>
          </p:nvSpPr>
          <p:spPr>
            <a:xfrm>
              <a:off x="9197088" y="131389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18">
              <a:extLst>
                <a:ext uri="{FF2B5EF4-FFF2-40B4-BE49-F238E27FC236}">
                  <a16:creationId xmlns:a16="http://schemas.microsoft.com/office/drawing/2014/main" id="{9914B703-A6AE-8773-7B34-E3A1C0B3B618}"/>
                </a:ext>
              </a:extLst>
            </p:cNvPr>
            <p:cNvSpPr txBox="1"/>
            <p:nvPr/>
          </p:nvSpPr>
          <p:spPr>
            <a:xfrm>
              <a:off x="5452748" y="1310427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19">
              <a:extLst>
                <a:ext uri="{FF2B5EF4-FFF2-40B4-BE49-F238E27FC236}">
                  <a16:creationId xmlns:a16="http://schemas.microsoft.com/office/drawing/2014/main" id="{B69BD916-DA36-BF76-88DC-B55AD037601C}"/>
                </a:ext>
              </a:extLst>
            </p:cNvPr>
            <p:cNvSpPr txBox="1"/>
            <p:nvPr/>
          </p:nvSpPr>
          <p:spPr>
            <a:xfrm>
              <a:off x="6925800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0">
              <a:extLst>
                <a:ext uri="{FF2B5EF4-FFF2-40B4-BE49-F238E27FC236}">
                  <a16:creationId xmlns:a16="http://schemas.microsoft.com/office/drawing/2014/main" id="{964D1B1C-C24E-03A0-CC07-C7B5DEC8811C}"/>
                </a:ext>
              </a:extLst>
            </p:cNvPr>
            <p:cNvSpPr txBox="1"/>
            <p:nvPr/>
          </p:nvSpPr>
          <p:spPr>
            <a:xfrm>
              <a:off x="6159012" y="131572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1">
              <a:extLst>
                <a:ext uri="{FF2B5EF4-FFF2-40B4-BE49-F238E27FC236}">
                  <a16:creationId xmlns:a16="http://schemas.microsoft.com/office/drawing/2014/main" id="{F662C1A9-D691-056C-19CC-E67BEFFFFD3A}"/>
                </a:ext>
              </a:extLst>
            </p:cNvPr>
            <p:cNvSpPr txBox="1"/>
            <p:nvPr/>
          </p:nvSpPr>
          <p:spPr>
            <a:xfrm>
              <a:off x="10733529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23F79AEE-438C-A9D6-DF9D-E339D4353E91}"/>
                </a:ext>
              </a:extLst>
            </p:cNvPr>
            <p:cNvSpPr/>
            <p:nvPr/>
          </p:nvSpPr>
          <p:spPr>
            <a:xfrm>
              <a:off x="1832586" y="1579185"/>
              <a:ext cx="117615" cy="437530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CE6FEBB6-90E7-A67B-26CC-34AB0F2C0169}"/>
                </a:ext>
              </a:extLst>
            </p:cNvPr>
            <p:cNvSpPr/>
            <p:nvPr/>
          </p:nvSpPr>
          <p:spPr>
            <a:xfrm>
              <a:off x="2586759" y="1579185"/>
              <a:ext cx="45719" cy="437530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8E3A9216-8DB9-DC23-0223-9E3665172725}"/>
                </a:ext>
              </a:extLst>
            </p:cNvPr>
            <p:cNvSpPr/>
            <p:nvPr/>
          </p:nvSpPr>
          <p:spPr>
            <a:xfrm>
              <a:off x="3340932" y="1579185"/>
              <a:ext cx="45719" cy="437530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A2E24AAE-ED21-5839-36A1-3D33A92815B4}"/>
                </a:ext>
              </a:extLst>
            </p:cNvPr>
            <p:cNvSpPr/>
            <p:nvPr/>
          </p:nvSpPr>
          <p:spPr>
            <a:xfrm flipH="1">
              <a:off x="4049387" y="1579185"/>
              <a:ext cx="45719" cy="437530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5799C963-5352-8353-9B07-F0BF09A9986F}"/>
                </a:ext>
              </a:extLst>
            </p:cNvPr>
            <p:cNvSpPr/>
            <p:nvPr/>
          </p:nvSpPr>
          <p:spPr>
            <a:xfrm>
              <a:off x="4849278" y="1582951"/>
              <a:ext cx="45719" cy="4371536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5287792-C8C4-260F-5EBA-5DA96ACB8518}"/>
                </a:ext>
              </a:extLst>
            </p:cNvPr>
            <p:cNvSpPr/>
            <p:nvPr/>
          </p:nvSpPr>
          <p:spPr>
            <a:xfrm flipH="1">
              <a:off x="5556188" y="1579184"/>
              <a:ext cx="45719" cy="437153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A05B638E-7D9E-1BEE-32E5-5A917756A86E}"/>
                </a:ext>
              </a:extLst>
            </p:cNvPr>
            <p:cNvSpPr/>
            <p:nvPr/>
          </p:nvSpPr>
          <p:spPr>
            <a:xfrm>
              <a:off x="6308817" y="1579185"/>
              <a:ext cx="56623" cy="4371536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DB0F72D4-E2D7-ADE2-A065-B06CC3161451}"/>
                </a:ext>
              </a:extLst>
            </p:cNvPr>
            <p:cNvSpPr/>
            <p:nvPr/>
          </p:nvSpPr>
          <p:spPr>
            <a:xfrm>
              <a:off x="7107164" y="1579184"/>
              <a:ext cx="45719" cy="437153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E7650BE3-C261-D7C3-397A-DD7533F01CB5}"/>
                </a:ext>
              </a:extLst>
            </p:cNvPr>
            <p:cNvSpPr/>
            <p:nvPr/>
          </p:nvSpPr>
          <p:spPr>
            <a:xfrm flipH="1">
              <a:off x="7801233" y="1573504"/>
              <a:ext cx="58181" cy="438098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2FE3EB2D-A546-66C4-75E5-A8D37641C2D8}"/>
                </a:ext>
              </a:extLst>
            </p:cNvPr>
            <p:cNvSpPr/>
            <p:nvPr/>
          </p:nvSpPr>
          <p:spPr>
            <a:xfrm>
              <a:off x="8601138" y="1573504"/>
              <a:ext cx="131765" cy="437721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C640264C-42F4-620E-24E9-CA6E08CE1C26}"/>
                </a:ext>
              </a:extLst>
            </p:cNvPr>
            <p:cNvSpPr/>
            <p:nvPr/>
          </p:nvSpPr>
          <p:spPr>
            <a:xfrm>
              <a:off x="9321638" y="1573504"/>
              <a:ext cx="156964" cy="437721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DFC6D7EF-9B6D-E4C4-16A3-DFC83AB8F5BC}"/>
                </a:ext>
              </a:extLst>
            </p:cNvPr>
            <p:cNvSpPr/>
            <p:nvPr/>
          </p:nvSpPr>
          <p:spPr>
            <a:xfrm flipH="1">
              <a:off x="10081338" y="1573505"/>
              <a:ext cx="45719" cy="438098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80A05A5A-9BA6-7FF4-491F-685A04720AEB}"/>
                </a:ext>
              </a:extLst>
            </p:cNvPr>
            <p:cNvSpPr/>
            <p:nvPr/>
          </p:nvSpPr>
          <p:spPr>
            <a:xfrm>
              <a:off x="10882939" y="1573504"/>
              <a:ext cx="107426" cy="437721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006179B9-A60D-2329-F445-EE34607FE3D6}"/>
                </a:ext>
              </a:extLst>
            </p:cNvPr>
            <p:cNvSpPr/>
            <p:nvPr/>
          </p:nvSpPr>
          <p:spPr>
            <a:xfrm>
              <a:off x="3816542" y="2458081"/>
              <a:ext cx="577607" cy="175779"/>
            </a:xfrm>
            <a:custGeom>
              <a:avLst/>
              <a:gdLst>
                <a:gd name="connsiteX0" fmla="*/ 0 w 281954"/>
                <a:gd name="connsiteY0" fmla="*/ 0 h 85806"/>
                <a:gd name="connsiteX1" fmla="*/ 281954 w 281954"/>
                <a:gd name="connsiteY1" fmla="*/ 0 h 85806"/>
                <a:gd name="connsiteX2" fmla="*/ 281954 w 281954"/>
                <a:gd name="connsiteY2" fmla="*/ 85806 h 85806"/>
                <a:gd name="connsiteX3" fmla="*/ 0 w 281954"/>
                <a:gd name="connsiteY3" fmla="*/ 85806 h 8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54" h="85806">
                  <a:moveTo>
                    <a:pt x="0" y="0"/>
                  </a:moveTo>
                  <a:lnTo>
                    <a:pt x="281954" y="0"/>
                  </a:lnTo>
                  <a:lnTo>
                    <a:pt x="281954" y="85806"/>
                  </a:lnTo>
                  <a:lnTo>
                    <a:pt x="0" y="8580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7B03544E-E454-172D-6DFA-2B31F0DE6BD6}"/>
                </a:ext>
              </a:extLst>
            </p:cNvPr>
            <p:cNvSpPr/>
            <p:nvPr/>
          </p:nvSpPr>
          <p:spPr>
            <a:xfrm>
              <a:off x="1832587" y="1830300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59" name="テキスト ボックス 258098630">
              <a:extLst>
                <a:ext uri="{FF2B5EF4-FFF2-40B4-BE49-F238E27FC236}">
                  <a16:creationId xmlns:a16="http://schemas.microsoft.com/office/drawing/2014/main" id="{3181ED97-7B48-4151-7934-8475599E9192}"/>
                </a:ext>
              </a:extLst>
            </p:cNvPr>
            <p:cNvSpPr txBox="1"/>
            <p:nvPr/>
          </p:nvSpPr>
          <p:spPr>
            <a:xfrm>
              <a:off x="685937" y="4794997"/>
              <a:ext cx="113819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N+1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日前日計画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5336285A-F080-DA92-53DA-ED8AB4FA67A8}"/>
                </a:ext>
              </a:extLst>
            </p:cNvPr>
            <p:cNvSpPr/>
            <p:nvPr/>
          </p:nvSpPr>
          <p:spPr>
            <a:xfrm>
              <a:off x="6307457" y="4677158"/>
              <a:ext cx="4575481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FD51DDFF-5048-C23F-2EE4-42F23B05AB38}"/>
                </a:ext>
              </a:extLst>
            </p:cNvPr>
            <p:cNvSpPr/>
            <p:nvPr/>
          </p:nvSpPr>
          <p:spPr>
            <a:xfrm>
              <a:off x="1832587" y="2884552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決定変数固定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2" name="テキスト ボックス 258098634">
              <a:extLst>
                <a:ext uri="{FF2B5EF4-FFF2-40B4-BE49-F238E27FC236}">
                  <a16:creationId xmlns:a16="http://schemas.microsoft.com/office/drawing/2014/main" id="{8614C1F2-063C-D3C5-F9E0-11DFA5330AA2}"/>
                </a:ext>
              </a:extLst>
            </p:cNvPr>
            <p:cNvSpPr txBox="1"/>
            <p:nvPr/>
          </p:nvSpPr>
          <p:spPr>
            <a:xfrm>
              <a:off x="3477418" y="2972732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1F8074B3-3ABE-7E11-605A-FF09EFF7EA8E}"/>
                </a:ext>
              </a:extLst>
            </p:cNvPr>
            <p:cNvSpPr/>
            <p:nvPr/>
          </p:nvSpPr>
          <p:spPr>
            <a:xfrm>
              <a:off x="3325326" y="4677158"/>
              <a:ext cx="2987728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決定変数固定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4" name="テキスト ボックス 258098636">
              <a:extLst>
                <a:ext uri="{FF2B5EF4-FFF2-40B4-BE49-F238E27FC236}">
                  <a16:creationId xmlns:a16="http://schemas.microsoft.com/office/drawing/2014/main" id="{247166C7-A627-7EA8-220B-7F3A592118A5}"/>
                </a:ext>
              </a:extLst>
            </p:cNvPr>
            <p:cNvSpPr txBox="1"/>
            <p:nvPr/>
          </p:nvSpPr>
          <p:spPr>
            <a:xfrm>
              <a:off x="4970095" y="4765205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5" name="テキスト ボックス 258098637">
              <a:extLst>
                <a:ext uri="{FF2B5EF4-FFF2-40B4-BE49-F238E27FC236}">
                  <a16:creationId xmlns:a16="http://schemas.microsoft.com/office/drawing/2014/main" id="{3EAEAB48-D596-ACB5-10A8-6A5F61D1ECF4}"/>
                </a:ext>
              </a:extLst>
            </p:cNvPr>
            <p:cNvSpPr txBox="1"/>
            <p:nvPr/>
          </p:nvSpPr>
          <p:spPr>
            <a:xfrm>
              <a:off x="744198" y="3002391"/>
              <a:ext cx="98430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日当日計画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6A85487D-BC9D-3F5A-BC04-D161BD79A89D}"/>
                </a:ext>
              </a:extLst>
            </p:cNvPr>
            <p:cNvSpPr/>
            <p:nvPr/>
          </p:nvSpPr>
          <p:spPr>
            <a:xfrm>
              <a:off x="4846190" y="2884552"/>
              <a:ext cx="3013603" cy="502225"/>
            </a:xfrm>
            <a:custGeom>
              <a:avLst/>
              <a:gdLst>
                <a:gd name="connsiteX0" fmla="*/ 1434290 w 1471066"/>
                <a:gd name="connsiteY0" fmla="*/ 0 h 245160"/>
                <a:gd name="connsiteX1" fmla="*/ 1471067 w 1471066"/>
                <a:gd name="connsiteY1" fmla="*/ 36774 h 245160"/>
                <a:gd name="connsiteX2" fmla="*/ 1471067 w 1471066"/>
                <a:gd name="connsiteY2" fmla="*/ 208386 h 245160"/>
                <a:gd name="connsiteX3" fmla="*/ 1434290 w 1471066"/>
                <a:gd name="connsiteY3" fmla="*/ 245160 h 245160"/>
                <a:gd name="connsiteX4" fmla="*/ 36777 w 1471066"/>
                <a:gd name="connsiteY4" fmla="*/ 245160 h 245160"/>
                <a:gd name="connsiteX5" fmla="*/ 0 w 1471066"/>
                <a:gd name="connsiteY5" fmla="*/ 208386 h 245160"/>
                <a:gd name="connsiteX6" fmla="*/ 0 w 1471066"/>
                <a:gd name="connsiteY6" fmla="*/ 36774 h 245160"/>
                <a:gd name="connsiteX7" fmla="*/ 36777 w 1471066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066" h="245160">
                  <a:moveTo>
                    <a:pt x="1434290" y="0"/>
                  </a:moveTo>
                  <a:cubicBezTo>
                    <a:pt x="1454601" y="0"/>
                    <a:pt x="1471067" y="16464"/>
                    <a:pt x="1471067" y="36774"/>
                  </a:cubicBezTo>
                  <a:lnTo>
                    <a:pt x="1471067" y="208386"/>
                  </a:lnTo>
                  <a:cubicBezTo>
                    <a:pt x="1471067" y="228696"/>
                    <a:pt x="1454601" y="245160"/>
                    <a:pt x="1434290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en-US" altLang="ja-JP" sz="1050" b="1" kern="100" dirty="0">
                <a:solidFill>
                  <a:srgbClr val="0066CC"/>
                </a:solidFill>
                <a:latin typeface="游明朝" panose="02020400000000000000" pitchFamily="18" charset="-128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  <a:p>
              <a:pPr algn="ctr"/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7" name="テキスト ボックス 258098639">
              <a:extLst>
                <a:ext uri="{FF2B5EF4-FFF2-40B4-BE49-F238E27FC236}">
                  <a16:creationId xmlns:a16="http://schemas.microsoft.com/office/drawing/2014/main" id="{91166620-E46F-4319-A573-74298B98A84E}"/>
                </a:ext>
              </a:extLst>
            </p:cNvPr>
            <p:cNvSpPr txBox="1"/>
            <p:nvPr/>
          </p:nvSpPr>
          <p:spPr>
            <a:xfrm>
              <a:off x="6491293" y="2972732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475E50FD-2A20-8E05-A114-7AEB24B31079}"/>
                </a:ext>
              </a:extLst>
            </p:cNvPr>
            <p:cNvSpPr/>
            <p:nvPr/>
          </p:nvSpPr>
          <p:spPr>
            <a:xfrm rot="5400000" flipV="1">
              <a:off x="3224286" y="1262763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8A9BDDFD-7E17-1D40-28E3-2DC114E361FC}"/>
                </a:ext>
              </a:extLst>
            </p:cNvPr>
            <p:cNvSpPr/>
            <p:nvPr/>
          </p:nvSpPr>
          <p:spPr>
            <a:xfrm rot="5400000" flipV="1">
              <a:off x="4717024" y="3055369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7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7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2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E206022C-3052-A6C9-139D-8F37441D8D88}"/>
                </a:ext>
              </a:extLst>
            </p:cNvPr>
            <p:cNvSpPr/>
            <p:nvPr/>
          </p:nvSpPr>
          <p:spPr>
            <a:xfrm flipH="1">
              <a:off x="1786868" y="2329117"/>
              <a:ext cx="45719" cy="502226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5275C1C7-4E29-C233-C122-F7D9245F58EA}"/>
                </a:ext>
              </a:extLst>
            </p:cNvPr>
            <p:cNvSpPr/>
            <p:nvPr/>
          </p:nvSpPr>
          <p:spPr>
            <a:xfrm>
              <a:off x="7859413" y="2239116"/>
              <a:ext cx="45719" cy="592225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83" name="テキスト ボックス 258098665">
              <a:extLst>
                <a:ext uri="{FF2B5EF4-FFF2-40B4-BE49-F238E27FC236}">
                  <a16:creationId xmlns:a16="http://schemas.microsoft.com/office/drawing/2014/main" id="{A519016F-5CA5-1CA0-9795-58A4620B909E}"/>
                </a:ext>
              </a:extLst>
            </p:cNvPr>
            <p:cNvSpPr txBox="1"/>
            <p:nvPr/>
          </p:nvSpPr>
          <p:spPr>
            <a:xfrm>
              <a:off x="776945" y="1948139"/>
              <a:ext cx="98430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日前日計画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84" name="フリーフォーム: 図形 83">
              <a:extLst>
                <a:ext uri="{FF2B5EF4-FFF2-40B4-BE49-F238E27FC236}">
                  <a16:creationId xmlns:a16="http://schemas.microsoft.com/office/drawing/2014/main" id="{A9612215-B41B-40A9-A9AD-B975241A62E4}"/>
                </a:ext>
              </a:extLst>
            </p:cNvPr>
            <p:cNvSpPr/>
            <p:nvPr/>
          </p:nvSpPr>
          <p:spPr>
            <a:xfrm>
              <a:off x="3339388" y="1830300"/>
              <a:ext cx="4520405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3" name="フリーフォーム: 図形 92">
              <a:extLst>
                <a:ext uri="{FF2B5EF4-FFF2-40B4-BE49-F238E27FC236}">
                  <a16:creationId xmlns:a16="http://schemas.microsoft.com/office/drawing/2014/main" id="{84E73436-F80B-1FB2-EF11-5A447D9D997E}"/>
                </a:ext>
              </a:extLst>
            </p:cNvPr>
            <p:cNvSpPr/>
            <p:nvPr/>
          </p:nvSpPr>
          <p:spPr>
            <a:xfrm>
              <a:off x="4845812" y="3207968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大規模発電機起動停止計画固定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4" name="フリーフォーム: 図形 93">
              <a:extLst>
                <a:ext uri="{FF2B5EF4-FFF2-40B4-BE49-F238E27FC236}">
                  <a16:creationId xmlns:a16="http://schemas.microsoft.com/office/drawing/2014/main" id="{F3205A15-45E1-D329-937E-8681EF10589F}"/>
                </a:ext>
              </a:extLst>
            </p:cNvPr>
            <p:cNvSpPr/>
            <p:nvPr/>
          </p:nvSpPr>
          <p:spPr>
            <a:xfrm>
              <a:off x="6307457" y="4842531"/>
              <a:ext cx="1546219" cy="333781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大規模発電機起動停止計画固定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9" name="フリーフォーム: 図形 98">
              <a:extLst>
                <a:ext uri="{FF2B5EF4-FFF2-40B4-BE49-F238E27FC236}">
                  <a16:creationId xmlns:a16="http://schemas.microsoft.com/office/drawing/2014/main" id="{834BB27A-E481-5912-4AB7-EA7B3FC3D051}"/>
                </a:ext>
              </a:extLst>
            </p:cNvPr>
            <p:cNvSpPr/>
            <p:nvPr/>
          </p:nvSpPr>
          <p:spPr>
            <a:xfrm>
              <a:off x="3618888" y="5106149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00" name="フリーフォーム: 図形 99">
              <a:extLst>
                <a:ext uri="{FF2B5EF4-FFF2-40B4-BE49-F238E27FC236}">
                  <a16:creationId xmlns:a16="http://schemas.microsoft.com/office/drawing/2014/main" id="{F300D09E-44FA-1180-919D-6DEC84F79D60}"/>
                </a:ext>
              </a:extLst>
            </p:cNvPr>
            <p:cNvSpPr/>
            <p:nvPr/>
          </p:nvSpPr>
          <p:spPr>
            <a:xfrm>
              <a:off x="8023271" y="5101253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 w="6119" cap="flat">
              <a:solidFill>
                <a:schemeClr val="accent5">
                  <a:alpha val="30000"/>
                </a:scheme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04" name="フリーフォーム: 図形 103">
              <a:extLst>
                <a:ext uri="{FF2B5EF4-FFF2-40B4-BE49-F238E27FC236}">
                  <a16:creationId xmlns:a16="http://schemas.microsoft.com/office/drawing/2014/main" id="{4EA58588-FB47-A245-05EA-7FE56782B141}"/>
                </a:ext>
              </a:extLst>
            </p:cNvPr>
            <p:cNvSpPr/>
            <p:nvPr/>
          </p:nvSpPr>
          <p:spPr>
            <a:xfrm>
              <a:off x="7853675" y="3386777"/>
              <a:ext cx="45719" cy="1307340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05" name="フリーフォーム: 図形 104">
              <a:extLst>
                <a:ext uri="{FF2B5EF4-FFF2-40B4-BE49-F238E27FC236}">
                  <a16:creationId xmlns:a16="http://schemas.microsoft.com/office/drawing/2014/main" id="{638625A7-6C46-97B1-BDD6-A4B634E4D3A2}"/>
                </a:ext>
              </a:extLst>
            </p:cNvPr>
            <p:cNvSpPr/>
            <p:nvPr/>
          </p:nvSpPr>
          <p:spPr>
            <a:xfrm flipH="1">
              <a:off x="3318873" y="3386777"/>
              <a:ext cx="45719" cy="1307340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21" name="フリーフォーム: 図形 120">
              <a:extLst>
                <a:ext uri="{FF2B5EF4-FFF2-40B4-BE49-F238E27FC236}">
                  <a16:creationId xmlns:a16="http://schemas.microsoft.com/office/drawing/2014/main" id="{57701A87-C8BF-376B-6BC7-242AC148D5CF}"/>
                </a:ext>
              </a:extLst>
            </p:cNvPr>
            <p:cNvSpPr/>
            <p:nvPr/>
          </p:nvSpPr>
          <p:spPr>
            <a:xfrm rot="16200000" flipV="1">
              <a:off x="5456471" y="3112558"/>
              <a:ext cx="266545" cy="4511975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26" name="フリーフォーム: 図形 125">
              <a:extLst>
                <a:ext uri="{FF2B5EF4-FFF2-40B4-BE49-F238E27FC236}">
                  <a16:creationId xmlns:a16="http://schemas.microsoft.com/office/drawing/2014/main" id="{EBC110B0-4FDD-106F-7CF7-10F9B430AC61}"/>
                </a:ext>
              </a:extLst>
            </p:cNvPr>
            <p:cNvSpPr/>
            <p:nvPr/>
          </p:nvSpPr>
          <p:spPr>
            <a:xfrm rot="16200000" flipV="1">
              <a:off x="4705884" y="542904"/>
              <a:ext cx="266545" cy="6013141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テキスト ボックス 258098637">
                  <a:extLst>
                    <a:ext uri="{FF2B5EF4-FFF2-40B4-BE49-F238E27FC236}">
                      <a16:creationId xmlns:a16="http://schemas.microsoft.com/office/drawing/2014/main" id="{BB69F952-3236-A0FB-F142-264E616727A9}"/>
                    </a:ext>
                  </a:extLst>
                </p:cNvPr>
                <p:cNvSpPr txBox="1"/>
                <p:nvPr/>
              </p:nvSpPr>
              <p:spPr>
                <a:xfrm>
                  <a:off x="2068802" y="2414181"/>
                  <a:ext cx="2532297" cy="326884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105601" tIns="52800" rIns="105601" bIns="52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400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N</a:t>
                  </a:r>
                  <a:r>
                    <a:rPr lang="ja-JP" altLang="en-US" sz="1400" kern="100" dirty="0">
                      <a:solidFill>
                        <a:srgbClr val="000000"/>
                      </a:solidFill>
                      <a:latin typeface="游明朝" panose="02020400000000000000" pitchFamily="18" charset="-128"/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日当日計画における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pt-BR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INHE</m:t>
                          </m:r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</m:oMath>
                  </a14:m>
                  <a:endParaRPr lang="ja-JP" altLang="en-US" sz="14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7" name="テキスト ボックス 258098637">
                  <a:extLst>
                    <a:ext uri="{FF2B5EF4-FFF2-40B4-BE49-F238E27FC236}">
                      <a16:creationId xmlns:a16="http://schemas.microsoft.com/office/drawing/2014/main" id="{BB69F952-3236-A0FB-F142-264E61672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802" y="2414181"/>
                  <a:ext cx="2532297" cy="326884"/>
                </a:xfrm>
                <a:prstGeom prst="rect">
                  <a:avLst/>
                </a:prstGeom>
                <a:blipFill>
                  <a:blip r:embed="rId2"/>
                  <a:stretch>
                    <a:fillRect t="-5556" b="-148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258098637">
                  <a:extLst>
                    <a:ext uri="{FF2B5EF4-FFF2-40B4-BE49-F238E27FC236}">
                      <a16:creationId xmlns:a16="http://schemas.microsoft.com/office/drawing/2014/main" id="{CB83BDDF-31BD-4C99-0080-9FD7BE815AE7}"/>
                    </a:ext>
                  </a:extLst>
                </p:cNvPr>
                <p:cNvSpPr txBox="1"/>
                <p:nvPr/>
              </p:nvSpPr>
              <p:spPr>
                <a:xfrm>
                  <a:off x="3548398" y="3677044"/>
                  <a:ext cx="2622065" cy="326884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105601" tIns="52800" rIns="105601" bIns="52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400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N</a:t>
                  </a:r>
                  <a:r>
                    <a:rPr lang="ja-JP" altLang="en-US" sz="1400" kern="100" dirty="0">
                      <a:solidFill>
                        <a:srgbClr val="000000"/>
                      </a:solidFill>
                      <a:latin typeface="游明朝" panose="02020400000000000000" pitchFamily="18" charset="-128"/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日当日計画における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pt-BR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INHE</m:t>
                          </m:r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a14:m>
                  <a:endParaRPr lang="ja-JP" altLang="en-US" sz="14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8" name="テキスト ボックス 258098637">
                  <a:extLst>
                    <a:ext uri="{FF2B5EF4-FFF2-40B4-BE49-F238E27FC236}">
                      <a16:creationId xmlns:a16="http://schemas.microsoft.com/office/drawing/2014/main" id="{CB83BDDF-31BD-4C99-0080-9FD7BE815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398" y="3677044"/>
                  <a:ext cx="2622065" cy="326884"/>
                </a:xfrm>
                <a:prstGeom prst="rect">
                  <a:avLst/>
                </a:prstGeom>
                <a:blipFill>
                  <a:blip r:embed="rId3"/>
                  <a:stretch>
                    <a:fillRect l="-233" t="-3704" b="-148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テキスト ボックス 258098637">
                  <a:extLst>
                    <a:ext uri="{FF2B5EF4-FFF2-40B4-BE49-F238E27FC236}">
                      <a16:creationId xmlns:a16="http://schemas.microsoft.com/office/drawing/2014/main" id="{C51B874B-7B20-8986-06E0-953FDFCEF098}"/>
                    </a:ext>
                  </a:extLst>
                </p:cNvPr>
                <p:cNvSpPr txBox="1"/>
                <p:nvPr/>
              </p:nvSpPr>
              <p:spPr>
                <a:xfrm>
                  <a:off x="3448278" y="4125781"/>
                  <a:ext cx="2735878" cy="326884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105601" tIns="52800" rIns="105601" bIns="52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400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N+1</a:t>
                  </a:r>
                  <a:r>
                    <a:rPr lang="ja-JP" altLang="en-US" sz="1400" kern="100" dirty="0">
                      <a:solidFill>
                        <a:srgbClr val="000000"/>
                      </a:solidFill>
                      <a:latin typeface="游明朝" panose="02020400000000000000" pitchFamily="18" charset="-128"/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日前日計画における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pt-BR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INHE</m:t>
                          </m:r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</m:oMath>
                  </a14:m>
                  <a:endParaRPr lang="ja-JP" altLang="en-US" sz="14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9" name="テキスト ボックス 258098637">
                  <a:extLst>
                    <a:ext uri="{FF2B5EF4-FFF2-40B4-BE49-F238E27FC236}">
                      <a16:creationId xmlns:a16="http://schemas.microsoft.com/office/drawing/2014/main" id="{C51B874B-7B20-8986-06E0-953FDFCEF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278" y="4125781"/>
                  <a:ext cx="2735878" cy="326884"/>
                </a:xfrm>
                <a:prstGeom prst="rect">
                  <a:avLst/>
                </a:prstGeom>
                <a:blipFill>
                  <a:blip r:embed="rId4"/>
                  <a:stretch>
                    <a:fillRect l="-223" t="-5660" b="-150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テキスト ボックス 258098637">
                  <a:extLst>
                    <a:ext uri="{FF2B5EF4-FFF2-40B4-BE49-F238E27FC236}">
                      <a16:creationId xmlns:a16="http://schemas.microsoft.com/office/drawing/2014/main" id="{A22E969F-D976-3727-6665-DE8C8138483B}"/>
                    </a:ext>
                  </a:extLst>
                </p:cNvPr>
                <p:cNvSpPr txBox="1"/>
                <p:nvPr/>
              </p:nvSpPr>
              <p:spPr>
                <a:xfrm>
                  <a:off x="4197915" y="5488340"/>
                  <a:ext cx="2825646" cy="326884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105601" tIns="52800" rIns="105601" bIns="52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400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N+1</a:t>
                  </a:r>
                  <a:r>
                    <a:rPr lang="ja-JP" altLang="en-US" sz="1400" kern="100" dirty="0">
                      <a:solidFill>
                        <a:srgbClr val="000000"/>
                      </a:solidFill>
                      <a:latin typeface="游明朝" panose="02020400000000000000" pitchFamily="18" charset="-128"/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日前日計画における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pt-BR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INHE</m:t>
                          </m:r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a14:m>
                  <a:endParaRPr lang="ja-JP" altLang="en-US" sz="14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0" name="テキスト ボックス 258098637">
                  <a:extLst>
                    <a:ext uri="{FF2B5EF4-FFF2-40B4-BE49-F238E27FC236}">
                      <a16:creationId xmlns:a16="http://schemas.microsoft.com/office/drawing/2014/main" id="{A22E969F-D976-3727-6665-DE8C81384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915" y="5488340"/>
                  <a:ext cx="2825646" cy="326884"/>
                </a:xfrm>
                <a:prstGeom prst="rect">
                  <a:avLst/>
                </a:prstGeom>
                <a:blipFill>
                  <a:blip r:embed="rId5"/>
                  <a:stretch>
                    <a:fillRect l="-216" t="-3704" b="-148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8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557</TotalTime>
  <Words>333</Words>
  <Application>Microsoft Office PowerPoint</Application>
  <PresentationFormat>ユーザー設定</PresentationFormat>
  <Paragraphs>76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游明朝</vt:lpstr>
      <vt:lpstr>Arial</vt:lpstr>
      <vt:lpstr>Calibri</vt:lpstr>
      <vt:lpstr>Calibri Light</vt:lpstr>
      <vt:lpstr>Cambria Math</vt:lpstr>
      <vt:lpstr>Helvetica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勇介 真鍋</dc:creator>
  <cp:lastModifiedBy>勇介</cp:lastModifiedBy>
  <cp:revision>1</cp:revision>
  <dcterms:created xsi:type="dcterms:W3CDTF">2023-05-17T06:47:27Z</dcterms:created>
  <dcterms:modified xsi:type="dcterms:W3CDTF">2023-08-09T08:36:19Z</dcterms:modified>
</cp:coreProperties>
</file>