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172E4-F8FB-41B1-B01E-A7613A728F07}" v="4" dt="2023-06-21T08:17:41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4" y="-1362"/>
      </p:cViewPr>
      <p:guideLst>
        <p:guide orient="horz" pos="3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" userId="6dbd1875255fc623" providerId="LiveId" clId="{9F9E4170-1E30-4C57-B116-5CEE99E026A2}"/>
    <pc:docChg chg="custSel addSld delSld modSld">
      <pc:chgData name="勇介" userId="6dbd1875255fc623" providerId="LiveId" clId="{9F9E4170-1E30-4C57-B116-5CEE99E026A2}" dt="2023-06-06T11:47:27.392" v="54" actId="478"/>
      <pc:docMkLst>
        <pc:docMk/>
      </pc:docMkLst>
      <pc:sldChg chg="delSp del mod">
        <pc:chgData name="勇介" userId="6dbd1875255fc623" providerId="LiveId" clId="{9F9E4170-1E30-4C57-B116-5CEE99E026A2}" dt="2023-06-04T08:12:00.606" v="6" actId="47"/>
        <pc:sldMkLst>
          <pc:docMk/>
          <pc:sldMk cId="1777097711" sldId="257"/>
        </pc:sldMkLst>
        <pc:grpChg chg="del">
          <ac:chgData name="勇介" userId="6dbd1875255fc623" providerId="LiveId" clId="{9F9E4170-1E30-4C57-B116-5CEE99E026A2}" dt="2023-06-04T07:46:36.977" v="1" actId="478"/>
          <ac:grpSpMkLst>
            <pc:docMk/>
            <pc:sldMk cId="1777097711" sldId="257"/>
            <ac:grpSpMk id="3" creationId="{2BA7B35E-8B58-2FAC-101F-FE4199FB82E2}"/>
          </ac:grpSpMkLst>
        </pc:grpChg>
      </pc:sldChg>
      <pc:sldChg chg="addSp delSp modSp mod">
        <pc:chgData name="勇介" userId="6dbd1875255fc623" providerId="LiveId" clId="{9F9E4170-1E30-4C57-B116-5CEE99E026A2}" dt="2023-06-04T08:12:15.481" v="11" actId="478"/>
        <pc:sldMkLst>
          <pc:docMk/>
          <pc:sldMk cId="3297165260" sldId="258"/>
        </pc:sldMkLst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3" creationId="{99475AC9-A26C-567A-1D41-23A382497F5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4" creationId="{88A34D78-8CD3-4C64-A646-D040EC97834A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5" creationId="{44F5DBF5-8093-2996-2DDA-9EA8D3464D76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6" creationId="{F9865E59-FD50-5628-BE67-A76C9105298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7" creationId="{56B1622A-8159-44F4-E65F-1640C885622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8" creationId="{67A76411-38F6-3007-9FCC-560847D743F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9" creationId="{A03C742F-2709-95F2-99DA-54A40B0B1AA4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0" creationId="{16840A5A-8DC6-FB94-46DD-E6D0F2687330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1" creationId="{D176B9B2-6F53-4E73-5B99-C9E5D57E78D7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2" creationId="{06666A8D-3BBB-0F1E-A48D-8AFA798C7307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3" creationId="{A1FA49D1-D1A4-C7B9-09FA-2696AD66297C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4" creationId="{6F4AF377-1AFB-6AD6-EE7C-9E0924766408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5" creationId="{43953457-46D2-81DB-D4A9-6804F46B3805}"/>
          </ac:spMkLst>
        </pc:spChg>
        <pc:spChg chg="add del mod">
          <ac:chgData name="勇介" userId="6dbd1875255fc623" providerId="LiveId" clId="{9F9E4170-1E30-4C57-B116-5CEE99E026A2}" dt="2023-06-04T08:12:05.973" v="7" actId="478"/>
          <ac:spMkLst>
            <pc:docMk/>
            <pc:sldMk cId="3297165260" sldId="258"/>
            <ac:spMk id="16" creationId="{642E9082-C012-4D91-EADC-C2B81F330D68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7" creationId="{D559A4A9-4711-3CC5-D5CE-E42D9019DBEF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8" creationId="{2CE091DC-2AE5-67D7-844A-FD8853E89380}"/>
          </ac:spMkLst>
        </pc:spChg>
        <pc:spChg chg="add del mod">
          <ac:chgData name="勇介" userId="6dbd1875255fc623" providerId="LiveId" clId="{9F9E4170-1E30-4C57-B116-5CEE99E026A2}" dt="2023-06-04T08:12:08.296" v="8" actId="478"/>
          <ac:spMkLst>
            <pc:docMk/>
            <pc:sldMk cId="3297165260" sldId="258"/>
            <ac:spMk id="19" creationId="{EADFE9BE-0F9E-B006-287F-C909797594AC}"/>
          </ac:spMkLst>
        </pc:spChg>
        <pc:spChg chg="add del mod">
          <ac:chgData name="勇介" userId="6dbd1875255fc623" providerId="LiveId" clId="{9F9E4170-1E30-4C57-B116-5CEE99E026A2}" dt="2023-06-04T08:12:12.858" v="10" actId="478"/>
          <ac:spMkLst>
            <pc:docMk/>
            <pc:sldMk cId="3297165260" sldId="258"/>
            <ac:spMk id="20" creationId="{A98A640B-11F3-D5A9-F46F-DB7268516A5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1" creationId="{0D6DFDE6-7E10-DF7E-5DB8-5A7457604C4E}"/>
          </ac:spMkLst>
        </pc:spChg>
        <pc:spChg chg="add del mod">
          <ac:chgData name="勇介" userId="6dbd1875255fc623" providerId="LiveId" clId="{9F9E4170-1E30-4C57-B116-5CEE99E026A2}" dt="2023-06-04T08:12:10.412" v="9" actId="478"/>
          <ac:spMkLst>
            <pc:docMk/>
            <pc:sldMk cId="3297165260" sldId="258"/>
            <ac:spMk id="22" creationId="{84BB04F2-7CE2-5B42-0CB0-15694E804ECB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3" creationId="{35A1D1DB-29B2-D730-6002-3839E26DF2D6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4" creationId="{F25DA509-098A-201B-289C-D86A49E0845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5" creationId="{ADFAC119-9107-F3F9-3EA0-81152D0A5DEA}"/>
          </ac:spMkLst>
        </pc:spChg>
        <pc:spChg chg="add del mod">
          <ac:chgData name="勇介" userId="6dbd1875255fc623" providerId="LiveId" clId="{9F9E4170-1E30-4C57-B116-5CEE99E026A2}" dt="2023-06-04T08:12:15.481" v="11" actId="478"/>
          <ac:spMkLst>
            <pc:docMk/>
            <pc:sldMk cId="3297165260" sldId="258"/>
            <ac:spMk id="26" creationId="{4B29C87C-C67B-B080-CAA4-C25171AD25FF}"/>
          </ac:spMkLst>
        </pc:spChg>
        <pc:grpChg chg="add mod">
          <ac:chgData name="勇介" userId="6dbd1875255fc623" providerId="LiveId" clId="{9F9E4170-1E30-4C57-B116-5CEE99E026A2}" dt="2023-06-04T08:11:39.573" v="2"/>
          <ac:grpSpMkLst>
            <pc:docMk/>
            <pc:sldMk cId="3297165260" sldId="258"/>
            <ac:grpSpMk id="2" creationId="{FB8381D7-FE23-9AC4-8141-AB951AAF122B}"/>
          </ac:grpSpMkLst>
        </pc:grpChg>
        <pc:grpChg chg="del">
          <ac:chgData name="勇介" userId="6dbd1875255fc623" providerId="LiveId" clId="{9F9E4170-1E30-4C57-B116-5CEE99E026A2}" dt="2023-06-04T07:46:32.026" v="0" actId="478"/>
          <ac:grpSpMkLst>
            <pc:docMk/>
            <pc:sldMk cId="3297165260" sldId="258"/>
            <ac:grpSpMk id="48" creationId="{33CFF42C-310F-AFF9-C2F2-A70CB7E0306B}"/>
          </ac:grpSpMkLst>
        </pc:grpChg>
      </pc:sldChg>
      <pc:sldChg chg="add">
        <pc:chgData name="勇介" userId="6dbd1875255fc623" providerId="LiveId" clId="{9F9E4170-1E30-4C57-B116-5CEE99E026A2}" dt="2023-06-04T08:11:54.457" v="3"/>
        <pc:sldMkLst>
          <pc:docMk/>
          <pc:sldMk cId="1714780998" sldId="259"/>
        </pc:sldMkLst>
      </pc:sldChg>
      <pc:sldChg chg="modSp add mod">
        <pc:chgData name="勇介" userId="6dbd1875255fc623" providerId="LiveId" clId="{9F9E4170-1E30-4C57-B116-5CEE99E026A2}" dt="2023-06-04T08:12:36.542" v="31" actId="1038"/>
        <pc:sldMkLst>
          <pc:docMk/>
          <pc:sldMk cId="1938773502" sldId="260"/>
        </pc:sldMkLst>
        <pc:spChg chg="mod">
          <ac:chgData name="勇介" userId="6dbd1875255fc623" providerId="LiveId" clId="{9F9E4170-1E30-4C57-B116-5CEE99E026A2}" dt="2023-06-04T08:12:36.542" v="31" actId="1038"/>
          <ac:spMkLst>
            <pc:docMk/>
            <pc:sldMk cId="1938773502" sldId="260"/>
            <ac:spMk id="19" creationId="{EADFE9BE-0F9E-B006-287F-C909797594AC}"/>
          </ac:spMkLst>
        </pc:spChg>
      </pc:sldChg>
      <pc:sldChg chg="modSp add mod">
        <pc:chgData name="勇介" userId="6dbd1875255fc623" providerId="LiveId" clId="{9F9E4170-1E30-4C57-B116-5CEE99E026A2}" dt="2023-06-04T08:13:01.293" v="50" actId="207"/>
        <pc:sldMkLst>
          <pc:docMk/>
          <pc:sldMk cId="2787986870" sldId="261"/>
        </pc:sldMkLst>
        <pc:spChg chg="mod">
          <ac:chgData name="勇介" userId="6dbd1875255fc623" providerId="LiveId" clId="{9F9E4170-1E30-4C57-B116-5CEE99E026A2}" dt="2023-06-04T08:13:01.293" v="50" actId="207"/>
          <ac:spMkLst>
            <pc:docMk/>
            <pc:sldMk cId="2787986870" sldId="261"/>
            <ac:spMk id="26" creationId="{4B29C87C-C67B-B080-CAA4-C25171AD25FF}"/>
          </ac:spMkLst>
        </pc:spChg>
      </pc:sldChg>
      <pc:sldChg chg="delSp add mod">
        <pc:chgData name="勇介" userId="6dbd1875255fc623" providerId="LiveId" clId="{9F9E4170-1E30-4C57-B116-5CEE99E026A2}" dt="2023-06-06T11:47:27.392" v="54" actId="478"/>
        <pc:sldMkLst>
          <pc:docMk/>
          <pc:sldMk cId="1095246818" sldId="262"/>
        </pc:sldMkLst>
        <pc:spChg chg="del">
          <ac:chgData name="勇介" userId="6dbd1875255fc623" providerId="LiveId" clId="{9F9E4170-1E30-4C57-B116-5CEE99E026A2}" dt="2023-06-06T11:47:20.317" v="52" actId="478"/>
          <ac:spMkLst>
            <pc:docMk/>
            <pc:sldMk cId="1095246818" sldId="262"/>
            <ac:spMk id="20" creationId="{A98A640B-11F3-D5A9-F46F-DB7268516A55}"/>
          </ac:spMkLst>
        </pc:spChg>
        <pc:spChg chg="del">
          <ac:chgData name="勇介" userId="6dbd1875255fc623" providerId="LiveId" clId="{9F9E4170-1E30-4C57-B116-5CEE99E026A2}" dt="2023-06-06T11:47:23.888" v="53" actId="478"/>
          <ac:spMkLst>
            <pc:docMk/>
            <pc:sldMk cId="1095246818" sldId="262"/>
            <ac:spMk id="22" creationId="{84BB04F2-7CE2-5B42-0CB0-15694E804ECB}"/>
          </ac:spMkLst>
        </pc:spChg>
        <pc:spChg chg="del">
          <ac:chgData name="勇介" userId="6dbd1875255fc623" providerId="LiveId" clId="{9F9E4170-1E30-4C57-B116-5CEE99E026A2}" dt="2023-06-06T11:47:27.392" v="54" actId="478"/>
          <ac:spMkLst>
            <pc:docMk/>
            <pc:sldMk cId="1095246818" sldId="262"/>
            <ac:spMk id="26" creationId="{4B29C87C-C67B-B080-CAA4-C25171AD25FF}"/>
          </ac:spMkLst>
        </pc:spChg>
      </pc:sldChg>
    </pc:docChg>
  </pc:docChgLst>
  <pc:docChgLst>
    <pc:chgData name="勇介" userId="6dbd1875255fc623" providerId="LiveId" clId="{D2E172E4-F8FB-41B1-B01E-A7613A728F07}"/>
    <pc:docChg chg="undo redo custSel delSld modSld">
      <pc:chgData name="勇介" userId="6dbd1875255fc623" providerId="LiveId" clId="{D2E172E4-F8FB-41B1-B01E-A7613A728F07}" dt="2023-06-21T08:17:41.772" v="134" actId="164"/>
      <pc:docMkLst>
        <pc:docMk/>
      </pc:docMkLst>
      <pc:sldChg chg="addSp delSp modSp mod">
        <pc:chgData name="勇介" userId="6dbd1875255fc623" providerId="LiveId" clId="{D2E172E4-F8FB-41B1-B01E-A7613A728F07}" dt="2023-06-21T08:17:41.772" v="134" actId="164"/>
        <pc:sldMkLst>
          <pc:docMk/>
          <pc:sldMk cId="3297165260" sldId="258"/>
        </pc:sldMkLst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19" creationId="{D9BE82B4-1909-2CAE-7EB0-DBC6F488A113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20" creationId="{2BA01808-A149-6938-1C16-2E88110123F9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22" creationId="{97B210D1-BF4B-8053-5512-5B3B18746E2F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26" creationId="{DFD9606E-64D7-3C13-6804-4F33D2F5ABF7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27" creationId="{D2656E3E-A4AC-99BF-24ED-81DAE185893D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28" creationId="{AFF1B5B5-04C6-ADB0-825D-22385DB36970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29" creationId="{B1AB3977-3C83-C13B-925B-9EB163C174D7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0" creationId="{918136B0-1BB0-9243-2868-E68381D38588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1" creationId="{64D2FF6F-922D-B93C-7B0A-660343B9FAB1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2" creationId="{6642E94B-DF2B-22CA-8678-39D6B5CFC8F7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3" creationId="{4967A9C9-A70F-66A1-1AD0-84DD8DE8D967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4" creationId="{1F9D3F67-ACC8-5CCD-7206-E877CB96ED3B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5" creationId="{E8641FFA-0386-0E95-36E7-8803D496E362}"/>
          </ac:spMkLst>
        </pc:spChg>
        <pc:spChg chg="add del mod">
          <ac:chgData name="勇介" userId="6dbd1875255fc623" providerId="LiveId" clId="{D2E172E4-F8FB-41B1-B01E-A7613A728F07}" dt="2023-06-21T08:06:13.803" v="23" actId="478"/>
          <ac:spMkLst>
            <pc:docMk/>
            <pc:sldMk cId="3297165260" sldId="258"/>
            <ac:spMk id="36" creationId="{3A7B378E-1D99-6CBC-93CF-F728CC6088A8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7" creationId="{7EC64597-5025-D36E-3D37-906D93744F91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8" creationId="{C3A3D2DB-45E3-668D-0236-E268AA5038E8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39" creationId="{C02B6445-4346-B7CF-FCEC-61918B76224A}"/>
          </ac:spMkLst>
        </pc:spChg>
        <pc:spChg chg="add del mod">
          <ac:chgData name="勇介" userId="6dbd1875255fc623" providerId="LiveId" clId="{D2E172E4-F8FB-41B1-B01E-A7613A728F07}" dt="2023-06-21T08:10:55.293" v="89" actId="478"/>
          <ac:spMkLst>
            <pc:docMk/>
            <pc:sldMk cId="3297165260" sldId="258"/>
            <ac:spMk id="40" creationId="{0685A606-FC22-6B40-89B2-E2138D6B07B5}"/>
          </ac:spMkLst>
        </pc:spChg>
        <pc:spChg chg="add del mod">
          <ac:chgData name="勇介" userId="6dbd1875255fc623" providerId="LiveId" clId="{D2E172E4-F8FB-41B1-B01E-A7613A728F07}" dt="2023-06-21T08:12:34.884" v="116" actId="478"/>
          <ac:spMkLst>
            <pc:docMk/>
            <pc:sldMk cId="3297165260" sldId="258"/>
            <ac:spMk id="41" creationId="{B2312D9D-AEAA-7BC7-F53F-6B1639E3E606}"/>
          </ac:spMkLst>
        </pc:spChg>
        <pc:spChg chg="add del mod">
          <ac:chgData name="勇介" userId="6dbd1875255fc623" providerId="LiveId" clId="{D2E172E4-F8FB-41B1-B01E-A7613A728F07}" dt="2023-06-21T08:12:36.742" v="117" actId="478"/>
          <ac:spMkLst>
            <pc:docMk/>
            <pc:sldMk cId="3297165260" sldId="258"/>
            <ac:spMk id="42" creationId="{52C05D2D-28C4-5F46-CFE6-24F918E988CB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43" creationId="{CDB53223-3A34-F2F1-16A7-2A606E16BE35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44" creationId="{E9BDC0AA-4461-24B7-2B0D-B369D77E0271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45" creationId="{2446D067-E344-8CC0-D914-338ACAB7CB40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46" creationId="{6E2CDE82-BFDB-3066-D7C3-CBDAEBA0DF7D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47" creationId="{E239253B-F6C8-67A5-1B98-A8115B5A154C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48" creationId="{CF3339AB-47E2-1676-F677-11229C8291FF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49" creationId="{4FB67F1C-C773-1BF4-28C5-27B5FA72F82B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0" creationId="{AAEAA285-DAF4-DF58-E8D0-64AED6787FF3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1" creationId="{A26F8487-B459-393E-07BF-12828D3E8A51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2" creationId="{7A8708AE-3EED-34D3-679C-F0BB36D87F33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3" creationId="{5AAE110D-A4B1-7D84-036C-B463126CF1B8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4" creationId="{0D4E161B-421D-AD05-D6A5-1DEA40149448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5" creationId="{3A2346FD-1E9E-3E05-9EAD-B63B30874808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6" creationId="{FC8845AA-84C0-4B60-B713-031FFCA8A78B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58" creationId="{E320CCA9-AF3E-F12B-75AB-16CD6C9726E2}"/>
          </ac:spMkLst>
        </pc:spChg>
        <pc:spChg chg="add del mod">
          <ac:chgData name="勇介" userId="6dbd1875255fc623" providerId="LiveId" clId="{D2E172E4-F8FB-41B1-B01E-A7613A728F07}" dt="2023-06-21T08:06:10.549" v="22" actId="478"/>
          <ac:spMkLst>
            <pc:docMk/>
            <pc:sldMk cId="3297165260" sldId="258"/>
            <ac:spMk id="59" creationId="{22D4ADA2-848B-EEF8-C15F-EEAF8B4B9871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60" creationId="{2B13A838-EBE5-F35D-7868-628670F592E9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62" creationId="{E4C65EF6-37FF-BB4D-5DE9-020C99B6E192}"/>
          </ac:spMkLst>
        </pc:spChg>
        <pc:spChg chg="add del mod">
          <ac:chgData name="勇介" userId="6dbd1875255fc623" providerId="LiveId" clId="{D2E172E4-F8FB-41B1-B01E-A7613A728F07}" dt="2023-06-21T08:10:51.919" v="87" actId="478"/>
          <ac:spMkLst>
            <pc:docMk/>
            <pc:sldMk cId="3297165260" sldId="258"/>
            <ac:spMk id="63" creationId="{55913200-3F31-5075-41A8-FA3C53351234}"/>
          </ac:spMkLst>
        </pc:spChg>
        <pc:spChg chg="add mod topLvl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64" creationId="{B398A953-E920-92A2-5740-418009443A09}"/>
          </ac:spMkLst>
        </pc:spChg>
        <pc:spChg chg="add del mod">
          <ac:chgData name="勇介" userId="6dbd1875255fc623" providerId="LiveId" clId="{D2E172E4-F8FB-41B1-B01E-A7613A728F07}" dt="2023-06-21T08:12:28.536" v="114" actId="478"/>
          <ac:spMkLst>
            <pc:docMk/>
            <pc:sldMk cId="3297165260" sldId="258"/>
            <ac:spMk id="65" creationId="{80BD8E89-8768-D7DB-3BB5-52A686832FB2}"/>
          </ac:spMkLst>
        </pc:spChg>
        <pc:spChg chg="add del mod">
          <ac:chgData name="勇介" userId="6dbd1875255fc623" providerId="LiveId" clId="{D2E172E4-F8FB-41B1-B01E-A7613A728F07}" dt="2023-06-21T08:12:38.981" v="118" actId="478"/>
          <ac:spMkLst>
            <pc:docMk/>
            <pc:sldMk cId="3297165260" sldId="258"/>
            <ac:spMk id="67" creationId="{C10F4731-4FFA-3A3F-D9C7-2B55A8E9C8AC}"/>
          </ac:spMkLst>
        </pc:spChg>
        <pc:spChg chg="add del mod">
          <ac:chgData name="勇介" userId="6dbd1875255fc623" providerId="LiveId" clId="{D2E172E4-F8FB-41B1-B01E-A7613A728F07}" dt="2023-06-21T08:12:44.331" v="119" actId="478"/>
          <ac:spMkLst>
            <pc:docMk/>
            <pc:sldMk cId="3297165260" sldId="258"/>
            <ac:spMk id="68" creationId="{9E08604C-D1E2-974B-DE4B-1884C84D140B}"/>
          </ac:spMkLst>
        </pc:spChg>
        <pc:spChg chg="add del mod">
          <ac:chgData name="勇介" userId="6dbd1875255fc623" providerId="LiveId" clId="{D2E172E4-F8FB-41B1-B01E-A7613A728F07}" dt="2023-06-21T08:12:25.300" v="111" actId="478"/>
          <ac:spMkLst>
            <pc:docMk/>
            <pc:sldMk cId="3297165260" sldId="258"/>
            <ac:spMk id="69" creationId="{51F26292-4141-A368-0310-8B4DC05C2AA0}"/>
          </ac:spMkLst>
        </pc:spChg>
        <pc:spChg chg="add del mod">
          <ac:chgData name="勇介" userId="6dbd1875255fc623" providerId="LiveId" clId="{D2E172E4-F8FB-41B1-B01E-A7613A728F07}" dt="2023-06-21T08:12:31.989" v="115" actId="478"/>
          <ac:spMkLst>
            <pc:docMk/>
            <pc:sldMk cId="3297165260" sldId="258"/>
            <ac:spMk id="70" creationId="{896DC691-3C3E-8C75-D6D8-E5E045338071}"/>
          </ac:spMkLst>
        </pc:spChg>
        <pc:spChg chg="add del mod">
          <ac:chgData name="勇介" userId="6dbd1875255fc623" providerId="LiveId" clId="{D2E172E4-F8FB-41B1-B01E-A7613A728F07}" dt="2023-06-21T08:09:22.469" v="61" actId="478"/>
          <ac:spMkLst>
            <pc:docMk/>
            <pc:sldMk cId="3297165260" sldId="258"/>
            <ac:spMk id="71" creationId="{FDFAA766-21F7-5686-3F47-2677BA08CDD1}"/>
          </ac:spMkLst>
        </pc:spChg>
        <pc:spChg chg="add del mod">
          <ac:chgData name="勇介" userId="6dbd1875255fc623" providerId="LiveId" clId="{D2E172E4-F8FB-41B1-B01E-A7613A728F07}" dt="2023-06-21T08:09:18.654" v="60" actId="478"/>
          <ac:spMkLst>
            <pc:docMk/>
            <pc:sldMk cId="3297165260" sldId="258"/>
            <ac:spMk id="72" creationId="{509C99AC-694C-7111-E3AF-816AAA57A68E}"/>
          </ac:spMkLst>
        </pc:spChg>
        <pc:spChg chg="add del mod">
          <ac:chgData name="勇介" userId="6dbd1875255fc623" providerId="LiveId" clId="{D2E172E4-F8FB-41B1-B01E-A7613A728F07}" dt="2023-06-21T08:13:32.428" v="128" actId="478"/>
          <ac:spMkLst>
            <pc:docMk/>
            <pc:sldMk cId="3297165260" sldId="258"/>
            <ac:spMk id="73" creationId="{462760E5-0085-4D95-E480-514B3F0888C5}"/>
          </ac:spMkLst>
        </pc:spChg>
        <pc:spChg chg="add del mod topLvl">
          <ac:chgData name="勇介" userId="6dbd1875255fc623" providerId="LiveId" clId="{D2E172E4-F8FB-41B1-B01E-A7613A728F07}" dt="2023-06-21T08:17:33.011" v="133" actId="478"/>
          <ac:spMkLst>
            <pc:docMk/>
            <pc:sldMk cId="3297165260" sldId="258"/>
            <ac:spMk id="74" creationId="{EDE30360-D950-64A5-952B-F167472113DF}"/>
          </ac:spMkLst>
        </pc:spChg>
        <pc:spChg chg="add mod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75" creationId="{E1312393-CF35-AB5A-761F-219681F3F021}"/>
          </ac:spMkLst>
        </pc:spChg>
        <pc:spChg chg="add mod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76" creationId="{19576783-6FC0-1237-CF06-D7AD8479F47E}"/>
          </ac:spMkLst>
        </pc:spChg>
        <pc:spChg chg="add mod">
          <ac:chgData name="勇介" userId="6dbd1875255fc623" providerId="LiveId" clId="{D2E172E4-F8FB-41B1-B01E-A7613A728F07}" dt="2023-06-21T08:17:41.772" v="134" actId="164"/>
          <ac:spMkLst>
            <pc:docMk/>
            <pc:sldMk cId="3297165260" sldId="258"/>
            <ac:spMk id="77" creationId="{D89DF456-0186-28ED-1504-45D167D0F5DB}"/>
          </ac:spMkLst>
        </pc:spChg>
        <pc:grpChg chg="del">
          <ac:chgData name="勇介" userId="6dbd1875255fc623" providerId="LiveId" clId="{D2E172E4-F8FB-41B1-B01E-A7613A728F07}" dt="2023-06-21T08:04:00.197" v="1" actId="478"/>
          <ac:grpSpMkLst>
            <pc:docMk/>
            <pc:sldMk cId="3297165260" sldId="258"/>
            <ac:grpSpMk id="2" creationId="{FB8381D7-FE23-9AC4-8141-AB951AAF122B}"/>
          </ac:grpSpMkLst>
        </pc:grpChg>
        <pc:grpChg chg="add del mod">
          <ac:chgData name="勇介" userId="6dbd1875255fc623" providerId="LiveId" clId="{D2E172E4-F8FB-41B1-B01E-A7613A728F07}" dt="2023-06-21T08:17:28.858" v="132" actId="165"/>
          <ac:grpSpMkLst>
            <pc:docMk/>
            <pc:sldMk cId="3297165260" sldId="258"/>
            <ac:grpSpMk id="16" creationId="{FED9FF9E-A04E-BC2E-9B5D-B559E2C846A7}"/>
          </ac:grpSpMkLst>
        </pc:grpChg>
        <pc:grpChg chg="add del mod">
          <ac:chgData name="勇介" userId="6dbd1875255fc623" providerId="LiveId" clId="{D2E172E4-F8FB-41B1-B01E-A7613A728F07}" dt="2023-06-21T08:13:32.428" v="128" actId="478"/>
          <ac:grpSpMkLst>
            <pc:docMk/>
            <pc:sldMk cId="3297165260" sldId="258"/>
            <ac:grpSpMk id="57" creationId="{47A8DAE8-1278-FF1A-34C8-E96949FC8326}"/>
          </ac:grpSpMkLst>
        </pc:grpChg>
        <pc:grpChg chg="add del mod">
          <ac:chgData name="勇介" userId="6dbd1875255fc623" providerId="LiveId" clId="{D2E172E4-F8FB-41B1-B01E-A7613A728F07}" dt="2023-06-21T08:09:18.654" v="60" actId="478"/>
          <ac:grpSpMkLst>
            <pc:docMk/>
            <pc:sldMk cId="3297165260" sldId="258"/>
            <ac:grpSpMk id="61" creationId="{D1396220-43C6-9D8C-BA50-9367875DEE6C}"/>
          </ac:grpSpMkLst>
        </pc:grpChg>
        <pc:grpChg chg="add del mod">
          <ac:chgData name="勇介" userId="6dbd1875255fc623" providerId="LiveId" clId="{D2E172E4-F8FB-41B1-B01E-A7613A728F07}" dt="2023-06-21T08:12:25.300" v="111" actId="478"/>
          <ac:grpSpMkLst>
            <pc:docMk/>
            <pc:sldMk cId="3297165260" sldId="258"/>
            <ac:grpSpMk id="66" creationId="{3D45EDF1-7BD8-408D-CB84-6049BFDFEE7F}"/>
          </ac:grpSpMkLst>
        </pc:grpChg>
        <pc:grpChg chg="add mod">
          <ac:chgData name="勇介" userId="6dbd1875255fc623" providerId="LiveId" clId="{D2E172E4-F8FB-41B1-B01E-A7613A728F07}" dt="2023-06-21T08:17:41.772" v="134" actId="164"/>
          <ac:grpSpMkLst>
            <pc:docMk/>
            <pc:sldMk cId="3297165260" sldId="258"/>
            <ac:grpSpMk id="78" creationId="{1EED5B13-CF58-6F69-62B3-D6BCEC8BB337}"/>
          </ac:grpSpMkLst>
        </pc:grpChg>
      </pc:sldChg>
      <pc:sldChg chg="del">
        <pc:chgData name="勇介" userId="6dbd1875255fc623" providerId="LiveId" clId="{D2E172E4-F8FB-41B1-B01E-A7613A728F07}" dt="2023-06-21T08:03:54.272" v="0" actId="2696"/>
        <pc:sldMkLst>
          <pc:docMk/>
          <pc:sldMk cId="1714780998" sldId="259"/>
        </pc:sldMkLst>
      </pc:sldChg>
      <pc:sldChg chg="del">
        <pc:chgData name="勇介" userId="6dbd1875255fc623" providerId="LiveId" clId="{D2E172E4-F8FB-41B1-B01E-A7613A728F07}" dt="2023-06-21T08:03:54.272" v="0" actId="2696"/>
        <pc:sldMkLst>
          <pc:docMk/>
          <pc:sldMk cId="1938773502" sldId="260"/>
        </pc:sldMkLst>
      </pc:sldChg>
      <pc:sldChg chg="del">
        <pc:chgData name="勇介" userId="6dbd1875255fc623" providerId="LiveId" clId="{D2E172E4-F8FB-41B1-B01E-A7613A728F07}" dt="2023-06-21T08:03:54.272" v="0" actId="2696"/>
        <pc:sldMkLst>
          <pc:docMk/>
          <pc:sldMk cId="2787986870" sldId="261"/>
        </pc:sldMkLst>
      </pc:sldChg>
      <pc:sldChg chg="del">
        <pc:chgData name="勇介" userId="6dbd1875255fc623" providerId="LiveId" clId="{D2E172E4-F8FB-41B1-B01E-A7613A728F07}" dt="2023-06-21T08:03:54.272" v="0" actId="2696"/>
        <pc:sldMkLst>
          <pc:docMk/>
          <pc:sldMk cId="1095246818" sldId="262"/>
        </pc:sldMkLst>
      </pc:sldChg>
    </pc:docChg>
  </pc:docChgLst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EED5B13-CF58-6F69-62B3-D6BCEC8BB337}"/>
              </a:ext>
            </a:extLst>
          </p:cNvPr>
          <p:cNvGrpSpPr/>
          <p:nvPr/>
        </p:nvGrpSpPr>
        <p:grpSpPr>
          <a:xfrm>
            <a:off x="3400107" y="5539366"/>
            <a:ext cx="5391636" cy="1155121"/>
            <a:chOff x="3400107" y="5539366"/>
            <a:chExt cx="5391636" cy="1155121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D9BE82B4-1909-2CAE-7EB0-DBC6F488A113}"/>
                </a:ext>
              </a:extLst>
            </p:cNvPr>
            <p:cNvSpPr/>
            <p:nvPr/>
          </p:nvSpPr>
          <p:spPr>
            <a:xfrm>
              <a:off x="4247364" y="5770390"/>
              <a:ext cx="7702" cy="924097"/>
            </a:xfrm>
            <a:custGeom>
              <a:avLst/>
              <a:gdLst>
                <a:gd name="connsiteX0" fmla="*/ 0 w 7703"/>
                <a:gd name="connsiteY0" fmla="*/ 924426 h 924426"/>
                <a:gd name="connsiteX1" fmla="*/ 0 w 7703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03" h="924426">
                  <a:moveTo>
                    <a:pt x="0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2BA01808-A149-6938-1C16-2E88110123F9}"/>
                </a:ext>
              </a:extLst>
            </p:cNvPr>
            <p:cNvSpPr/>
            <p:nvPr/>
          </p:nvSpPr>
          <p:spPr>
            <a:xfrm>
              <a:off x="5479738" y="5770390"/>
              <a:ext cx="7702" cy="924097"/>
            </a:xfrm>
            <a:custGeom>
              <a:avLst/>
              <a:gdLst>
                <a:gd name="connsiteX0" fmla="*/ 0 w 7703"/>
                <a:gd name="connsiteY0" fmla="*/ 924426 h 924426"/>
                <a:gd name="connsiteX1" fmla="*/ 0 w 7703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03" h="924426">
                  <a:moveTo>
                    <a:pt x="0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97B210D1-BF4B-8053-5512-5B3B18746E2F}"/>
                </a:ext>
              </a:extLst>
            </p:cNvPr>
            <p:cNvSpPr/>
            <p:nvPr/>
          </p:nvSpPr>
          <p:spPr>
            <a:xfrm>
              <a:off x="6712112" y="5770390"/>
              <a:ext cx="7702" cy="924097"/>
            </a:xfrm>
            <a:custGeom>
              <a:avLst/>
              <a:gdLst>
                <a:gd name="connsiteX0" fmla="*/ 0 w 7703"/>
                <a:gd name="connsiteY0" fmla="*/ 924426 h 924426"/>
                <a:gd name="connsiteX1" fmla="*/ 0 w 7703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03" h="924426">
                  <a:moveTo>
                    <a:pt x="0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DFD9606E-64D7-3C13-6804-4F33D2F5ABF7}"/>
                </a:ext>
              </a:extLst>
            </p:cNvPr>
            <p:cNvSpPr/>
            <p:nvPr/>
          </p:nvSpPr>
          <p:spPr>
            <a:xfrm>
              <a:off x="7944486" y="5770390"/>
              <a:ext cx="7702" cy="462048"/>
            </a:xfrm>
            <a:custGeom>
              <a:avLst/>
              <a:gdLst>
                <a:gd name="connsiteX0" fmla="*/ 0 w 7703"/>
                <a:gd name="connsiteY0" fmla="*/ 462213 h 462213"/>
                <a:gd name="connsiteX1" fmla="*/ 0 w 7703"/>
                <a:gd name="connsiteY1" fmla="*/ 0 h 4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03" h="462213">
                  <a:moveTo>
                    <a:pt x="0" y="462213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D2656E3E-A4AC-99BF-24ED-81DAE185893D}"/>
                </a:ext>
              </a:extLst>
            </p:cNvPr>
            <p:cNvSpPr/>
            <p:nvPr/>
          </p:nvSpPr>
          <p:spPr>
            <a:xfrm>
              <a:off x="4016294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8" name="テキスト ボックス 7">
              <a:extLst>
                <a:ext uri="{FF2B5EF4-FFF2-40B4-BE49-F238E27FC236}">
                  <a16:creationId xmlns:a16="http://schemas.microsoft.com/office/drawing/2014/main" id="{AFF1B5B5-04C6-ADB0-825D-22385DB36970}"/>
                </a:ext>
              </a:extLst>
            </p:cNvPr>
            <p:cNvSpPr txBox="1"/>
            <p:nvPr/>
          </p:nvSpPr>
          <p:spPr>
            <a:xfrm>
              <a:off x="4059589" y="5551413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1:00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1AB3977-3C83-C13B-925B-9EB163C174D7}"/>
                </a:ext>
              </a:extLst>
            </p:cNvPr>
            <p:cNvSpPr/>
            <p:nvPr/>
          </p:nvSpPr>
          <p:spPr>
            <a:xfrm>
              <a:off x="5248668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テキスト ボックス 9">
              <a:extLst>
                <a:ext uri="{FF2B5EF4-FFF2-40B4-BE49-F238E27FC236}">
                  <a16:creationId xmlns:a16="http://schemas.microsoft.com/office/drawing/2014/main" id="{918136B0-1BB0-9243-2868-E68381D38588}"/>
                </a:ext>
              </a:extLst>
            </p:cNvPr>
            <p:cNvSpPr txBox="1"/>
            <p:nvPr/>
          </p:nvSpPr>
          <p:spPr>
            <a:xfrm>
              <a:off x="5291837" y="5551399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2:00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4D2FF6F-922D-B93C-7B0A-660343B9FAB1}"/>
                </a:ext>
              </a:extLst>
            </p:cNvPr>
            <p:cNvSpPr/>
            <p:nvPr/>
          </p:nvSpPr>
          <p:spPr>
            <a:xfrm>
              <a:off x="4632481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テキスト ボックス 11">
              <a:extLst>
                <a:ext uri="{FF2B5EF4-FFF2-40B4-BE49-F238E27FC236}">
                  <a16:creationId xmlns:a16="http://schemas.microsoft.com/office/drawing/2014/main" id="{6642E94B-DF2B-22CA-8678-39D6B5CFC8F7}"/>
                </a:ext>
              </a:extLst>
            </p:cNvPr>
            <p:cNvSpPr txBox="1"/>
            <p:nvPr/>
          </p:nvSpPr>
          <p:spPr>
            <a:xfrm>
              <a:off x="4675713" y="5551399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1:30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4967A9C9-A70F-66A1-1AD0-84DD8DE8D967}"/>
                </a:ext>
              </a:extLst>
            </p:cNvPr>
            <p:cNvSpPr/>
            <p:nvPr/>
          </p:nvSpPr>
          <p:spPr>
            <a:xfrm>
              <a:off x="3400107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テキスト ボックス 13">
              <a:extLst>
                <a:ext uri="{FF2B5EF4-FFF2-40B4-BE49-F238E27FC236}">
                  <a16:creationId xmlns:a16="http://schemas.microsoft.com/office/drawing/2014/main" id="{1F9D3F67-ACC8-5CCD-7206-E877CB96ED3B}"/>
                </a:ext>
              </a:extLst>
            </p:cNvPr>
            <p:cNvSpPr txBox="1"/>
            <p:nvPr/>
          </p:nvSpPr>
          <p:spPr>
            <a:xfrm>
              <a:off x="3443465" y="5551399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0:30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E8641FFA-0386-0E95-36E7-8803D496E362}"/>
                </a:ext>
              </a:extLst>
            </p:cNvPr>
            <p:cNvSpPr/>
            <p:nvPr/>
          </p:nvSpPr>
          <p:spPr>
            <a:xfrm flipV="1">
              <a:off x="6452136" y="6045082"/>
              <a:ext cx="1503902" cy="49475"/>
            </a:xfrm>
            <a:custGeom>
              <a:avLst/>
              <a:gdLst>
                <a:gd name="connsiteX0" fmla="*/ 0 w 1491597"/>
                <a:gd name="connsiteY0" fmla="*/ 0 h 7703"/>
                <a:gd name="connsiteX1" fmla="*/ 1491597 w 1491597"/>
                <a:gd name="connsiteY1" fmla="*/ 0 h 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597" h="7703">
                  <a:moveTo>
                    <a:pt x="0" y="0"/>
                  </a:moveTo>
                  <a:lnTo>
                    <a:pt x="1491597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  <a:tailEnd type="stealth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7EC64597-5025-D36E-3D37-906D93744F91}"/>
                </a:ext>
              </a:extLst>
            </p:cNvPr>
            <p:cNvSpPr/>
            <p:nvPr/>
          </p:nvSpPr>
          <p:spPr>
            <a:xfrm>
              <a:off x="5864855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テキスト ボックス 17">
              <a:extLst>
                <a:ext uri="{FF2B5EF4-FFF2-40B4-BE49-F238E27FC236}">
                  <a16:creationId xmlns:a16="http://schemas.microsoft.com/office/drawing/2014/main" id="{C3A3D2DB-45E3-668D-0236-E268AA5038E8}"/>
                </a:ext>
              </a:extLst>
            </p:cNvPr>
            <p:cNvSpPr txBox="1"/>
            <p:nvPr/>
          </p:nvSpPr>
          <p:spPr>
            <a:xfrm>
              <a:off x="5907961" y="5551399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2:30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C02B6445-4346-B7CF-FCEC-61918B76224A}"/>
                </a:ext>
              </a:extLst>
            </p:cNvPr>
            <p:cNvSpPr/>
            <p:nvPr/>
          </p:nvSpPr>
          <p:spPr>
            <a:xfrm>
              <a:off x="4659663" y="6410246"/>
              <a:ext cx="201285" cy="60050"/>
            </a:xfrm>
            <a:custGeom>
              <a:avLst/>
              <a:gdLst>
                <a:gd name="connsiteX0" fmla="*/ 0 w 259063"/>
                <a:gd name="connsiteY0" fmla="*/ 0 h 7703"/>
                <a:gd name="connsiteX1" fmla="*/ 259063 w 259063"/>
                <a:gd name="connsiteY1" fmla="*/ 0 h 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063" h="7703">
                  <a:moveTo>
                    <a:pt x="0" y="0"/>
                  </a:moveTo>
                  <a:lnTo>
                    <a:pt x="259063" y="0"/>
                  </a:lnTo>
                </a:path>
              </a:pathLst>
            </a:custGeom>
            <a:noFill/>
            <a:ln w="6350" cap="flat">
              <a:solidFill>
                <a:srgbClr val="0066CC"/>
              </a:solidFill>
              <a:prstDash val="solid"/>
              <a:miter/>
              <a:tailEnd type="stealth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CDB53223-3A34-F2F1-16A7-2A606E16BE35}"/>
                </a:ext>
              </a:extLst>
            </p:cNvPr>
            <p:cNvSpPr/>
            <p:nvPr/>
          </p:nvSpPr>
          <p:spPr>
            <a:xfrm>
              <a:off x="6481042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4" name="テキスト ボックス 23">
              <a:extLst>
                <a:ext uri="{FF2B5EF4-FFF2-40B4-BE49-F238E27FC236}">
                  <a16:creationId xmlns:a16="http://schemas.microsoft.com/office/drawing/2014/main" id="{E9BDC0AA-4461-24B7-2B0D-B369D77E0271}"/>
                </a:ext>
              </a:extLst>
            </p:cNvPr>
            <p:cNvSpPr txBox="1"/>
            <p:nvPr/>
          </p:nvSpPr>
          <p:spPr>
            <a:xfrm>
              <a:off x="6526480" y="5551516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3:00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2446D067-E344-8CC0-D914-338ACAB7CB40}"/>
                </a:ext>
              </a:extLst>
            </p:cNvPr>
            <p:cNvSpPr/>
            <p:nvPr/>
          </p:nvSpPr>
          <p:spPr>
            <a:xfrm>
              <a:off x="7713416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6" name="テキスト ボックス 25">
              <a:extLst>
                <a:ext uri="{FF2B5EF4-FFF2-40B4-BE49-F238E27FC236}">
                  <a16:creationId xmlns:a16="http://schemas.microsoft.com/office/drawing/2014/main" id="{6E2CDE82-BFDB-3066-D7C3-CBDAEBA0DF7D}"/>
                </a:ext>
              </a:extLst>
            </p:cNvPr>
            <p:cNvSpPr txBox="1"/>
            <p:nvPr/>
          </p:nvSpPr>
          <p:spPr>
            <a:xfrm>
              <a:off x="7756333" y="5551399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4:00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E239253B-F6C8-67A5-1B98-A8115B5A154C}"/>
                </a:ext>
              </a:extLst>
            </p:cNvPr>
            <p:cNvSpPr/>
            <p:nvPr/>
          </p:nvSpPr>
          <p:spPr>
            <a:xfrm>
              <a:off x="7097229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8" name="テキスト ボックス 27">
              <a:extLst>
                <a:ext uri="{FF2B5EF4-FFF2-40B4-BE49-F238E27FC236}">
                  <a16:creationId xmlns:a16="http://schemas.microsoft.com/office/drawing/2014/main" id="{CF3339AB-47E2-1676-F677-11229C8291FF}"/>
                </a:ext>
              </a:extLst>
            </p:cNvPr>
            <p:cNvSpPr txBox="1"/>
            <p:nvPr/>
          </p:nvSpPr>
          <p:spPr>
            <a:xfrm>
              <a:off x="7140209" y="5551399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3:30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4FB67F1C-C773-1BF4-28C5-27B5FA72F82B}"/>
                </a:ext>
              </a:extLst>
            </p:cNvPr>
            <p:cNvSpPr/>
            <p:nvPr/>
          </p:nvSpPr>
          <p:spPr>
            <a:xfrm>
              <a:off x="8329603" y="5539366"/>
              <a:ext cx="462140" cy="231024"/>
            </a:xfrm>
            <a:custGeom>
              <a:avLst/>
              <a:gdLst>
                <a:gd name="connsiteX0" fmla="*/ 0 w 462200"/>
                <a:gd name="connsiteY0" fmla="*/ 0 h 231106"/>
                <a:gd name="connsiteX1" fmla="*/ 462200 w 462200"/>
                <a:gd name="connsiteY1" fmla="*/ 0 h 231106"/>
                <a:gd name="connsiteX2" fmla="*/ 462200 w 462200"/>
                <a:gd name="connsiteY2" fmla="*/ 231107 h 231106"/>
                <a:gd name="connsiteX3" fmla="*/ 0 w 462200"/>
                <a:gd name="connsiteY3" fmla="*/ 231107 h 2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00" h="231106">
                  <a:moveTo>
                    <a:pt x="0" y="0"/>
                  </a:moveTo>
                  <a:lnTo>
                    <a:pt x="462200" y="0"/>
                  </a:lnTo>
                  <a:lnTo>
                    <a:pt x="462200" y="231107"/>
                  </a:lnTo>
                  <a:lnTo>
                    <a:pt x="0" y="231107"/>
                  </a:lnTo>
                  <a:close/>
                </a:path>
              </a:pathLst>
            </a:custGeom>
            <a:noFill/>
            <a:ln w="769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0" name="テキスト ボックス 29">
              <a:extLst>
                <a:ext uri="{FF2B5EF4-FFF2-40B4-BE49-F238E27FC236}">
                  <a16:creationId xmlns:a16="http://schemas.microsoft.com/office/drawing/2014/main" id="{AAEAA285-DAF4-DF58-E8D0-64AED6787FF3}"/>
                </a:ext>
              </a:extLst>
            </p:cNvPr>
            <p:cNvSpPr txBox="1"/>
            <p:nvPr/>
          </p:nvSpPr>
          <p:spPr>
            <a:xfrm>
              <a:off x="8372457" y="5551399"/>
              <a:ext cx="405712" cy="319926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900" kern="1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4:30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A26F8487-B459-393E-07BF-12828D3E8A51}"/>
                </a:ext>
              </a:extLst>
            </p:cNvPr>
            <p:cNvSpPr/>
            <p:nvPr/>
          </p:nvSpPr>
          <p:spPr>
            <a:xfrm>
              <a:off x="3627326" y="5770390"/>
              <a:ext cx="3851" cy="924097"/>
            </a:xfrm>
            <a:custGeom>
              <a:avLst/>
              <a:gdLst>
                <a:gd name="connsiteX0" fmla="*/ 3852 w 3851"/>
                <a:gd name="connsiteY0" fmla="*/ 924426 h 924426"/>
                <a:gd name="connsiteX1" fmla="*/ 0 w 3851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1" h="924426">
                  <a:moveTo>
                    <a:pt x="3852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7A8708AE-3EED-34D3-679C-F0BB36D87F33}"/>
                </a:ext>
              </a:extLst>
            </p:cNvPr>
            <p:cNvSpPr/>
            <p:nvPr/>
          </p:nvSpPr>
          <p:spPr>
            <a:xfrm>
              <a:off x="4859700" y="5770390"/>
              <a:ext cx="3851" cy="924097"/>
            </a:xfrm>
            <a:custGeom>
              <a:avLst/>
              <a:gdLst>
                <a:gd name="connsiteX0" fmla="*/ 3852 w 3851"/>
                <a:gd name="connsiteY0" fmla="*/ 924426 h 924426"/>
                <a:gd name="connsiteX1" fmla="*/ 0 w 3851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1" h="924426">
                  <a:moveTo>
                    <a:pt x="3852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5AAE110D-A4B1-7D84-036C-B463126CF1B8}"/>
                </a:ext>
              </a:extLst>
            </p:cNvPr>
            <p:cNvSpPr/>
            <p:nvPr/>
          </p:nvSpPr>
          <p:spPr>
            <a:xfrm>
              <a:off x="6092074" y="5770390"/>
              <a:ext cx="3851" cy="924097"/>
            </a:xfrm>
            <a:custGeom>
              <a:avLst/>
              <a:gdLst>
                <a:gd name="connsiteX0" fmla="*/ 3852 w 3851"/>
                <a:gd name="connsiteY0" fmla="*/ 924426 h 924426"/>
                <a:gd name="connsiteX1" fmla="*/ 0 w 3851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1" h="924426">
                  <a:moveTo>
                    <a:pt x="3852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0D4E161B-421D-AD05-D6A5-1DEA40149448}"/>
                </a:ext>
              </a:extLst>
            </p:cNvPr>
            <p:cNvSpPr/>
            <p:nvPr/>
          </p:nvSpPr>
          <p:spPr>
            <a:xfrm>
              <a:off x="7324448" y="5770390"/>
              <a:ext cx="3851" cy="924097"/>
            </a:xfrm>
            <a:custGeom>
              <a:avLst/>
              <a:gdLst>
                <a:gd name="connsiteX0" fmla="*/ 3852 w 3851"/>
                <a:gd name="connsiteY0" fmla="*/ 924426 h 924426"/>
                <a:gd name="connsiteX1" fmla="*/ 0 w 3851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1" h="924426">
                  <a:moveTo>
                    <a:pt x="3852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3A2346FD-1E9E-3E05-9EAD-B63B30874808}"/>
                </a:ext>
              </a:extLst>
            </p:cNvPr>
            <p:cNvSpPr/>
            <p:nvPr/>
          </p:nvSpPr>
          <p:spPr>
            <a:xfrm>
              <a:off x="8556822" y="5770390"/>
              <a:ext cx="3851" cy="924097"/>
            </a:xfrm>
            <a:custGeom>
              <a:avLst/>
              <a:gdLst>
                <a:gd name="connsiteX0" fmla="*/ 3852 w 3851"/>
                <a:gd name="connsiteY0" fmla="*/ 924426 h 924426"/>
                <a:gd name="connsiteX1" fmla="*/ 0 w 3851"/>
                <a:gd name="connsiteY1" fmla="*/ 0 h 92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1" h="924426">
                  <a:moveTo>
                    <a:pt x="3852" y="924426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FC8845AA-84C0-4B60-B713-031FFCA8A78B}"/>
                </a:ext>
              </a:extLst>
            </p:cNvPr>
            <p:cNvSpPr/>
            <p:nvPr/>
          </p:nvSpPr>
          <p:spPr>
            <a:xfrm>
              <a:off x="5747415" y="5924406"/>
              <a:ext cx="704721" cy="308032"/>
            </a:xfrm>
            <a:custGeom>
              <a:avLst/>
              <a:gdLst>
                <a:gd name="connsiteX0" fmla="*/ 0 w 539233"/>
                <a:gd name="connsiteY0" fmla="*/ 0 h 308142"/>
                <a:gd name="connsiteX1" fmla="*/ 539234 w 539233"/>
                <a:gd name="connsiteY1" fmla="*/ 0 h 308142"/>
                <a:gd name="connsiteX2" fmla="*/ 539234 w 539233"/>
                <a:gd name="connsiteY2" fmla="*/ 308142 h 308142"/>
                <a:gd name="connsiteX3" fmla="*/ 0 w 539233"/>
                <a:gd name="connsiteY3" fmla="*/ 308142 h 3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233" h="308142">
                  <a:moveTo>
                    <a:pt x="0" y="0"/>
                  </a:moveTo>
                  <a:lnTo>
                    <a:pt x="539234" y="0"/>
                  </a:lnTo>
                  <a:lnTo>
                    <a:pt x="539234" y="308142"/>
                  </a:lnTo>
                  <a:lnTo>
                    <a:pt x="0" y="308142"/>
                  </a:lnTo>
                  <a:close/>
                </a:path>
              </a:pathLst>
            </a:custGeom>
            <a:solidFill>
              <a:srgbClr val="F5F5F5"/>
            </a:solidFill>
            <a:ln w="7691" cap="flat">
              <a:solidFill>
                <a:srgbClr val="666666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dirty="0"/>
                <a:t>Hour</a:t>
              </a:r>
              <a:r>
                <a:rPr lang="ja-JP" altLang="en-US" sz="900" dirty="0"/>
                <a:t> </a:t>
              </a:r>
              <a:r>
                <a:rPr lang="en-US" altLang="ja-JP" sz="900" dirty="0"/>
                <a:t>end</a:t>
              </a:r>
            </a:p>
            <a:p>
              <a:pPr algn="ctr"/>
              <a:r>
                <a:rPr lang="en-US" altLang="ja-JP" sz="900" kern="10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2:00~4:00</a:t>
              </a:r>
              <a:endParaRPr lang="ja-JP" alt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E320CCA9-AF3E-F12B-75AB-16CD6C9726E2}"/>
                </a:ext>
              </a:extLst>
            </p:cNvPr>
            <p:cNvSpPr/>
            <p:nvPr/>
          </p:nvSpPr>
          <p:spPr>
            <a:xfrm>
              <a:off x="4247363" y="6093481"/>
              <a:ext cx="1500051" cy="45719"/>
            </a:xfrm>
            <a:custGeom>
              <a:avLst/>
              <a:gdLst>
                <a:gd name="connsiteX0" fmla="*/ 0 w 1568630"/>
                <a:gd name="connsiteY0" fmla="*/ 0 h 7703"/>
                <a:gd name="connsiteX1" fmla="*/ 1568631 w 1568630"/>
                <a:gd name="connsiteY1" fmla="*/ 0 h 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8630" h="7703">
                  <a:moveTo>
                    <a:pt x="0" y="0"/>
                  </a:moveTo>
                  <a:lnTo>
                    <a:pt x="1568631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prstDash val="solid"/>
              <a:miter/>
              <a:headEnd type="stealth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2B13A838-EBE5-F35D-7868-628670F592E9}"/>
                </a:ext>
              </a:extLst>
            </p:cNvPr>
            <p:cNvSpPr/>
            <p:nvPr/>
          </p:nvSpPr>
          <p:spPr>
            <a:xfrm>
              <a:off x="3819078" y="6194416"/>
              <a:ext cx="868230" cy="429379"/>
            </a:xfrm>
            <a:custGeom>
              <a:avLst/>
              <a:gdLst>
                <a:gd name="connsiteX0" fmla="*/ 0 w 616267"/>
                <a:gd name="connsiteY0" fmla="*/ 0 h 308142"/>
                <a:gd name="connsiteX1" fmla="*/ 616267 w 616267"/>
                <a:gd name="connsiteY1" fmla="*/ 0 h 308142"/>
                <a:gd name="connsiteX2" fmla="*/ 616267 w 616267"/>
                <a:gd name="connsiteY2" fmla="*/ 308142 h 308142"/>
                <a:gd name="connsiteX3" fmla="*/ 0 w 616267"/>
                <a:gd name="connsiteY3" fmla="*/ 308142 h 3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267" h="308142">
                  <a:moveTo>
                    <a:pt x="0" y="0"/>
                  </a:moveTo>
                  <a:lnTo>
                    <a:pt x="616267" y="0"/>
                  </a:lnTo>
                  <a:lnTo>
                    <a:pt x="616267" y="308142"/>
                  </a:lnTo>
                  <a:lnTo>
                    <a:pt x="0" y="308142"/>
                  </a:lnTo>
                  <a:close/>
                </a:path>
              </a:pathLst>
            </a:custGeom>
            <a:solidFill>
              <a:srgbClr val="DAE8FC"/>
            </a:solidFill>
            <a:ln w="7691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900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Just time that it’s become 1:00</a:t>
              </a:r>
              <a:endParaRPr lang="ja-JP" altLang="ja-JP" sz="9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E4C65EF6-37FF-BB4D-5DE9-020C99B6E192}"/>
                </a:ext>
              </a:extLst>
            </p:cNvPr>
            <p:cNvSpPr/>
            <p:nvPr/>
          </p:nvSpPr>
          <p:spPr>
            <a:xfrm flipV="1">
              <a:off x="3634965" y="6371295"/>
              <a:ext cx="191752" cy="45719"/>
            </a:xfrm>
            <a:custGeom>
              <a:avLst/>
              <a:gdLst>
                <a:gd name="connsiteX0" fmla="*/ 0 w 259063"/>
                <a:gd name="connsiteY0" fmla="*/ 0 h 7703"/>
                <a:gd name="connsiteX1" fmla="*/ 259063 w 259063"/>
                <a:gd name="connsiteY1" fmla="*/ 0 h 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063" h="7703">
                  <a:moveTo>
                    <a:pt x="0" y="0"/>
                  </a:moveTo>
                  <a:lnTo>
                    <a:pt x="259063" y="0"/>
                  </a:lnTo>
                </a:path>
              </a:pathLst>
            </a:custGeom>
            <a:noFill/>
            <a:ln w="6350" cap="flat">
              <a:solidFill>
                <a:srgbClr val="0066CC"/>
              </a:solidFill>
              <a:prstDash val="solid"/>
              <a:miter/>
              <a:headEnd type="stealth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B398A953-E920-92A2-5740-418009443A09}"/>
                </a:ext>
              </a:extLst>
            </p:cNvPr>
            <p:cNvSpPr/>
            <p:nvPr/>
          </p:nvSpPr>
          <p:spPr>
            <a:xfrm>
              <a:off x="7944486" y="6540471"/>
              <a:ext cx="7702" cy="154016"/>
            </a:xfrm>
            <a:custGeom>
              <a:avLst/>
              <a:gdLst>
                <a:gd name="connsiteX0" fmla="*/ 0 w 7703"/>
                <a:gd name="connsiteY0" fmla="*/ 154071 h 154071"/>
                <a:gd name="connsiteX1" fmla="*/ 0 w 7703"/>
                <a:gd name="connsiteY1" fmla="*/ 0 h 15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03" h="154071">
                  <a:moveTo>
                    <a:pt x="0" y="154071"/>
                  </a:moveTo>
                  <a:lnTo>
                    <a:pt x="0" y="0"/>
                  </a:lnTo>
                </a:path>
              </a:pathLst>
            </a:custGeom>
            <a:noFill/>
            <a:ln w="7691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75" name="フリーフォーム: 図形 74">
              <a:extLst>
                <a:ext uri="{FF2B5EF4-FFF2-40B4-BE49-F238E27FC236}">
                  <a16:creationId xmlns:a16="http://schemas.microsoft.com/office/drawing/2014/main" id="{E1312393-CF35-AB5A-761F-219681F3F021}"/>
                </a:ext>
              </a:extLst>
            </p:cNvPr>
            <p:cNvSpPr/>
            <p:nvPr/>
          </p:nvSpPr>
          <p:spPr>
            <a:xfrm>
              <a:off x="8348402" y="6408233"/>
              <a:ext cx="201285" cy="60050"/>
            </a:xfrm>
            <a:custGeom>
              <a:avLst/>
              <a:gdLst>
                <a:gd name="connsiteX0" fmla="*/ 0 w 259063"/>
                <a:gd name="connsiteY0" fmla="*/ 0 h 7703"/>
                <a:gd name="connsiteX1" fmla="*/ 259063 w 259063"/>
                <a:gd name="connsiteY1" fmla="*/ 0 h 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063" h="7703">
                  <a:moveTo>
                    <a:pt x="0" y="0"/>
                  </a:moveTo>
                  <a:lnTo>
                    <a:pt x="259063" y="0"/>
                  </a:lnTo>
                </a:path>
              </a:pathLst>
            </a:custGeom>
            <a:noFill/>
            <a:ln w="6350" cap="flat">
              <a:solidFill>
                <a:srgbClr val="0066CC"/>
              </a:solidFill>
              <a:prstDash val="solid"/>
              <a:miter/>
              <a:tailEnd type="stealth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19576783-6FC0-1237-CF06-D7AD8479F47E}"/>
                </a:ext>
              </a:extLst>
            </p:cNvPr>
            <p:cNvSpPr/>
            <p:nvPr/>
          </p:nvSpPr>
          <p:spPr>
            <a:xfrm>
              <a:off x="7507817" y="6192403"/>
              <a:ext cx="868230" cy="429379"/>
            </a:xfrm>
            <a:custGeom>
              <a:avLst/>
              <a:gdLst>
                <a:gd name="connsiteX0" fmla="*/ 0 w 616267"/>
                <a:gd name="connsiteY0" fmla="*/ 0 h 308142"/>
                <a:gd name="connsiteX1" fmla="*/ 616267 w 616267"/>
                <a:gd name="connsiteY1" fmla="*/ 0 h 308142"/>
                <a:gd name="connsiteX2" fmla="*/ 616267 w 616267"/>
                <a:gd name="connsiteY2" fmla="*/ 308142 h 308142"/>
                <a:gd name="connsiteX3" fmla="*/ 0 w 616267"/>
                <a:gd name="connsiteY3" fmla="*/ 308142 h 3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267" h="308142">
                  <a:moveTo>
                    <a:pt x="0" y="0"/>
                  </a:moveTo>
                  <a:lnTo>
                    <a:pt x="616267" y="0"/>
                  </a:lnTo>
                  <a:lnTo>
                    <a:pt x="616267" y="308142"/>
                  </a:lnTo>
                  <a:lnTo>
                    <a:pt x="0" y="308142"/>
                  </a:lnTo>
                  <a:close/>
                </a:path>
              </a:pathLst>
            </a:custGeom>
            <a:solidFill>
              <a:srgbClr val="DAE8FC"/>
            </a:solidFill>
            <a:ln w="7691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900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Just time that it’s become 4:00</a:t>
              </a:r>
              <a:endParaRPr lang="ja-JP" altLang="ja-JP" sz="9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D89DF456-0186-28ED-1504-45D167D0F5DB}"/>
                </a:ext>
              </a:extLst>
            </p:cNvPr>
            <p:cNvSpPr/>
            <p:nvPr/>
          </p:nvSpPr>
          <p:spPr>
            <a:xfrm flipV="1">
              <a:off x="7323704" y="6369282"/>
              <a:ext cx="191752" cy="45719"/>
            </a:xfrm>
            <a:custGeom>
              <a:avLst/>
              <a:gdLst>
                <a:gd name="connsiteX0" fmla="*/ 0 w 259063"/>
                <a:gd name="connsiteY0" fmla="*/ 0 h 7703"/>
                <a:gd name="connsiteX1" fmla="*/ 259063 w 259063"/>
                <a:gd name="connsiteY1" fmla="*/ 0 h 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063" h="7703">
                  <a:moveTo>
                    <a:pt x="0" y="0"/>
                  </a:moveTo>
                  <a:lnTo>
                    <a:pt x="259063" y="0"/>
                  </a:lnTo>
                </a:path>
              </a:pathLst>
            </a:custGeom>
            <a:noFill/>
            <a:ln w="6350" cap="flat">
              <a:solidFill>
                <a:srgbClr val="0066CC"/>
              </a:solidFill>
              <a:prstDash val="solid"/>
              <a:miter/>
              <a:headEnd type="stealth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16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526</TotalTime>
  <Words>24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游明朝</vt:lpstr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勇介</cp:lastModifiedBy>
  <cp:revision>1</cp:revision>
  <dcterms:created xsi:type="dcterms:W3CDTF">2023-05-17T06:47:27Z</dcterms:created>
  <dcterms:modified xsi:type="dcterms:W3CDTF">2023-06-21T08:17:48Z</dcterms:modified>
</cp:coreProperties>
</file>