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826F00-1F98-B82D-79FF-08BE30746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EE56CA-8474-7387-681D-30D2E24BC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6BE5B7-0FF0-1D3C-B5ED-8C432396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8BF9-16F6-4BB5-AB51-F23031918009}" type="datetimeFigureOut">
              <a:rPr kumimoji="1" lang="ja-JP" altLang="en-US" smtClean="0"/>
              <a:t>2025/7/1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F7BD40-F4BC-39D8-FA2F-8968C5B3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867BA8-E69C-7D9D-2EFA-09048E19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ECC4-372D-4270-848E-87D9A7F10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023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F24FDA-174B-07BD-D0B4-3D7B49D9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364612-0A67-B4D4-5490-8D40E6536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676EA2-9A14-3586-B497-29F1AE61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8BF9-16F6-4BB5-AB51-F23031918009}" type="datetimeFigureOut">
              <a:rPr kumimoji="1" lang="ja-JP" altLang="en-US" smtClean="0"/>
              <a:t>2025/7/1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B3FA47-2756-F5A7-986A-063FF51D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FEB0E2-1E96-2DBA-B7DB-168C464B8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ECC4-372D-4270-848E-87D9A7F10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08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357BFB-A5BE-035D-721C-597B9AA8D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EA3A13-455E-47FF-1493-55AB691A9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B23F1C-4A26-FCC6-32E4-9DC32048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8BF9-16F6-4BB5-AB51-F23031918009}" type="datetimeFigureOut">
              <a:rPr kumimoji="1" lang="ja-JP" altLang="en-US" smtClean="0"/>
              <a:t>2025/7/1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ADDA93-7CEF-6140-64C1-3C9BE796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067885-0B99-8B39-62A4-E3BF012E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ECC4-372D-4270-848E-87D9A7F10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49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BB2AD6-73DD-DB62-ABC4-FFFD6D0D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FB2402-2DD0-0099-FEE2-AD02BCA96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9784C8-8EE8-A8C3-2380-07A9C092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8BF9-16F6-4BB5-AB51-F23031918009}" type="datetimeFigureOut">
              <a:rPr kumimoji="1" lang="ja-JP" altLang="en-US" smtClean="0"/>
              <a:t>2025/7/1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CD3355-777A-09EA-F608-F8778EB5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789D98-D979-FE41-A645-46E30929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ECC4-372D-4270-848E-87D9A7F10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59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E337D7-A573-CAB5-EB75-1B2B5D5F5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C81413-D5DA-A0D9-DE78-45677B78A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AC5B66-B8BD-9B9C-596A-2AD44859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8BF9-16F6-4BB5-AB51-F23031918009}" type="datetimeFigureOut">
              <a:rPr kumimoji="1" lang="ja-JP" altLang="en-US" smtClean="0"/>
              <a:t>2025/7/1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76C9FB-A5E3-9D9D-42AE-F4CBB3B10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1356AB-B4AD-6613-ECDB-7346593D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ECC4-372D-4270-848E-87D9A7F10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31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D0216B-E08A-153C-C13C-C285B109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A81996-7949-1AA2-8A48-39B60D72A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C6E0FF-5F5D-E976-FABA-F0693131F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A0E445-150B-E2EE-8F61-2DA3A249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8BF9-16F6-4BB5-AB51-F23031918009}" type="datetimeFigureOut">
              <a:rPr kumimoji="1" lang="ja-JP" altLang="en-US" smtClean="0"/>
              <a:t>2025/7/1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5DAFF3-BF57-E696-4F10-CF2B3CA8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2C6193-5574-7B45-8285-16FAFC06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ECC4-372D-4270-848E-87D9A7F10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31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EE196E-9E01-BD81-F05E-E7CCD06D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3F355A-EFD4-1286-9547-2C07ED23A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AB0866-C4C4-41A1-135E-B646E7E76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045E5DF-FF27-FC18-8D4E-671E49D4D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DDD4CCE-3C60-E95F-AAA0-2B933251A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D1C5FC7-83C6-F519-BDD3-CCE6FA8B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8BF9-16F6-4BB5-AB51-F23031918009}" type="datetimeFigureOut">
              <a:rPr kumimoji="1" lang="ja-JP" altLang="en-US" smtClean="0"/>
              <a:t>2025/7/1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4C1D693-83D4-0438-F60B-223E9981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616719D-79A6-6477-DA14-322D80B99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ECC4-372D-4270-848E-87D9A7F10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98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E57E1D-22D6-DE20-E8E8-F9C0FA024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2EF5060-212A-F92E-EE4A-4065EF65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8BF9-16F6-4BB5-AB51-F23031918009}" type="datetimeFigureOut">
              <a:rPr kumimoji="1" lang="ja-JP" altLang="en-US" smtClean="0"/>
              <a:t>2025/7/1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94BD384-FEF2-4F72-A2C9-43CCA942A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B3FB0C-FBA4-10D5-A5D0-14A5AD2F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ECC4-372D-4270-848E-87D9A7F10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23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87C9340-1994-DA60-EB26-0DD101472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8BF9-16F6-4BB5-AB51-F23031918009}" type="datetimeFigureOut">
              <a:rPr kumimoji="1" lang="ja-JP" altLang="en-US" smtClean="0"/>
              <a:t>2025/7/1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81DBFE3-8E5C-D025-9775-7B27DF41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D81201-07D1-C9C7-75D8-C5110D33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ECC4-372D-4270-848E-87D9A7F10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5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94FFED-6AEC-DC45-3721-20DD856A6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BE4415-1D8F-0B21-FE0F-FEE21DAD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703D69-2E36-C7D7-B1E0-074761DDF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3B8710-6A83-8821-3818-851CF10A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8BF9-16F6-4BB5-AB51-F23031918009}" type="datetimeFigureOut">
              <a:rPr kumimoji="1" lang="ja-JP" altLang="en-US" smtClean="0"/>
              <a:t>2025/7/1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4AB0A2-BCA3-8AB0-C4B3-B9562EF29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3500FD-C995-7A35-32E0-176AEE71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ECC4-372D-4270-848E-87D9A7F10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08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354A9E-5A40-974A-33C1-E4842DF64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9D33966-8EC1-DF89-EBAA-34439E8E6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3E5D32-4F14-4B3E-9D8F-5B98D08C4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0C775B-838A-D51A-AC99-105B9E9A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8BF9-16F6-4BB5-AB51-F23031918009}" type="datetimeFigureOut">
              <a:rPr kumimoji="1" lang="ja-JP" altLang="en-US" smtClean="0"/>
              <a:t>2025/7/1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4A1A00-4B39-4787-6C9D-132C1AFC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53AEFB-E08C-76E9-E183-890CF27D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FECC4-372D-4270-848E-87D9A7F10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91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E7262F7-D67F-7496-D8E7-659B922C3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99F4C4-280C-166C-9551-D6AA01239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C5A729-69E8-11E5-2194-FEC501140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148BF9-16F6-4BB5-AB51-F23031918009}" type="datetimeFigureOut">
              <a:rPr kumimoji="1" lang="ja-JP" altLang="en-US" smtClean="0"/>
              <a:t>2025/7/1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AFF37D-51D5-92EF-CD6B-DFEFCA45D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9323CB-1BAF-94A1-FA85-B7AE4A76C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CFECC4-372D-4270-848E-87D9A7F10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02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C3FB9A-42B0-544B-E4BE-E5294803F6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>
                <a:latin typeface="Noto Sans JP SemiBold" panose="020B0200000000000000" pitchFamily="50" charset="-128"/>
                <a:ea typeface="Noto Sans JP SemiBold" panose="020B0200000000000000" pitchFamily="50" charset="-128"/>
              </a:rPr>
              <a:t>哲学の誕生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C5ACC75-692B-62AA-EFBA-A342F78AFA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>
                <a:latin typeface="Noto Sans JP SemiBold" panose="020B0200000000000000" pitchFamily="50" charset="-128"/>
                <a:ea typeface="Noto Sans JP SemiBold" panose="020B0200000000000000" pitchFamily="50" charset="-128"/>
              </a:rPr>
              <a:t>自然哲学とソフィスト</a:t>
            </a:r>
          </a:p>
        </p:txBody>
      </p:sp>
    </p:spTree>
    <p:extLst>
      <p:ext uri="{BB962C8B-B14F-4D97-AF65-F5344CB8AC3E}">
        <p14:creationId xmlns:p14="http://schemas.microsoft.com/office/powerpoint/2010/main" val="276677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8E9876-7DE0-40E4-DB0B-9357A3987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00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5400" dirty="0"/>
              <a:t>哲学ってなに？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6B6D91B-04DC-3759-E987-02E220D7E35F}"/>
              </a:ext>
            </a:extLst>
          </p:cNvPr>
          <p:cNvSpPr txBox="1"/>
          <p:nvPr/>
        </p:nvSpPr>
        <p:spPr>
          <a:xfrm>
            <a:off x="2382520" y="3024386"/>
            <a:ext cx="7426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イメージで話し合ってみましょう</a:t>
            </a:r>
            <a:endParaRPr kumimoji="1" lang="en-US" altLang="ja-JP" sz="3600" dirty="0"/>
          </a:p>
          <a:p>
            <a:pPr algn="ctr"/>
            <a:endParaRPr lang="en-US" altLang="ja-JP" sz="3600" dirty="0"/>
          </a:p>
          <a:p>
            <a:pPr algn="ctr"/>
            <a:r>
              <a:rPr kumimoji="1" lang="ja-JP" altLang="en-US" sz="3600" dirty="0"/>
              <a:t>知っている思考実験とか</a:t>
            </a:r>
            <a:r>
              <a:rPr kumimoji="1" lang="en-US" altLang="ja-JP" sz="3600" dirty="0"/>
              <a:t>…</a:t>
            </a:r>
          </a:p>
          <a:p>
            <a:pPr algn="ctr"/>
            <a:r>
              <a:rPr lang="ja-JP" altLang="en-US" sz="3600" dirty="0"/>
              <a:t>難しい学問</a:t>
            </a:r>
            <a:r>
              <a:rPr lang="en-US" altLang="ja-JP" sz="3600" dirty="0"/>
              <a:t>…</a:t>
            </a:r>
            <a:r>
              <a:rPr lang="ja-JP" altLang="en-US" sz="3600" dirty="0"/>
              <a:t>とかでも</a:t>
            </a:r>
            <a:r>
              <a:rPr lang="en-US" altLang="ja-JP" sz="3600" dirty="0"/>
              <a:t>OK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16720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ADBC2C36-2931-75C0-6C8F-285E33B23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28" y="-1"/>
            <a:ext cx="9750212" cy="692947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C96F047-C84C-A3C7-E68D-487F92052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320" y="6405386"/>
            <a:ext cx="6092612" cy="686650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sz="1800" dirty="0"/>
              <a:t>引用：「ここは今から倫理です」第１巻</a:t>
            </a:r>
          </a:p>
        </p:txBody>
      </p:sp>
    </p:spTree>
    <p:extLst>
      <p:ext uri="{BB962C8B-B14F-4D97-AF65-F5344CB8AC3E}">
        <p14:creationId xmlns:p14="http://schemas.microsoft.com/office/powerpoint/2010/main" val="349634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33950-9BBF-3DD8-F8BC-88E376533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85190B0-5E04-BAC2-311F-C1E0EFE37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920" y="-122509"/>
            <a:ext cx="9916160" cy="710301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18C00235-8EE9-8E7F-40F7-42FAABD12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4748" y="6360160"/>
            <a:ext cx="3847252" cy="772160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sz="1600" dirty="0"/>
              <a:t>引用：</a:t>
            </a:r>
            <a:r>
              <a:rPr lang="ja-JP" altLang="en-US" sz="1600" dirty="0"/>
              <a:t>「</a:t>
            </a:r>
            <a:r>
              <a:rPr kumimoji="1" lang="ja-JP" altLang="en-US" sz="1600" dirty="0"/>
              <a:t>ここは今から倫理です」第１巻</a:t>
            </a:r>
          </a:p>
        </p:txBody>
      </p:sp>
    </p:spTree>
    <p:extLst>
      <p:ext uri="{BB962C8B-B14F-4D97-AF65-F5344CB8AC3E}">
        <p14:creationId xmlns:p14="http://schemas.microsoft.com/office/powerpoint/2010/main" val="334740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3F4F9A-BF73-E899-8AB7-2EF9934D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哲学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FDA17CC-1115-1B17-7ED8-2C41E116FE32}"/>
              </a:ext>
            </a:extLst>
          </p:cNvPr>
          <p:cNvSpPr/>
          <p:nvPr/>
        </p:nvSpPr>
        <p:spPr>
          <a:xfrm>
            <a:off x="965200" y="1493520"/>
            <a:ext cx="10388600" cy="274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生活のなかで疑問に感じたことや</a:t>
            </a:r>
            <a:endParaRPr lang="en-US" altLang="ja-JP" sz="3600" dirty="0"/>
          </a:p>
          <a:p>
            <a:pPr algn="ctr"/>
            <a:r>
              <a:rPr lang="ja-JP" altLang="en-US" sz="3600" dirty="0"/>
              <a:t>身の周りにある問題について</a:t>
            </a:r>
            <a:endParaRPr lang="en-US" altLang="ja-JP" sz="3600" dirty="0"/>
          </a:p>
          <a:p>
            <a:pPr algn="ctr"/>
            <a:r>
              <a:rPr lang="ja-JP" altLang="en-US" sz="3600" dirty="0"/>
              <a:t>自分なりの“問い”を立てながら</a:t>
            </a:r>
            <a:endParaRPr lang="en-US" altLang="ja-JP" sz="3600" dirty="0"/>
          </a:p>
          <a:p>
            <a:pPr algn="ctr"/>
            <a:r>
              <a:rPr lang="ja-JP" altLang="en-US" sz="3600" dirty="0"/>
              <a:t>こだわって考えをつきつめていく学問</a:t>
            </a:r>
            <a:endParaRPr kumimoji="1" lang="ja-JP" altLang="en-US" sz="3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0EEBCDC-2E83-B273-FD0C-F20355B77DAA}"/>
              </a:ext>
            </a:extLst>
          </p:cNvPr>
          <p:cNvSpPr txBox="1"/>
          <p:nvPr/>
        </p:nvSpPr>
        <p:spPr>
          <a:xfrm>
            <a:off x="965200" y="4460240"/>
            <a:ext cx="1052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暗記になってしまいがちだが、</a:t>
            </a:r>
            <a:r>
              <a:rPr kumimoji="1" lang="ja-JP" altLang="en-US" sz="3200" dirty="0">
                <a:solidFill>
                  <a:srgbClr val="FF0000"/>
                </a:solidFill>
              </a:rPr>
              <a:t>考えること</a:t>
            </a:r>
            <a:r>
              <a:rPr kumimoji="1" lang="ja-JP" altLang="en-US" sz="3200" dirty="0"/>
              <a:t>が大事</a:t>
            </a:r>
          </a:p>
        </p:txBody>
      </p:sp>
    </p:spTree>
    <p:extLst>
      <p:ext uri="{BB962C8B-B14F-4D97-AF65-F5344CB8AC3E}">
        <p14:creationId xmlns:p14="http://schemas.microsoft.com/office/powerpoint/2010/main" val="409885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アテネ旅行・ツアー｜海外旅行のSTW">
            <a:extLst>
              <a:ext uri="{FF2B5EF4-FFF2-40B4-BE49-F238E27FC236}">
                <a16:creationId xmlns:a16="http://schemas.microsoft.com/office/drawing/2014/main" id="{A08C05D0-1CBF-F45D-6840-3F0FEBD67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"/>
          <a:stretch>
            <a:fillRect/>
          </a:stretch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3C5FB2E-6394-723B-5C8B-8EB5EB9FD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4320" y="-35243"/>
            <a:ext cx="6156960" cy="12550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742950" indent="-742950" algn="ctr"/>
            <a:r>
              <a:rPr kumimoji="1" lang="ja-JP" altLang="en-US" sz="6000" dirty="0">
                <a:solidFill>
                  <a:srgbClr val="FFFFFF"/>
                </a:solidFill>
              </a:rPr>
              <a:t>神話から哲学へ</a:t>
            </a:r>
          </a:p>
        </p:txBody>
      </p:sp>
      <p:pic>
        <p:nvPicPr>
          <p:cNvPr id="1028" name="Picture 4" descr="ギリシャ神話とアート】ゼウス（ジュピター）の物語・作品例を解説 | イロハニアート">
            <a:extLst>
              <a:ext uri="{FF2B5EF4-FFF2-40B4-BE49-F238E27FC236}">
                <a16:creationId xmlns:a16="http://schemas.microsoft.com/office/drawing/2014/main" id="{C0E7EAD4-BDE7-DB71-68A7-57EC2FA977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88"/>
          <a:stretch>
            <a:fillRect/>
          </a:stretch>
        </p:blipFill>
        <p:spPr bwMode="auto">
          <a:xfrm>
            <a:off x="1550035" y="1981357"/>
            <a:ext cx="2508249" cy="28952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101109-9E78-D88A-2490-776794A54128}"/>
              </a:ext>
            </a:extLst>
          </p:cNvPr>
          <p:cNvSpPr txBox="1"/>
          <p:nvPr/>
        </p:nvSpPr>
        <p:spPr>
          <a:xfrm>
            <a:off x="4332604" y="2059552"/>
            <a:ext cx="553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神に聞く（＝神話）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55705BE-E05E-37EF-3E30-67F331D77618}"/>
              </a:ext>
            </a:extLst>
          </p:cNvPr>
          <p:cNvSpPr txBox="1"/>
          <p:nvPr/>
        </p:nvSpPr>
        <p:spPr>
          <a:xfrm>
            <a:off x="4450080" y="3668711"/>
            <a:ext cx="71424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神以外で説明できないか？</a:t>
            </a:r>
            <a:endParaRPr lang="en-US" altLang="ja-JP" sz="4400" dirty="0"/>
          </a:p>
          <a:p>
            <a:r>
              <a:rPr kumimoji="1" lang="ja-JP" altLang="en-US" sz="4400" dirty="0"/>
              <a:t>→自然哲学</a:t>
            </a:r>
          </a:p>
        </p:txBody>
      </p:sp>
    </p:spTree>
    <p:extLst>
      <p:ext uri="{BB962C8B-B14F-4D97-AF65-F5344CB8AC3E}">
        <p14:creationId xmlns:p14="http://schemas.microsoft.com/office/powerpoint/2010/main" val="1665539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8034F6-D426-AB90-AB18-81E3F74BC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世界は何でできているでしょうか？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B97CA29-4B9E-826E-D70C-9D9D70EC9E69}"/>
              </a:ext>
            </a:extLst>
          </p:cNvPr>
          <p:cNvSpPr txBox="1"/>
          <p:nvPr/>
        </p:nvSpPr>
        <p:spPr>
          <a:xfrm>
            <a:off x="132080" y="132080"/>
            <a:ext cx="546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今日の問い</a:t>
            </a:r>
          </a:p>
        </p:txBody>
      </p:sp>
    </p:spTree>
    <p:extLst>
      <p:ext uri="{BB962C8B-B14F-4D97-AF65-F5344CB8AC3E}">
        <p14:creationId xmlns:p14="http://schemas.microsoft.com/office/powerpoint/2010/main" val="190504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源ノ角ゴシック">
      <a:majorFont>
        <a:latin typeface="Hind Medium"/>
        <a:ea typeface="Noto Sans JP SemiBold"/>
        <a:cs typeface=""/>
      </a:majorFont>
      <a:minorFont>
        <a:latin typeface="Hind Medium"/>
        <a:ea typeface="Noto Sans JP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127</Words>
  <Application>Microsoft Office PowerPoint</Application>
  <PresentationFormat>ワイド画面</PresentationFormat>
  <Paragraphs>21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Noto Sans JP SemiBold</vt:lpstr>
      <vt:lpstr>Arial</vt:lpstr>
      <vt:lpstr>Hind Medium</vt:lpstr>
      <vt:lpstr>Office テーマ</vt:lpstr>
      <vt:lpstr>哲学の誕生</vt:lpstr>
      <vt:lpstr>哲学ってなに？</vt:lpstr>
      <vt:lpstr>引用：「ここは今から倫理です」第１巻</vt:lpstr>
      <vt:lpstr>引用：「ここは今から倫理です」第１巻</vt:lpstr>
      <vt:lpstr>哲学</vt:lpstr>
      <vt:lpstr>神話から哲学へ</vt:lpstr>
      <vt:lpstr>世界は何でできているでしょうか？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藤井大和</dc:creator>
  <cp:lastModifiedBy>藤井大和</cp:lastModifiedBy>
  <cp:revision>3</cp:revision>
  <dcterms:created xsi:type="dcterms:W3CDTF">2025-06-30T05:06:04Z</dcterms:created>
  <dcterms:modified xsi:type="dcterms:W3CDTF">2025-07-01T03:46:12Z</dcterms:modified>
</cp:coreProperties>
</file>