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2" r:id="rId3"/>
  </p:sldMasterIdLst>
  <p:notesMasterIdLst>
    <p:notesMasterId r:id="rId7"/>
  </p:notesMasterIdLst>
  <p:handoutMasterIdLst>
    <p:handoutMasterId r:id="rId8"/>
  </p:handoutMasterIdLst>
  <p:sldIdLst>
    <p:sldId id="257" r:id="rId4"/>
    <p:sldId id="259" r:id="rId5"/>
    <p:sldId id="260" r:id="rId6"/>
  </p:sldIdLst>
  <p:sldSz cx="15119350" cy="10691813"/>
  <p:notesSz cx="7285038" cy="10418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35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7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204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939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74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409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144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879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66"/>
    <a:srgbClr val="BBE0E3"/>
    <a:srgbClr val="161678"/>
    <a:srgbClr val="141478"/>
    <a:srgbClr val="FF0000"/>
    <a:srgbClr val="0070C0"/>
    <a:srgbClr val="FFCC33"/>
    <a:srgbClr val="9966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66" autoAdjust="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82"/>
        <p:guide pos="22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6502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6502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26502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2017/7/30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81050"/>
            <a:ext cx="5522912" cy="3906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160" tIns="50580" rIns="101160" bIns="5058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vert="horz" lIns="101160" tIns="50580" rIns="101160" bIns="5058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26502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1pPr>
    <a:lvl2pPr marL="73735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2pPr>
    <a:lvl3pPr marL="147470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3pPr>
    <a:lvl4pPr marL="22120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4pPr>
    <a:lvl5pPr marL="29493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5pPr>
    <a:lvl6pPr marL="36867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6pPr>
    <a:lvl7pPr marL="44240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7pPr>
    <a:lvl8pPr marL="516144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8pPr>
    <a:lvl9pPr marL="589879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078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078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1252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1252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1972546"/>
            <a:ext cx="14174391" cy="65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2019566"/>
            <a:ext cx="14174391" cy="65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C31B9C-0157-4020-B3BF-A9055E32F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3596A3D-3D61-4939-BF89-31C94034B3A0}"/>
              </a:ext>
            </a:extLst>
          </p:cNvPr>
          <p:cNvGrpSpPr/>
          <p:nvPr/>
        </p:nvGrpSpPr>
        <p:grpSpPr>
          <a:xfrm>
            <a:off x="142851" y="3041436"/>
            <a:ext cx="5832648" cy="4752742"/>
            <a:chOff x="125860" y="3144416"/>
            <a:chExt cx="5328592" cy="43420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7046BC0-6FE4-4C92-99FB-987A763D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12" y="3597995"/>
              <a:ext cx="4896075" cy="302433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1693861-DE14-47F8-B2E0-D361F00B3685}"/>
                </a:ext>
              </a:extLst>
            </p:cNvPr>
            <p:cNvSpPr/>
            <p:nvPr/>
          </p:nvSpPr>
          <p:spPr bwMode="auto">
            <a:xfrm>
              <a:off x="136104" y="3165947"/>
              <a:ext cx="5318348" cy="432048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ja-JP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26C75D-3F06-4C3C-A317-902AA402CDF7}"/>
                </a:ext>
              </a:extLst>
            </p:cNvPr>
            <p:cNvSpPr/>
            <p:nvPr/>
          </p:nvSpPr>
          <p:spPr bwMode="auto">
            <a:xfrm>
              <a:off x="125860" y="3144416"/>
              <a:ext cx="5328592" cy="39962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378"/>
              <a:r>
                <a:rPr lang="ja-JP" altLang="en-US" dirty="0">
                  <a:solidFill>
                    <a:schemeClr val="tx1"/>
                  </a:solidFill>
                  <a:latin typeface="Arial" charset="0"/>
                </a:rPr>
                <a:t>要求分析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9E591C2-C00D-48E3-ABC6-CFCF840C0BB8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>
              <a:off x="2656150" y="3597995"/>
              <a:ext cx="20511" cy="3816424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FED210-3E54-4989-B8F1-66BC67898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0168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8746A49-3050-4518-A47D-F346298CE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76264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DECE021-E8EA-4E83-B550-D55B4C9FFF48}"/>
                </a:ext>
              </a:extLst>
            </p:cNvPr>
            <p:cNvSpPr/>
            <p:nvPr/>
          </p:nvSpPr>
          <p:spPr bwMode="auto">
            <a:xfrm>
              <a:off x="1648272" y="6694339"/>
              <a:ext cx="93610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時間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83FF73-90D3-42DD-BC3B-7F3FD6B34BEA}"/>
                </a:ext>
              </a:extLst>
            </p:cNvPr>
            <p:cNvSpPr/>
            <p:nvPr/>
          </p:nvSpPr>
          <p:spPr bwMode="auto">
            <a:xfrm>
              <a:off x="2748786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実現したい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こと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9080B7-7DDA-4F8F-8486-CA62F83DBF35}"/>
                </a:ext>
              </a:extLst>
            </p:cNvPr>
            <p:cNvSpPr/>
            <p:nvPr/>
          </p:nvSpPr>
          <p:spPr bwMode="auto">
            <a:xfrm>
              <a:off x="3952410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必要な機能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と制御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574E1E1E-B7FA-40EC-A6D2-79934957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15" y="2969642"/>
            <a:ext cx="3632426" cy="4489971"/>
          </a:xfrm>
          <a:prstGeom prst="rect">
            <a:avLst/>
          </a:prstGeom>
        </p:spPr>
      </p:pic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9E6FE23-E3C5-42F8-AE35-6B111931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19162"/>
              </p:ext>
            </p:extLst>
          </p:nvPr>
        </p:nvGraphicFramePr>
        <p:xfrm>
          <a:off x="142851" y="1879529"/>
          <a:ext cx="3294082" cy="103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082">
                  <a:extLst>
                    <a:ext uri="{9D8B030D-6E8A-4147-A177-3AD203B41FA5}">
                      <a16:colId xmlns:a16="http://schemas.microsoft.com/office/drawing/2014/main" val="4214344039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kumimoji="1" lang="ja-JP" altLang="en-US" sz="2810" dirty="0"/>
                        <a:t>チーム目標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1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251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3457053" y="2243734"/>
            <a:ext cx="928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私たちチームは「必ずコースを到達する」という意志の元、要求分析を行いました。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暴走などでコースを逸脱したことを想定し、復帰する制御も持つようにしました。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6413" y="8018154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0395" y="8104402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28837" y="10017252"/>
            <a:ext cx="144837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5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2664688"/>
            <a:ext cx="6807931" cy="4608512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51" y="1889522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離脱判定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3691" y="1889521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復帰動作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105455" r="-90782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201786" r="-907826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307273" r="-907826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407273" r="-90782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791044" y="2806310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8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746724" y="2958987"/>
            <a:ext cx="2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552180" y="3618738"/>
            <a:ext cx="1291031" cy="585355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0" y="3741328"/>
            <a:ext cx="72000" cy="72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コース情報</a:t>
                </a:r>
                <a:endParaRPr kumimoji="0" lang="en-US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33443" y="4530544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751118" y="4134655"/>
            <a:ext cx="72000" cy="7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1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55126" y="60676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76142" y="60699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08191" y="60754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3251" y="6075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49343" y="66021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2168" y="66021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08190" y="66153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0238" y="66174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2087067" y="1169442"/>
            <a:ext cx="928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離脱判定と復帰動作に分けられる。それぞれの概要をここでまとめる。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4" y="1828958"/>
            <a:ext cx="5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1182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4" t="-34783" r="-735" b="-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402077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828957"/>
            <a:ext cx="56193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8" y="2753023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2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6" y="48013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2" y="48021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2" y="3210482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1" y="3389647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3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5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8" y="3649137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blipFill>
                <a:blip r:embed="rId15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6" y="3279339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8" y="5331071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0" y="5417319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227689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12794" y="5323119"/>
            <a:ext cx="4071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283908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  <a:blipFill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78451" y="10013871"/>
            <a:ext cx="151032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6103" y="8914772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5266" y="9656280"/>
            <a:ext cx="7788" cy="72700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0235" y="10013871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798451" y="9840093"/>
            <a:ext cx="360000" cy="360000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3159" y="9801419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2999" y="991575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0812" y="10045559"/>
            <a:ext cx="78491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78641" y="10158281"/>
            <a:ext cx="84020" cy="53099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650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  <a:blipFill>
                <a:blip r:embed="rId2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DDFFA-5AEF-4E1B-8777-B61AADB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8454E3-3EA1-47DC-B080-B3772B75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5"/>
          <a:stretch/>
        </p:blipFill>
        <p:spPr>
          <a:xfrm rot="10800000">
            <a:off x="379695" y="1425576"/>
            <a:ext cx="3709157" cy="23501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B0CEBE7-8D83-4300-8EAA-CD30E19B62AE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36" y="2237444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67909DA-77CF-4A39-AC1C-10B064CD2B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0516" y="3362487"/>
            <a:ext cx="168889" cy="369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577B9C-4986-486A-B7C6-DB697AC52E0D}"/>
              </a:ext>
            </a:extLst>
          </p:cNvPr>
          <p:cNvCxnSpPr>
            <a:cxnSpLocks/>
          </p:cNvCxnSpPr>
          <p:nvPr/>
        </p:nvCxnSpPr>
        <p:spPr bwMode="auto">
          <a:xfrm>
            <a:off x="1569405" y="2992823"/>
            <a:ext cx="0" cy="7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1631344-EACC-4DDD-8C54-6DB4031CCA2D}"/>
              </a:ext>
            </a:extLst>
          </p:cNvPr>
          <p:cNvCxnSpPr>
            <a:cxnSpLocks/>
          </p:cNvCxnSpPr>
          <p:nvPr/>
        </p:nvCxnSpPr>
        <p:spPr bwMode="auto">
          <a:xfrm>
            <a:off x="1209405" y="3347233"/>
            <a:ext cx="720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EA16C6-2D9C-42F4-882D-4D4475CAC4BA}"/>
              </a:ext>
            </a:extLst>
          </p:cNvPr>
          <p:cNvGrpSpPr/>
          <p:nvPr/>
        </p:nvGrpSpPr>
        <p:grpSpPr>
          <a:xfrm>
            <a:off x="751830" y="1880667"/>
            <a:ext cx="720000" cy="720000"/>
            <a:chOff x="11447493" y="3350416"/>
            <a:chExt cx="720000" cy="720000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A68F19D-565D-4565-93F5-8ABC435287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7493" y="3350416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059563E-1728-46C4-9B09-1F20AF846D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47493" y="3704826"/>
              <a:ext cx="72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アーチ 11">
              <a:extLst>
                <a:ext uri="{FF2B5EF4-FFF2-40B4-BE49-F238E27FC236}">
                  <a16:creationId xmlns:a16="http://schemas.microsoft.com/office/drawing/2014/main" id="{3550AA73-D448-4029-8239-D6D52B41D7FB}"/>
                </a:ext>
              </a:extLst>
            </p:cNvPr>
            <p:cNvSpPr/>
            <p:nvPr/>
          </p:nvSpPr>
          <p:spPr bwMode="auto">
            <a:xfrm rot="5400000">
              <a:off x="11667021" y="3568153"/>
              <a:ext cx="288000" cy="288000"/>
            </a:xfrm>
            <a:prstGeom prst="blockArc">
              <a:avLst>
                <a:gd name="adj1" fmla="val 10858890"/>
                <a:gd name="adj2" fmla="val 1980472"/>
                <a:gd name="adj3" fmla="val 1154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DC69EDA9-D05D-4B69-A4CD-6DE00F731638}"/>
                </a:ext>
              </a:extLst>
            </p:cNvPr>
            <p:cNvSpPr/>
            <p:nvPr/>
          </p:nvSpPr>
          <p:spPr bwMode="auto">
            <a:xfrm rot="18916130">
              <a:off x="11679909" y="3773824"/>
              <a:ext cx="84020" cy="5309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アーチ 13">
            <a:extLst>
              <a:ext uri="{FF2B5EF4-FFF2-40B4-BE49-F238E27FC236}">
                <a16:creationId xmlns:a16="http://schemas.microsoft.com/office/drawing/2014/main" id="{FF45E9B8-D1D9-4637-8E6E-667DEA5D5C94}"/>
              </a:ext>
            </a:extLst>
          </p:cNvPr>
          <p:cNvSpPr/>
          <p:nvPr/>
        </p:nvSpPr>
        <p:spPr bwMode="auto">
          <a:xfrm rot="5400000">
            <a:off x="1425406" y="3200101"/>
            <a:ext cx="288000" cy="288000"/>
          </a:xfrm>
          <a:prstGeom prst="blockArc">
            <a:avLst>
              <a:gd name="adj1" fmla="val 10858890"/>
              <a:gd name="adj2" fmla="val 21499653"/>
              <a:gd name="adj3" fmla="val 122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A26CE7AD-63FA-4FEF-8D16-10222B4B4332}"/>
              </a:ext>
            </a:extLst>
          </p:cNvPr>
          <p:cNvSpPr/>
          <p:nvPr/>
        </p:nvSpPr>
        <p:spPr bwMode="auto">
          <a:xfrm rot="16856986">
            <a:off x="1527395" y="3437123"/>
            <a:ext cx="84020" cy="53099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1654384-BC98-4C1F-8F4F-9132620A4010}"/>
                  </a:ext>
                </a:extLst>
              </p:cNvPr>
              <p:cNvSpPr/>
              <p:nvPr/>
            </p:nvSpPr>
            <p:spPr>
              <a:xfrm>
                <a:off x="1614133" y="3240789"/>
                <a:ext cx="486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1654384-BC98-4C1F-8F4F-9132620A4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33" y="3240789"/>
                <a:ext cx="486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CC8154-8019-4FE4-B513-A5A0B3F390DC}"/>
                  </a:ext>
                </a:extLst>
              </p:cNvPr>
              <p:cNvSpPr/>
              <p:nvPr/>
            </p:nvSpPr>
            <p:spPr>
              <a:xfrm>
                <a:off x="1170472" y="2160901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CC8154-8019-4FE4-B513-A5A0B3F3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72" y="2160901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1926F029-4A7E-4DFA-9343-CC0380CF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5"/>
          <a:stretch/>
        </p:blipFill>
        <p:spPr>
          <a:xfrm rot="10800000">
            <a:off x="379695" y="4511085"/>
            <a:ext cx="3709157" cy="23501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952D7D7-C30A-440B-9DD2-9E17683D74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36" y="532295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78D0F41-81C7-4F3E-864C-921BB9C82C4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0516" y="6447996"/>
            <a:ext cx="168889" cy="369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57E7A95-1DE7-41AA-BF57-203692CE0E1C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>
            <a:off x="1115358" y="532791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19353A8-4092-4B08-9378-CA538056127C}"/>
              </a:ext>
            </a:extLst>
          </p:cNvPr>
          <p:cNvCxnSpPr>
            <a:cxnSpLocks/>
          </p:cNvCxnSpPr>
          <p:nvPr/>
        </p:nvCxnSpPr>
        <p:spPr bwMode="auto">
          <a:xfrm>
            <a:off x="1111830" y="4966176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4FDC12A-9BA1-4968-980E-ACADE2E557E8}"/>
              </a:ext>
            </a:extLst>
          </p:cNvPr>
          <p:cNvCxnSpPr>
            <a:cxnSpLocks/>
          </p:cNvCxnSpPr>
          <p:nvPr/>
        </p:nvCxnSpPr>
        <p:spPr bwMode="auto">
          <a:xfrm>
            <a:off x="751830" y="5320586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1D4B6189-4B77-48E0-8658-DEF14F95F5E4}"/>
              </a:ext>
            </a:extLst>
          </p:cNvPr>
          <p:cNvSpPr/>
          <p:nvPr/>
        </p:nvSpPr>
        <p:spPr bwMode="auto">
          <a:xfrm rot="18916130">
            <a:off x="984246" y="5389584"/>
            <a:ext cx="84020" cy="53099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CA0B8FD2-A0D2-4249-86A0-EE082290DF6B}"/>
              </a:ext>
            </a:extLst>
          </p:cNvPr>
          <p:cNvSpPr/>
          <p:nvPr/>
        </p:nvSpPr>
        <p:spPr bwMode="auto">
          <a:xfrm rot="5400000">
            <a:off x="971358" y="5183913"/>
            <a:ext cx="288000" cy="288000"/>
          </a:xfrm>
          <a:prstGeom prst="blockArc">
            <a:avLst>
              <a:gd name="adj1" fmla="val 10858890"/>
              <a:gd name="adj2" fmla="val 1980472"/>
              <a:gd name="adj3" fmla="val 11549"/>
            </a:avLst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26" name="アーチ 25">
            <a:extLst>
              <a:ext uri="{FF2B5EF4-FFF2-40B4-BE49-F238E27FC236}">
                <a16:creationId xmlns:a16="http://schemas.microsoft.com/office/drawing/2014/main" id="{17DEB920-0AF7-45BA-8E32-E99E0C94592F}"/>
              </a:ext>
            </a:extLst>
          </p:cNvPr>
          <p:cNvSpPr/>
          <p:nvPr/>
        </p:nvSpPr>
        <p:spPr bwMode="auto">
          <a:xfrm rot="5400000">
            <a:off x="883856" y="5083452"/>
            <a:ext cx="468000" cy="468000"/>
          </a:xfrm>
          <a:prstGeom prst="blockArc">
            <a:avLst>
              <a:gd name="adj1" fmla="val 10858890"/>
              <a:gd name="adj2" fmla="val 19221346"/>
              <a:gd name="adj3" fmla="val 68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B38C3C-9E40-4261-A741-6FCFC56FDFE8}"/>
                  </a:ext>
                </a:extLst>
              </p:cNvPr>
              <p:cNvSpPr/>
              <p:nvPr/>
            </p:nvSpPr>
            <p:spPr>
              <a:xfrm>
                <a:off x="800643" y="5070347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B38C3C-9E40-4261-A741-6FCFC56FD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43" y="5070347"/>
                <a:ext cx="4587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15BA2BF2-286A-4B8A-8C9F-B78F5A5AA3AA}"/>
              </a:ext>
            </a:extLst>
          </p:cNvPr>
          <p:cNvSpPr/>
          <p:nvPr/>
        </p:nvSpPr>
        <p:spPr bwMode="auto">
          <a:xfrm rot="14116453">
            <a:off x="1194430" y="5464285"/>
            <a:ext cx="8402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C5FCFA3-BC56-4393-A9BC-F41E844968FB}"/>
                  </a:ext>
                </a:extLst>
              </p:cNvPr>
              <p:cNvSpPr/>
              <p:nvPr/>
            </p:nvSpPr>
            <p:spPr>
              <a:xfrm>
                <a:off x="1249559" y="509313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C5FCFA3-BC56-4393-A9BC-F41E84496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9" y="5093131"/>
                <a:ext cx="50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95DCB01-57DC-4F7B-A342-8A6BE54C1505}"/>
              </a:ext>
            </a:extLst>
          </p:cNvPr>
          <p:cNvSpPr/>
          <p:nvPr/>
        </p:nvSpPr>
        <p:spPr bwMode="auto">
          <a:xfrm>
            <a:off x="4198416" y="1301083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22FE791-51CA-415D-B0F6-6F88857C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8282398" y="1387331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8DAEF6E-0025-4A11-8E6E-41C7B2B6FD27}"/>
              </a:ext>
            </a:extLst>
          </p:cNvPr>
          <p:cNvCxnSpPr>
            <a:cxnSpLocks/>
          </p:cNvCxnSpPr>
          <p:nvPr/>
        </p:nvCxnSpPr>
        <p:spPr bwMode="auto">
          <a:xfrm flipH="1">
            <a:off x="8583140" y="2199200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C807E1-3A4F-4306-B072-366BFA38E3D3}"/>
              </a:ext>
            </a:extLst>
          </p:cNvPr>
          <p:cNvCxnSpPr>
            <a:cxnSpLocks/>
          </p:cNvCxnSpPr>
          <p:nvPr/>
        </p:nvCxnSpPr>
        <p:spPr bwMode="auto">
          <a:xfrm>
            <a:off x="9008106" y="2197701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A1F0E-D897-4612-871A-ED16C091569E}"/>
              </a:ext>
            </a:extLst>
          </p:cNvPr>
          <p:cNvCxnSpPr>
            <a:cxnSpLocks/>
          </p:cNvCxnSpPr>
          <p:nvPr/>
        </p:nvCxnSpPr>
        <p:spPr bwMode="auto">
          <a:xfrm>
            <a:off x="8999862" y="1844790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5A1C5B3-9437-4305-9C41-9F27FEA4E1C8}"/>
              </a:ext>
            </a:extLst>
          </p:cNvPr>
          <p:cNvCxnSpPr>
            <a:cxnSpLocks/>
          </p:cNvCxnSpPr>
          <p:nvPr/>
        </p:nvCxnSpPr>
        <p:spPr bwMode="auto">
          <a:xfrm>
            <a:off x="8639862" y="2199200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アーチ 35">
            <a:extLst>
              <a:ext uri="{FF2B5EF4-FFF2-40B4-BE49-F238E27FC236}">
                <a16:creationId xmlns:a16="http://schemas.microsoft.com/office/drawing/2014/main" id="{2ADD8352-AAF2-4F26-B840-48F24AF21216}"/>
              </a:ext>
            </a:extLst>
          </p:cNvPr>
          <p:cNvSpPr/>
          <p:nvPr/>
        </p:nvSpPr>
        <p:spPr bwMode="auto">
          <a:xfrm rot="5400000">
            <a:off x="8819751" y="2023955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37" name="アーチ 36">
            <a:extLst>
              <a:ext uri="{FF2B5EF4-FFF2-40B4-BE49-F238E27FC236}">
                <a16:creationId xmlns:a16="http://schemas.microsoft.com/office/drawing/2014/main" id="{7CF6DEC1-F3CA-4AA5-AA11-F2C4821983F5}"/>
              </a:ext>
            </a:extLst>
          </p:cNvPr>
          <p:cNvSpPr/>
          <p:nvPr/>
        </p:nvSpPr>
        <p:spPr bwMode="auto">
          <a:xfrm rot="5400000">
            <a:off x="8893837" y="208970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2ABA5DC-4C38-4000-94EE-8122C2EBDB61}"/>
                  </a:ext>
                </a:extLst>
              </p:cNvPr>
              <p:cNvSpPr/>
              <p:nvPr/>
            </p:nvSpPr>
            <p:spPr>
              <a:xfrm>
                <a:off x="8695312" y="2300176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2ABA5DC-4C38-4000-94EE-8122C2EBD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12" y="2300176"/>
                <a:ext cx="4587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DA7E286-6BF5-4455-88BF-788796773251}"/>
              </a:ext>
            </a:extLst>
          </p:cNvPr>
          <p:cNvSpPr/>
          <p:nvPr/>
        </p:nvSpPr>
        <p:spPr bwMode="auto">
          <a:xfrm rot="13327997">
            <a:off x="9026953" y="2225133"/>
            <a:ext cx="8402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EA9C59D-F750-4797-B9CA-80A8AB5F09F3}"/>
                  </a:ext>
                </a:extLst>
              </p:cNvPr>
              <p:cNvSpPr/>
              <p:nvPr/>
            </p:nvSpPr>
            <p:spPr>
              <a:xfrm>
                <a:off x="8893837" y="1798685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EA9C59D-F750-4797-B9CA-80A8AB5F0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837" y="1798685"/>
                <a:ext cx="50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61D29DE9-6908-42D2-B9DA-BCE208400F02}"/>
              </a:ext>
            </a:extLst>
          </p:cNvPr>
          <p:cNvSpPr/>
          <p:nvPr/>
        </p:nvSpPr>
        <p:spPr bwMode="auto">
          <a:xfrm rot="18916130">
            <a:off x="8824238" y="2283445"/>
            <a:ext cx="84020" cy="53099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DF6857-7DC8-4D1F-AF03-1E1D85AAE4A8}"/>
                  </a:ext>
                </a:extLst>
              </p:cNvPr>
              <p:cNvSpPr txBox="1"/>
              <p:nvPr/>
            </p:nvSpPr>
            <p:spPr>
              <a:xfrm>
                <a:off x="4194092" y="1293131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離脱判定で取得したコース情報の座標を目標座標とする。現在の走行体の座標と目標座標から、目標座標へ向かうための旋回座標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1DF6857-7DC8-4D1F-AF03-1E1D85AA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92" y="1293131"/>
                <a:ext cx="4071596" cy="2615075"/>
              </a:xfrm>
              <a:prstGeom prst="rect">
                <a:avLst/>
              </a:prstGeom>
              <a:blipFill>
                <a:blip r:embed="rId9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37B1D30-266E-48D4-BBCD-9D5A1211C911}"/>
              </a:ext>
            </a:extLst>
          </p:cNvPr>
          <p:cNvSpPr/>
          <p:nvPr/>
        </p:nvSpPr>
        <p:spPr bwMode="auto">
          <a:xfrm>
            <a:off x="9594515" y="3253920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457C4524-469E-48AC-AC59-0D24249D3317}"/>
                  </a:ext>
                </a:extLst>
              </p:cNvPr>
              <p:cNvSpPr/>
              <p:nvPr/>
            </p:nvSpPr>
            <p:spPr>
              <a:xfrm>
                <a:off x="9441936" y="3162678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457C4524-469E-48AC-AC59-0D24249D3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6" y="3162678"/>
                <a:ext cx="1001364" cy="369332"/>
              </a:xfrm>
              <a:prstGeom prst="rect">
                <a:avLst/>
              </a:prstGeom>
              <a:blipFill>
                <a:blip r:embed="rId10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309DBD-05EB-49E3-85F8-88B00435D7E9}"/>
              </a:ext>
            </a:extLst>
          </p:cNvPr>
          <p:cNvSpPr/>
          <p:nvPr/>
        </p:nvSpPr>
        <p:spPr bwMode="auto">
          <a:xfrm>
            <a:off x="8295106" y="1913647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A487C0C-536B-4470-9ADA-C141DB2D4B86}"/>
                  </a:ext>
                </a:extLst>
              </p:cNvPr>
              <p:cNvSpPr/>
              <p:nvPr/>
            </p:nvSpPr>
            <p:spPr>
              <a:xfrm>
                <a:off x="8178678" y="1816429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A487C0C-536B-4470-9ADA-C141DB2D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78" y="1816429"/>
                <a:ext cx="942630" cy="369332"/>
              </a:xfrm>
              <a:prstGeom prst="rect">
                <a:avLst/>
              </a:prstGeom>
              <a:blipFill>
                <a:blip r:embed="rId11"/>
                <a:stretch>
                  <a:fillRect l="-1299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298</TotalTime>
  <Words>462</Words>
  <Application>Microsoft Office PowerPoint</Application>
  <PresentationFormat>ユーザー設定</PresentationFormat>
  <Paragraphs>113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Cambria Math</vt:lpstr>
      <vt:lpstr>1_Custom Design</vt:lpstr>
      <vt:lpstr>2_Custom Design</vt:lpstr>
      <vt:lpstr>PowerPoint プレゼンテーション</vt:lpstr>
      <vt:lpstr>復帰制御の概要</vt:lpstr>
      <vt:lpstr>部品庫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41</cp:revision>
  <dcterms:created xsi:type="dcterms:W3CDTF">2017-07-25T15:50:12Z</dcterms:created>
  <dcterms:modified xsi:type="dcterms:W3CDTF">2017-07-30T09:22:29Z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