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2"/>
    <p:sldMasterId id="2147483652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12801600" cy="9601200" type="A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400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800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92001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56002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200025" algn="l" defTabSz="128001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840030" algn="l" defTabSz="128001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480035" algn="l" defTabSz="128001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120040" algn="l" defTabSz="128001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99FF"/>
    <a:srgbClr val="FFCC33"/>
    <a:srgbClr val="99FF66"/>
    <a:srgbClr val="FFCCCC"/>
    <a:srgbClr val="99CCFF"/>
    <a:srgbClr val="292929"/>
    <a:srgbClr val="993300"/>
    <a:srgbClr val="00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6" autoAdjust="0"/>
  </p:normalViewPr>
  <p:slideViewPr>
    <p:cSldViewPr>
      <p:cViewPr>
        <p:scale>
          <a:sx n="75" d="100"/>
          <a:sy n="75" d="100"/>
        </p:scale>
        <p:origin x="1032" y="29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0FF95-4C4E-4E36-9A68-8AA61AF53122}" type="datetimeFigureOut">
              <a:rPr lang="ja-JP" altLang="en-US" smtClean="0"/>
              <a:t>2017/7/26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ABAD-8A43-4324-B4A6-4760505A5E68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5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010" rtl="0" eaLnBrk="1" latinLnBrk="0" hangingPunct="1">
      <a:defRPr sz="1679" kern="1200">
        <a:solidFill>
          <a:schemeClr val="tx1"/>
        </a:solidFill>
        <a:latin typeface="+mn-lt"/>
        <a:ea typeface="+mn-ea"/>
        <a:cs typeface="+mn-cs"/>
      </a:defRPr>
    </a:lvl1pPr>
    <a:lvl2pPr marL="640005" algn="l" defTabSz="1280010" rtl="0" eaLnBrk="1" latinLnBrk="0" hangingPunct="1">
      <a:defRPr sz="1679" kern="1200">
        <a:solidFill>
          <a:schemeClr val="tx1"/>
        </a:solidFill>
        <a:latin typeface="+mn-lt"/>
        <a:ea typeface="+mn-ea"/>
        <a:cs typeface="+mn-cs"/>
      </a:defRPr>
    </a:lvl2pPr>
    <a:lvl3pPr marL="1280010" algn="l" defTabSz="1280010" rtl="0" eaLnBrk="1" latinLnBrk="0" hangingPunct="1">
      <a:defRPr sz="1679" kern="1200">
        <a:solidFill>
          <a:schemeClr val="tx1"/>
        </a:solidFill>
        <a:latin typeface="+mn-lt"/>
        <a:ea typeface="+mn-ea"/>
        <a:cs typeface="+mn-cs"/>
      </a:defRPr>
    </a:lvl3pPr>
    <a:lvl4pPr marL="1920015" algn="l" defTabSz="1280010" rtl="0" eaLnBrk="1" latinLnBrk="0" hangingPunct="1">
      <a:defRPr sz="1679" kern="1200">
        <a:solidFill>
          <a:schemeClr val="tx1"/>
        </a:solidFill>
        <a:latin typeface="+mn-lt"/>
        <a:ea typeface="+mn-ea"/>
        <a:cs typeface="+mn-cs"/>
      </a:defRPr>
    </a:lvl4pPr>
    <a:lvl5pPr marL="2560020" algn="l" defTabSz="1280010" rtl="0" eaLnBrk="1" latinLnBrk="0" hangingPunct="1">
      <a:defRPr sz="1679" kern="1200">
        <a:solidFill>
          <a:schemeClr val="tx1"/>
        </a:solidFill>
        <a:latin typeface="+mn-lt"/>
        <a:ea typeface="+mn-ea"/>
        <a:cs typeface="+mn-cs"/>
      </a:defRPr>
    </a:lvl5pPr>
    <a:lvl6pPr marL="3200025" algn="l" defTabSz="1280010" rtl="0" eaLnBrk="1" latinLnBrk="0" hangingPunct="1">
      <a:defRPr sz="1679" kern="1200">
        <a:solidFill>
          <a:schemeClr val="tx1"/>
        </a:solidFill>
        <a:latin typeface="+mn-lt"/>
        <a:ea typeface="+mn-ea"/>
        <a:cs typeface="+mn-cs"/>
      </a:defRPr>
    </a:lvl6pPr>
    <a:lvl7pPr marL="3840030" algn="l" defTabSz="1280010" rtl="0" eaLnBrk="1" latinLnBrk="0" hangingPunct="1">
      <a:defRPr sz="1679" kern="1200">
        <a:solidFill>
          <a:schemeClr val="tx1"/>
        </a:solidFill>
        <a:latin typeface="+mn-lt"/>
        <a:ea typeface="+mn-ea"/>
        <a:cs typeface="+mn-cs"/>
      </a:defRPr>
    </a:lvl7pPr>
    <a:lvl8pPr marL="4480035" algn="l" defTabSz="1280010" rtl="0" eaLnBrk="1" latinLnBrk="0" hangingPunct="1">
      <a:defRPr sz="1679" kern="1200">
        <a:solidFill>
          <a:schemeClr val="tx1"/>
        </a:solidFill>
        <a:latin typeface="+mn-lt"/>
        <a:ea typeface="+mn-ea"/>
        <a:cs typeface="+mn-cs"/>
      </a:defRPr>
    </a:lvl8pPr>
    <a:lvl9pPr marL="5120040" algn="l" defTabSz="1280010" rtl="0" eaLnBrk="1" latinLnBrk="0" hangingPunct="1">
      <a:defRPr sz="16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600"/>
            <a:ext cx="10881360" cy="20580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/>
            </a:lvl1pPr>
            <a:lvl2pPr marL="712757" indent="0" algn="ctr">
              <a:buNone/>
              <a:defRPr/>
            </a:lvl2pPr>
            <a:lvl3pPr marL="1425515" indent="0" algn="ctr">
              <a:buNone/>
              <a:defRPr/>
            </a:lvl3pPr>
            <a:lvl4pPr marL="2138270" indent="0" algn="ctr">
              <a:buNone/>
              <a:defRPr/>
            </a:lvl4pPr>
            <a:lvl5pPr marL="2851028" indent="0" algn="ctr">
              <a:buNone/>
              <a:defRPr/>
            </a:lvl5pPr>
            <a:lvl6pPr marL="3563785" indent="0" algn="ctr">
              <a:buNone/>
              <a:defRPr/>
            </a:lvl6pPr>
            <a:lvl7pPr marL="4276542" indent="0" algn="ctr">
              <a:buNone/>
              <a:defRPr/>
            </a:lvl7pPr>
            <a:lvl8pPr marL="4989299" indent="0" algn="ctr">
              <a:buNone/>
              <a:defRPr/>
            </a:lvl8pPr>
            <a:lvl9pPr marL="57020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C02C9-2856-4751-9CAC-19095A960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9709-DCAE-4C5E-BF0A-8E46E7EBF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167" y="426721"/>
            <a:ext cx="3000375" cy="7254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2" y="426721"/>
            <a:ext cx="8787765" cy="7254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2DE90-7867-4B4A-97C5-2AF5E22CDF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600"/>
            <a:ext cx="10881360" cy="20580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/>
            </a:lvl1pPr>
            <a:lvl2pPr marL="712757" indent="0" algn="ctr">
              <a:buNone/>
              <a:defRPr/>
            </a:lvl2pPr>
            <a:lvl3pPr marL="1425515" indent="0" algn="ctr">
              <a:buNone/>
              <a:defRPr/>
            </a:lvl3pPr>
            <a:lvl4pPr marL="2138270" indent="0" algn="ctr">
              <a:buNone/>
              <a:defRPr/>
            </a:lvl4pPr>
            <a:lvl5pPr marL="2851028" indent="0" algn="ctr">
              <a:buNone/>
              <a:defRPr/>
            </a:lvl5pPr>
            <a:lvl6pPr marL="3563785" indent="0" algn="ctr">
              <a:buNone/>
              <a:defRPr/>
            </a:lvl6pPr>
            <a:lvl7pPr marL="4276542" indent="0" algn="ctr">
              <a:buNone/>
              <a:defRPr/>
            </a:lvl7pPr>
            <a:lvl8pPr marL="4989299" indent="0" algn="ctr">
              <a:buNone/>
              <a:defRPr/>
            </a:lvl8pPr>
            <a:lvl9pPr marL="57020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C8BDE-9F82-477E-A86E-089EC49D8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2E0DA-121B-406D-B640-71D3CFFE6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6"/>
            <a:ext cx="10881360" cy="1906905"/>
          </a:xfrm>
        </p:spPr>
        <p:txBody>
          <a:bodyPr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3118"/>
            </a:lvl1pPr>
            <a:lvl2pPr marL="712757" indent="0">
              <a:buNone/>
              <a:defRPr sz="2806"/>
            </a:lvl2pPr>
            <a:lvl3pPr marL="1425515" indent="0">
              <a:buNone/>
              <a:defRPr sz="2494"/>
            </a:lvl3pPr>
            <a:lvl4pPr marL="2138270" indent="0">
              <a:buNone/>
              <a:defRPr sz="2183"/>
            </a:lvl4pPr>
            <a:lvl5pPr marL="2851028" indent="0">
              <a:buNone/>
              <a:defRPr sz="2183"/>
            </a:lvl5pPr>
            <a:lvl6pPr marL="3563785" indent="0">
              <a:buNone/>
              <a:defRPr sz="2183"/>
            </a:lvl6pPr>
            <a:lvl7pPr marL="4276542" indent="0">
              <a:buNone/>
              <a:defRPr sz="2183"/>
            </a:lvl7pPr>
            <a:lvl8pPr marL="4989299" indent="0">
              <a:buNone/>
              <a:defRPr sz="2183"/>
            </a:lvl8pPr>
            <a:lvl9pPr marL="5702056" indent="0">
              <a:buNone/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7A663-86C2-4982-9869-2182EF6E5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9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1" y="1813561"/>
            <a:ext cx="5894070" cy="5909628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7471" y="1813561"/>
            <a:ext cx="5894070" cy="5909628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11FED-8FDD-4C2D-AC07-E175E795A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3"/>
            <a:ext cx="5656264" cy="89566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6"/>
            <a:ext cx="5656264" cy="5531803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8" y="2149163"/>
            <a:ext cx="5658485" cy="89566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8" y="3044826"/>
            <a:ext cx="5658485" cy="5531803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B1D26-170C-4111-A617-162EB6D41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DA82C-4C2C-4450-AB4B-7561F7DEA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5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24E7B-4EB2-49E3-A703-C04175CF1C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3" y="382270"/>
            <a:ext cx="4211638" cy="1626870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82270"/>
            <a:ext cx="7156450" cy="8194358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3" y="2009141"/>
            <a:ext cx="4211638" cy="6567488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9F472-6468-44C0-85AF-7534D9BCB3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10BF2-E83E-4A0B-9C00-01B37B1ED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4"/>
            <a:ext cx="7680960" cy="793433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989"/>
            </a:lvl1pPr>
            <a:lvl2pPr marL="712757" indent="0">
              <a:buNone/>
              <a:defRPr sz="4365"/>
            </a:lvl2pPr>
            <a:lvl3pPr marL="1425515" indent="0">
              <a:buNone/>
              <a:defRPr sz="3742"/>
            </a:lvl3pPr>
            <a:lvl4pPr marL="2138270" indent="0">
              <a:buNone/>
              <a:defRPr sz="3118"/>
            </a:lvl4pPr>
            <a:lvl5pPr marL="2851028" indent="0">
              <a:buNone/>
              <a:defRPr sz="3118"/>
            </a:lvl5pPr>
            <a:lvl6pPr marL="3563785" indent="0">
              <a:buNone/>
              <a:defRPr sz="3118"/>
            </a:lvl6pPr>
            <a:lvl7pPr marL="4276542" indent="0">
              <a:buNone/>
              <a:defRPr sz="3118"/>
            </a:lvl7pPr>
            <a:lvl8pPr marL="4989299" indent="0">
              <a:buNone/>
              <a:defRPr sz="3118"/>
            </a:lvl8pPr>
            <a:lvl9pPr marL="5702056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7"/>
            <a:ext cx="7680960" cy="1126807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44799-AAD9-4CD0-A329-C5490DA371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04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DEA9B-79B0-4741-809E-E923AD4253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2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167" y="426721"/>
            <a:ext cx="3000375" cy="72964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2" y="426721"/>
            <a:ext cx="8787765" cy="72964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1B307-0329-4179-A391-7E79969A3B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6"/>
            <a:ext cx="10881360" cy="1906905"/>
          </a:xfrm>
        </p:spPr>
        <p:txBody>
          <a:bodyPr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3118"/>
            </a:lvl1pPr>
            <a:lvl2pPr marL="712757" indent="0">
              <a:buNone/>
              <a:defRPr sz="2806"/>
            </a:lvl2pPr>
            <a:lvl3pPr marL="1425515" indent="0">
              <a:buNone/>
              <a:defRPr sz="2494"/>
            </a:lvl3pPr>
            <a:lvl4pPr marL="2138270" indent="0">
              <a:buNone/>
              <a:defRPr sz="2183"/>
            </a:lvl4pPr>
            <a:lvl5pPr marL="2851028" indent="0">
              <a:buNone/>
              <a:defRPr sz="2183"/>
            </a:lvl5pPr>
            <a:lvl6pPr marL="3563785" indent="0">
              <a:buNone/>
              <a:defRPr sz="2183"/>
            </a:lvl6pPr>
            <a:lvl7pPr marL="4276542" indent="0">
              <a:buNone/>
              <a:defRPr sz="2183"/>
            </a:lvl7pPr>
            <a:lvl8pPr marL="4989299" indent="0">
              <a:buNone/>
              <a:defRPr sz="2183"/>
            </a:lvl8pPr>
            <a:lvl9pPr marL="5702056" indent="0">
              <a:buNone/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E49D-135D-486C-8F9C-0148FD8721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1" y="1771337"/>
            <a:ext cx="5894070" cy="5909627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7471" y="1771337"/>
            <a:ext cx="5894070" cy="5909627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E365-A704-4B4D-84E9-3243BC3B0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3"/>
            <a:ext cx="5656264" cy="89566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6"/>
            <a:ext cx="5656264" cy="5531803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8" y="2149163"/>
            <a:ext cx="5658485" cy="89566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8" y="3044826"/>
            <a:ext cx="5658485" cy="5531803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CC3A4-9E71-4F76-A6EE-1A72FC58D4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D6EC5-72EB-49C3-AB19-B5372C5BC4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A3B79-FF18-4D8A-A01E-57F252C8A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3" y="382270"/>
            <a:ext cx="4211638" cy="1626870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82270"/>
            <a:ext cx="7156450" cy="8194358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3" y="2009141"/>
            <a:ext cx="4211638" cy="6567488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FDF19-3BB1-40D5-91CA-C3112DD23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4"/>
            <a:ext cx="7680960" cy="793433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989"/>
            </a:lvl1pPr>
            <a:lvl2pPr marL="712757" indent="0">
              <a:buNone/>
              <a:defRPr sz="4365"/>
            </a:lvl2pPr>
            <a:lvl3pPr marL="1425515" indent="0">
              <a:buNone/>
              <a:defRPr sz="3742"/>
            </a:lvl3pPr>
            <a:lvl4pPr marL="2138270" indent="0">
              <a:buNone/>
              <a:defRPr sz="3118"/>
            </a:lvl4pPr>
            <a:lvl5pPr marL="2851028" indent="0">
              <a:buNone/>
              <a:defRPr sz="3118"/>
            </a:lvl5pPr>
            <a:lvl6pPr marL="3563785" indent="0">
              <a:buNone/>
              <a:defRPr sz="3118"/>
            </a:lvl6pPr>
            <a:lvl7pPr marL="4276542" indent="0">
              <a:buNone/>
              <a:defRPr sz="3118"/>
            </a:lvl7pPr>
            <a:lvl8pPr marL="4989299" indent="0">
              <a:buNone/>
              <a:defRPr sz="3118"/>
            </a:lvl8pPr>
            <a:lvl9pPr marL="5702056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7"/>
            <a:ext cx="7680960" cy="1126807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3E348-32E8-4D78-94D8-CB154A131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426721"/>
            <a:ext cx="11734800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1" y="1771337"/>
            <a:ext cx="12001500" cy="590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" y="8743316"/>
            <a:ext cx="298704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880" y="8743316"/>
            <a:ext cx="405384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480" y="8743316"/>
            <a:ext cx="298704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5pPr>
      <a:lvl6pPr marL="712757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6pPr>
      <a:lvl7pPr marL="1425515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7pPr>
      <a:lvl8pPr marL="2138270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8pPr>
      <a:lvl9pPr marL="2851028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9pPr>
    </p:titleStyle>
    <p:bodyStyle>
      <a:lvl1pPr marL="534568" indent="-534568" algn="l" rtl="0" fontAlgn="base">
        <a:spcBef>
          <a:spcPct val="20000"/>
        </a:spcBef>
        <a:spcAft>
          <a:spcPct val="0"/>
        </a:spcAft>
        <a:buChar char="•"/>
        <a:defRPr sz="4365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1158230" indent="-445473" algn="l" rtl="0" fontAlgn="base">
        <a:spcBef>
          <a:spcPct val="20000"/>
        </a:spcBef>
        <a:spcAft>
          <a:spcPct val="0"/>
        </a:spcAft>
        <a:buChar char="–"/>
        <a:defRPr sz="4365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1781893" indent="-356378" algn="l" rtl="0" fontAlgn="base">
        <a:spcBef>
          <a:spcPct val="20000"/>
        </a:spcBef>
        <a:spcAft>
          <a:spcPct val="0"/>
        </a:spcAft>
        <a:buChar char="•"/>
        <a:defRPr sz="3742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2494650" indent="-356378" algn="l" rtl="0" fontAlgn="base">
        <a:spcBef>
          <a:spcPct val="20000"/>
        </a:spcBef>
        <a:spcAft>
          <a:spcPct val="0"/>
        </a:spcAft>
        <a:buChar char="–"/>
        <a:defRPr sz="3118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3207407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3920163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6pPr>
      <a:lvl7pPr marL="4632920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7pPr>
      <a:lvl8pPr marL="5345678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8pPr>
      <a:lvl9pPr marL="6058435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57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1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7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28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8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542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99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056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426721"/>
            <a:ext cx="11734800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1" y="1813561"/>
            <a:ext cx="12001500" cy="590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" y="8743316"/>
            <a:ext cx="298704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880" y="8743316"/>
            <a:ext cx="405384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480" y="8743316"/>
            <a:ext cx="298704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5AC31B9C-0157-4020-B3BF-A9055E32F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5pPr>
      <a:lvl6pPr marL="712757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6pPr>
      <a:lvl7pPr marL="1425515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7pPr>
      <a:lvl8pPr marL="2138270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8pPr>
      <a:lvl9pPr marL="2851028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9pPr>
    </p:titleStyle>
    <p:bodyStyle>
      <a:lvl1pPr marL="534568" indent="-534568" algn="l" rtl="0" fontAlgn="base">
        <a:spcBef>
          <a:spcPct val="20000"/>
        </a:spcBef>
        <a:spcAft>
          <a:spcPct val="0"/>
        </a:spcAft>
        <a:buChar char="•"/>
        <a:defRPr sz="4365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1158230" indent="-445473" algn="l" rtl="0" fontAlgn="base">
        <a:spcBef>
          <a:spcPct val="20000"/>
        </a:spcBef>
        <a:spcAft>
          <a:spcPct val="0"/>
        </a:spcAft>
        <a:buChar char="–"/>
        <a:defRPr sz="4365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1781893" indent="-356378" algn="l" rtl="0" fontAlgn="base">
        <a:spcBef>
          <a:spcPct val="20000"/>
        </a:spcBef>
        <a:spcAft>
          <a:spcPct val="0"/>
        </a:spcAft>
        <a:buChar char="•"/>
        <a:defRPr sz="3742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2494650" indent="-356378" algn="l" rtl="0" fontAlgn="base">
        <a:spcBef>
          <a:spcPct val="20000"/>
        </a:spcBef>
        <a:spcAft>
          <a:spcPct val="0"/>
        </a:spcAft>
        <a:buChar char="–"/>
        <a:defRPr sz="3118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3207407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3920163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6pPr>
      <a:lvl7pPr marL="4632920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7pPr>
      <a:lvl8pPr marL="5345678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8pPr>
      <a:lvl9pPr marL="6058435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57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1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7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28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8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542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99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056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046BC0-6FE4-4C92-99FB-987A763D3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2" y="3597995"/>
            <a:ext cx="4896075" cy="302433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1693861-DE14-47F8-B2E0-D361F00B3685}"/>
              </a:ext>
            </a:extLst>
          </p:cNvPr>
          <p:cNvSpPr/>
          <p:nvPr/>
        </p:nvSpPr>
        <p:spPr bwMode="auto">
          <a:xfrm>
            <a:off x="136104" y="3165947"/>
            <a:ext cx="5318348" cy="43204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78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D26C75D-3F06-4C3C-A317-902AA402CDF7}"/>
              </a:ext>
            </a:extLst>
          </p:cNvPr>
          <p:cNvSpPr/>
          <p:nvPr/>
        </p:nvSpPr>
        <p:spPr bwMode="auto">
          <a:xfrm>
            <a:off x="125860" y="3144416"/>
            <a:ext cx="5328592" cy="39962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14378"/>
            <a:r>
              <a:rPr lang="ja-JP" altLang="en-US" dirty="0">
                <a:solidFill>
                  <a:schemeClr val="tx1"/>
                </a:solidFill>
                <a:latin typeface="Arial" charset="0"/>
              </a:rPr>
              <a:t>要求分析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9E591C2-C00D-48E3-ABC6-CFCF840C0BB8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>
            <a:off x="2656150" y="3597995"/>
            <a:ext cx="20511" cy="3816424"/>
          </a:xfrm>
          <a:prstGeom prst="line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1FED210-3E54-4989-B8F1-66BC67898A48}"/>
              </a:ext>
            </a:extLst>
          </p:cNvPr>
          <p:cNvCxnSpPr>
            <a:cxnSpLocks/>
          </p:cNvCxnSpPr>
          <p:nvPr/>
        </p:nvCxnSpPr>
        <p:spPr bwMode="auto">
          <a:xfrm>
            <a:off x="3880168" y="3597995"/>
            <a:ext cx="0" cy="3744415"/>
          </a:xfrm>
          <a:prstGeom prst="line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8746A49-3050-4518-A47D-F346298CE0A0}"/>
              </a:ext>
            </a:extLst>
          </p:cNvPr>
          <p:cNvCxnSpPr>
            <a:cxnSpLocks/>
          </p:cNvCxnSpPr>
          <p:nvPr/>
        </p:nvCxnSpPr>
        <p:spPr bwMode="auto">
          <a:xfrm>
            <a:off x="1576264" y="3597995"/>
            <a:ext cx="0" cy="3744415"/>
          </a:xfrm>
          <a:prstGeom prst="line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ECE021-E8EA-4E83-B550-D55B4C9FFF48}"/>
              </a:ext>
            </a:extLst>
          </p:cNvPr>
          <p:cNvSpPr/>
          <p:nvPr/>
        </p:nvSpPr>
        <p:spPr bwMode="auto">
          <a:xfrm>
            <a:off x="1648272" y="6694339"/>
            <a:ext cx="936104" cy="432048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時間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383FF73-90D3-42DD-BC3B-7F3FD6B34BEA}"/>
              </a:ext>
            </a:extLst>
          </p:cNvPr>
          <p:cNvSpPr/>
          <p:nvPr/>
        </p:nvSpPr>
        <p:spPr bwMode="auto">
          <a:xfrm>
            <a:off x="2748786" y="6622329"/>
            <a:ext cx="1059374" cy="720081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chemeClr val="tx1"/>
                </a:solidFill>
                <a:latin typeface="Arial" charset="0"/>
              </a:rPr>
              <a:t>実現したい</a:t>
            </a:r>
            <a:endParaRPr lang="en-US" altLang="ja-JP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chemeClr val="tx1"/>
                </a:solidFill>
                <a:latin typeface="Arial" charset="0"/>
              </a:rPr>
              <a:t>こと</a:t>
            </a:r>
            <a:endParaRPr lang="en-US" altLang="ja-JP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9080B7-7DDA-4F8F-8486-CA62F83DBF35}"/>
              </a:ext>
            </a:extLst>
          </p:cNvPr>
          <p:cNvSpPr/>
          <p:nvPr/>
        </p:nvSpPr>
        <p:spPr bwMode="auto">
          <a:xfrm>
            <a:off x="3952410" y="6622329"/>
            <a:ext cx="1059374" cy="720081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chemeClr val="tx1"/>
                </a:solidFill>
                <a:latin typeface="Arial" charset="0"/>
              </a:rPr>
              <a:t>必要な機能</a:t>
            </a:r>
            <a:endParaRPr lang="en-US" altLang="ja-JP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chemeClr val="tx1"/>
                </a:solidFill>
                <a:latin typeface="Arial" charset="0"/>
              </a:rPr>
              <a:t>と制御</a:t>
            </a:r>
            <a:endParaRPr lang="en-US" altLang="ja-JP" sz="14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74E1E1E-B7FA-40EC-A6D2-799349572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12" y="2971453"/>
            <a:ext cx="3810000" cy="4709467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4430944-838A-425B-B946-F9BBA8B0A0D9}"/>
              </a:ext>
            </a:extLst>
          </p:cNvPr>
          <p:cNvCxnSpPr>
            <a:cxnSpLocks/>
          </p:cNvCxnSpPr>
          <p:nvPr/>
        </p:nvCxnSpPr>
        <p:spPr bwMode="auto">
          <a:xfrm>
            <a:off x="5104187" y="3814019"/>
            <a:ext cx="1553772" cy="2848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CC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5F6A4DE-9949-44F0-9290-E2E5F90977EA}"/>
              </a:ext>
            </a:extLst>
          </p:cNvPr>
          <p:cNvCxnSpPr>
            <a:cxnSpLocks/>
          </p:cNvCxnSpPr>
          <p:nvPr/>
        </p:nvCxnSpPr>
        <p:spPr bwMode="auto">
          <a:xfrm>
            <a:off x="5130867" y="4294841"/>
            <a:ext cx="1691737" cy="375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C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D0D734C-50F8-4920-BD3D-E592C43572C8}"/>
              </a:ext>
            </a:extLst>
          </p:cNvPr>
          <p:cNvCxnSpPr>
            <a:cxnSpLocks/>
          </p:cNvCxnSpPr>
          <p:nvPr/>
        </p:nvCxnSpPr>
        <p:spPr bwMode="auto">
          <a:xfrm>
            <a:off x="5130867" y="4870905"/>
            <a:ext cx="1629973" cy="2344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FF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4BECABD-9D83-46F6-A970-B46F0E6A6A1D}"/>
              </a:ext>
            </a:extLst>
          </p:cNvPr>
          <p:cNvCxnSpPr>
            <a:cxnSpLocks/>
          </p:cNvCxnSpPr>
          <p:nvPr/>
        </p:nvCxnSpPr>
        <p:spPr bwMode="auto">
          <a:xfrm>
            <a:off x="5083676" y="6131896"/>
            <a:ext cx="1677164" cy="691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C3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325F46A-947A-49FD-9150-A18DB46FB402}"/>
              </a:ext>
            </a:extLst>
          </p:cNvPr>
          <p:cNvCxnSpPr>
            <a:cxnSpLocks/>
          </p:cNvCxnSpPr>
          <p:nvPr/>
        </p:nvCxnSpPr>
        <p:spPr bwMode="auto">
          <a:xfrm>
            <a:off x="5175961" y="5830243"/>
            <a:ext cx="1872911" cy="4105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999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2237CA8F-13BE-489C-8F6F-F0EF9B4A8F40}"/>
              </a:ext>
            </a:extLst>
          </p:cNvPr>
          <p:cNvCxnSpPr>
            <a:cxnSpLocks/>
          </p:cNvCxnSpPr>
          <p:nvPr/>
        </p:nvCxnSpPr>
        <p:spPr bwMode="auto">
          <a:xfrm flipV="1">
            <a:off x="5130867" y="5696625"/>
            <a:ext cx="1527092" cy="8245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A9E6FE23-E3C5-42F8-AE35-6B111931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95246"/>
              </p:ext>
            </p:extLst>
          </p:nvPr>
        </p:nvGraphicFramePr>
        <p:xfrm>
          <a:off x="201688" y="1818609"/>
          <a:ext cx="3294082" cy="91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082">
                  <a:extLst>
                    <a:ext uri="{9D8B030D-6E8A-4147-A177-3AD203B41FA5}">
                      <a16:colId xmlns:a16="http://schemas.microsoft.com/office/drawing/2014/main" val="4214344039"/>
                    </a:ext>
                  </a:extLst>
                </a:gridCol>
              </a:tblGrid>
              <a:tr h="34668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チーム目標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1186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6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8126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回転ギア</Template>
  <TotalTime>34</TotalTime>
  <Words>17</Words>
  <Application>Microsoft Office PowerPoint</Application>
  <PresentationFormat>A3 297x420 mm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ＭＳ Ｐゴシック</vt:lpstr>
      <vt:lpstr>Arial</vt:lpstr>
      <vt:lpstr>Calibri</vt:lpstr>
      <vt:lpstr>1_Custom Design</vt:lpstr>
      <vt:lpstr>2_Custom Design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林大和</dc:creator>
  <cp:keywords/>
  <cp:lastModifiedBy>林大和</cp:lastModifiedBy>
  <cp:revision>5</cp:revision>
  <dcterms:created xsi:type="dcterms:W3CDTF">2017-07-25T15:50:12Z</dcterms:created>
  <dcterms:modified xsi:type="dcterms:W3CDTF">2017-07-25T16:24:32Z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