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2"/>
    <p:sldMasterId id="2147483652" r:id="rId3"/>
  </p:sldMasterIdLst>
  <p:notesMasterIdLst>
    <p:notesMasterId r:id="rId8"/>
  </p:notesMasterIdLst>
  <p:handoutMasterIdLst>
    <p:handoutMasterId r:id="rId9"/>
  </p:handoutMasterIdLst>
  <p:sldIdLst>
    <p:sldId id="257" r:id="rId4"/>
    <p:sldId id="259" r:id="rId5"/>
    <p:sldId id="260" r:id="rId6"/>
    <p:sldId id="261" r:id="rId7"/>
  </p:sldIdLst>
  <p:sldSz cx="15119350" cy="10691813"/>
  <p:notesSz cx="7285038" cy="10418763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73735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4747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2212049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949399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3686749" algn="l" defTabSz="14747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4424099" algn="l" defTabSz="14747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5161448" algn="l" defTabSz="14747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5898798" algn="l" defTabSz="14747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8" userDrawn="1">
          <p15:clr>
            <a:srgbClr val="A4A3A4"/>
          </p15:clr>
        </p15:guide>
        <p15:guide id="2" pos="476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82" userDrawn="1">
          <p15:clr>
            <a:srgbClr val="A4A3A4"/>
          </p15:clr>
        </p15:guide>
        <p15:guide id="2" pos="229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99FF66"/>
    <a:srgbClr val="BBE0E3"/>
    <a:srgbClr val="161678"/>
    <a:srgbClr val="141478"/>
    <a:srgbClr val="FF0000"/>
    <a:srgbClr val="0070C0"/>
    <a:srgbClr val="FFCC33"/>
    <a:srgbClr val="996633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66" autoAdjust="0"/>
  </p:normalViewPr>
  <p:slideViewPr>
    <p:cSldViewPr>
      <p:cViewPr>
        <p:scale>
          <a:sx n="75" d="100"/>
          <a:sy n="75" d="100"/>
        </p:scale>
        <p:origin x="1122" y="54"/>
      </p:cViewPr>
      <p:guideLst>
        <p:guide orient="horz" pos="3368"/>
        <p:guide pos="47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2004" y="-84"/>
      </p:cViewPr>
      <p:guideLst>
        <p:guide orient="horz" pos="3282"/>
        <p:guide pos="229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56850" cy="52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160" tIns="50580" rIns="101160" bIns="50580" numCol="1" anchor="t" anchorCtr="0" compatLnSpc="1">
            <a:prstTxWarp prst="textNoShape">
              <a:avLst/>
            </a:prstTxWarp>
          </a:bodyPr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26502" y="0"/>
            <a:ext cx="3156850" cy="52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160" tIns="50580" rIns="101160" bIns="50580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896017"/>
            <a:ext cx="3156850" cy="52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160" tIns="50580" rIns="101160" bIns="50580" numCol="1" anchor="b" anchorCtr="0" compatLnSpc="1">
            <a:prstTxWarp prst="textNoShape">
              <a:avLst/>
            </a:prstTxWarp>
          </a:bodyPr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26502" y="9896017"/>
            <a:ext cx="3156850" cy="52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160" tIns="50580" rIns="101160" bIns="50580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B9C73273-3DE1-41B5-B9CF-CA246A2520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546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56850" cy="520938"/>
          </a:xfrm>
          <a:prstGeom prst="rect">
            <a:avLst/>
          </a:prstGeom>
        </p:spPr>
        <p:txBody>
          <a:bodyPr vert="horz" lIns="101160" tIns="50580" rIns="101160" bIns="50580" rtlCol="0"/>
          <a:lstStyle>
            <a:lvl1pPr algn="l">
              <a:defRPr sz="1300"/>
            </a:lvl1pPr>
          </a:lstStyle>
          <a:p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126502" y="0"/>
            <a:ext cx="3156850" cy="520938"/>
          </a:xfrm>
          <a:prstGeom prst="rect">
            <a:avLst/>
          </a:prstGeom>
        </p:spPr>
        <p:txBody>
          <a:bodyPr vert="horz" lIns="101160" tIns="50580" rIns="101160" bIns="50580" rtlCol="0"/>
          <a:lstStyle>
            <a:lvl1pPr algn="r">
              <a:defRPr sz="1300"/>
            </a:lvl1pPr>
          </a:lstStyle>
          <a:p>
            <a:fld id="{3DF0FF95-4C4E-4E36-9A68-8AA61AF53122}" type="datetimeFigureOut">
              <a:rPr lang="ja-JP" altLang="en-US" smtClean="0"/>
              <a:t>2017/7/30</a:t>
            </a:fld>
            <a:endParaRPr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81050"/>
            <a:ext cx="5522912" cy="39068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1160" tIns="50580" rIns="101160" bIns="5058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28504" y="4948913"/>
            <a:ext cx="5828030" cy="4688443"/>
          </a:xfrm>
          <a:prstGeom prst="rect">
            <a:avLst/>
          </a:prstGeom>
        </p:spPr>
        <p:txBody>
          <a:bodyPr vert="horz" lIns="101160" tIns="50580" rIns="101160" bIns="50580" rtlCol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896017"/>
            <a:ext cx="3156850" cy="520938"/>
          </a:xfrm>
          <a:prstGeom prst="rect">
            <a:avLst/>
          </a:prstGeom>
        </p:spPr>
        <p:txBody>
          <a:bodyPr vert="horz" lIns="101160" tIns="50580" rIns="101160" bIns="50580" rtlCol="0" anchor="b"/>
          <a:lstStyle>
            <a:lvl1pPr algn="l">
              <a:defRPr sz="1300"/>
            </a:lvl1pPr>
          </a:lstStyle>
          <a:p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126502" y="9896017"/>
            <a:ext cx="3156850" cy="520938"/>
          </a:xfrm>
          <a:prstGeom prst="rect">
            <a:avLst/>
          </a:prstGeom>
        </p:spPr>
        <p:txBody>
          <a:bodyPr vert="horz" lIns="101160" tIns="50580" rIns="101160" bIns="50580" rtlCol="0" anchor="b"/>
          <a:lstStyle>
            <a:lvl1pPr algn="r">
              <a:defRPr sz="1300"/>
            </a:lvl1pPr>
          </a:lstStyle>
          <a:p>
            <a:fld id="{DAAEABAD-8A43-4324-B4A6-4760505A5E68}" type="slidenum">
              <a:rPr lang="ja-JP" altLang="en-US" smtClean="0"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39593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74700" rtl="0" eaLnBrk="1" latinLnBrk="0" hangingPunct="1">
      <a:defRPr sz="1934" kern="1200">
        <a:solidFill>
          <a:schemeClr val="tx1"/>
        </a:solidFill>
        <a:latin typeface="+mn-lt"/>
        <a:ea typeface="+mn-ea"/>
        <a:cs typeface="+mn-cs"/>
      </a:defRPr>
    </a:lvl1pPr>
    <a:lvl2pPr marL="737350" algn="l" defTabSz="1474700" rtl="0" eaLnBrk="1" latinLnBrk="0" hangingPunct="1">
      <a:defRPr sz="1934" kern="1200">
        <a:solidFill>
          <a:schemeClr val="tx1"/>
        </a:solidFill>
        <a:latin typeface="+mn-lt"/>
        <a:ea typeface="+mn-ea"/>
        <a:cs typeface="+mn-cs"/>
      </a:defRPr>
    </a:lvl2pPr>
    <a:lvl3pPr marL="1474700" algn="l" defTabSz="1474700" rtl="0" eaLnBrk="1" latinLnBrk="0" hangingPunct="1">
      <a:defRPr sz="1934" kern="1200">
        <a:solidFill>
          <a:schemeClr val="tx1"/>
        </a:solidFill>
        <a:latin typeface="+mn-lt"/>
        <a:ea typeface="+mn-ea"/>
        <a:cs typeface="+mn-cs"/>
      </a:defRPr>
    </a:lvl3pPr>
    <a:lvl4pPr marL="2212049" algn="l" defTabSz="1474700" rtl="0" eaLnBrk="1" latinLnBrk="0" hangingPunct="1">
      <a:defRPr sz="1934" kern="1200">
        <a:solidFill>
          <a:schemeClr val="tx1"/>
        </a:solidFill>
        <a:latin typeface="+mn-lt"/>
        <a:ea typeface="+mn-ea"/>
        <a:cs typeface="+mn-cs"/>
      </a:defRPr>
    </a:lvl4pPr>
    <a:lvl5pPr marL="2949399" algn="l" defTabSz="1474700" rtl="0" eaLnBrk="1" latinLnBrk="0" hangingPunct="1">
      <a:defRPr sz="1934" kern="1200">
        <a:solidFill>
          <a:schemeClr val="tx1"/>
        </a:solidFill>
        <a:latin typeface="+mn-lt"/>
        <a:ea typeface="+mn-ea"/>
        <a:cs typeface="+mn-cs"/>
      </a:defRPr>
    </a:lvl5pPr>
    <a:lvl6pPr marL="3686749" algn="l" defTabSz="1474700" rtl="0" eaLnBrk="1" latinLnBrk="0" hangingPunct="1">
      <a:defRPr sz="1934" kern="1200">
        <a:solidFill>
          <a:schemeClr val="tx1"/>
        </a:solidFill>
        <a:latin typeface="+mn-lt"/>
        <a:ea typeface="+mn-ea"/>
        <a:cs typeface="+mn-cs"/>
      </a:defRPr>
    </a:lvl6pPr>
    <a:lvl7pPr marL="4424099" algn="l" defTabSz="1474700" rtl="0" eaLnBrk="1" latinLnBrk="0" hangingPunct="1">
      <a:defRPr sz="1934" kern="1200">
        <a:solidFill>
          <a:schemeClr val="tx1"/>
        </a:solidFill>
        <a:latin typeface="+mn-lt"/>
        <a:ea typeface="+mn-ea"/>
        <a:cs typeface="+mn-cs"/>
      </a:defRPr>
    </a:lvl7pPr>
    <a:lvl8pPr marL="5161448" algn="l" defTabSz="1474700" rtl="0" eaLnBrk="1" latinLnBrk="0" hangingPunct="1">
      <a:defRPr sz="1934" kern="1200">
        <a:solidFill>
          <a:schemeClr val="tx1"/>
        </a:solidFill>
        <a:latin typeface="+mn-lt"/>
        <a:ea typeface="+mn-ea"/>
        <a:cs typeface="+mn-cs"/>
      </a:defRPr>
    </a:lvl8pPr>
    <a:lvl9pPr marL="5898798" algn="l" defTabSz="1474700" rtl="0" eaLnBrk="1" latinLnBrk="0" hangingPunct="1">
      <a:defRPr sz="193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3321398"/>
            <a:ext cx="12851448" cy="229181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904" y="6058694"/>
            <a:ext cx="10583545" cy="2732352"/>
          </a:xfrm>
        </p:spPr>
        <p:txBody>
          <a:bodyPr/>
          <a:lstStyle>
            <a:lvl1pPr marL="0" indent="0" algn="ctr">
              <a:buNone/>
              <a:defRPr/>
            </a:lvl1pPr>
            <a:lvl2pPr marL="712757" indent="0" algn="ctr">
              <a:buNone/>
              <a:defRPr/>
            </a:lvl2pPr>
            <a:lvl3pPr marL="1425515" indent="0" algn="ctr">
              <a:buNone/>
              <a:defRPr/>
            </a:lvl3pPr>
            <a:lvl4pPr marL="2138270" indent="0" algn="ctr">
              <a:buNone/>
              <a:defRPr/>
            </a:lvl4pPr>
            <a:lvl5pPr marL="2851028" indent="0" algn="ctr">
              <a:buNone/>
              <a:defRPr/>
            </a:lvl5pPr>
            <a:lvl6pPr marL="3563785" indent="0" algn="ctr">
              <a:buNone/>
              <a:defRPr/>
            </a:lvl6pPr>
            <a:lvl7pPr marL="4276542" indent="0" algn="ctr">
              <a:buNone/>
              <a:defRPr/>
            </a:lvl7pPr>
            <a:lvl8pPr marL="4989299" indent="0" algn="ctr">
              <a:buNone/>
              <a:defRPr/>
            </a:lvl8pPr>
            <a:lvl9pPr marL="570205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6C02C9-2856-4751-9CAC-19095A9600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49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209709-DCAE-4C5E-BF0A-8E46E7EBF3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45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008779" y="475193"/>
            <a:ext cx="3543598" cy="80782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987" y="475193"/>
            <a:ext cx="10378804" cy="80782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92DE90-7867-4B4A-97C5-2AF5E22CDF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11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3321398"/>
            <a:ext cx="12851448" cy="229181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904" y="6058694"/>
            <a:ext cx="10583545" cy="2732352"/>
          </a:xfrm>
        </p:spPr>
        <p:txBody>
          <a:bodyPr/>
          <a:lstStyle>
            <a:lvl1pPr marL="0" indent="0" algn="ctr">
              <a:buNone/>
              <a:defRPr/>
            </a:lvl1pPr>
            <a:lvl2pPr marL="712757" indent="0" algn="ctr">
              <a:buNone/>
              <a:defRPr/>
            </a:lvl2pPr>
            <a:lvl3pPr marL="1425515" indent="0" algn="ctr">
              <a:buNone/>
              <a:defRPr/>
            </a:lvl3pPr>
            <a:lvl4pPr marL="2138270" indent="0" algn="ctr">
              <a:buNone/>
              <a:defRPr/>
            </a:lvl4pPr>
            <a:lvl5pPr marL="2851028" indent="0" algn="ctr">
              <a:buNone/>
              <a:defRPr/>
            </a:lvl5pPr>
            <a:lvl6pPr marL="3563785" indent="0" algn="ctr">
              <a:buNone/>
              <a:defRPr/>
            </a:lvl6pPr>
            <a:lvl7pPr marL="4276542" indent="0" algn="ctr">
              <a:buNone/>
              <a:defRPr/>
            </a:lvl7pPr>
            <a:lvl8pPr marL="4989299" indent="0" algn="ctr">
              <a:buNone/>
              <a:defRPr/>
            </a:lvl8pPr>
            <a:lvl9pPr marL="570205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9C8BDE-9F82-477E-A86E-089EC49D8C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594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F2E0DA-121B-406D-B640-71D3CFFE6A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0831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324" y="6870487"/>
            <a:ext cx="12851448" cy="2123513"/>
          </a:xfrm>
        </p:spPr>
        <p:txBody>
          <a:bodyPr/>
          <a:lstStyle>
            <a:lvl1pPr algn="l">
              <a:defRPr sz="6236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4324" y="4531647"/>
            <a:ext cx="12851448" cy="2338834"/>
          </a:xfrm>
        </p:spPr>
        <p:txBody>
          <a:bodyPr anchor="b"/>
          <a:lstStyle>
            <a:lvl1pPr marL="0" indent="0">
              <a:buNone/>
              <a:defRPr sz="3118"/>
            </a:lvl1pPr>
            <a:lvl2pPr marL="712757" indent="0">
              <a:buNone/>
              <a:defRPr sz="2806"/>
            </a:lvl2pPr>
            <a:lvl3pPr marL="1425515" indent="0">
              <a:buNone/>
              <a:defRPr sz="2494"/>
            </a:lvl3pPr>
            <a:lvl4pPr marL="2138270" indent="0">
              <a:buNone/>
              <a:defRPr sz="2183"/>
            </a:lvl4pPr>
            <a:lvl5pPr marL="2851028" indent="0">
              <a:buNone/>
              <a:defRPr sz="2183"/>
            </a:lvl5pPr>
            <a:lvl6pPr marL="3563785" indent="0">
              <a:buNone/>
              <a:defRPr sz="2183"/>
            </a:lvl6pPr>
            <a:lvl7pPr marL="4276542" indent="0">
              <a:buNone/>
              <a:defRPr sz="2183"/>
            </a:lvl7pPr>
            <a:lvl8pPr marL="4989299" indent="0">
              <a:buNone/>
              <a:defRPr sz="2183"/>
            </a:lvl8pPr>
            <a:lvl9pPr marL="5702056" indent="0">
              <a:buNone/>
              <a:defRPr sz="218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17A663-86C2-4982-9869-2182EF6E50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592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985" y="2019566"/>
            <a:ext cx="6961201" cy="6580910"/>
          </a:xfrm>
        </p:spPr>
        <p:txBody>
          <a:bodyPr/>
          <a:lstStyle>
            <a:lvl1pPr>
              <a:defRPr sz="4365"/>
            </a:lvl1pPr>
            <a:lvl2pPr>
              <a:defRPr sz="3742"/>
            </a:lvl2pPr>
            <a:lvl3pPr>
              <a:defRPr sz="3118"/>
            </a:lvl3pPr>
            <a:lvl4pPr>
              <a:defRPr sz="2806"/>
            </a:lvl4pPr>
            <a:lvl5pPr>
              <a:defRPr sz="2806"/>
            </a:lvl5pPr>
            <a:lvl6pPr>
              <a:defRPr sz="2806"/>
            </a:lvl6pPr>
            <a:lvl7pPr>
              <a:defRPr sz="2806"/>
            </a:lvl7pPr>
            <a:lvl8pPr>
              <a:defRPr sz="2806"/>
            </a:lvl8pPr>
            <a:lvl9pPr>
              <a:defRPr sz="28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91175" y="2019566"/>
            <a:ext cx="6961201" cy="6580910"/>
          </a:xfrm>
        </p:spPr>
        <p:txBody>
          <a:bodyPr/>
          <a:lstStyle>
            <a:lvl1pPr>
              <a:defRPr sz="4365"/>
            </a:lvl1pPr>
            <a:lvl2pPr>
              <a:defRPr sz="3742"/>
            </a:lvl2pPr>
            <a:lvl3pPr>
              <a:defRPr sz="3118"/>
            </a:lvl3pPr>
            <a:lvl4pPr>
              <a:defRPr sz="2806"/>
            </a:lvl4pPr>
            <a:lvl5pPr>
              <a:defRPr sz="2806"/>
            </a:lvl5pPr>
            <a:lvl6pPr>
              <a:defRPr sz="2806"/>
            </a:lvl6pPr>
            <a:lvl7pPr>
              <a:defRPr sz="2806"/>
            </a:lvl7pPr>
            <a:lvl8pPr>
              <a:defRPr sz="2806"/>
            </a:lvl8pPr>
            <a:lvl9pPr>
              <a:defRPr sz="28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611FED-8FDD-4C2D-AC07-E175E795A88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487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969" y="428168"/>
            <a:ext cx="13607415" cy="178196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967" y="2393290"/>
            <a:ext cx="6680340" cy="997407"/>
          </a:xfrm>
        </p:spPr>
        <p:txBody>
          <a:bodyPr anchor="b"/>
          <a:lstStyle>
            <a:lvl1pPr marL="0" indent="0">
              <a:buNone/>
              <a:defRPr sz="3118" b="1"/>
            </a:lvl1pPr>
            <a:lvl2pPr marL="712757" indent="0">
              <a:buNone/>
              <a:defRPr sz="3118" b="1"/>
            </a:lvl2pPr>
            <a:lvl3pPr marL="1425515" indent="0">
              <a:buNone/>
              <a:defRPr sz="2806" b="1"/>
            </a:lvl3pPr>
            <a:lvl4pPr marL="2138270" indent="0">
              <a:buNone/>
              <a:defRPr sz="2494" b="1"/>
            </a:lvl4pPr>
            <a:lvl5pPr marL="2851028" indent="0">
              <a:buNone/>
              <a:defRPr sz="2494" b="1"/>
            </a:lvl5pPr>
            <a:lvl6pPr marL="3563785" indent="0">
              <a:buNone/>
              <a:defRPr sz="2494" b="1"/>
            </a:lvl6pPr>
            <a:lvl7pPr marL="4276542" indent="0">
              <a:buNone/>
              <a:defRPr sz="2494" b="1"/>
            </a:lvl7pPr>
            <a:lvl8pPr marL="4989299" indent="0">
              <a:buNone/>
              <a:defRPr sz="2494" b="1"/>
            </a:lvl8pPr>
            <a:lvl9pPr marL="5702056" indent="0">
              <a:buNone/>
              <a:defRPr sz="249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967" y="3390692"/>
            <a:ext cx="6680340" cy="6160168"/>
          </a:xfrm>
        </p:spPr>
        <p:txBody>
          <a:bodyPr/>
          <a:lstStyle>
            <a:lvl1pPr>
              <a:defRPr sz="3742"/>
            </a:lvl1pPr>
            <a:lvl2pPr>
              <a:defRPr sz="3118"/>
            </a:lvl2pPr>
            <a:lvl3pPr>
              <a:defRPr sz="2806"/>
            </a:lvl3pPr>
            <a:lvl4pPr>
              <a:defRPr sz="2494"/>
            </a:lvl4pPr>
            <a:lvl5pPr>
              <a:defRPr sz="2494"/>
            </a:lvl5pPr>
            <a:lvl6pPr>
              <a:defRPr sz="2494"/>
            </a:lvl6pPr>
            <a:lvl7pPr>
              <a:defRPr sz="2494"/>
            </a:lvl7pPr>
            <a:lvl8pPr>
              <a:defRPr sz="2494"/>
            </a:lvl8pPr>
            <a:lvl9pPr>
              <a:defRPr sz="249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80424" y="2393290"/>
            <a:ext cx="6682963" cy="997407"/>
          </a:xfrm>
        </p:spPr>
        <p:txBody>
          <a:bodyPr anchor="b"/>
          <a:lstStyle>
            <a:lvl1pPr marL="0" indent="0">
              <a:buNone/>
              <a:defRPr sz="3118" b="1"/>
            </a:lvl1pPr>
            <a:lvl2pPr marL="712757" indent="0">
              <a:buNone/>
              <a:defRPr sz="3118" b="1"/>
            </a:lvl2pPr>
            <a:lvl3pPr marL="1425515" indent="0">
              <a:buNone/>
              <a:defRPr sz="2806" b="1"/>
            </a:lvl3pPr>
            <a:lvl4pPr marL="2138270" indent="0">
              <a:buNone/>
              <a:defRPr sz="2494" b="1"/>
            </a:lvl4pPr>
            <a:lvl5pPr marL="2851028" indent="0">
              <a:buNone/>
              <a:defRPr sz="2494" b="1"/>
            </a:lvl5pPr>
            <a:lvl6pPr marL="3563785" indent="0">
              <a:buNone/>
              <a:defRPr sz="2494" b="1"/>
            </a:lvl6pPr>
            <a:lvl7pPr marL="4276542" indent="0">
              <a:buNone/>
              <a:defRPr sz="2494" b="1"/>
            </a:lvl7pPr>
            <a:lvl8pPr marL="4989299" indent="0">
              <a:buNone/>
              <a:defRPr sz="2494" b="1"/>
            </a:lvl8pPr>
            <a:lvl9pPr marL="5702056" indent="0">
              <a:buNone/>
              <a:defRPr sz="249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80424" y="3390692"/>
            <a:ext cx="6682963" cy="6160168"/>
          </a:xfrm>
        </p:spPr>
        <p:txBody>
          <a:bodyPr/>
          <a:lstStyle>
            <a:lvl1pPr>
              <a:defRPr sz="3742"/>
            </a:lvl1pPr>
            <a:lvl2pPr>
              <a:defRPr sz="3118"/>
            </a:lvl2pPr>
            <a:lvl3pPr>
              <a:defRPr sz="2806"/>
            </a:lvl3pPr>
            <a:lvl4pPr>
              <a:defRPr sz="2494"/>
            </a:lvl4pPr>
            <a:lvl5pPr>
              <a:defRPr sz="2494"/>
            </a:lvl5pPr>
            <a:lvl6pPr>
              <a:defRPr sz="2494"/>
            </a:lvl6pPr>
            <a:lvl7pPr>
              <a:defRPr sz="2494"/>
            </a:lvl7pPr>
            <a:lvl8pPr>
              <a:defRPr sz="2494"/>
            </a:lvl8pPr>
            <a:lvl9pPr>
              <a:defRPr sz="249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6B1D26-170C-4111-A617-162EB6D41C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643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DA82C-4C2C-4450-AB4B-7561F7DEAF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957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724E7B-4EB2-49E3-A703-C04175CF1C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8515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971" y="425693"/>
            <a:ext cx="4974162" cy="1811668"/>
          </a:xfrm>
        </p:spPr>
        <p:txBody>
          <a:bodyPr anchor="b"/>
          <a:lstStyle>
            <a:lvl1pPr algn="l">
              <a:defRPr sz="311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1247" y="425693"/>
            <a:ext cx="8452137" cy="9125166"/>
          </a:xfrm>
        </p:spPr>
        <p:txBody>
          <a:bodyPr/>
          <a:lstStyle>
            <a:lvl1pPr>
              <a:defRPr sz="4989"/>
            </a:lvl1pPr>
            <a:lvl2pPr>
              <a:defRPr sz="4365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971" y="2237362"/>
            <a:ext cx="4974162" cy="7313498"/>
          </a:xfrm>
        </p:spPr>
        <p:txBody>
          <a:bodyPr/>
          <a:lstStyle>
            <a:lvl1pPr marL="0" indent="0">
              <a:buNone/>
              <a:defRPr sz="2183"/>
            </a:lvl1pPr>
            <a:lvl2pPr marL="712757" indent="0">
              <a:buNone/>
              <a:defRPr sz="1871"/>
            </a:lvl2pPr>
            <a:lvl3pPr marL="1425515" indent="0">
              <a:buNone/>
              <a:defRPr sz="1559"/>
            </a:lvl3pPr>
            <a:lvl4pPr marL="2138270" indent="0">
              <a:buNone/>
              <a:defRPr sz="1403"/>
            </a:lvl4pPr>
            <a:lvl5pPr marL="2851028" indent="0">
              <a:buNone/>
              <a:defRPr sz="1403"/>
            </a:lvl5pPr>
            <a:lvl6pPr marL="3563785" indent="0">
              <a:buNone/>
              <a:defRPr sz="1403"/>
            </a:lvl6pPr>
            <a:lvl7pPr marL="4276542" indent="0">
              <a:buNone/>
              <a:defRPr sz="1403"/>
            </a:lvl7pPr>
            <a:lvl8pPr marL="4989299" indent="0">
              <a:buNone/>
              <a:defRPr sz="1403"/>
            </a:lvl8pPr>
            <a:lvl9pPr marL="5702056" indent="0">
              <a:buNone/>
              <a:defRPr sz="140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A9F472-6468-44C0-85AF-7534D9BCB3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522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410BF2-E83E-4A0B-9C00-01B37B1ED53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859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3498" y="7484274"/>
            <a:ext cx="9071610" cy="883560"/>
          </a:xfrm>
        </p:spPr>
        <p:txBody>
          <a:bodyPr anchor="b"/>
          <a:lstStyle>
            <a:lvl1pPr algn="l">
              <a:defRPr sz="311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63498" y="955333"/>
            <a:ext cx="9071610" cy="6415088"/>
          </a:xfrm>
        </p:spPr>
        <p:txBody>
          <a:bodyPr/>
          <a:lstStyle>
            <a:lvl1pPr marL="0" indent="0">
              <a:buNone/>
              <a:defRPr sz="4989"/>
            </a:lvl1pPr>
            <a:lvl2pPr marL="712757" indent="0">
              <a:buNone/>
              <a:defRPr sz="4365"/>
            </a:lvl2pPr>
            <a:lvl3pPr marL="1425515" indent="0">
              <a:buNone/>
              <a:defRPr sz="3742"/>
            </a:lvl3pPr>
            <a:lvl4pPr marL="2138270" indent="0">
              <a:buNone/>
              <a:defRPr sz="3118"/>
            </a:lvl4pPr>
            <a:lvl5pPr marL="2851028" indent="0">
              <a:buNone/>
              <a:defRPr sz="3118"/>
            </a:lvl5pPr>
            <a:lvl6pPr marL="3563785" indent="0">
              <a:buNone/>
              <a:defRPr sz="3118"/>
            </a:lvl6pPr>
            <a:lvl7pPr marL="4276542" indent="0">
              <a:buNone/>
              <a:defRPr sz="3118"/>
            </a:lvl7pPr>
            <a:lvl8pPr marL="4989299" indent="0">
              <a:buNone/>
              <a:defRPr sz="3118"/>
            </a:lvl8pPr>
            <a:lvl9pPr marL="5702056" indent="0">
              <a:buNone/>
              <a:defRPr sz="311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3498" y="8367834"/>
            <a:ext cx="9071610" cy="1254802"/>
          </a:xfrm>
        </p:spPr>
        <p:txBody>
          <a:bodyPr/>
          <a:lstStyle>
            <a:lvl1pPr marL="0" indent="0">
              <a:buNone/>
              <a:defRPr sz="2183"/>
            </a:lvl1pPr>
            <a:lvl2pPr marL="712757" indent="0">
              <a:buNone/>
              <a:defRPr sz="1871"/>
            </a:lvl2pPr>
            <a:lvl3pPr marL="1425515" indent="0">
              <a:buNone/>
              <a:defRPr sz="1559"/>
            </a:lvl3pPr>
            <a:lvl4pPr marL="2138270" indent="0">
              <a:buNone/>
              <a:defRPr sz="1403"/>
            </a:lvl4pPr>
            <a:lvl5pPr marL="2851028" indent="0">
              <a:buNone/>
              <a:defRPr sz="1403"/>
            </a:lvl5pPr>
            <a:lvl6pPr marL="3563785" indent="0">
              <a:buNone/>
              <a:defRPr sz="1403"/>
            </a:lvl6pPr>
            <a:lvl7pPr marL="4276542" indent="0">
              <a:buNone/>
              <a:defRPr sz="1403"/>
            </a:lvl7pPr>
            <a:lvl8pPr marL="4989299" indent="0">
              <a:buNone/>
              <a:defRPr sz="1403"/>
            </a:lvl8pPr>
            <a:lvl9pPr marL="5702056" indent="0">
              <a:buNone/>
              <a:defRPr sz="140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144799-AAD9-4CD0-A329-C5490DA371C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6049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BDEA9B-79B0-4741-809E-E923AD42530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321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008779" y="475193"/>
            <a:ext cx="3543598" cy="812528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987" y="475193"/>
            <a:ext cx="10378804" cy="81252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21B307-0329-4179-A391-7E79969A3B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65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324" y="6870487"/>
            <a:ext cx="12851448" cy="2123513"/>
          </a:xfrm>
        </p:spPr>
        <p:txBody>
          <a:bodyPr/>
          <a:lstStyle>
            <a:lvl1pPr algn="l">
              <a:defRPr sz="6236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4324" y="4531647"/>
            <a:ext cx="12851448" cy="2338834"/>
          </a:xfrm>
        </p:spPr>
        <p:txBody>
          <a:bodyPr anchor="b"/>
          <a:lstStyle>
            <a:lvl1pPr marL="0" indent="0">
              <a:buNone/>
              <a:defRPr sz="3118"/>
            </a:lvl1pPr>
            <a:lvl2pPr marL="712757" indent="0">
              <a:buNone/>
              <a:defRPr sz="2806"/>
            </a:lvl2pPr>
            <a:lvl3pPr marL="1425515" indent="0">
              <a:buNone/>
              <a:defRPr sz="2494"/>
            </a:lvl3pPr>
            <a:lvl4pPr marL="2138270" indent="0">
              <a:buNone/>
              <a:defRPr sz="2183"/>
            </a:lvl4pPr>
            <a:lvl5pPr marL="2851028" indent="0">
              <a:buNone/>
              <a:defRPr sz="2183"/>
            </a:lvl5pPr>
            <a:lvl6pPr marL="3563785" indent="0">
              <a:buNone/>
              <a:defRPr sz="2183"/>
            </a:lvl6pPr>
            <a:lvl7pPr marL="4276542" indent="0">
              <a:buNone/>
              <a:defRPr sz="2183"/>
            </a:lvl7pPr>
            <a:lvl8pPr marL="4989299" indent="0">
              <a:buNone/>
              <a:defRPr sz="2183"/>
            </a:lvl8pPr>
            <a:lvl9pPr marL="5702056" indent="0">
              <a:buNone/>
              <a:defRPr sz="218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F0E49D-135D-486C-8F9C-0148FD8721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339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985" y="1972546"/>
            <a:ext cx="6961201" cy="6580909"/>
          </a:xfrm>
        </p:spPr>
        <p:txBody>
          <a:bodyPr/>
          <a:lstStyle>
            <a:lvl1pPr>
              <a:defRPr sz="4365"/>
            </a:lvl1pPr>
            <a:lvl2pPr>
              <a:defRPr sz="3742"/>
            </a:lvl2pPr>
            <a:lvl3pPr>
              <a:defRPr sz="3118"/>
            </a:lvl3pPr>
            <a:lvl4pPr>
              <a:defRPr sz="2806"/>
            </a:lvl4pPr>
            <a:lvl5pPr>
              <a:defRPr sz="2806"/>
            </a:lvl5pPr>
            <a:lvl6pPr>
              <a:defRPr sz="2806"/>
            </a:lvl6pPr>
            <a:lvl7pPr>
              <a:defRPr sz="2806"/>
            </a:lvl7pPr>
            <a:lvl8pPr>
              <a:defRPr sz="2806"/>
            </a:lvl8pPr>
            <a:lvl9pPr>
              <a:defRPr sz="28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91175" y="1972546"/>
            <a:ext cx="6961201" cy="6580909"/>
          </a:xfrm>
        </p:spPr>
        <p:txBody>
          <a:bodyPr/>
          <a:lstStyle>
            <a:lvl1pPr>
              <a:defRPr sz="4365"/>
            </a:lvl1pPr>
            <a:lvl2pPr>
              <a:defRPr sz="3742"/>
            </a:lvl2pPr>
            <a:lvl3pPr>
              <a:defRPr sz="3118"/>
            </a:lvl3pPr>
            <a:lvl4pPr>
              <a:defRPr sz="2806"/>
            </a:lvl4pPr>
            <a:lvl5pPr>
              <a:defRPr sz="2806"/>
            </a:lvl5pPr>
            <a:lvl6pPr>
              <a:defRPr sz="2806"/>
            </a:lvl6pPr>
            <a:lvl7pPr>
              <a:defRPr sz="2806"/>
            </a:lvl7pPr>
            <a:lvl8pPr>
              <a:defRPr sz="2806"/>
            </a:lvl8pPr>
            <a:lvl9pPr>
              <a:defRPr sz="28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FCE365-A704-4B4D-84E9-3243BC3B08F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03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969" y="428168"/>
            <a:ext cx="13607415" cy="178196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967" y="2393290"/>
            <a:ext cx="6680340" cy="997407"/>
          </a:xfrm>
        </p:spPr>
        <p:txBody>
          <a:bodyPr anchor="b"/>
          <a:lstStyle>
            <a:lvl1pPr marL="0" indent="0">
              <a:buNone/>
              <a:defRPr sz="3118" b="1"/>
            </a:lvl1pPr>
            <a:lvl2pPr marL="712757" indent="0">
              <a:buNone/>
              <a:defRPr sz="3118" b="1"/>
            </a:lvl2pPr>
            <a:lvl3pPr marL="1425515" indent="0">
              <a:buNone/>
              <a:defRPr sz="2806" b="1"/>
            </a:lvl3pPr>
            <a:lvl4pPr marL="2138270" indent="0">
              <a:buNone/>
              <a:defRPr sz="2494" b="1"/>
            </a:lvl4pPr>
            <a:lvl5pPr marL="2851028" indent="0">
              <a:buNone/>
              <a:defRPr sz="2494" b="1"/>
            </a:lvl5pPr>
            <a:lvl6pPr marL="3563785" indent="0">
              <a:buNone/>
              <a:defRPr sz="2494" b="1"/>
            </a:lvl6pPr>
            <a:lvl7pPr marL="4276542" indent="0">
              <a:buNone/>
              <a:defRPr sz="2494" b="1"/>
            </a:lvl7pPr>
            <a:lvl8pPr marL="4989299" indent="0">
              <a:buNone/>
              <a:defRPr sz="2494" b="1"/>
            </a:lvl8pPr>
            <a:lvl9pPr marL="5702056" indent="0">
              <a:buNone/>
              <a:defRPr sz="249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967" y="3390692"/>
            <a:ext cx="6680340" cy="6160168"/>
          </a:xfrm>
        </p:spPr>
        <p:txBody>
          <a:bodyPr/>
          <a:lstStyle>
            <a:lvl1pPr>
              <a:defRPr sz="3742"/>
            </a:lvl1pPr>
            <a:lvl2pPr>
              <a:defRPr sz="3118"/>
            </a:lvl2pPr>
            <a:lvl3pPr>
              <a:defRPr sz="2806"/>
            </a:lvl3pPr>
            <a:lvl4pPr>
              <a:defRPr sz="2494"/>
            </a:lvl4pPr>
            <a:lvl5pPr>
              <a:defRPr sz="2494"/>
            </a:lvl5pPr>
            <a:lvl6pPr>
              <a:defRPr sz="2494"/>
            </a:lvl6pPr>
            <a:lvl7pPr>
              <a:defRPr sz="2494"/>
            </a:lvl7pPr>
            <a:lvl8pPr>
              <a:defRPr sz="2494"/>
            </a:lvl8pPr>
            <a:lvl9pPr>
              <a:defRPr sz="249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80424" y="2393290"/>
            <a:ext cx="6682963" cy="997407"/>
          </a:xfrm>
        </p:spPr>
        <p:txBody>
          <a:bodyPr anchor="b"/>
          <a:lstStyle>
            <a:lvl1pPr marL="0" indent="0">
              <a:buNone/>
              <a:defRPr sz="3118" b="1"/>
            </a:lvl1pPr>
            <a:lvl2pPr marL="712757" indent="0">
              <a:buNone/>
              <a:defRPr sz="3118" b="1"/>
            </a:lvl2pPr>
            <a:lvl3pPr marL="1425515" indent="0">
              <a:buNone/>
              <a:defRPr sz="2806" b="1"/>
            </a:lvl3pPr>
            <a:lvl4pPr marL="2138270" indent="0">
              <a:buNone/>
              <a:defRPr sz="2494" b="1"/>
            </a:lvl4pPr>
            <a:lvl5pPr marL="2851028" indent="0">
              <a:buNone/>
              <a:defRPr sz="2494" b="1"/>
            </a:lvl5pPr>
            <a:lvl6pPr marL="3563785" indent="0">
              <a:buNone/>
              <a:defRPr sz="2494" b="1"/>
            </a:lvl6pPr>
            <a:lvl7pPr marL="4276542" indent="0">
              <a:buNone/>
              <a:defRPr sz="2494" b="1"/>
            </a:lvl7pPr>
            <a:lvl8pPr marL="4989299" indent="0">
              <a:buNone/>
              <a:defRPr sz="2494" b="1"/>
            </a:lvl8pPr>
            <a:lvl9pPr marL="5702056" indent="0">
              <a:buNone/>
              <a:defRPr sz="249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80424" y="3390692"/>
            <a:ext cx="6682963" cy="6160168"/>
          </a:xfrm>
        </p:spPr>
        <p:txBody>
          <a:bodyPr/>
          <a:lstStyle>
            <a:lvl1pPr>
              <a:defRPr sz="3742"/>
            </a:lvl1pPr>
            <a:lvl2pPr>
              <a:defRPr sz="3118"/>
            </a:lvl2pPr>
            <a:lvl3pPr>
              <a:defRPr sz="2806"/>
            </a:lvl3pPr>
            <a:lvl4pPr>
              <a:defRPr sz="2494"/>
            </a:lvl4pPr>
            <a:lvl5pPr>
              <a:defRPr sz="2494"/>
            </a:lvl5pPr>
            <a:lvl6pPr>
              <a:defRPr sz="2494"/>
            </a:lvl6pPr>
            <a:lvl7pPr>
              <a:defRPr sz="2494"/>
            </a:lvl7pPr>
            <a:lvl8pPr>
              <a:defRPr sz="2494"/>
            </a:lvl8pPr>
            <a:lvl9pPr>
              <a:defRPr sz="249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BCC3A4-9E71-4F76-A6EE-1A72FC58D4D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923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9D6EC5-72EB-49C3-AB19-B5372C5BC4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2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4A3B79-FF18-4D8A-A01E-57F252C8A0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049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971" y="425693"/>
            <a:ext cx="4974162" cy="1811668"/>
          </a:xfrm>
        </p:spPr>
        <p:txBody>
          <a:bodyPr anchor="b"/>
          <a:lstStyle>
            <a:lvl1pPr algn="l">
              <a:defRPr sz="311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1247" y="425693"/>
            <a:ext cx="8452137" cy="9125166"/>
          </a:xfrm>
        </p:spPr>
        <p:txBody>
          <a:bodyPr/>
          <a:lstStyle>
            <a:lvl1pPr>
              <a:defRPr sz="4989"/>
            </a:lvl1pPr>
            <a:lvl2pPr>
              <a:defRPr sz="4365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971" y="2237362"/>
            <a:ext cx="4974162" cy="7313498"/>
          </a:xfrm>
        </p:spPr>
        <p:txBody>
          <a:bodyPr/>
          <a:lstStyle>
            <a:lvl1pPr marL="0" indent="0">
              <a:buNone/>
              <a:defRPr sz="2183"/>
            </a:lvl1pPr>
            <a:lvl2pPr marL="712757" indent="0">
              <a:buNone/>
              <a:defRPr sz="1871"/>
            </a:lvl2pPr>
            <a:lvl3pPr marL="1425515" indent="0">
              <a:buNone/>
              <a:defRPr sz="1559"/>
            </a:lvl3pPr>
            <a:lvl4pPr marL="2138270" indent="0">
              <a:buNone/>
              <a:defRPr sz="1403"/>
            </a:lvl4pPr>
            <a:lvl5pPr marL="2851028" indent="0">
              <a:buNone/>
              <a:defRPr sz="1403"/>
            </a:lvl5pPr>
            <a:lvl6pPr marL="3563785" indent="0">
              <a:buNone/>
              <a:defRPr sz="1403"/>
            </a:lvl6pPr>
            <a:lvl7pPr marL="4276542" indent="0">
              <a:buNone/>
              <a:defRPr sz="1403"/>
            </a:lvl7pPr>
            <a:lvl8pPr marL="4989299" indent="0">
              <a:buNone/>
              <a:defRPr sz="1403"/>
            </a:lvl8pPr>
            <a:lvl9pPr marL="5702056" indent="0">
              <a:buNone/>
              <a:defRPr sz="140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1FDF19-3BB1-40D5-91CA-C3112DD23B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23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3498" y="7484274"/>
            <a:ext cx="9071610" cy="883560"/>
          </a:xfrm>
        </p:spPr>
        <p:txBody>
          <a:bodyPr anchor="b"/>
          <a:lstStyle>
            <a:lvl1pPr algn="l">
              <a:defRPr sz="311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63498" y="955333"/>
            <a:ext cx="9071610" cy="6415088"/>
          </a:xfrm>
        </p:spPr>
        <p:txBody>
          <a:bodyPr/>
          <a:lstStyle>
            <a:lvl1pPr marL="0" indent="0">
              <a:buNone/>
              <a:defRPr sz="4989"/>
            </a:lvl1pPr>
            <a:lvl2pPr marL="712757" indent="0">
              <a:buNone/>
              <a:defRPr sz="4365"/>
            </a:lvl2pPr>
            <a:lvl3pPr marL="1425515" indent="0">
              <a:buNone/>
              <a:defRPr sz="3742"/>
            </a:lvl3pPr>
            <a:lvl4pPr marL="2138270" indent="0">
              <a:buNone/>
              <a:defRPr sz="3118"/>
            </a:lvl4pPr>
            <a:lvl5pPr marL="2851028" indent="0">
              <a:buNone/>
              <a:defRPr sz="3118"/>
            </a:lvl5pPr>
            <a:lvl6pPr marL="3563785" indent="0">
              <a:buNone/>
              <a:defRPr sz="3118"/>
            </a:lvl6pPr>
            <a:lvl7pPr marL="4276542" indent="0">
              <a:buNone/>
              <a:defRPr sz="3118"/>
            </a:lvl7pPr>
            <a:lvl8pPr marL="4989299" indent="0">
              <a:buNone/>
              <a:defRPr sz="3118"/>
            </a:lvl8pPr>
            <a:lvl9pPr marL="5702056" indent="0">
              <a:buNone/>
              <a:defRPr sz="311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3498" y="8367834"/>
            <a:ext cx="9071610" cy="1254802"/>
          </a:xfrm>
        </p:spPr>
        <p:txBody>
          <a:bodyPr/>
          <a:lstStyle>
            <a:lvl1pPr marL="0" indent="0">
              <a:buNone/>
              <a:defRPr sz="2183"/>
            </a:lvl1pPr>
            <a:lvl2pPr marL="712757" indent="0">
              <a:buNone/>
              <a:defRPr sz="1871"/>
            </a:lvl2pPr>
            <a:lvl3pPr marL="1425515" indent="0">
              <a:buNone/>
              <a:defRPr sz="1559"/>
            </a:lvl3pPr>
            <a:lvl4pPr marL="2138270" indent="0">
              <a:buNone/>
              <a:defRPr sz="1403"/>
            </a:lvl4pPr>
            <a:lvl5pPr marL="2851028" indent="0">
              <a:buNone/>
              <a:defRPr sz="1403"/>
            </a:lvl5pPr>
            <a:lvl6pPr marL="3563785" indent="0">
              <a:buNone/>
              <a:defRPr sz="1403"/>
            </a:lvl6pPr>
            <a:lvl7pPr marL="4276542" indent="0">
              <a:buNone/>
              <a:defRPr sz="1403"/>
            </a:lvl7pPr>
            <a:lvl8pPr marL="4989299" indent="0">
              <a:buNone/>
              <a:defRPr sz="1403"/>
            </a:lvl8pPr>
            <a:lvl9pPr marL="5702056" indent="0">
              <a:buNone/>
              <a:defRPr sz="140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03E348-32E8-4D78-94D8-CB154A1312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461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7984" y="475193"/>
            <a:ext cx="13859404" cy="95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7985" y="1972546"/>
            <a:ext cx="14174391" cy="6580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5968" y="9736481"/>
            <a:ext cx="3527848" cy="742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2183"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1pPr>
          </a:lstStyle>
          <a:p>
            <a:endParaRPr lang="en-US"/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65778" y="9736481"/>
            <a:ext cx="4787794" cy="742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183"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1pPr>
          </a:lstStyle>
          <a:p>
            <a:endParaRPr lang="en-US"/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835534" y="9736481"/>
            <a:ext cx="3527848" cy="742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2183"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1pPr>
          </a:lstStyle>
          <a:p>
            <a:fld id="{5A8A9B1F-929E-4E54-86EB-CE6E56FE96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365" b="1">
          <a:solidFill>
            <a:schemeClr val="tx2"/>
          </a:solidFill>
          <a:latin typeface="Meiryo UI" pitchFamily="34" charset="-128"/>
          <a:ea typeface="Meiryo UI" pitchFamily="34" charset="-128"/>
          <a:cs typeface="Meiryo UI" pitchFamily="34" charset="-128"/>
        </a:defRPr>
      </a:lvl1pPr>
      <a:lvl2pPr algn="l" rtl="0" fontAlgn="base">
        <a:spcBef>
          <a:spcPct val="0"/>
        </a:spcBef>
        <a:spcAft>
          <a:spcPct val="0"/>
        </a:spcAft>
        <a:defRPr sz="4365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365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365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365" b="1">
          <a:solidFill>
            <a:schemeClr val="tx2"/>
          </a:solidFill>
          <a:latin typeface="Arial" charset="0"/>
        </a:defRPr>
      </a:lvl5pPr>
      <a:lvl6pPr marL="712757" algn="l" rtl="0" fontAlgn="base">
        <a:spcBef>
          <a:spcPct val="0"/>
        </a:spcBef>
        <a:spcAft>
          <a:spcPct val="0"/>
        </a:spcAft>
        <a:defRPr sz="4365" b="1">
          <a:solidFill>
            <a:schemeClr val="tx2"/>
          </a:solidFill>
          <a:latin typeface="Arial" charset="0"/>
        </a:defRPr>
      </a:lvl6pPr>
      <a:lvl7pPr marL="1425515" algn="l" rtl="0" fontAlgn="base">
        <a:spcBef>
          <a:spcPct val="0"/>
        </a:spcBef>
        <a:spcAft>
          <a:spcPct val="0"/>
        </a:spcAft>
        <a:defRPr sz="4365" b="1">
          <a:solidFill>
            <a:schemeClr val="tx2"/>
          </a:solidFill>
          <a:latin typeface="Arial" charset="0"/>
        </a:defRPr>
      </a:lvl7pPr>
      <a:lvl8pPr marL="2138270" algn="l" rtl="0" fontAlgn="base">
        <a:spcBef>
          <a:spcPct val="0"/>
        </a:spcBef>
        <a:spcAft>
          <a:spcPct val="0"/>
        </a:spcAft>
        <a:defRPr sz="4365" b="1">
          <a:solidFill>
            <a:schemeClr val="tx2"/>
          </a:solidFill>
          <a:latin typeface="Arial" charset="0"/>
        </a:defRPr>
      </a:lvl8pPr>
      <a:lvl9pPr marL="2851028" algn="l" rtl="0" fontAlgn="base">
        <a:spcBef>
          <a:spcPct val="0"/>
        </a:spcBef>
        <a:spcAft>
          <a:spcPct val="0"/>
        </a:spcAft>
        <a:defRPr sz="4365" b="1">
          <a:solidFill>
            <a:schemeClr val="tx2"/>
          </a:solidFill>
          <a:latin typeface="Arial" charset="0"/>
        </a:defRPr>
      </a:lvl9pPr>
    </p:titleStyle>
    <p:bodyStyle>
      <a:lvl1pPr marL="534568" indent="-534568" algn="l" rtl="0" fontAlgn="base">
        <a:spcBef>
          <a:spcPct val="20000"/>
        </a:spcBef>
        <a:spcAft>
          <a:spcPct val="0"/>
        </a:spcAft>
        <a:buChar char="•"/>
        <a:defRPr sz="4365">
          <a:solidFill>
            <a:schemeClr val="tx1"/>
          </a:solidFill>
          <a:latin typeface="Meiryo UI" pitchFamily="34" charset="-128"/>
          <a:ea typeface="Meiryo UI" pitchFamily="34" charset="-128"/>
          <a:cs typeface="Meiryo UI" pitchFamily="34" charset="-128"/>
        </a:defRPr>
      </a:lvl1pPr>
      <a:lvl2pPr marL="1158230" indent="-445473" algn="l" rtl="0" fontAlgn="base">
        <a:spcBef>
          <a:spcPct val="20000"/>
        </a:spcBef>
        <a:spcAft>
          <a:spcPct val="0"/>
        </a:spcAft>
        <a:buChar char="–"/>
        <a:defRPr sz="4365">
          <a:solidFill>
            <a:schemeClr val="tx1"/>
          </a:solidFill>
          <a:latin typeface="Meiryo UI" pitchFamily="34" charset="-128"/>
          <a:ea typeface="Meiryo UI" pitchFamily="34" charset="-128"/>
          <a:cs typeface="Meiryo UI" pitchFamily="34" charset="-128"/>
        </a:defRPr>
      </a:lvl2pPr>
      <a:lvl3pPr marL="1781893" indent="-356378" algn="l" rtl="0" fontAlgn="base">
        <a:spcBef>
          <a:spcPct val="20000"/>
        </a:spcBef>
        <a:spcAft>
          <a:spcPct val="0"/>
        </a:spcAft>
        <a:buChar char="•"/>
        <a:defRPr sz="3742">
          <a:solidFill>
            <a:schemeClr val="tx1"/>
          </a:solidFill>
          <a:latin typeface="Meiryo UI" pitchFamily="34" charset="-128"/>
          <a:ea typeface="Meiryo UI" pitchFamily="34" charset="-128"/>
          <a:cs typeface="Meiryo UI" pitchFamily="34" charset="-128"/>
        </a:defRPr>
      </a:lvl3pPr>
      <a:lvl4pPr marL="2494650" indent="-356378" algn="l" rtl="0" fontAlgn="base">
        <a:spcBef>
          <a:spcPct val="20000"/>
        </a:spcBef>
        <a:spcAft>
          <a:spcPct val="0"/>
        </a:spcAft>
        <a:buChar char="–"/>
        <a:defRPr sz="3118">
          <a:solidFill>
            <a:schemeClr val="tx1"/>
          </a:solidFill>
          <a:latin typeface="Meiryo UI" pitchFamily="34" charset="-128"/>
          <a:ea typeface="Meiryo UI" pitchFamily="34" charset="-128"/>
          <a:cs typeface="Meiryo UI" pitchFamily="34" charset="-128"/>
        </a:defRPr>
      </a:lvl4pPr>
      <a:lvl5pPr marL="3207407" indent="-356378" algn="l" rtl="0" fontAlgn="base">
        <a:spcBef>
          <a:spcPct val="20000"/>
        </a:spcBef>
        <a:spcAft>
          <a:spcPct val="0"/>
        </a:spcAft>
        <a:buChar char="»"/>
        <a:defRPr sz="3118">
          <a:solidFill>
            <a:schemeClr val="tx1"/>
          </a:solidFill>
          <a:latin typeface="Meiryo UI" pitchFamily="34" charset="-128"/>
          <a:ea typeface="Meiryo UI" pitchFamily="34" charset="-128"/>
          <a:cs typeface="Meiryo UI" pitchFamily="34" charset="-128"/>
        </a:defRPr>
      </a:lvl5pPr>
      <a:lvl6pPr marL="3920163" indent="-356378" algn="l" rtl="0" fontAlgn="base">
        <a:spcBef>
          <a:spcPct val="20000"/>
        </a:spcBef>
        <a:spcAft>
          <a:spcPct val="0"/>
        </a:spcAft>
        <a:buChar char="»"/>
        <a:defRPr sz="3118">
          <a:solidFill>
            <a:schemeClr val="tx1"/>
          </a:solidFill>
          <a:latin typeface="+mn-lt"/>
        </a:defRPr>
      </a:lvl6pPr>
      <a:lvl7pPr marL="4632920" indent="-356378" algn="l" rtl="0" fontAlgn="base">
        <a:spcBef>
          <a:spcPct val="20000"/>
        </a:spcBef>
        <a:spcAft>
          <a:spcPct val="0"/>
        </a:spcAft>
        <a:buChar char="»"/>
        <a:defRPr sz="3118">
          <a:solidFill>
            <a:schemeClr val="tx1"/>
          </a:solidFill>
          <a:latin typeface="+mn-lt"/>
        </a:defRPr>
      </a:lvl7pPr>
      <a:lvl8pPr marL="5345678" indent="-356378" algn="l" rtl="0" fontAlgn="base">
        <a:spcBef>
          <a:spcPct val="20000"/>
        </a:spcBef>
        <a:spcAft>
          <a:spcPct val="0"/>
        </a:spcAft>
        <a:buChar char="»"/>
        <a:defRPr sz="3118">
          <a:solidFill>
            <a:schemeClr val="tx1"/>
          </a:solidFill>
          <a:latin typeface="+mn-lt"/>
        </a:defRPr>
      </a:lvl8pPr>
      <a:lvl9pPr marL="6058435" indent="-356378" algn="l" rtl="0" fontAlgn="base">
        <a:spcBef>
          <a:spcPct val="20000"/>
        </a:spcBef>
        <a:spcAft>
          <a:spcPct val="0"/>
        </a:spcAft>
        <a:buChar char="»"/>
        <a:defRPr sz="3118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42551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57" algn="l" defTabSz="142551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15" algn="l" defTabSz="142551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270" algn="l" defTabSz="142551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28" algn="l" defTabSz="142551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785" algn="l" defTabSz="142551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542" algn="l" defTabSz="142551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299" algn="l" defTabSz="142551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056" algn="l" defTabSz="142551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7984" y="475193"/>
            <a:ext cx="13859404" cy="95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7985" y="2019566"/>
            <a:ext cx="14174391" cy="6580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5968" y="9736481"/>
            <a:ext cx="3527848" cy="742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2183"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1pPr>
          </a:lstStyle>
          <a:p>
            <a:endParaRPr lang="en-US"/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65778" y="9736481"/>
            <a:ext cx="4787794" cy="742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183"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1pPr>
          </a:lstStyle>
          <a:p>
            <a:endParaRPr lang="en-US"/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835534" y="9736481"/>
            <a:ext cx="3527848" cy="742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2183"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1pPr>
          </a:lstStyle>
          <a:p>
            <a:fld id="{5AC31B9C-0157-4020-B3BF-A9055E32FA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365" b="1">
          <a:solidFill>
            <a:srgbClr val="292929"/>
          </a:solidFill>
          <a:latin typeface="Meiryo UI" pitchFamily="34" charset="-128"/>
          <a:ea typeface="Meiryo UI" pitchFamily="34" charset="-128"/>
          <a:cs typeface="Meiryo UI" pitchFamily="34" charset="-128"/>
        </a:defRPr>
      </a:lvl1pPr>
      <a:lvl2pPr algn="l" rtl="0" fontAlgn="base">
        <a:spcBef>
          <a:spcPct val="0"/>
        </a:spcBef>
        <a:spcAft>
          <a:spcPct val="0"/>
        </a:spcAft>
        <a:defRPr sz="4365" b="1">
          <a:solidFill>
            <a:srgbClr val="292929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365" b="1">
          <a:solidFill>
            <a:srgbClr val="292929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365" b="1">
          <a:solidFill>
            <a:srgbClr val="292929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365" b="1">
          <a:solidFill>
            <a:srgbClr val="292929"/>
          </a:solidFill>
          <a:latin typeface="Arial" charset="0"/>
        </a:defRPr>
      </a:lvl5pPr>
      <a:lvl6pPr marL="712757" algn="l" rtl="0" fontAlgn="base">
        <a:spcBef>
          <a:spcPct val="0"/>
        </a:spcBef>
        <a:spcAft>
          <a:spcPct val="0"/>
        </a:spcAft>
        <a:defRPr sz="4365" b="1">
          <a:solidFill>
            <a:srgbClr val="292929"/>
          </a:solidFill>
          <a:latin typeface="Arial" charset="0"/>
        </a:defRPr>
      </a:lvl6pPr>
      <a:lvl7pPr marL="1425515" algn="l" rtl="0" fontAlgn="base">
        <a:spcBef>
          <a:spcPct val="0"/>
        </a:spcBef>
        <a:spcAft>
          <a:spcPct val="0"/>
        </a:spcAft>
        <a:defRPr sz="4365" b="1">
          <a:solidFill>
            <a:srgbClr val="292929"/>
          </a:solidFill>
          <a:latin typeface="Arial" charset="0"/>
        </a:defRPr>
      </a:lvl7pPr>
      <a:lvl8pPr marL="2138270" algn="l" rtl="0" fontAlgn="base">
        <a:spcBef>
          <a:spcPct val="0"/>
        </a:spcBef>
        <a:spcAft>
          <a:spcPct val="0"/>
        </a:spcAft>
        <a:defRPr sz="4365" b="1">
          <a:solidFill>
            <a:srgbClr val="292929"/>
          </a:solidFill>
          <a:latin typeface="Arial" charset="0"/>
        </a:defRPr>
      </a:lvl8pPr>
      <a:lvl9pPr marL="2851028" algn="l" rtl="0" fontAlgn="base">
        <a:spcBef>
          <a:spcPct val="0"/>
        </a:spcBef>
        <a:spcAft>
          <a:spcPct val="0"/>
        </a:spcAft>
        <a:defRPr sz="4365" b="1">
          <a:solidFill>
            <a:srgbClr val="292929"/>
          </a:solidFill>
          <a:latin typeface="Arial" charset="0"/>
        </a:defRPr>
      </a:lvl9pPr>
    </p:titleStyle>
    <p:bodyStyle>
      <a:lvl1pPr marL="534568" indent="-534568" algn="l" rtl="0" fontAlgn="base">
        <a:spcBef>
          <a:spcPct val="20000"/>
        </a:spcBef>
        <a:spcAft>
          <a:spcPct val="0"/>
        </a:spcAft>
        <a:buChar char="•"/>
        <a:defRPr sz="4365">
          <a:solidFill>
            <a:srgbClr val="292929"/>
          </a:solidFill>
          <a:latin typeface="Meiryo UI" pitchFamily="34" charset="-128"/>
          <a:ea typeface="Meiryo UI" pitchFamily="34" charset="-128"/>
          <a:cs typeface="Meiryo UI" pitchFamily="34" charset="-128"/>
        </a:defRPr>
      </a:lvl1pPr>
      <a:lvl2pPr marL="1158230" indent="-445473" algn="l" rtl="0" fontAlgn="base">
        <a:spcBef>
          <a:spcPct val="20000"/>
        </a:spcBef>
        <a:spcAft>
          <a:spcPct val="0"/>
        </a:spcAft>
        <a:buChar char="–"/>
        <a:defRPr sz="4365">
          <a:solidFill>
            <a:srgbClr val="292929"/>
          </a:solidFill>
          <a:latin typeface="Meiryo UI" pitchFamily="34" charset="-128"/>
          <a:ea typeface="Meiryo UI" pitchFamily="34" charset="-128"/>
          <a:cs typeface="Meiryo UI" pitchFamily="34" charset="-128"/>
        </a:defRPr>
      </a:lvl2pPr>
      <a:lvl3pPr marL="1781893" indent="-356378" algn="l" rtl="0" fontAlgn="base">
        <a:spcBef>
          <a:spcPct val="20000"/>
        </a:spcBef>
        <a:spcAft>
          <a:spcPct val="0"/>
        </a:spcAft>
        <a:buChar char="•"/>
        <a:defRPr sz="3742">
          <a:solidFill>
            <a:srgbClr val="292929"/>
          </a:solidFill>
          <a:latin typeface="Meiryo UI" pitchFamily="34" charset="-128"/>
          <a:ea typeface="Meiryo UI" pitchFamily="34" charset="-128"/>
          <a:cs typeface="Meiryo UI" pitchFamily="34" charset="-128"/>
        </a:defRPr>
      </a:lvl3pPr>
      <a:lvl4pPr marL="2494650" indent="-356378" algn="l" rtl="0" fontAlgn="base">
        <a:spcBef>
          <a:spcPct val="20000"/>
        </a:spcBef>
        <a:spcAft>
          <a:spcPct val="0"/>
        </a:spcAft>
        <a:buChar char="–"/>
        <a:defRPr sz="3118">
          <a:solidFill>
            <a:srgbClr val="292929"/>
          </a:solidFill>
          <a:latin typeface="Meiryo UI" pitchFamily="34" charset="-128"/>
          <a:ea typeface="Meiryo UI" pitchFamily="34" charset="-128"/>
          <a:cs typeface="Meiryo UI" pitchFamily="34" charset="-128"/>
        </a:defRPr>
      </a:lvl4pPr>
      <a:lvl5pPr marL="3207407" indent="-356378" algn="l" rtl="0" fontAlgn="base">
        <a:spcBef>
          <a:spcPct val="20000"/>
        </a:spcBef>
        <a:spcAft>
          <a:spcPct val="0"/>
        </a:spcAft>
        <a:buChar char="»"/>
        <a:defRPr sz="3118">
          <a:solidFill>
            <a:srgbClr val="292929"/>
          </a:solidFill>
          <a:latin typeface="Meiryo UI" pitchFamily="34" charset="-128"/>
          <a:ea typeface="Meiryo UI" pitchFamily="34" charset="-128"/>
          <a:cs typeface="Meiryo UI" pitchFamily="34" charset="-128"/>
        </a:defRPr>
      </a:lvl5pPr>
      <a:lvl6pPr marL="3920163" indent="-356378" algn="l" rtl="0" fontAlgn="base">
        <a:spcBef>
          <a:spcPct val="20000"/>
        </a:spcBef>
        <a:spcAft>
          <a:spcPct val="0"/>
        </a:spcAft>
        <a:buChar char="»"/>
        <a:defRPr sz="3118">
          <a:solidFill>
            <a:srgbClr val="292929"/>
          </a:solidFill>
          <a:latin typeface="+mn-lt"/>
        </a:defRPr>
      </a:lvl6pPr>
      <a:lvl7pPr marL="4632920" indent="-356378" algn="l" rtl="0" fontAlgn="base">
        <a:spcBef>
          <a:spcPct val="20000"/>
        </a:spcBef>
        <a:spcAft>
          <a:spcPct val="0"/>
        </a:spcAft>
        <a:buChar char="»"/>
        <a:defRPr sz="3118">
          <a:solidFill>
            <a:srgbClr val="292929"/>
          </a:solidFill>
          <a:latin typeface="+mn-lt"/>
        </a:defRPr>
      </a:lvl7pPr>
      <a:lvl8pPr marL="5345678" indent="-356378" algn="l" rtl="0" fontAlgn="base">
        <a:spcBef>
          <a:spcPct val="20000"/>
        </a:spcBef>
        <a:spcAft>
          <a:spcPct val="0"/>
        </a:spcAft>
        <a:buChar char="»"/>
        <a:defRPr sz="3118">
          <a:solidFill>
            <a:srgbClr val="292929"/>
          </a:solidFill>
          <a:latin typeface="+mn-lt"/>
        </a:defRPr>
      </a:lvl8pPr>
      <a:lvl9pPr marL="6058435" indent="-356378" algn="l" rtl="0" fontAlgn="base">
        <a:spcBef>
          <a:spcPct val="20000"/>
        </a:spcBef>
        <a:spcAft>
          <a:spcPct val="0"/>
        </a:spcAft>
        <a:buChar char="»"/>
        <a:defRPr sz="3118">
          <a:solidFill>
            <a:srgbClr val="292929"/>
          </a:solidFill>
          <a:latin typeface="+mn-lt"/>
        </a:defRPr>
      </a:lvl9pPr>
    </p:bodyStyle>
    <p:otherStyle>
      <a:defPPr>
        <a:defRPr lang="en-US"/>
      </a:defPPr>
      <a:lvl1pPr marL="0" algn="l" defTabSz="142551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57" algn="l" defTabSz="142551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15" algn="l" defTabSz="142551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270" algn="l" defTabSz="142551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28" algn="l" defTabSz="142551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785" algn="l" defTabSz="142551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542" algn="l" defTabSz="142551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299" algn="l" defTabSz="142551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056" algn="l" defTabSz="142551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23596A3D-3D61-4939-BF89-31C94034B3A0}"/>
              </a:ext>
            </a:extLst>
          </p:cNvPr>
          <p:cNvGrpSpPr/>
          <p:nvPr/>
        </p:nvGrpSpPr>
        <p:grpSpPr>
          <a:xfrm>
            <a:off x="365049" y="2969642"/>
            <a:ext cx="7554665" cy="5688632"/>
            <a:chOff x="125860" y="3144416"/>
            <a:chExt cx="5328592" cy="4342011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07046BC0-6FE4-4C92-99FB-987A763D33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112" y="3597995"/>
              <a:ext cx="4896075" cy="3024335"/>
            </a:xfrm>
            <a:prstGeom prst="rect">
              <a:avLst/>
            </a:prstGeom>
          </p:spPr>
        </p:pic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C1693861-DE14-47F8-B2E0-D361F00B3685}"/>
                </a:ext>
              </a:extLst>
            </p:cNvPr>
            <p:cNvSpPr/>
            <p:nvPr/>
          </p:nvSpPr>
          <p:spPr bwMode="auto">
            <a:xfrm>
              <a:off x="136104" y="3165947"/>
              <a:ext cx="5318348" cy="4320480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378"/>
              <a:endParaRPr lang="ja-JP" altLang="en-US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CD26C75D-3F06-4C3C-A317-902AA402CDF7}"/>
                </a:ext>
              </a:extLst>
            </p:cNvPr>
            <p:cNvSpPr/>
            <p:nvPr/>
          </p:nvSpPr>
          <p:spPr bwMode="auto">
            <a:xfrm>
              <a:off x="125860" y="3144416"/>
              <a:ext cx="5328592" cy="399629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378"/>
              <a:r>
                <a:rPr lang="ja-JP" altLang="en-US" dirty="0">
                  <a:solidFill>
                    <a:schemeClr val="tx1"/>
                  </a:solidFill>
                  <a:latin typeface="Arial" charset="0"/>
                </a:rPr>
                <a:t>要求分析</a:t>
              </a:r>
            </a:p>
          </p:txBody>
        </p: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59E591C2-C00D-48E3-ABC6-CFCF840C0BB8}"/>
                </a:ext>
              </a:extLst>
            </p:cNvPr>
            <p:cNvCxnSpPr>
              <a:cxnSpLocks/>
              <a:stCxn id="5" idx="0"/>
            </p:cNvCxnSpPr>
            <p:nvPr/>
          </p:nvCxnSpPr>
          <p:spPr bwMode="auto">
            <a:xfrm>
              <a:off x="2656150" y="3597995"/>
              <a:ext cx="20511" cy="3816424"/>
            </a:xfrm>
            <a:prstGeom prst="line">
              <a:avLst/>
            </a:prstGeom>
            <a:ln w="12700">
              <a:solidFill>
                <a:schemeClr val="accent2">
                  <a:lumMod val="20000"/>
                  <a:lumOff val="80000"/>
                </a:schemeClr>
              </a:solidFill>
              <a:prstDash val="dash"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11FED210-3E54-4989-B8F1-66BC67898A4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80168" y="3597995"/>
              <a:ext cx="0" cy="3744415"/>
            </a:xfrm>
            <a:prstGeom prst="line">
              <a:avLst/>
            </a:prstGeom>
            <a:ln w="12700">
              <a:solidFill>
                <a:schemeClr val="accent2">
                  <a:lumMod val="20000"/>
                  <a:lumOff val="80000"/>
                </a:schemeClr>
              </a:solidFill>
              <a:prstDash val="dash"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58746A49-3050-4518-A47D-F346298CE0A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576264" y="3597995"/>
              <a:ext cx="0" cy="3744415"/>
            </a:xfrm>
            <a:prstGeom prst="line">
              <a:avLst/>
            </a:prstGeom>
            <a:ln w="12700">
              <a:solidFill>
                <a:schemeClr val="accent2">
                  <a:lumMod val="20000"/>
                  <a:lumOff val="80000"/>
                </a:schemeClr>
              </a:solidFill>
              <a:prstDash val="dash"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9DECE021-E8EA-4E83-B550-D55B4C9FFF48}"/>
                </a:ext>
              </a:extLst>
            </p:cNvPr>
            <p:cNvSpPr/>
            <p:nvPr/>
          </p:nvSpPr>
          <p:spPr bwMode="auto">
            <a:xfrm>
              <a:off x="1648272" y="6694339"/>
              <a:ext cx="936104" cy="432048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ja-JP" altLang="en-US" sz="1400" dirty="0">
                  <a:solidFill>
                    <a:schemeClr val="tx1"/>
                  </a:solidFill>
                  <a:latin typeface="Arial" charset="0"/>
                </a:rPr>
                <a:t>時間</a:t>
              </a: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9383FF73-90D3-42DD-BC3B-7F3FD6B34BEA}"/>
                </a:ext>
              </a:extLst>
            </p:cNvPr>
            <p:cNvSpPr/>
            <p:nvPr/>
          </p:nvSpPr>
          <p:spPr bwMode="auto">
            <a:xfrm>
              <a:off x="2748786" y="6622329"/>
              <a:ext cx="1059374" cy="720081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ja-JP" altLang="en-US" sz="1400" dirty="0">
                  <a:solidFill>
                    <a:schemeClr val="tx1"/>
                  </a:solidFill>
                  <a:latin typeface="Arial" charset="0"/>
                </a:rPr>
                <a:t>実現したい</a:t>
              </a:r>
              <a:endParaRPr lang="en-US" altLang="ja-JP" sz="1400" dirty="0">
                <a:solidFill>
                  <a:schemeClr val="tx1"/>
                </a:solidFill>
                <a:latin typeface="Arial" charset="0"/>
              </a:endParaRPr>
            </a:p>
            <a:p>
              <a:r>
                <a:rPr lang="ja-JP" altLang="en-US" sz="1400" dirty="0">
                  <a:solidFill>
                    <a:schemeClr val="tx1"/>
                  </a:solidFill>
                  <a:latin typeface="Arial" charset="0"/>
                </a:rPr>
                <a:t>こと</a:t>
              </a:r>
              <a:endParaRPr lang="en-US" altLang="ja-JP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CD9080B7-7DDA-4F8F-8486-CA62F83DBF35}"/>
                </a:ext>
              </a:extLst>
            </p:cNvPr>
            <p:cNvSpPr/>
            <p:nvPr/>
          </p:nvSpPr>
          <p:spPr bwMode="auto">
            <a:xfrm>
              <a:off x="3952410" y="6622329"/>
              <a:ext cx="1059374" cy="720081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ja-JP" altLang="en-US" sz="1400" dirty="0">
                  <a:solidFill>
                    <a:schemeClr val="tx1"/>
                  </a:solidFill>
                  <a:latin typeface="Arial" charset="0"/>
                </a:rPr>
                <a:t>必要な機能</a:t>
              </a:r>
              <a:endParaRPr lang="en-US" altLang="ja-JP" sz="1400" dirty="0">
                <a:solidFill>
                  <a:schemeClr val="tx1"/>
                </a:solidFill>
                <a:latin typeface="Arial" charset="0"/>
              </a:endParaRPr>
            </a:p>
            <a:p>
              <a:r>
                <a:rPr lang="ja-JP" altLang="en-US" sz="1400" dirty="0">
                  <a:solidFill>
                    <a:schemeClr val="tx1"/>
                  </a:solidFill>
                  <a:latin typeface="Arial" charset="0"/>
                </a:rPr>
                <a:t>と制御</a:t>
              </a:r>
              <a:endParaRPr lang="en-US" altLang="ja-JP" sz="1400" dirty="0">
                <a:solidFill>
                  <a:schemeClr val="tx1"/>
                </a:solidFill>
                <a:latin typeface="Arial" charset="0"/>
              </a:endParaRPr>
            </a:p>
          </p:txBody>
        </p:sp>
      </p:grpSp>
      <p:pic>
        <p:nvPicPr>
          <p:cNvPr id="26" name="図 25">
            <a:extLst>
              <a:ext uri="{FF2B5EF4-FFF2-40B4-BE49-F238E27FC236}">
                <a16:creationId xmlns:a16="http://schemas.microsoft.com/office/drawing/2014/main" id="{574E1E1E-B7FA-40EC-A6D2-799349572C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763" y="2858815"/>
            <a:ext cx="4680520" cy="5785500"/>
          </a:xfrm>
          <a:prstGeom prst="rect">
            <a:avLst/>
          </a:prstGeom>
        </p:spPr>
      </p:pic>
      <p:graphicFrame>
        <p:nvGraphicFramePr>
          <p:cNvPr id="51" name="表 50">
            <a:extLst>
              <a:ext uri="{FF2B5EF4-FFF2-40B4-BE49-F238E27FC236}">
                <a16:creationId xmlns:a16="http://schemas.microsoft.com/office/drawing/2014/main" id="{A9E6FE23-E3C5-42F8-AE35-6B1119310C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019162"/>
              </p:ext>
            </p:extLst>
          </p:nvPr>
        </p:nvGraphicFramePr>
        <p:xfrm>
          <a:off x="142851" y="1879529"/>
          <a:ext cx="3294082" cy="1038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4082">
                  <a:extLst>
                    <a:ext uri="{9D8B030D-6E8A-4147-A177-3AD203B41FA5}">
                      <a16:colId xmlns:a16="http://schemas.microsoft.com/office/drawing/2014/main" val="4214344039"/>
                    </a:ext>
                  </a:extLst>
                </a:gridCol>
              </a:tblGrid>
              <a:tr h="346680">
                <a:tc>
                  <a:txBody>
                    <a:bodyPr/>
                    <a:lstStyle/>
                    <a:p>
                      <a:r>
                        <a:rPr kumimoji="1" lang="ja-JP" altLang="en-US" sz="2810" dirty="0"/>
                        <a:t>チーム目標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1186"/>
                  </a:ext>
                </a:extLst>
              </a:tr>
              <a:tr h="346680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コースを完走する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162517"/>
                  </a:ext>
                </a:extLst>
              </a:tr>
            </a:tbl>
          </a:graphicData>
        </a:graphic>
      </p:graphicFrame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BE064E7-1A85-4AD9-98DB-4B7D8573EBC8}"/>
              </a:ext>
            </a:extLst>
          </p:cNvPr>
          <p:cNvSpPr txBox="1"/>
          <p:nvPr/>
        </p:nvSpPr>
        <p:spPr>
          <a:xfrm>
            <a:off x="3427803" y="2040370"/>
            <a:ext cx="9286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600" dirty="0"/>
              <a:t>私たちチームは「必ずコースを到達する」という意志の元、要求分析を行いました。</a:t>
            </a:r>
            <a:endParaRPr kumimoji="1" lang="en-US" altLang="ja-JP" sz="1600" dirty="0"/>
          </a:p>
          <a:p>
            <a:pPr algn="l"/>
            <a:r>
              <a:rPr kumimoji="1" lang="ja-JP" altLang="en-US" sz="1600" dirty="0"/>
              <a:t>暴走などでコースを逸脱したことを想定し、復帰する制御を盛り込みました。</a:t>
            </a:r>
            <a:endParaRPr kumimoji="1" lang="en-US" altLang="ja-JP" sz="1600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AF4AE8F4-ADF3-4D69-8859-88EFEC80E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 </a:t>
            </a:r>
            <a:r>
              <a:rPr kumimoji="1" lang="ja-JP" altLang="en-US" dirty="0"/>
              <a:t>要求分析</a:t>
            </a:r>
          </a:p>
        </p:txBody>
      </p:sp>
    </p:spTree>
    <p:extLst>
      <p:ext uri="{BB962C8B-B14F-4D97-AF65-F5344CB8AC3E}">
        <p14:creationId xmlns:p14="http://schemas.microsoft.com/office/powerpoint/2010/main" val="500795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F0AD242C-2707-42C1-B855-282DE7356811}"/>
              </a:ext>
            </a:extLst>
          </p:cNvPr>
          <p:cNvSpPr/>
          <p:nvPr/>
        </p:nvSpPr>
        <p:spPr bwMode="auto">
          <a:xfrm>
            <a:off x="7706413" y="8018154"/>
            <a:ext cx="7272808" cy="260712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9" name="図 108">
            <a:extLst>
              <a:ext uri="{FF2B5EF4-FFF2-40B4-BE49-F238E27FC236}">
                <a16:creationId xmlns:a16="http://schemas.microsoft.com/office/drawing/2014/main" id="{F7515783-8844-40D8-BA89-8BF2C6CE5E0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59" r="17435"/>
          <a:stretch/>
        </p:blipFill>
        <p:spPr>
          <a:xfrm rot="10800000">
            <a:off x="11790395" y="8104402"/>
            <a:ext cx="3109053" cy="2350183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28" name="直線矢印コネクタ 127">
            <a:extLst>
              <a:ext uri="{FF2B5EF4-FFF2-40B4-BE49-F238E27FC236}">
                <a16:creationId xmlns:a16="http://schemas.microsoft.com/office/drawing/2014/main" id="{6755A929-D77C-462A-BF40-EE03A82AF4AD}"/>
              </a:ext>
            </a:extLst>
          </p:cNvPr>
          <p:cNvCxnSpPr>
            <a:cxnSpLocks/>
          </p:cNvCxnSpPr>
          <p:nvPr/>
        </p:nvCxnSpPr>
        <p:spPr bwMode="auto">
          <a:xfrm flipH="1">
            <a:off x="12828837" y="10017252"/>
            <a:ext cx="144837" cy="30697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65B6E9C6-BDDF-4589-AF2F-415BE7314BD5}"/>
              </a:ext>
            </a:extLst>
          </p:cNvPr>
          <p:cNvSpPr/>
          <p:nvPr/>
        </p:nvSpPr>
        <p:spPr bwMode="auto">
          <a:xfrm>
            <a:off x="7711456" y="2666775"/>
            <a:ext cx="7272808" cy="260712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C6D1384-7384-4F34-976A-6423FC7BD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 </a:t>
            </a:r>
            <a:r>
              <a:rPr kumimoji="1" lang="ja-JP" altLang="en-US" dirty="0"/>
              <a:t>復帰制御の概要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78BEDC78-BE93-419F-B994-EF7EB31EC4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83" y="2664688"/>
            <a:ext cx="6807931" cy="4608512"/>
          </a:xfrm>
        </p:spPr>
      </p:pic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D1B92A2D-C124-403D-A056-967A8A9A525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2851" y="1889522"/>
          <a:ext cx="1656184" cy="519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41642575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0" dirty="0"/>
                        <a:t>離脱判定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214700"/>
                  </a:ext>
                </a:extLst>
              </a:tr>
            </a:tbl>
          </a:graphicData>
        </a:graphic>
      </p:graphicFrame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B250BF7B-4415-474D-B1C7-83DADEA60E3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703691" y="1889521"/>
          <a:ext cx="1656184" cy="519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41642575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0" dirty="0"/>
                        <a:t>復帰動作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214700"/>
                  </a:ext>
                </a:extLst>
              </a:tr>
            </a:tbl>
          </a:graphicData>
        </a:graphic>
      </p:graphicFrame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A85739F6-AEAB-452C-8804-9B81168D6606}"/>
              </a:ext>
            </a:extLst>
          </p:cNvPr>
          <p:cNvCxnSpPr/>
          <p:nvPr/>
        </p:nvCxnSpPr>
        <p:spPr bwMode="auto">
          <a:xfrm>
            <a:off x="7559675" y="1872207"/>
            <a:ext cx="0" cy="88022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6063F000-0F8F-4FAC-9381-B5A5CC415F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71021212"/>
                  </p:ext>
                </p:extLst>
              </p:nvPr>
            </p:nvGraphicFramePr>
            <p:xfrm>
              <a:off x="305972" y="7278321"/>
              <a:ext cx="7037680" cy="1676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0975">
                      <a:extLst>
                        <a:ext uri="{9D8B030D-6E8A-4147-A177-3AD203B41FA5}">
                          <a16:colId xmlns:a16="http://schemas.microsoft.com/office/drawing/2014/main" val="1136744987"/>
                        </a:ext>
                      </a:extLst>
                    </a:gridCol>
                    <a:gridCol w="1224136">
                      <a:extLst>
                        <a:ext uri="{9D8B030D-6E8A-4147-A177-3AD203B41FA5}">
                          <a16:colId xmlns:a16="http://schemas.microsoft.com/office/drawing/2014/main" val="4235200062"/>
                        </a:ext>
                      </a:extLst>
                    </a:gridCol>
                    <a:gridCol w="648072">
                      <a:extLst>
                        <a:ext uri="{9D8B030D-6E8A-4147-A177-3AD203B41FA5}">
                          <a16:colId xmlns:a16="http://schemas.microsoft.com/office/drawing/2014/main" val="988555977"/>
                        </a:ext>
                      </a:extLst>
                    </a:gridCol>
                    <a:gridCol w="4464497">
                      <a:extLst>
                        <a:ext uri="{9D8B030D-6E8A-4147-A177-3AD203B41FA5}">
                          <a16:colId xmlns:a16="http://schemas.microsoft.com/office/drawing/2014/main" val="1845107624"/>
                        </a:ext>
                      </a:extLst>
                    </a:gridCol>
                  </a:tblGrid>
                  <a:tr h="324000"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記号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名称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単位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意味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2608564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600" i="1" dirty="0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走行距離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600" dirty="0"/>
                            <a:t>cm</a:t>
                          </a:r>
                          <a:endParaRPr kumimoji="1" lang="ja-JP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スタートからの走行した距離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3552124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60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oMath>
                            </m:oMathPara>
                          </a14:m>
                          <a:endParaRPr kumimoji="1" lang="en-US" altLang="ja-JP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旋回角度</a:t>
                          </a:r>
                          <a:endParaRPr kumimoji="1" lang="en-US" altLang="ja-JP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スタートを基準にした走行体の向いている方向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5974895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6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kumimoji="1" lang="en-US" altLang="ja-JP" sz="1600" i="1" dirty="0" err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kumimoji="1" lang="en-US" altLang="ja-JP" sz="1600" i="1" dirty="0" err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1" lang="en-US" altLang="ja-JP" sz="1600" i="1" dirty="0" err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kumimoji="1" lang="en-US" altLang="ja-JP" sz="16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座標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600" dirty="0"/>
                            <a:t>cm</a:t>
                          </a:r>
                          <a:endParaRPr kumimoji="1" lang="ja-JP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スタート位置を原点とした走行体の位置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8161966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60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離脱時間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秒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ラインを最後に検知してからの経過時間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64419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6063F000-0F8F-4FAC-9381-B5A5CC415F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71021212"/>
                  </p:ext>
                </p:extLst>
              </p:nvPr>
            </p:nvGraphicFramePr>
            <p:xfrm>
              <a:off x="305972" y="7278321"/>
              <a:ext cx="7037680" cy="1676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0975">
                      <a:extLst>
                        <a:ext uri="{9D8B030D-6E8A-4147-A177-3AD203B41FA5}">
                          <a16:colId xmlns:a16="http://schemas.microsoft.com/office/drawing/2014/main" val="1136744987"/>
                        </a:ext>
                      </a:extLst>
                    </a:gridCol>
                    <a:gridCol w="1224136">
                      <a:extLst>
                        <a:ext uri="{9D8B030D-6E8A-4147-A177-3AD203B41FA5}">
                          <a16:colId xmlns:a16="http://schemas.microsoft.com/office/drawing/2014/main" val="4235200062"/>
                        </a:ext>
                      </a:extLst>
                    </a:gridCol>
                    <a:gridCol w="648072">
                      <a:extLst>
                        <a:ext uri="{9D8B030D-6E8A-4147-A177-3AD203B41FA5}">
                          <a16:colId xmlns:a16="http://schemas.microsoft.com/office/drawing/2014/main" val="988555977"/>
                        </a:ext>
                      </a:extLst>
                    </a:gridCol>
                    <a:gridCol w="4464497">
                      <a:extLst>
                        <a:ext uri="{9D8B030D-6E8A-4147-A177-3AD203B41FA5}">
                          <a16:colId xmlns:a16="http://schemas.microsoft.com/office/drawing/2014/main" val="1845107624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記号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名称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単位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意味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260856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870" t="-105455" r="-907826" b="-3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走行距離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600" dirty="0"/>
                            <a:t>cm</a:t>
                          </a:r>
                          <a:endParaRPr kumimoji="1" lang="ja-JP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スタートからの走行した距離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355212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870" t="-201786" r="-907826" b="-217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旋回角度</a:t>
                          </a:r>
                          <a:endParaRPr kumimoji="1" lang="en-US" altLang="ja-JP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スタートを基準にした走行体の向いている方向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597489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870" t="-307273" r="-907826" b="-1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座標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600" dirty="0"/>
                            <a:t>cm</a:t>
                          </a:r>
                          <a:endParaRPr kumimoji="1" lang="ja-JP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スタート位置を原点とした走行体の位置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816196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870" t="-407273" r="-907826" b="-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離脱時間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秒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ラインを最後に検知してからの経過時間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6441986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595F5C70-BAC1-4570-B773-CD8F4FCDEFDD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6791044" y="2806310"/>
            <a:ext cx="0" cy="418179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43CD856B-0543-403D-8218-7959380BA3BA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845141" y="3256938"/>
            <a:ext cx="6313314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72FD8CC-1ADF-4938-A534-25F88064CC15}"/>
                  </a:ext>
                </a:extLst>
              </p:cNvPr>
              <p:cNvSpPr txBox="1"/>
              <p:nvPr/>
            </p:nvSpPr>
            <p:spPr>
              <a:xfrm rot="10800000">
                <a:off x="500333" y="3099751"/>
                <a:ext cx="4360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72FD8CC-1ADF-4938-A534-25F88064CC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500333" y="3099751"/>
                <a:ext cx="43607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08FDC959-34BC-4EFC-8F7F-D6765E7A1C12}"/>
                  </a:ext>
                </a:extLst>
              </p:cNvPr>
              <p:cNvSpPr txBox="1"/>
              <p:nvPr/>
            </p:nvSpPr>
            <p:spPr>
              <a:xfrm>
                <a:off x="6597947" y="6869935"/>
                <a:ext cx="4399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08FDC959-34BC-4EFC-8F7F-D6765E7A1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947" y="6869935"/>
                <a:ext cx="439983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2FF70DC-C013-4354-8E3D-E77AF095B349}"/>
              </a:ext>
            </a:extLst>
          </p:cNvPr>
          <p:cNvSpPr txBox="1"/>
          <p:nvPr/>
        </p:nvSpPr>
        <p:spPr>
          <a:xfrm rot="10800000">
            <a:off x="6746724" y="2958987"/>
            <a:ext cx="26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0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pic>
        <p:nvPicPr>
          <p:cNvPr id="37" name="図 36">
            <a:extLst>
              <a:ext uri="{FF2B5EF4-FFF2-40B4-BE49-F238E27FC236}">
                <a16:creationId xmlns:a16="http://schemas.microsoft.com/office/drawing/2014/main" id="{5A33F9BF-5E42-444C-9904-291F4E17F28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t="71253" r="33823"/>
          <a:stretch/>
        </p:blipFill>
        <p:spPr>
          <a:xfrm rot="10800000">
            <a:off x="4552180" y="3618738"/>
            <a:ext cx="1291031" cy="585355"/>
          </a:xfrm>
          <a:prstGeom prst="rect">
            <a:avLst/>
          </a:prstGeom>
        </p:spPr>
      </p:pic>
      <p:sp>
        <p:nvSpPr>
          <p:cNvPr id="38" name="楕円 37">
            <a:extLst>
              <a:ext uri="{FF2B5EF4-FFF2-40B4-BE49-F238E27FC236}">
                <a16:creationId xmlns:a16="http://schemas.microsoft.com/office/drawing/2014/main" id="{540D72E2-25B4-4B92-A3BF-4A28F2553598}"/>
              </a:ext>
            </a:extLst>
          </p:cNvPr>
          <p:cNvSpPr/>
          <p:nvPr/>
        </p:nvSpPr>
        <p:spPr bwMode="auto">
          <a:xfrm rot="10800000">
            <a:off x="4526450" y="3741328"/>
            <a:ext cx="72000" cy="720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吹き出し: 角を丸めた四角形 44">
                <a:extLst>
                  <a:ext uri="{FF2B5EF4-FFF2-40B4-BE49-F238E27FC236}">
                    <a16:creationId xmlns:a16="http://schemas.microsoft.com/office/drawing/2014/main" id="{6241B250-1564-43E8-9A23-CEA8E5FE13FC}"/>
                  </a:ext>
                </a:extLst>
              </p:cNvPr>
              <p:cNvSpPr/>
              <p:nvPr/>
            </p:nvSpPr>
            <p:spPr bwMode="auto">
              <a:xfrm>
                <a:off x="2290829" y="3328319"/>
                <a:ext cx="1950970" cy="1505386"/>
              </a:xfrm>
              <a:prstGeom prst="wedgeRoundRectCallout">
                <a:avLst>
                  <a:gd name="adj1" fmla="val 61973"/>
                  <a:gd name="adj2" fmla="val -20281"/>
                  <a:gd name="adj3" fmla="val 16667"/>
                </a:avLst>
              </a:prstGeom>
              <a:solidFill>
                <a:schemeClr val="accent1"/>
              </a:solidFill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kumimoji="1" lang="ja-JP" altLang="en-US" sz="1600" dirty="0"/>
                  <a:t>走行データ</a:t>
                </a:r>
                <a:endParaRPr kumimoji="1" lang="en-US" altLang="ja-JP" sz="1600" dirty="0"/>
              </a:p>
              <a:p>
                <a:r>
                  <a:rPr kumimoji="1" lang="ja-JP" altLang="en-US" sz="1600" dirty="0"/>
                  <a:t>走行距離</a:t>
                </a:r>
                <a:r>
                  <a:rPr kumimoji="1" lang="en-US" altLang="ja-JP" sz="1600" dirty="0"/>
                  <a:t>:</a:t>
                </a:r>
                <a14:m>
                  <m:oMath xmlns:m="http://schemas.openxmlformats.org/officeDocument/2006/math">
                    <m:r>
                      <a:rPr kumimoji="1" lang="en-US" altLang="ja-JP" sz="1600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kumimoji="1" lang="en-US" altLang="ja-JP" sz="1600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kumimoji="1" lang="en-US" altLang="ja-JP" sz="1600" dirty="0"/>
              </a:p>
              <a:p>
                <a:r>
                  <a:rPr kumimoji="1" lang="ja-JP" altLang="en-US" sz="1600" dirty="0"/>
                  <a:t>旋回角度</a:t>
                </a:r>
                <a:r>
                  <a:rPr kumimoji="1" lang="en-US" altLang="ja-JP" sz="1600" dirty="0"/>
                  <a:t>:</a:t>
                </a:r>
                <a14:m>
                  <m:oMath xmlns:m="http://schemas.openxmlformats.org/officeDocument/2006/math">
                    <m:r>
                      <a:rPr kumimoji="1" lang="el-GR" altLang="ja-JP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kumimoji="1" lang="en-US" altLang="ja-JP" sz="1600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ja-JP" altLang="en-US" sz="16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kumimoji="1" lang="en-US" altLang="ja-JP" sz="1600" dirty="0"/>
              </a:p>
              <a:p>
                <a:r>
                  <a:rPr kumimoji="1" lang="ja-JP" altLang="en-US" sz="1600" dirty="0"/>
                  <a:t>座標</a:t>
                </a:r>
                <a14:m>
                  <m:oMath xmlns:m="http://schemas.openxmlformats.org/officeDocument/2006/math">
                    <m:r>
                      <a:rPr kumimoji="1" lang="en-US" altLang="ja-JP" sz="1600" dirty="0">
                        <a:latin typeface="Cambria Math" panose="02040503050406030204" pitchFamily="18" charset="0"/>
                      </a:rPr>
                      <m:t>:</m:t>
                    </m:r>
                    <m:r>
                      <a:rPr kumimoji="1" lang="en-US" altLang="ja-JP" sz="1600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ja-JP" sz="1600" i="1" dirty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ja-JP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 sz="1600" dirty="0"/>
              </a:p>
              <a:p>
                <a:r>
                  <a:rPr kumimoji="1" lang="ja-JP" altLang="en-US" sz="1600" dirty="0"/>
                  <a:t>離脱時間</a:t>
                </a:r>
                <a:r>
                  <a:rPr kumimoji="1" lang="en-US" altLang="ja-JP" sz="1600" dirty="0"/>
                  <a:t>:</a:t>
                </a:r>
                <a:r>
                  <a:rPr kumimoji="1" lang="el-GR" altLang="ja-JP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kumimoji="1" lang="en-US" altLang="ja-JP" sz="1600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45" name="吹き出し: 角を丸めた四角形 44">
                <a:extLst>
                  <a:ext uri="{FF2B5EF4-FFF2-40B4-BE49-F238E27FC236}">
                    <a16:creationId xmlns:a16="http://schemas.microsoft.com/office/drawing/2014/main" id="{6241B250-1564-43E8-9A23-CEA8E5FE13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90829" y="3328319"/>
                <a:ext cx="1950970" cy="1505386"/>
              </a:xfrm>
              <a:prstGeom prst="wedgeRoundRectCallout">
                <a:avLst>
                  <a:gd name="adj1" fmla="val 61973"/>
                  <a:gd name="adj2" fmla="val -20281"/>
                  <a:gd name="adj3" fmla="val 16667"/>
                </a:avLst>
              </a:prstGeom>
              <a:blipFill>
                <a:blip r:embed="rId8"/>
                <a:stretch>
                  <a:fillRect/>
                </a:stretch>
              </a:blipFill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吹き出し: 角を丸めた四角形 45">
                <a:extLst>
                  <a:ext uri="{FF2B5EF4-FFF2-40B4-BE49-F238E27FC236}">
                    <a16:creationId xmlns:a16="http://schemas.microsoft.com/office/drawing/2014/main" id="{FA247CF4-2D24-4664-9719-D4EFE930AB44}"/>
                  </a:ext>
                </a:extLst>
              </p:cNvPr>
              <p:cNvSpPr/>
              <p:nvPr/>
            </p:nvSpPr>
            <p:spPr bwMode="auto">
              <a:xfrm>
                <a:off x="4770310" y="5015462"/>
                <a:ext cx="1924185" cy="1127709"/>
              </a:xfrm>
              <a:prstGeom prst="wedgeRoundRectCallout">
                <a:avLst>
                  <a:gd name="adj1" fmla="val -37470"/>
                  <a:gd name="adj2" fmla="val -79449"/>
                  <a:gd name="adj3" fmla="val 16667"/>
                </a:avLst>
              </a:prstGeom>
              <a:solidFill>
                <a:schemeClr val="accent1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ja-JP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コース情報</a:t>
                </a:r>
                <a:endParaRPr kumimoji="0" lang="en-US" altLang="ja-JP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  <a:p>
                <a:r>
                  <a:rPr kumimoji="1" lang="ja-JP" altLang="en-US" sz="1600" dirty="0"/>
                  <a:t>走行距離</a:t>
                </a:r>
                <a:r>
                  <a:rPr kumimoji="1" lang="en-US" altLang="ja-JP" sz="1600" dirty="0"/>
                  <a:t>:</a:t>
                </a:r>
                <a14:m>
                  <m:oMath xmlns:m="http://schemas.openxmlformats.org/officeDocument/2006/math">
                    <m:r>
                      <a:rPr kumimoji="1" lang="en-US" altLang="ja-JP" sz="1600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kumimoji="1" lang="en-US" altLang="ja-JP" sz="16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600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ja-JP" sz="16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kumimoji="1" lang="en-US" altLang="ja-JP" sz="1600" dirty="0"/>
              </a:p>
              <a:p>
                <a:r>
                  <a:rPr kumimoji="1" lang="ja-JP" altLang="en-US" sz="1600" dirty="0"/>
                  <a:t>旋回角度</a:t>
                </a:r>
                <a:r>
                  <a:rPr kumimoji="1" lang="en-US" altLang="ja-JP" sz="1600" dirty="0"/>
                  <a:t>:</a:t>
                </a:r>
                <a14:m>
                  <m:oMath xmlns:m="http://schemas.openxmlformats.org/officeDocument/2006/math">
                    <m:r>
                      <a:rPr kumimoji="1" lang="el-GR" altLang="ja-JP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kumimoji="1" lang="en-US" altLang="ja-JP" sz="16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ja-JP" altLang="en-US" sz="16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kumimoji="1" lang="en-US" altLang="ja-JP" sz="16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kumimoji="1" lang="en-US" altLang="ja-JP" sz="1600" dirty="0"/>
              </a:p>
              <a:p>
                <a:r>
                  <a:rPr kumimoji="1" lang="ja-JP" altLang="en-US" sz="1600" dirty="0"/>
                  <a:t>座標</a:t>
                </a:r>
                <a14:m>
                  <m:oMath xmlns:m="http://schemas.openxmlformats.org/officeDocument/2006/math">
                    <m:r>
                      <a:rPr kumimoji="1" lang="en-US" altLang="ja-JP" sz="1600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kumimoji="1" lang="en-US" altLang="ja-JP" sz="16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ja-JP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6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6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ja-JP" sz="16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6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sz="16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ja-JP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ja-JP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46" name="吹き出し: 角を丸めた四角形 45">
                <a:extLst>
                  <a:ext uri="{FF2B5EF4-FFF2-40B4-BE49-F238E27FC236}">
                    <a16:creationId xmlns:a16="http://schemas.microsoft.com/office/drawing/2014/main" id="{FA247CF4-2D24-4664-9719-D4EFE930AB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70310" y="5015462"/>
                <a:ext cx="1924185" cy="1127709"/>
              </a:xfrm>
              <a:prstGeom prst="wedgeRoundRectCallout">
                <a:avLst>
                  <a:gd name="adj1" fmla="val -37470"/>
                  <a:gd name="adj2" fmla="val -79449"/>
                  <a:gd name="adj3" fmla="val 16667"/>
                </a:avLst>
              </a:prstGeom>
              <a:blipFill>
                <a:blip r:embed="rId9"/>
                <a:stretch>
                  <a:fillRect b="-2479"/>
                </a:stretch>
              </a:blip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楕円 39">
            <a:extLst>
              <a:ext uri="{FF2B5EF4-FFF2-40B4-BE49-F238E27FC236}">
                <a16:creationId xmlns:a16="http://schemas.microsoft.com/office/drawing/2014/main" id="{C806DBFA-7D8B-4410-B0C1-D271BEA4F191}"/>
              </a:ext>
            </a:extLst>
          </p:cNvPr>
          <p:cNvSpPr/>
          <p:nvPr/>
        </p:nvSpPr>
        <p:spPr bwMode="auto">
          <a:xfrm rot="10800000">
            <a:off x="4933443" y="4530544"/>
            <a:ext cx="72000" cy="720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96120853-B804-4056-B254-4B048B360BA2}"/>
              </a:ext>
            </a:extLst>
          </p:cNvPr>
          <p:cNvSpPr/>
          <p:nvPr/>
        </p:nvSpPr>
        <p:spPr bwMode="auto">
          <a:xfrm rot="10800000">
            <a:off x="5751118" y="4134655"/>
            <a:ext cx="72000" cy="720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吹き出し: 角を丸めた四角形 47">
                <a:extLst>
                  <a:ext uri="{FF2B5EF4-FFF2-40B4-BE49-F238E27FC236}">
                    <a16:creationId xmlns:a16="http://schemas.microsoft.com/office/drawing/2014/main" id="{74E63788-7728-4819-B62E-16849ABB6186}"/>
                  </a:ext>
                </a:extLst>
              </p:cNvPr>
              <p:cNvSpPr/>
              <p:nvPr/>
            </p:nvSpPr>
            <p:spPr bwMode="auto">
              <a:xfrm>
                <a:off x="5691053" y="4422537"/>
                <a:ext cx="726431" cy="360016"/>
              </a:xfrm>
              <a:prstGeom prst="wedgeRoundRectCallout">
                <a:avLst>
                  <a:gd name="adj1" fmla="val -29429"/>
                  <a:gd name="adj2" fmla="val -96630"/>
                  <a:gd name="adj3" fmla="val 16667"/>
                </a:avLst>
              </a:prstGeom>
              <a:solidFill>
                <a:schemeClr val="accent1"/>
              </a:solidFill>
              <a:ln w="9525" cap="flat" cmpd="sng" algn="ctr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0" lang="ja-JP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48" name="吹き出し: 角を丸めた四角形 47">
                <a:extLst>
                  <a:ext uri="{FF2B5EF4-FFF2-40B4-BE49-F238E27FC236}">
                    <a16:creationId xmlns:a16="http://schemas.microsoft.com/office/drawing/2014/main" id="{74E63788-7728-4819-B62E-16849ABB61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91053" y="4422537"/>
                <a:ext cx="726431" cy="360016"/>
              </a:xfrm>
              <a:prstGeom prst="wedgeRoundRectCallout">
                <a:avLst>
                  <a:gd name="adj1" fmla="val -29429"/>
                  <a:gd name="adj2" fmla="val -96630"/>
                  <a:gd name="adj3" fmla="val 16667"/>
                </a:avLst>
              </a:prstGeom>
              <a:blipFill>
                <a:blip r:embed="rId10"/>
                <a:stretch>
                  <a:fillRect/>
                </a:stretch>
              </a:blipFill>
              <a:ln w="9525" cap="flat" cmpd="sng" algn="ctr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四角形: 角を丸くする 52">
            <a:extLst>
              <a:ext uri="{FF2B5EF4-FFF2-40B4-BE49-F238E27FC236}">
                <a16:creationId xmlns:a16="http://schemas.microsoft.com/office/drawing/2014/main" id="{6A0F3F5C-E2E9-42B3-82D0-3E1D3A8965FE}"/>
              </a:ext>
            </a:extLst>
          </p:cNvPr>
          <p:cNvSpPr/>
          <p:nvPr/>
        </p:nvSpPr>
        <p:spPr bwMode="auto">
          <a:xfrm>
            <a:off x="2790091" y="4964451"/>
            <a:ext cx="1872208" cy="2242490"/>
          </a:xfrm>
          <a:prstGeom prst="roundRect">
            <a:avLst>
              <a:gd name="adj" fmla="val 809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コース情報のデータ表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4" name="表 53">
                <a:extLst>
                  <a:ext uri="{FF2B5EF4-FFF2-40B4-BE49-F238E27FC236}">
                    <a16:creationId xmlns:a16="http://schemas.microsoft.com/office/drawing/2014/main" id="{EE1C7977-A65D-4A8C-9176-237050954D1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6473529"/>
                  </p:ext>
                </p:extLst>
              </p:nvPr>
            </p:nvGraphicFramePr>
            <p:xfrm>
              <a:off x="2858494" y="5296591"/>
              <a:ext cx="1716579" cy="1813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7810">
                      <a:extLst>
                        <a:ext uri="{9D8B030D-6E8A-4147-A177-3AD203B41FA5}">
                          <a16:colId xmlns:a16="http://schemas.microsoft.com/office/drawing/2014/main" val="3001262604"/>
                        </a:ext>
                      </a:extLst>
                    </a:gridCol>
                    <a:gridCol w="422923">
                      <a:extLst>
                        <a:ext uri="{9D8B030D-6E8A-4147-A177-3AD203B41FA5}">
                          <a16:colId xmlns:a16="http://schemas.microsoft.com/office/drawing/2014/main" val="700291227"/>
                        </a:ext>
                      </a:extLst>
                    </a:gridCol>
                    <a:gridCol w="422923">
                      <a:extLst>
                        <a:ext uri="{9D8B030D-6E8A-4147-A177-3AD203B41FA5}">
                          <a16:colId xmlns:a16="http://schemas.microsoft.com/office/drawing/2014/main" val="398189225"/>
                        </a:ext>
                      </a:extLst>
                    </a:gridCol>
                    <a:gridCol w="422923">
                      <a:extLst>
                        <a:ext uri="{9D8B030D-6E8A-4147-A177-3AD203B41FA5}">
                          <a16:colId xmlns:a16="http://schemas.microsoft.com/office/drawing/2014/main" val="771215092"/>
                        </a:ext>
                      </a:extLst>
                    </a:gridCol>
                  </a:tblGrid>
                  <a:tr h="2455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L</a:t>
                          </a:r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42551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10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oMath>
                            </m:oMathPara>
                          </a14:m>
                          <a:endParaRPr kumimoji="1" lang="en-US" altLang="ja-JP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1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10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kumimoji="1" lang="ja-JP" altLang="en-US" sz="1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60462272"/>
                      </a:ext>
                    </a:extLst>
                  </a:tr>
                  <a:tr h="2455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0</a:t>
                          </a:r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0</a:t>
                          </a:r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0</a:t>
                          </a:r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0</a:t>
                          </a:r>
                          <a:endParaRPr kumimoji="1" lang="ja-JP" altLang="en-US" sz="1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76057248"/>
                      </a:ext>
                    </a:extLst>
                  </a:tr>
                  <a:tr h="2455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5</a:t>
                          </a:r>
                          <a:endParaRPr kumimoji="1" lang="ja-JP" altLang="en-US" sz="11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0</a:t>
                          </a:r>
                          <a:endParaRPr kumimoji="1" lang="ja-JP" altLang="en-US" sz="11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0</a:t>
                          </a:r>
                          <a:endParaRPr kumimoji="1" lang="ja-JP" altLang="en-US" sz="11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5</a:t>
                          </a:r>
                          <a:endParaRPr kumimoji="1" lang="ja-JP" altLang="en-US" sz="11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80445411"/>
                      </a:ext>
                    </a:extLst>
                  </a:tr>
                  <a:tr h="245557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54537068"/>
                      </a:ext>
                    </a:extLst>
                  </a:tr>
                  <a:tr h="24555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1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100" b="0" i="1" dirty="0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1" lang="en-US" altLang="ja-JP" sz="11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1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1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ja-JP" altLang="en-US" sz="1100" i="1" dirty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kumimoji="1" lang="en-US" altLang="ja-JP" sz="11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1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1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1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sz="11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1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1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100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ja-JP" sz="11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1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756818193"/>
                      </a:ext>
                    </a:extLst>
                  </a:tr>
                  <a:tr h="245557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06772201"/>
                      </a:ext>
                    </a:extLst>
                  </a:tr>
                  <a:tr h="245557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327755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4" name="表 53">
                <a:extLst>
                  <a:ext uri="{FF2B5EF4-FFF2-40B4-BE49-F238E27FC236}">
                    <a16:creationId xmlns:a16="http://schemas.microsoft.com/office/drawing/2014/main" id="{EE1C7977-A65D-4A8C-9176-237050954D1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6473529"/>
                  </p:ext>
                </p:extLst>
              </p:nvPr>
            </p:nvGraphicFramePr>
            <p:xfrm>
              <a:off x="2858494" y="5296591"/>
              <a:ext cx="1716579" cy="1813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7810">
                      <a:extLst>
                        <a:ext uri="{9D8B030D-6E8A-4147-A177-3AD203B41FA5}">
                          <a16:colId xmlns:a16="http://schemas.microsoft.com/office/drawing/2014/main" val="3001262604"/>
                        </a:ext>
                      </a:extLst>
                    </a:gridCol>
                    <a:gridCol w="422923">
                      <a:extLst>
                        <a:ext uri="{9D8B030D-6E8A-4147-A177-3AD203B41FA5}">
                          <a16:colId xmlns:a16="http://schemas.microsoft.com/office/drawing/2014/main" val="700291227"/>
                        </a:ext>
                      </a:extLst>
                    </a:gridCol>
                    <a:gridCol w="422923">
                      <a:extLst>
                        <a:ext uri="{9D8B030D-6E8A-4147-A177-3AD203B41FA5}">
                          <a16:colId xmlns:a16="http://schemas.microsoft.com/office/drawing/2014/main" val="398189225"/>
                        </a:ext>
                      </a:extLst>
                    </a:gridCol>
                    <a:gridCol w="422923">
                      <a:extLst>
                        <a:ext uri="{9D8B030D-6E8A-4147-A177-3AD203B41FA5}">
                          <a16:colId xmlns:a16="http://schemas.microsoft.com/office/drawing/2014/main" val="771215092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L</a:t>
                          </a:r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107143" t="-2326" r="-201429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210145" t="-2326" r="-104348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305714" t="-2326" r="-2857" b="-6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0462272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0</a:t>
                          </a:r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0</a:t>
                          </a:r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0</a:t>
                          </a:r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0</a:t>
                          </a:r>
                          <a:endParaRPr kumimoji="1" lang="ja-JP" altLang="en-US" sz="1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76057248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5</a:t>
                          </a:r>
                          <a:endParaRPr kumimoji="1" lang="ja-JP" altLang="en-US" sz="11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0</a:t>
                          </a:r>
                          <a:endParaRPr kumimoji="1" lang="ja-JP" altLang="en-US" sz="11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0</a:t>
                          </a:r>
                          <a:endParaRPr kumimoji="1" lang="ja-JP" altLang="en-US" sz="11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5</a:t>
                          </a:r>
                          <a:endParaRPr kumimoji="1" lang="ja-JP" altLang="en-US" sz="11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80445411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54537068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11"/>
                          <a:stretch>
                            <a:fillRect l="-1351" t="-400000" r="-285135" b="-2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11"/>
                          <a:stretch>
                            <a:fillRect l="-107143" t="-400000" r="-201429" b="-2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11"/>
                          <a:stretch>
                            <a:fillRect l="-210145" t="-400000" r="-104348" b="-2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11"/>
                          <a:stretch>
                            <a:fillRect l="-305714" t="-400000" r="-2857" b="-2023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6818193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06772201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3277559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58604741-0EFD-43F0-8321-A7DEB19C2119}"/>
              </a:ext>
            </a:extLst>
          </p:cNvPr>
          <p:cNvSpPr txBox="1"/>
          <p:nvPr/>
        </p:nvSpPr>
        <p:spPr>
          <a:xfrm rot="16200000">
            <a:off x="2855126" y="606763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…</a:t>
            </a:r>
            <a:endParaRPr kumimoji="1" lang="ja-JP" altLang="en-US" sz="12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5D36B73C-9E76-4424-A3A2-40900A4EC794}"/>
              </a:ext>
            </a:extLst>
          </p:cNvPr>
          <p:cNvSpPr txBox="1"/>
          <p:nvPr/>
        </p:nvSpPr>
        <p:spPr>
          <a:xfrm rot="16200000">
            <a:off x="3276142" y="606997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…</a:t>
            </a:r>
            <a:endParaRPr kumimoji="1" lang="ja-JP" altLang="en-US" sz="1200" dirty="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18B3D723-E3D3-4C45-AAFD-90021E8C3DA4}"/>
              </a:ext>
            </a:extLst>
          </p:cNvPr>
          <p:cNvSpPr txBox="1"/>
          <p:nvPr/>
        </p:nvSpPr>
        <p:spPr>
          <a:xfrm rot="16200000">
            <a:off x="3708191" y="607543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…</a:t>
            </a:r>
            <a:endParaRPr kumimoji="1" lang="ja-JP" altLang="en-US" sz="1200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A2C9AEFD-821E-4672-984C-64C05D5349C9}"/>
              </a:ext>
            </a:extLst>
          </p:cNvPr>
          <p:cNvSpPr txBox="1"/>
          <p:nvPr/>
        </p:nvSpPr>
        <p:spPr>
          <a:xfrm rot="16200000">
            <a:off x="4143251" y="607543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…</a:t>
            </a:r>
            <a:endParaRPr kumimoji="1" lang="ja-JP" altLang="en-US" sz="1200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6365DE5E-F371-4465-BFA9-AFA324718333}"/>
              </a:ext>
            </a:extLst>
          </p:cNvPr>
          <p:cNvSpPr txBox="1"/>
          <p:nvPr/>
        </p:nvSpPr>
        <p:spPr>
          <a:xfrm rot="16200000">
            <a:off x="2849343" y="660214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…</a:t>
            </a:r>
            <a:endParaRPr kumimoji="1" lang="ja-JP" altLang="en-US" sz="1200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1C2CBFB5-CD80-406E-9190-328A620DA83C}"/>
              </a:ext>
            </a:extLst>
          </p:cNvPr>
          <p:cNvSpPr txBox="1"/>
          <p:nvPr/>
        </p:nvSpPr>
        <p:spPr>
          <a:xfrm rot="16200000">
            <a:off x="3282168" y="660217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…</a:t>
            </a:r>
            <a:endParaRPr kumimoji="1" lang="ja-JP" altLang="en-US" sz="1200" dirty="0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8631BC66-4CC9-4508-92C6-F3BB4BA68936}"/>
              </a:ext>
            </a:extLst>
          </p:cNvPr>
          <p:cNvSpPr txBox="1"/>
          <p:nvPr/>
        </p:nvSpPr>
        <p:spPr>
          <a:xfrm rot="16200000">
            <a:off x="3708190" y="661538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…</a:t>
            </a:r>
            <a:endParaRPr kumimoji="1" lang="ja-JP" altLang="en-US" sz="12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57728D6B-C7B4-496D-9AC8-36243523720E}"/>
              </a:ext>
            </a:extLst>
          </p:cNvPr>
          <p:cNvSpPr txBox="1"/>
          <p:nvPr/>
        </p:nvSpPr>
        <p:spPr>
          <a:xfrm rot="16200000">
            <a:off x="4140238" y="661742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…</a:t>
            </a:r>
            <a:endParaRPr kumimoji="1" lang="ja-JP" altLang="en-US" sz="1200" dirty="0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6D709A13-6AAF-442E-AD6F-978BDC42B238}"/>
              </a:ext>
            </a:extLst>
          </p:cNvPr>
          <p:cNvSpPr txBox="1"/>
          <p:nvPr/>
        </p:nvSpPr>
        <p:spPr>
          <a:xfrm>
            <a:off x="2087067" y="1169442"/>
            <a:ext cx="9286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600" dirty="0"/>
              <a:t>離脱判定と復帰動作に分けられる。それぞれの概要をここでまとめる。</a:t>
            </a:r>
            <a:endParaRPr kumimoji="1" lang="en-US" altLang="ja-JP" sz="1600" dirty="0"/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E46AA441-1BC0-4FEE-95A1-68A90D268E58}"/>
              </a:ext>
            </a:extLst>
          </p:cNvPr>
          <p:cNvSpPr txBox="1"/>
          <p:nvPr/>
        </p:nvSpPr>
        <p:spPr>
          <a:xfrm>
            <a:off x="1776754" y="1828958"/>
            <a:ext cx="53425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600" dirty="0"/>
              <a:t>走行体は常に自己位置推定を行っている。ここではその情報を走行データと呼ぶ。走行データとコース情報を比較することで離脱の判定を実現する。</a:t>
            </a:r>
            <a:endParaRPr kumimoji="1" lang="en-US" altLang="ja-JP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8" name="表 77">
                <a:extLst>
                  <a:ext uri="{FF2B5EF4-FFF2-40B4-BE49-F238E27FC236}">
                    <a16:creationId xmlns:a16="http://schemas.microsoft.com/office/drawing/2014/main" id="{D8870D03-17BD-4F1C-9875-C993B96049F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8069418"/>
                  </p:ext>
                </p:extLst>
              </p:nvPr>
            </p:nvGraphicFramePr>
            <p:xfrm>
              <a:off x="145739" y="9026101"/>
              <a:ext cx="3306591" cy="1489075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3306591">
                      <a:extLst>
                        <a:ext uri="{9D8B030D-6E8A-4147-A177-3AD203B41FA5}">
                          <a16:colId xmlns:a16="http://schemas.microsoft.com/office/drawing/2014/main" val="425785426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離脱条件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83070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ja-JP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16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1600" b="0" i="1" dirty="0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kumimoji="1" lang="en-US" altLang="ja-JP" sz="1600" b="0" i="1" dirty="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kumimoji="1" lang="en-US" altLang="ja-JP" sz="1600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kumimoji="1" lang="en-US" altLang="ja-JP" sz="16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ja-JP" sz="1600" i="1" dirty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p>
                                      <m:r>
                                        <a:rPr kumimoji="1" lang="en-US" altLang="ja-JP" sz="1600" i="1" dirty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2.5</m:t>
                              </m:r>
                            </m:oMath>
                          </a14:m>
                          <a:r>
                            <a:rPr kumimoji="1" lang="en-US" altLang="ja-JP" sz="1600" i="0" dirty="0">
                              <a:latin typeface="Cambria Math" panose="02040503050406030204" pitchFamily="18" charset="0"/>
                            </a:rPr>
                            <a:t>[cm]</a:t>
                          </a:r>
                          <a:r>
                            <a:rPr kumimoji="1" lang="ja-JP" altLang="en-US" sz="1600" i="0" dirty="0">
                              <a:latin typeface="Cambria Math" panose="02040503050406030204" pitchFamily="18" charset="0"/>
                            </a:rPr>
                            <a:t>の場合</a:t>
                          </a:r>
                          <a:endParaRPr kumimoji="1" lang="en-US" altLang="ja-JP" sz="1600" i="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ja-JP" sz="16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16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kumimoji="1" lang="en-US" altLang="ja-JP" sz="1600" i="1" dirty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kumimoji="1" lang="en-US" altLang="ja-JP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ja-JP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1" lang="en-US" altLang="ja-JP" sz="16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ja-JP" altLang="en-US" sz="16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秒</m:t>
                                  </m:r>
                                </m:e>
                              </m:d>
                            </m:oMath>
                          </a14:m>
                          <a:r>
                            <a:rPr kumimoji="1" lang="ja-JP" altLang="en-US" sz="1600" b="0" dirty="0">
                              <a:ea typeface="Cambria Math" panose="02040503050406030204" pitchFamily="18" charset="0"/>
                            </a:rPr>
                            <a:t> かつ</a:t>
                          </a:r>
                          <a:endParaRPr kumimoji="1" lang="en-US" altLang="ja-JP" sz="1600" b="0" dirty="0"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ja-JP" sz="16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16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ja-JP" altLang="en-US" sz="1600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kumimoji="1" lang="en-US" altLang="ja-JP" sz="1600" b="0" i="1" dirty="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kumimoji="1" lang="en-US" altLang="ja-JP" sz="1600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kumimoji="1" lang="en-US" altLang="ja-JP" sz="16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ja-JP" altLang="en-US" sz="1600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kumimoji="1" lang="en-US" altLang="ja-JP" sz="1600" i="1" dirty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kumimoji="1" lang="en-US" altLang="ja-JP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≥30[</m:t>
                              </m:r>
                              <m:r>
                                <a:rPr kumimoji="1" lang="ja-JP" altLang="en-US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度</m:t>
                              </m:r>
                              <m:r>
                                <a:rPr kumimoji="1" lang="en-US" altLang="ja-JP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r>
                            <a:rPr kumimoji="1" lang="ja-JP" altLang="en-US" sz="1600" b="0" dirty="0">
                              <a:ea typeface="Cambria Math" panose="02040503050406030204" pitchFamily="18" charset="0"/>
                            </a:rPr>
                            <a:t> かつ </a:t>
                          </a:r>
                          <a:endParaRPr kumimoji="1" lang="en-US" altLang="ja-JP" sz="1600" b="0" dirty="0"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kumimoji="1" lang="en-US" altLang="ja-JP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kumimoji="1" lang="en-US" altLang="ja-JP" sz="16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kumimoji="1" lang="en-US" altLang="ja-JP" sz="160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1" lang="en-US" altLang="ja-JP" sz="16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1" lang="en-US" altLang="ja-JP" sz="16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  <m:r>
                                              <a:rPr kumimoji="1" lang="en-US" altLang="ja-JP" sz="16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kumimoji="1" lang="en-US" altLang="ja-JP" sz="160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kumimoji="1" lang="en-US" altLang="ja-JP" sz="16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kumimoji="1" lang="en-US" altLang="ja-JP" sz="16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kumimoji="1" lang="en-US" altLang="ja-JP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kumimoji="1" lang="en-US" altLang="ja-JP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kumimoji="1" lang="en-US" altLang="ja-JP" sz="16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kumimoji="1" lang="en-US" altLang="ja-JP" sz="160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1" lang="en-US" altLang="ja-JP" sz="16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1" lang="en-US" altLang="ja-JP" sz="16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  <m:r>
                                              <a:rPr kumimoji="1" lang="en-US" altLang="ja-JP" sz="16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kumimoji="1" lang="en-US" altLang="ja-JP" sz="160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kumimoji="1" lang="en-US" altLang="ja-JP" sz="16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kumimoji="1" lang="en-US" altLang="ja-JP" sz="16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kumimoji="1" lang="en-US" altLang="ja-JP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≥15[</m:t>
                                </m:r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𝑐𝑚</m:t>
                                </m:r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96061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8" name="表 77">
                <a:extLst>
                  <a:ext uri="{FF2B5EF4-FFF2-40B4-BE49-F238E27FC236}">
                    <a16:creationId xmlns:a16="http://schemas.microsoft.com/office/drawing/2014/main" id="{D8870D03-17BD-4F1C-9875-C993B96049F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8069418"/>
                  </p:ext>
                </p:extLst>
              </p:nvPr>
            </p:nvGraphicFramePr>
            <p:xfrm>
              <a:off x="145739" y="9026101"/>
              <a:ext cx="3306591" cy="1489075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3306591">
                      <a:extLst>
                        <a:ext uri="{9D8B030D-6E8A-4147-A177-3AD203B41FA5}">
                          <a16:colId xmlns:a16="http://schemas.microsoft.com/office/drawing/2014/main" val="425785426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離脱条件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8307080"/>
                      </a:ext>
                    </a:extLst>
                  </a:tr>
                  <a:tr h="111823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12"/>
                          <a:stretch>
                            <a:fillRect l="-184" t="-34783" r="-735" b="-32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960616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50E2D2A-6BE4-4D10-8534-72BD6B251F11}"/>
              </a:ext>
            </a:extLst>
          </p:cNvPr>
          <p:cNvSpPr txBox="1"/>
          <p:nvPr/>
        </p:nvSpPr>
        <p:spPr>
          <a:xfrm>
            <a:off x="3481716" y="9032830"/>
            <a:ext cx="4020771" cy="15696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1" lang="ja-JP" altLang="en-US" sz="1600" dirty="0"/>
              <a:t> 最後にラインを検出してから</a:t>
            </a:r>
            <a:r>
              <a:rPr kumimoji="1" lang="en-US" altLang="ja-JP" sz="1600" dirty="0"/>
              <a:t>3</a:t>
            </a:r>
            <a:r>
              <a:rPr kumimoji="1" lang="ja-JP" altLang="en-US" sz="1600" dirty="0"/>
              <a:t>秒以上経過した場合に、走行体の走行距離に応じたコース情報を取得する。現在の走行データと取得したコース情報を比較する。</a:t>
            </a:r>
            <a:endParaRPr kumimoji="1" lang="en-US" altLang="ja-JP" sz="1600" dirty="0"/>
          </a:p>
          <a:p>
            <a:pPr algn="l"/>
            <a:r>
              <a:rPr kumimoji="1" lang="ja-JP" altLang="en-US" sz="1600" dirty="0"/>
              <a:t> 旋回角度のズレが</a:t>
            </a:r>
            <a:r>
              <a:rPr kumimoji="1" lang="en-US" altLang="ja-JP" sz="1600" dirty="0"/>
              <a:t>30</a:t>
            </a:r>
            <a:r>
              <a:rPr kumimoji="1" lang="ja-JP" altLang="en-US" sz="1600" dirty="0"/>
              <a:t>度以上で、座標のズレが</a:t>
            </a:r>
            <a:r>
              <a:rPr kumimoji="1" lang="en-US" altLang="ja-JP" sz="1600" dirty="0"/>
              <a:t>15cm</a:t>
            </a:r>
            <a:r>
              <a:rPr kumimoji="1" lang="ja-JP" altLang="en-US" sz="1600" dirty="0"/>
              <a:t>以上の場合に離脱と判定する。</a:t>
            </a:r>
            <a:endParaRPr kumimoji="1" lang="en-US" altLang="ja-JP" sz="16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80A10177-E7F9-4926-BE64-4C9FF4A4E8D9}"/>
              </a:ext>
            </a:extLst>
          </p:cNvPr>
          <p:cNvSpPr txBox="1"/>
          <p:nvPr/>
        </p:nvSpPr>
        <p:spPr>
          <a:xfrm>
            <a:off x="9359875" y="1828957"/>
            <a:ext cx="5619346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600" dirty="0"/>
              <a:t>離脱と判定された場合、走行体は正しいコースに復帰する必要がある。走行データとコース情報を用いて、最適なコース復帰を実現する。</a:t>
            </a:r>
            <a:endParaRPr kumimoji="1" lang="en-US" altLang="ja-JP" sz="16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4C77BC2-AE40-4EF0-81CC-7C421573D7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59" r="17435"/>
          <a:stretch/>
        </p:blipFill>
        <p:spPr>
          <a:xfrm rot="10800000">
            <a:off x="11795438" y="2753023"/>
            <a:ext cx="3109053" cy="2350183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B224E947-D0C6-4ABF-B406-1095292D243E}"/>
              </a:ext>
            </a:extLst>
          </p:cNvPr>
          <p:cNvCxnSpPr>
            <a:cxnSpLocks/>
          </p:cNvCxnSpPr>
          <p:nvPr/>
        </p:nvCxnSpPr>
        <p:spPr bwMode="auto">
          <a:xfrm flipH="1">
            <a:off x="12096180" y="3564892"/>
            <a:ext cx="434938" cy="24160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94C079B-21F4-44C9-999E-02E7DCCDD12E}"/>
              </a:ext>
            </a:extLst>
          </p:cNvPr>
          <p:cNvSpPr txBox="1"/>
          <p:nvPr/>
        </p:nvSpPr>
        <p:spPr>
          <a:xfrm>
            <a:off x="7560436" y="4801327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2364D31-DAEA-48BD-980F-592EFBE076E2}"/>
              </a:ext>
            </a:extLst>
          </p:cNvPr>
          <p:cNvSpPr txBox="1"/>
          <p:nvPr/>
        </p:nvSpPr>
        <p:spPr>
          <a:xfrm>
            <a:off x="7559642" y="480212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ja-JP" altLang="en-US" dirty="0"/>
          </a:p>
        </p:txBody>
      </p: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75B95454-F7F2-431B-92D2-1DF48CD3EC9F}"/>
              </a:ext>
            </a:extLst>
          </p:cNvPr>
          <p:cNvCxnSpPr>
            <a:cxnSpLocks/>
          </p:cNvCxnSpPr>
          <p:nvPr/>
        </p:nvCxnSpPr>
        <p:spPr bwMode="auto">
          <a:xfrm>
            <a:off x="12521146" y="3563393"/>
            <a:ext cx="454047" cy="112008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3E9840AF-FE4A-49CE-9515-87A9726F5C74}"/>
              </a:ext>
            </a:extLst>
          </p:cNvPr>
          <p:cNvCxnSpPr>
            <a:cxnSpLocks/>
          </p:cNvCxnSpPr>
          <p:nvPr/>
        </p:nvCxnSpPr>
        <p:spPr bwMode="auto">
          <a:xfrm>
            <a:off x="12512902" y="3210482"/>
            <a:ext cx="9912" cy="98737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FFAEDAF9-EC1D-427D-B3F1-44813A66AE1B}"/>
              </a:ext>
            </a:extLst>
          </p:cNvPr>
          <p:cNvCxnSpPr>
            <a:cxnSpLocks/>
          </p:cNvCxnSpPr>
          <p:nvPr/>
        </p:nvCxnSpPr>
        <p:spPr bwMode="auto">
          <a:xfrm>
            <a:off x="12152902" y="3564892"/>
            <a:ext cx="1152742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アーチ 29">
            <a:extLst>
              <a:ext uri="{FF2B5EF4-FFF2-40B4-BE49-F238E27FC236}">
                <a16:creationId xmlns:a16="http://schemas.microsoft.com/office/drawing/2014/main" id="{3594749B-9E3C-4D06-97BD-F06E15C8144F}"/>
              </a:ext>
            </a:extLst>
          </p:cNvPr>
          <p:cNvSpPr/>
          <p:nvPr/>
        </p:nvSpPr>
        <p:spPr bwMode="auto">
          <a:xfrm rot="5400000">
            <a:off x="12332791" y="3389647"/>
            <a:ext cx="360000" cy="360000"/>
          </a:xfrm>
          <a:prstGeom prst="blockArc">
            <a:avLst>
              <a:gd name="adj1" fmla="val 21598188"/>
              <a:gd name="adj2" fmla="val 2639571"/>
              <a:gd name="adj3" fmla="val 7939"/>
            </a:avLst>
          </a:prstGeom>
          <a:solidFill>
            <a:srgbClr val="BBE0E3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1" i="0" u="none" strike="noStrike" normalizeH="0" baseline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rial" charset="0"/>
            </a:endParaRPr>
          </a:p>
        </p:txBody>
      </p:sp>
      <p:sp>
        <p:nvSpPr>
          <p:cNvPr id="69" name="アーチ 68">
            <a:extLst>
              <a:ext uri="{FF2B5EF4-FFF2-40B4-BE49-F238E27FC236}">
                <a16:creationId xmlns:a16="http://schemas.microsoft.com/office/drawing/2014/main" id="{6838912E-9057-4A2A-BDE3-6B477D36E3F6}"/>
              </a:ext>
            </a:extLst>
          </p:cNvPr>
          <p:cNvSpPr/>
          <p:nvPr/>
        </p:nvSpPr>
        <p:spPr bwMode="auto">
          <a:xfrm rot="5400000">
            <a:off x="12406877" y="3455393"/>
            <a:ext cx="216000" cy="216000"/>
          </a:xfrm>
          <a:prstGeom prst="blockArc">
            <a:avLst>
              <a:gd name="adj1" fmla="val 117809"/>
              <a:gd name="adj2" fmla="val 17959970"/>
              <a:gd name="adj3" fmla="val 15857"/>
            </a:avLst>
          </a:prstGeom>
          <a:solidFill>
            <a:srgbClr val="99FF66"/>
          </a:solidFill>
          <a:ln w="952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479E6BF4-DC65-472B-98A3-9C6B4BD99DE5}"/>
                  </a:ext>
                </a:extLst>
              </p:cNvPr>
              <p:cNvSpPr/>
              <p:nvPr/>
            </p:nvSpPr>
            <p:spPr>
              <a:xfrm>
                <a:off x="12208352" y="3665868"/>
                <a:ext cx="45871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ln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</a:ln>
                              <a:solidFill>
                                <a:srgbClr val="BBE0E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ja-JP" altLang="en-US" i="1" dirty="0">
                              <a:ln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</a:ln>
                              <a:solidFill>
                                <a:srgbClr val="BBE0E3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kumimoji="1" lang="en-US" altLang="ja-JP" i="1" dirty="0">
                              <a:ln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</a:ln>
                              <a:solidFill>
                                <a:srgbClr val="BBE0E3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ja-JP" altLang="en-US" dirty="0">
                  <a:ln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479E6BF4-DC65-472B-98A3-9C6B4BD99D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8352" y="3665868"/>
                <a:ext cx="45871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二等辺三角形 69">
            <a:extLst>
              <a:ext uri="{FF2B5EF4-FFF2-40B4-BE49-F238E27FC236}">
                <a16:creationId xmlns:a16="http://schemas.microsoft.com/office/drawing/2014/main" id="{6A380BDF-CE2C-4017-9FBB-FC23849E4B11}"/>
              </a:ext>
            </a:extLst>
          </p:cNvPr>
          <p:cNvSpPr/>
          <p:nvPr/>
        </p:nvSpPr>
        <p:spPr bwMode="auto">
          <a:xfrm rot="13327997">
            <a:off x="12539993" y="3590825"/>
            <a:ext cx="84020" cy="63175"/>
          </a:xfrm>
          <a:prstGeom prst="triangle">
            <a:avLst/>
          </a:prstGeom>
          <a:solidFill>
            <a:srgbClr val="99FF66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1" i="0" u="none" strike="noStrike" normalizeH="0" baseline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正方形/長方形 70">
                <a:extLst>
                  <a:ext uri="{FF2B5EF4-FFF2-40B4-BE49-F238E27FC236}">
                    <a16:creationId xmlns:a16="http://schemas.microsoft.com/office/drawing/2014/main" id="{E484752A-DD4F-47CA-ACAB-3F7052F3E627}"/>
                  </a:ext>
                </a:extLst>
              </p:cNvPr>
              <p:cNvSpPr/>
              <p:nvPr/>
            </p:nvSpPr>
            <p:spPr>
              <a:xfrm>
                <a:off x="12406877" y="3164377"/>
                <a:ext cx="50919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dirty="0" smtClean="0">
                          <a:ln>
                            <a:solidFill>
                              <a:schemeClr val="accent2">
                                <a:lumMod val="75000"/>
                              </a:schemeClr>
                            </a:solidFill>
                          </a:ln>
                          <a:solidFill>
                            <a:srgbClr val="99FF66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ja-JP" altLang="en-US" dirty="0">
                  <a:ln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rgbClr val="99FF66"/>
                  </a:solidFill>
                </a:endParaRPr>
              </a:p>
            </p:txBody>
          </p:sp>
        </mc:Choice>
        <mc:Fallback xmlns="">
          <p:sp>
            <p:nvSpPr>
              <p:cNvPr id="71" name="正方形/長方形 70">
                <a:extLst>
                  <a:ext uri="{FF2B5EF4-FFF2-40B4-BE49-F238E27FC236}">
                    <a16:creationId xmlns:a16="http://schemas.microsoft.com/office/drawing/2014/main" id="{E484752A-DD4F-47CA-ACAB-3F7052F3E6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6877" y="3164377"/>
                <a:ext cx="509192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二等辺三角形 30">
            <a:extLst>
              <a:ext uri="{FF2B5EF4-FFF2-40B4-BE49-F238E27FC236}">
                <a16:creationId xmlns:a16="http://schemas.microsoft.com/office/drawing/2014/main" id="{BBDB4905-A361-49EC-B203-3B5AAE073CD6}"/>
              </a:ext>
            </a:extLst>
          </p:cNvPr>
          <p:cNvSpPr/>
          <p:nvPr/>
        </p:nvSpPr>
        <p:spPr bwMode="auto">
          <a:xfrm rot="18916130">
            <a:off x="12337278" y="3649137"/>
            <a:ext cx="84020" cy="53099"/>
          </a:xfrm>
          <a:prstGeom prst="triangle">
            <a:avLst/>
          </a:prstGeom>
          <a:solidFill>
            <a:srgbClr val="BBE0E3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1" i="0" u="none" strike="noStrike" normalizeH="0" baseline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2C0B3106-A5DC-4832-AEBD-DB7258998DBB}"/>
                  </a:ext>
                </a:extLst>
              </p:cNvPr>
              <p:cNvSpPr txBox="1"/>
              <p:nvPr/>
            </p:nvSpPr>
            <p:spPr>
              <a:xfrm>
                <a:off x="7707132" y="2658823"/>
                <a:ext cx="4071596" cy="26150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ja-JP" altLang="en-US" b="1" dirty="0"/>
                  <a:t>①目標座標の方向へ旋回する。</a:t>
                </a:r>
                <a:endParaRPr lang="en-US" altLang="ja-JP" b="1" dirty="0"/>
              </a:p>
              <a:p>
                <a:pPr algn="l">
                  <a:tabLst>
                    <a:tab pos="3676650" algn="l"/>
                  </a:tabLst>
                </a:pPr>
                <a:r>
                  <a:rPr lang="ja-JP" altLang="en-US" dirty="0"/>
                  <a:t>　離脱判定で取得したコース情報の座標を目標座標とする。現在の走行体の座標と目標座標から、目標座標へ向かうための旋回角度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ja-JP" altLang="en-US" dirty="0"/>
                  <a:t>を計算する。</a:t>
                </a:r>
                <a:endParaRPr lang="en-US" altLang="ja-JP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ja-JP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ja-JP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ja-JP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kumimoji="1" lang="en-US" altLang="ja-JP" i="1" dirty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ja-JP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ja-JP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ja-JP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kumimoji="1" lang="en-US" altLang="ja-JP" i="1" dirty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</m:oMath>
                  </m:oMathPara>
                </a14:m>
                <a:endParaRPr kumimoji="1" lang="en-US" altLang="ja-JP" dirty="0"/>
              </a:p>
              <a:p>
                <a:pPr algn="l"/>
                <a:r>
                  <a:rPr kumimoji="1" lang="ja-JP" altLang="en-US" dirty="0"/>
                  <a:t>　走行体は</a:t>
                </a:r>
                <a14:m>
                  <m:oMath xmlns:m="http://schemas.openxmlformats.org/officeDocument/2006/math"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kumimoji="1" lang="en-US" altLang="ja-JP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ja-JP" alt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kumimoji="1" lang="en-US" altLang="ja-JP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ja-JP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dirty="0"/>
                  <a:t>だけ旋回して、目標座標の方向を向く。</a:t>
                </a:r>
              </a:p>
            </p:txBody>
          </p:sp>
        </mc:Choice>
        <mc:Fallback xmlns="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2C0B3106-A5DC-4832-AEBD-DB7258998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132" y="2658823"/>
                <a:ext cx="4071596" cy="2615075"/>
              </a:xfrm>
              <a:prstGeom prst="rect">
                <a:avLst/>
              </a:prstGeom>
              <a:blipFill>
                <a:blip r:embed="rId15"/>
                <a:stretch>
                  <a:fillRect l="-1198" t="-1632" r="-1198" b="-23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C33676BC-3895-41DC-BAD3-3ECF1D481CDF}"/>
              </a:ext>
            </a:extLst>
          </p:cNvPr>
          <p:cNvSpPr/>
          <p:nvPr/>
        </p:nvSpPr>
        <p:spPr bwMode="auto">
          <a:xfrm>
            <a:off x="13107555" y="4619612"/>
            <a:ext cx="644808" cy="239109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正方形/長方形 85">
                <a:extLst>
                  <a:ext uri="{FF2B5EF4-FFF2-40B4-BE49-F238E27FC236}">
                    <a16:creationId xmlns:a16="http://schemas.microsoft.com/office/drawing/2014/main" id="{733C53D8-5124-4714-92A7-2EBCB46300C1}"/>
                  </a:ext>
                </a:extLst>
              </p:cNvPr>
              <p:cNvSpPr/>
              <p:nvPr/>
            </p:nvSpPr>
            <p:spPr>
              <a:xfrm>
                <a:off x="12954976" y="4528370"/>
                <a:ext cx="10013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i="1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86" name="正方形/長方形 85">
                <a:extLst>
                  <a:ext uri="{FF2B5EF4-FFF2-40B4-BE49-F238E27FC236}">
                    <a16:creationId xmlns:a16="http://schemas.microsoft.com/office/drawing/2014/main" id="{733C53D8-5124-4714-92A7-2EBCB46300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976" y="4528370"/>
                <a:ext cx="1001364" cy="369332"/>
              </a:xfrm>
              <a:prstGeom prst="rect">
                <a:avLst/>
              </a:prstGeom>
              <a:blipFill>
                <a:blip r:embed="rId16"/>
                <a:stretch>
                  <a:fillRect l="-1220" b="-1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50025D24-20F1-4647-A2C2-908456F119D1}"/>
              </a:ext>
            </a:extLst>
          </p:cNvPr>
          <p:cNvSpPr/>
          <p:nvPr/>
        </p:nvSpPr>
        <p:spPr bwMode="auto">
          <a:xfrm>
            <a:off x="11808146" y="3279339"/>
            <a:ext cx="584805" cy="215837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正方形/長方形 88">
                <a:extLst>
                  <a:ext uri="{FF2B5EF4-FFF2-40B4-BE49-F238E27FC236}">
                    <a16:creationId xmlns:a16="http://schemas.microsoft.com/office/drawing/2014/main" id="{635CAB8E-8C8D-422C-B180-D929FE84B0D5}"/>
                  </a:ext>
                </a:extLst>
              </p:cNvPr>
              <p:cNvSpPr/>
              <p:nvPr/>
            </p:nvSpPr>
            <p:spPr>
              <a:xfrm>
                <a:off x="11691718" y="3182121"/>
                <a:ext cx="9426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ja-JP" i="1" dirty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ja-JP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89" name="正方形/長方形 88">
                <a:extLst>
                  <a:ext uri="{FF2B5EF4-FFF2-40B4-BE49-F238E27FC236}">
                    <a16:creationId xmlns:a16="http://schemas.microsoft.com/office/drawing/2014/main" id="{635CAB8E-8C8D-422C-B180-D929FE84B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1718" y="3182121"/>
                <a:ext cx="942630" cy="369332"/>
              </a:xfrm>
              <a:prstGeom prst="rect">
                <a:avLst/>
              </a:prstGeom>
              <a:blipFill>
                <a:blip r:embed="rId17"/>
                <a:stretch>
                  <a:fillRect l="-1290" b="-14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2D83F131-10C0-47EA-9C04-5D8A673C05C0}"/>
              </a:ext>
            </a:extLst>
          </p:cNvPr>
          <p:cNvSpPr/>
          <p:nvPr/>
        </p:nvSpPr>
        <p:spPr bwMode="auto">
          <a:xfrm>
            <a:off x="7717118" y="5331071"/>
            <a:ext cx="7272808" cy="260712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92" name="図 91">
            <a:extLst>
              <a:ext uri="{FF2B5EF4-FFF2-40B4-BE49-F238E27FC236}">
                <a16:creationId xmlns:a16="http://schemas.microsoft.com/office/drawing/2014/main" id="{E0E8D75D-BB35-4248-A4CF-8B367316698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59" r="17435"/>
          <a:stretch/>
        </p:blipFill>
        <p:spPr>
          <a:xfrm rot="10800000">
            <a:off x="11801100" y="5417319"/>
            <a:ext cx="3109053" cy="2350183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E531ECA8-559E-4710-9392-A59BF23BF600}"/>
              </a:ext>
            </a:extLst>
          </p:cNvPr>
          <p:cNvCxnSpPr>
            <a:cxnSpLocks/>
          </p:cNvCxnSpPr>
          <p:nvPr/>
        </p:nvCxnSpPr>
        <p:spPr bwMode="auto">
          <a:xfrm>
            <a:off x="12526808" y="6227689"/>
            <a:ext cx="454047" cy="112008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141478"/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7FD33B6C-2C7A-46EF-88D1-D790D6665B54}"/>
              </a:ext>
            </a:extLst>
          </p:cNvPr>
          <p:cNvSpPr txBox="1"/>
          <p:nvPr/>
        </p:nvSpPr>
        <p:spPr>
          <a:xfrm>
            <a:off x="7712794" y="5323119"/>
            <a:ext cx="40715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b="1" dirty="0"/>
              <a:t>②目標座標の方向へ直進する。</a:t>
            </a:r>
            <a:endParaRPr lang="en-US" altLang="ja-JP" b="1" dirty="0"/>
          </a:p>
          <a:p>
            <a:pPr algn="l"/>
            <a:r>
              <a:rPr lang="ja-JP" altLang="en-US" dirty="0"/>
              <a:t>　光センサを起動し、反射光の強さを計測しながら目標座標へ向かって直進する。</a:t>
            </a:r>
            <a:endParaRPr lang="en-US" altLang="ja-JP" dirty="0"/>
          </a:p>
          <a:p>
            <a:pPr algn="l"/>
            <a:r>
              <a:rPr lang="ja-JP" altLang="en-US" dirty="0"/>
              <a:t>　光センサがラインを検知したら一時停止する。</a:t>
            </a:r>
            <a:endParaRPr lang="en-US" altLang="ja-JP" dirty="0"/>
          </a:p>
          <a:p>
            <a:pPr algn="l"/>
            <a:r>
              <a:rPr lang="ja-JP" altLang="en-US" dirty="0"/>
              <a:t>　</a:t>
            </a:r>
            <a:endParaRPr kumimoji="1" lang="ja-JP" altLang="en-US" dirty="0"/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152DC122-6CC8-4781-A703-E4BEBEF3F0B6}"/>
              </a:ext>
            </a:extLst>
          </p:cNvPr>
          <p:cNvSpPr/>
          <p:nvPr/>
        </p:nvSpPr>
        <p:spPr bwMode="auto">
          <a:xfrm>
            <a:off x="13113217" y="7283908"/>
            <a:ext cx="644808" cy="239109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正方形/長方形 104">
                <a:extLst>
                  <a:ext uri="{FF2B5EF4-FFF2-40B4-BE49-F238E27FC236}">
                    <a16:creationId xmlns:a16="http://schemas.microsoft.com/office/drawing/2014/main" id="{94DA5EA6-AB92-4E16-B5C6-A77707F3C6BC}"/>
                  </a:ext>
                </a:extLst>
              </p:cNvPr>
              <p:cNvSpPr/>
              <p:nvPr/>
            </p:nvSpPr>
            <p:spPr>
              <a:xfrm>
                <a:off x="12960638" y="7192666"/>
                <a:ext cx="10013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i="1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05" name="正方形/長方形 104">
                <a:extLst>
                  <a:ext uri="{FF2B5EF4-FFF2-40B4-BE49-F238E27FC236}">
                    <a16:creationId xmlns:a16="http://schemas.microsoft.com/office/drawing/2014/main" id="{94DA5EA6-AB92-4E16-B5C6-A77707F3C6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0638" y="7192666"/>
                <a:ext cx="1001364" cy="369332"/>
              </a:xfrm>
              <a:prstGeom prst="rect">
                <a:avLst/>
              </a:prstGeom>
              <a:blipFill>
                <a:blip r:embed="rId18"/>
                <a:stretch>
                  <a:fillRect l="-1220" b="-1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3FF1180F-F897-4B6C-8283-0CDAB3551F86}"/>
              </a:ext>
            </a:extLst>
          </p:cNvPr>
          <p:cNvCxnSpPr>
            <a:cxnSpLocks/>
          </p:cNvCxnSpPr>
          <p:nvPr/>
        </p:nvCxnSpPr>
        <p:spPr bwMode="auto">
          <a:xfrm>
            <a:off x="12978451" y="10013871"/>
            <a:ext cx="151032" cy="32122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0C85D743-74D1-4E23-8E7B-40BB45BBFB24}"/>
              </a:ext>
            </a:extLst>
          </p:cNvPr>
          <p:cNvCxnSpPr>
            <a:cxnSpLocks/>
          </p:cNvCxnSpPr>
          <p:nvPr/>
        </p:nvCxnSpPr>
        <p:spPr bwMode="auto">
          <a:xfrm>
            <a:off x="12516103" y="8914772"/>
            <a:ext cx="454047" cy="112008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161678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" name="直線コネクタ 111">
            <a:extLst>
              <a:ext uri="{FF2B5EF4-FFF2-40B4-BE49-F238E27FC236}">
                <a16:creationId xmlns:a16="http://schemas.microsoft.com/office/drawing/2014/main" id="{80320F48-0580-4151-94D8-C66CBC812DBA}"/>
              </a:ext>
            </a:extLst>
          </p:cNvPr>
          <p:cNvCxnSpPr>
            <a:cxnSpLocks/>
          </p:cNvCxnSpPr>
          <p:nvPr/>
        </p:nvCxnSpPr>
        <p:spPr bwMode="auto">
          <a:xfrm>
            <a:off x="12975266" y="9656280"/>
            <a:ext cx="7788" cy="72700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コネクタ 112">
            <a:extLst>
              <a:ext uri="{FF2B5EF4-FFF2-40B4-BE49-F238E27FC236}">
                <a16:creationId xmlns:a16="http://schemas.microsoft.com/office/drawing/2014/main" id="{619E0E60-74FC-448A-B18B-0A2D26650342}"/>
              </a:ext>
            </a:extLst>
          </p:cNvPr>
          <p:cNvCxnSpPr>
            <a:cxnSpLocks/>
          </p:cNvCxnSpPr>
          <p:nvPr/>
        </p:nvCxnSpPr>
        <p:spPr bwMode="auto">
          <a:xfrm>
            <a:off x="12600235" y="10013871"/>
            <a:ext cx="1152742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アーチ 113">
            <a:extLst>
              <a:ext uri="{FF2B5EF4-FFF2-40B4-BE49-F238E27FC236}">
                <a16:creationId xmlns:a16="http://schemas.microsoft.com/office/drawing/2014/main" id="{905B48A5-BA46-4EA5-A688-542BC9CDF32B}"/>
              </a:ext>
            </a:extLst>
          </p:cNvPr>
          <p:cNvSpPr/>
          <p:nvPr/>
        </p:nvSpPr>
        <p:spPr bwMode="auto">
          <a:xfrm rot="5400000">
            <a:off x="12798451" y="9840093"/>
            <a:ext cx="360000" cy="360000"/>
          </a:xfrm>
          <a:prstGeom prst="blockArc">
            <a:avLst>
              <a:gd name="adj1" fmla="val 21598188"/>
              <a:gd name="adj2" fmla="val 790994"/>
              <a:gd name="adj3" fmla="val 6013"/>
            </a:avLst>
          </a:prstGeom>
          <a:solidFill>
            <a:srgbClr val="FFCCCC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1" i="0" u="none" strike="noStrike" normalizeH="0" baseline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rial" charset="0"/>
            </a:endParaRPr>
          </a:p>
        </p:txBody>
      </p:sp>
      <p:sp>
        <p:nvSpPr>
          <p:cNvPr id="121" name="正方形/長方形 120">
            <a:extLst>
              <a:ext uri="{FF2B5EF4-FFF2-40B4-BE49-F238E27FC236}">
                <a16:creationId xmlns:a16="http://schemas.microsoft.com/office/drawing/2014/main" id="{083DDE67-DF3B-4FA5-BD64-D66CC8D47DE1}"/>
              </a:ext>
            </a:extLst>
          </p:cNvPr>
          <p:cNvSpPr/>
          <p:nvPr/>
        </p:nvSpPr>
        <p:spPr bwMode="auto">
          <a:xfrm>
            <a:off x="12113159" y="9801419"/>
            <a:ext cx="644808" cy="239109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5" name="アーチ 114">
            <a:extLst>
              <a:ext uri="{FF2B5EF4-FFF2-40B4-BE49-F238E27FC236}">
                <a16:creationId xmlns:a16="http://schemas.microsoft.com/office/drawing/2014/main" id="{629B5DA3-8DA6-4E27-BEB2-4ED04114D8D9}"/>
              </a:ext>
            </a:extLst>
          </p:cNvPr>
          <p:cNvSpPr/>
          <p:nvPr/>
        </p:nvSpPr>
        <p:spPr bwMode="auto">
          <a:xfrm rot="5400000">
            <a:off x="12872999" y="9915751"/>
            <a:ext cx="216000" cy="216000"/>
          </a:xfrm>
          <a:prstGeom prst="blockArc">
            <a:avLst>
              <a:gd name="adj1" fmla="val 117809"/>
              <a:gd name="adj2" fmla="val 17959970"/>
              <a:gd name="adj3" fmla="val 15857"/>
            </a:avLst>
          </a:prstGeom>
          <a:solidFill>
            <a:schemeClr val="accent1"/>
          </a:solidFill>
          <a:ln w="952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正方形/長方形 115">
                <a:extLst>
                  <a:ext uri="{FF2B5EF4-FFF2-40B4-BE49-F238E27FC236}">
                    <a16:creationId xmlns:a16="http://schemas.microsoft.com/office/drawing/2014/main" id="{43DE9EC5-7FDF-4BB7-8D42-7AA2F47CD76D}"/>
                  </a:ext>
                </a:extLst>
              </p:cNvPr>
              <p:cNvSpPr/>
              <p:nvPr/>
            </p:nvSpPr>
            <p:spPr>
              <a:xfrm>
                <a:off x="12796134" y="10126900"/>
                <a:ext cx="45871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dirty="0" smtClean="0">
                              <a:ln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</a:ln>
                              <a:solidFill>
                                <a:srgbClr val="FFCC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i="1" dirty="0" smtClean="0">
                              <a:ln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</a:ln>
                              <a:solidFill>
                                <a:srgbClr val="FFCCCC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b="0" i="1" dirty="0" smtClean="0">
                              <a:ln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</a:ln>
                              <a:solidFill>
                                <a:srgbClr val="FFCCCC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ja-JP" altLang="en-US" dirty="0">
                  <a:ln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rgbClr val="FFCCCC"/>
                  </a:solidFill>
                </a:endParaRPr>
              </a:p>
            </p:txBody>
          </p:sp>
        </mc:Choice>
        <mc:Fallback xmlns="">
          <p:sp>
            <p:nvSpPr>
              <p:cNvPr id="116" name="正方形/長方形 115">
                <a:extLst>
                  <a:ext uri="{FF2B5EF4-FFF2-40B4-BE49-F238E27FC236}">
                    <a16:creationId xmlns:a16="http://schemas.microsoft.com/office/drawing/2014/main" id="{43DE9EC5-7FDF-4BB7-8D42-7AA2F47CD7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96134" y="10126900"/>
                <a:ext cx="45871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二等辺三角形 116">
            <a:extLst>
              <a:ext uri="{FF2B5EF4-FFF2-40B4-BE49-F238E27FC236}">
                <a16:creationId xmlns:a16="http://schemas.microsoft.com/office/drawing/2014/main" id="{C67A7D6C-BAA2-4F68-8DBB-FA9599327E5F}"/>
              </a:ext>
            </a:extLst>
          </p:cNvPr>
          <p:cNvSpPr/>
          <p:nvPr/>
        </p:nvSpPr>
        <p:spPr bwMode="auto">
          <a:xfrm rot="13327997">
            <a:off x="13010812" y="10045559"/>
            <a:ext cx="78491" cy="63175"/>
          </a:xfrm>
          <a:prstGeom prst="triangle">
            <a:avLst/>
          </a:prstGeom>
          <a:solidFill>
            <a:srgbClr val="BBE0E3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1" i="0" u="none" strike="noStrike" normalizeH="0" baseline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正方形/長方形 117">
                <a:extLst>
                  <a:ext uri="{FF2B5EF4-FFF2-40B4-BE49-F238E27FC236}">
                    <a16:creationId xmlns:a16="http://schemas.microsoft.com/office/drawing/2014/main" id="{C4C68988-093E-4D2A-87D4-35374120BDA5}"/>
                  </a:ext>
                </a:extLst>
              </p:cNvPr>
              <p:cNvSpPr/>
              <p:nvPr/>
            </p:nvSpPr>
            <p:spPr>
              <a:xfrm>
                <a:off x="12929960" y="9634091"/>
                <a:ext cx="50919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dirty="0">
                          <a:ln>
                            <a:solidFill>
                              <a:schemeClr val="accent2">
                                <a:lumMod val="75000"/>
                              </a:schemeClr>
                            </a:solidFill>
                          </a:ln>
                          <a:solidFill>
                            <a:srgbClr val="BBE0E3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ja-JP" altLang="en-US" dirty="0">
                  <a:ln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18" name="正方形/長方形 117">
                <a:extLst>
                  <a:ext uri="{FF2B5EF4-FFF2-40B4-BE49-F238E27FC236}">
                    <a16:creationId xmlns:a16="http://schemas.microsoft.com/office/drawing/2014/main" id="{C4C68988-093E-4D2A-87D4-35374120BD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9960" y="9634091"/>
                <a:ext cx="509192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二等辺三角形 118">
            <a:extLst>
              <a:ext uri="{FF2B5EF4-FFF2-40B4-BE49-F238E27FC236}">
                <a16:creationId xmlns:a16="http://schemas.microsoft.com/office/drawing/2014/main" id="{6AA07F3D-A85C-479A-8496-8D045ADAF755}"/>
              </a:ext>
            </a:extLst>
          </p:cNvPr>
          <p:cNvSpPr/>
          <p:nvPr/>
        </p:nvSpPr>
        <p:spPr bwMode="auto">
          <a:xfrm rot="16850136">
            <a:off x="12878641" y="10158281"/>
            <a:ext cx="84020" cy="53099"/>
          </a:xfrm>
          <a:prstGeom prst="triangle">
            <a:avLst/>
          </a:prstGeom>
          <a:solidFill>
            <a:srgbClr val="FFCCCC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1" i="0" u="none" strike="noStrike" normalizeH="0" baseline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id="{A0976309-AD7A-46A7-9682-55A33B77C423}"/>
                  </a:ext>
                </a:extLst>
              </p:cNvPr>
              <p:cNvSpPr txBox="1"/>
              <p:nvPr/>
            </p:nvSpPr>
            <p:spPr>
              <a:xfrm>
                <a:off x="7702089" y="8010202"/>
                <a:ext cx="4071596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ja-JP" altLang="en-US" b="1" dirty="0"/>
                  <a:t>③目標旋回角度まで旋回する。</a:t>
                </a:r>
                <a:endParaRPr lang="en-US" altLang="ja-JP" b="1" dirty="0"/>
              </a:p>
              <a:p>
                <a:pPr algn="l">
                  <a:tabLst>
                    <a:tab pos="3676650" algn="l"/>
                  </a:tabLst>
                </a:pPr>
                <a:r>
                  <a:rPr lang="ja-JP" altLang="en-US" dirty="0"/>
                  <a:t>　離脱判定で取得したコース情報の旋回角度を目標旋回角度とする。②でラインを検知したときの走行体の旋回角度は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ja-JP" altLang="en-US" dirty="0"/>
                  <a:t>である。</a:t>
                </a:r>
                <a:endParaRPr lang="en-US" altLang="ja-JP" dirty="0"/>
              </a:p>
              <a:p>
                <a:pPr algn="l">
                  <a:tabLst>
                    <a:tab pos="3676650" algn="l"/>
                  </a:tabLst>
                </a:pPr>
                <a:r>
                  <a:rPr kumimoji="1" lang="ja-JP" altLang="en-US" dirty="0"/>
                  <a:t>　走行体は</a:t>
                </a:r>
                <a14:m>
                  <m:oMath xmlns:m="http://schemas.openxmlformats.org/officeDocument/2006/math">
                    <m:r>
                      <a:rPr lang="en-US" altLang="ja-JP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ja-JP" alt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kumimoji="1" lang="en-US" altLang="ja-JP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𝜑</m:t>
                    </m:r>
                    <m:r>
                      <a:rPr kumimoji="1" lang="en-US" altLang="ja-JP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dirty="0"/>
                  <a:t>だけ旋回して、コースに沿った方向を向く。さらに走行データを、</a:t>
                </a:r>
                <a:r>
                  <a:rPr lang="ja-JP" altLang="en-US" dirty="0"/>
                  <a:t>離脱判定で取得したコース情報に書き換える。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id="{A0976309-AD7A-46A7-9682-55A33B77C4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2089" y="8010202"/>
                <a:ext cx="4071596" cy="2585323"/>
              </a:xfrm>
              <a:prstGeom prst="rect">
                <a:avLst/>
              </a:prstGeom>
              <a:blipFill>
                <a:blip r:embed="rId21"/>
                <a:stretch>
                  <a:fillRect l="-1198" t="-1651" r="-1198" b="-23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正方形/長方形 121">
                <a:extLst>
                  <a:ext uri="{FF2B5EF4-FFF2-40B4-BE49-F238E27FC236}">
                    <a16:creationId xmlns:a16="http://schemas.microsoft.com/office/drawing/2014/main" id="{628DE7CA-28AA-4274-82D9-2F86F236B396}"/>
                  </a:ext>
                </a:extLst>
              </p:cNvPr>
              <p:cNvSpPr/>
              <p:nvPr/>
            </p:nvSpPr>
            <p:spPr>
              <a:xfrm>
                <a:off x="11914035" y="9713231"/>
                <a:ext cx="1146411" cy="3798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i="1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22" name="正方形/長方形 121">
                <a:extLst>
                  <a:ext uri="{FF2B5EF4-FFF2-40B4-BE49-F238E27FC236}">
                    <a16:creationId xmlns:a16="http://schemas.microsoft.com/office/drawing/2014/main" id="{628DE7CA-28AA-4274-82D9-2F86F236B3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4035" y="9713231"/>
                <a:ext cx="1146411" cy="379834"/>
              </a:xfrm>
              <a:prstGeom prst="rect">
                <a:avLst/>
              </a:prstGeom>
              <a:blipFill>
                <a:blip r:embed="rId22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3155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985285-FEFA-4CC6-9C7D-D07529FB9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 </a:t>
            </a:r>
            <a:r>
              <a:rPr kumimoji="1" lang="ja-JP" altLang="en-US" dirty="0"/>
              <a:t>機能実現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D4E47EA-F070-470B-B67E-DCC075665A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51" y="1745506"/>
            <a:ext cx="6273417" cy="876126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5DC6CF66-20C4-42F3-B60B-C501E9888B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1375" y="1817514"/>
            <a:ext cx="5755124" cy="8676901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437CF701-064E-49D7-AD2F-938C111657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682" y="4193778"/>
            <a:ext cx="3612280" cy="4465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753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39A150-84DE-4DF8-B22B-32EEDD9A9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4. </a:t>
            </a:r>
            <a:r>
              <a:rPr kumimoji="1" lang="ja-JP" altLang="en-US" dirty="0"/>
              <a:t>構造分析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F7C2DCF1-3737-4A21-B41B-4DD9FD4795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9" y="2033538"/>
            <a:ext cx="14768090" cy="8136904"/>
          </a:xfrm>
        </p:spPr>
      </p:pic>
    </p:spTree>
    <p:extLst>
      <p:ext uri="{BB962C8B-B14F-4D97-AF65-F5344CB8AC3E}">
        <p14:creationId xmlns:p14="http://schemas.microsoft.com/office/powerpoint/2010/main" val="2709897343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Custom Design">
  <a:themeElements>
    <a:clrScheme name="2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5A76B44-2FA9-4683-8CC1-4E3812BD9B2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回転ギア</Template>
  <TotalTime>356</TotalTime>
  <Words>447</Words>
  <Application>Microsoft Office PowerPoint</Application>
  <PresentationFormat>ユーザー設定</PresentationFormat>
  <Paragraphs>103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4</vt:i4>
      </vt:variant>
    </vt:vector>
  </HeadingPairs>
  <TitlesOfParts>
    <vt:vector size="11" baseType="lpstr">
      <vt:lpstr>Meiryo UI</vt:lpstr>
      <vt:lpstr>ＭＳ Ｐゴシック</vt:lpstr>
      <vt:lpstr>Arial</vt:lpstr>
      <vt:lpstr>Calibri</vt:lpstr>
      <vt:lpstr>Cambria Math</vt:lpstr>
      <vt:lpstr>1_Custom Design</vt:lpstr>
      <vt:lpstr>2_Custom Design</vt:lpstr>
      <vt:lpstr>1. 要求分析</vt:lpstr>
      <vt:lpstr>2. 復帰制御の概要</vt:lpstr>
      <vt:lpstr>3. 機能実現</vt:lpstr>
      <vt:lpstr>4. 構造分析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林大和</dc:creator>
  <cp:keywords/>
  <cp:lastModifiedBy>林大和</cp:lastModifiedBy>
  <cp:revision>45</cp:revision>
  <dcterms:created xsi:type="dcterms:W3CDTF">2017-07-25T15:50:12Z</dcterms:created>
  <dcterms:modified xsi:type="dcterms:W3CDTF">2017-07-30T10:39:58Z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TC025867559991</vt:lpwstr>
  </property>
</Properties>
</file>