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5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0C8C3-A03C-4677-BC68-9FB0ACC10238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B844A-D819-4A5E-884F-A45FDBA1D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9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42C9788-F343-4C6D-86FA-C2B6DE62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A1E6-464E-4572-86ED-C067DF3A62BF}" type="datetime1">
              <a:rPr lang="en-US" smtClean="0"/>
              <a:t>7/2/2020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DA45470-A837-4DBA-88C8-428FF214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36248F6-0208-45F3-9A0D-68DACAC1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17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A1E6-464E-4572-86ED-C067DF3A62BF}" type="datetime1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869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A1E6-464E-4572-86ED-C067DF3A62BF}" type="datetime1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4629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A1E6-464E-4572-86ED-C067DF3A62BF}" type="datetime1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A44F6946-6109-4D68-90BD-F1EA2BD5FD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7119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E4CF-28EB-4156-93F6-E91853D38051}" type="datetime1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258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A1E6-464E-4572-86ED-C067DF3A62BF}" type="datetime1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1739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A1E6-464E-4572-86ED-C067DF3A62BF}" type="datetime1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4833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65D2-0BF3-4CA3-96F3-D214D7E30580}" type="datetime1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8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E50E-E91D-4795-A62B-391C36E0C124}" type="datetime1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8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F6BA1E6-464E-4572-86ED-C067DF3A62BF}" type="datetime1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4F6946-6109-4D68-90BD-F1EA2BD5F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0610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FDB4-793E-4712-B543-EDF4741A0D2C}" type="datetime1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6BA1E6-464E-4572-86ED-C067DF3A62BF}" type="datetime1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4F6946-6109-4D68-90BD-F1EA2BD5FD5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01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B05721-E4F8-465A-9FD3-BE40388D50D7}"/>
              </a:ext>
            </a:extLst>
          </p:cNvPr>
          <p:cNvSpPr/>
          <p:nvPr/>
        </p:nvSpPr>
        <p:spPr>
          <a:xfrm>
            <a:off x="2202468" y="152186"/>
            <a:ext cx="7787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TRƯỜNG ĐẠI HỌC SƯ PHẠM KỸ THUẬT THÀNH PHỐ HỒ CHÍ MINH</a:t>
            </a:r>
            <a:b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KHOA ĐÀO TẠO CHẤT LƯỢNG CAO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878257-6FEC-438C-ABD4-8504B9EDF8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590" y="929024"/>
            <a:ext cx="1124712" cy="1124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FEEF40-5281-4146-AB0E-8801B90832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700" y="929024"/>
            <a:ext cx="1125582" cy="1125582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38FA23E2-2294-4913-9F7A-40E445732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 viên thực hiện:	</a:t>
            </a:r>
            <a:r>
              <a:rPr lang="vi-VN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Dương</a:t>
            </a:r>
            <a:r>
              <a:rPr lang="en-US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Văn C</a:t>
            </a:r>
            <a:r>
              <a:rPr lang="vi-VN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		16110027</a:t>
            </a:r>
          </a:p>
          <a:p>
            <a:pPr algn="just"/>
            <a:r>
              <a:rPr lang="en-US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Phạm Thị Hà			16110061</a:t>
            </a:r>
          </a:p>
          <a:p>
            <a:pPr algn="just"/>
            <a:r>
              <a:rPr lang="en-US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Giáo viên h</a:t>
            </a:r>
            <a:r>
              <a:rPr lang="vi-VN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ớng dẫn: 	ThS. Trần Công Tú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7E6260-7E2F-470A-95B3-4CAB9F205AAE}"/>
              </a:ext>
            </a:extLst>
          </p:cNvPr>
          <p:cNvSpPr/>
          <p:nvPr/>
        </p:nvSpPr>
        <p:spPr>
          <a:xfrm>
            <a:off x="2165315" y="2184243"/>
            <a:ext cx="7927876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KHÓA LUẬN TỐT NGHIỆP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9C7EC2-E392-46AB-8031-EF552786EF06}"/>
              </a:ext>
            </a:extLst>
          </p:cNvPr>
          <p:cNvSpPr/>
          <p:nvPr/>
        </p:nvSpPr>
        <p:spPr>
          <a:xfrm>
            <a:off x="34322" y="3237210"/>
            <a:ext cx="121898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XÂY D</a:t>
            </a:r>
            <a:r>
              <a:rPr lang="en-US" sz="54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ỰNG </a:t>
            </a:r>
            <a:r>
              <a:rPr lang="en-US" sz="54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WEBSITE BÁN QUẦN ÁO</a:t>
            </a:r>
          </a:p>
        </p:txBody>
      </p:sp>
    </p:spTree>
    <p:extLst>
      <p:ext uri="{BB962C8B-B14F-4D97-AF65-F5344CB8AC3E}">
        <p14:creationId xmlns:p14="http://schemas.microsoft.com/office/powerpoint/2010/main" val="408466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3AB6-2E82-4961-89D6-16538DBD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ECF7C-B01E-485A-A692-7BB053AB6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7F29F-08D0-4DA2-9142-D3402EEA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1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CF56-AC36-4A66-9938-DF86DC346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152CB-1BB4-4D38-839E-5FB571D4B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3EF0B-5A9A-4EF9-9F90-0AB345E2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6946-6109-4D68-90BD-F1EA2BD5FD5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236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</TotalTime>
  <Words>71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Retrospect</vt:lpstr>
      <vt:lpstr>PowerPoint Presentation</vt:lpstr>
      <vt:lpstr>NỘI DUNG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Văn Cường Dương</dc:creator>
  <cp:lastModifiedBy>Văn Cường Dương</cp:lastModifiedBy>
  <cp:revision>6</cp:revision>
  <dcterms:created xsi:type="dcterms:W3CDTF">2020-07-02T11:23:09Z</dcterms:created>
  <dcterms:modified xsi:type="dcterms:W3CDTF">2020-07-02T12:20:27Z</dcterms:modified>
</cp:coreProperties>
</file>