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58" r:id="rId4"/>
    <p:sldId id="259" r:id="rId5"/>
    <p:sldId id="262" r:id="rId6"/>
    <p:sldId id="261" r:id="rId7"/>
    <p:sldId id="263" r:id="rId8"/>
    <p:sldId id="264" r:id="rId9"/>
    <p:sldId id="269" r:id="rId10"/>
    <p:sldId id="270" r:id="rId11"/>
    <p:sldId id="265" r:id="rId12"/>
    <p:sldId id="266" r:id="rId13"/>
    <p:sldId id="267" r:id="rId14"/>
    <p:sldId id="268"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19" autoAdjust="0"/>
  </p:normalViewPr>
  <p:slideViewPr>
    <p:cSldViewPr>
      <p:cViewPr>
        <p:scale>
          <a:sx n="60" d="100"/>
          <a:sy n="60" d="100"/>
        </p:scale>
        <p:origin x="-165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DC7593-8144-41FC-9BFF-44B86BB0FBA1}" type="doc">
      <dgm:prSet loTypeId="urn:microsoft.com/office/officeart/2005/8/layout/process2" loCatId="process" qsTypeId="urn:microsoft.com/office/officeart/2005/8/quickstyle/3d5" qsCatId="3D" csTypeId="urn:microsoft.com/office/officeart/2005/8/colors/accent1_2" csCatId="accent1" phldr="1"/>
      <dgm:spPr/>
    </dgm:pt>
    <dgm:pt modelId="{F5B3AEB3-4788-4C25-BCE4-CF9E4508B7EE}">
      <dgm:prSet phldrT="[テキスト]"/>
      <dgm:spPr/>
      <dgm:t>
        <a:bodyPr/>
        <a:lstStyle/>
        <a:p>
          <a:r>
            <a:rPr kumimoji="1" lang="ja-JP" altLang="en-US" dirty="0" smtClean="0"/>
            <a:t>前半パート</a:t>
          </a:r>
          <a:endParaRPr kumimoji="1" lang="ja-JP" altLang="en-US" dirty="0"/>
        </a:p>
      </dgm:t>
    </dgm:pt>
    <dgm:pt modelId="{F1724BDB-362A-4554-BE32-BF85997815F0}" type="parTrans" cxnId="{FBADA247-7A04-4055-A786-2C0A91F4CFA9}">
      <dgm:prSet/>
      <dgm:spPr/>
      <dgm:t>
        <a:bodyPr/>
        <a:lstStyle/>
        <a:p>
          <a:endParaRPr kumimoji="1" lang="ja-JP" altLang="en-US"/>
        </a:p>
      </dgm:t>
    </dgm:pt>
    <dgm:pt modelId="{46C4DAA0-BE52-4DEC-8822-A2AB6FAF117C}" type="sibTrans" cxnId="{FBADA247-7A04-4055-A786-2C0A91F4CFA9}">
      <dgm:prSet/>
      <dgm:spPr/>
      <dgm:t>
        <a:bodyPr/>
        <a:lstStyle/>
        <a:p>
          <a:endParaRPr kumimoji="1" lang="ja-JP" altLang="en-US"/>
        </a:p>
      </dgm:t>
    </dgm:pt>
    <dgm:pt modelId="{E7EE8F6E-E26A-431E-AF1E-E328DB6A3939}">
      <dgm:prSet phldrT="[テキスト]"/>
      <dgm:spPr/>
      <dgm:t>
        <a:bodyPr/>
        <a:lstStyle/>
        <a:p>
          <a:r>
            <a:rPr kumimoji="1" lang="ja-JP" altLang="en-US" dirty="0" smtClean="0"/>
            <a:t>後半パート</a:t>
          </a:r>
          <a:endParaRPr kumimoji="1" lang="ja-JP" altLang="en-US" dirty="0"/>
        </a:p>
      </dgm:t>
    </dgm:pt>
    <dgm:pt modelId="{54E89876-F027-439D-8F5F-41FF53BC849B}" type="parTrans" cxnId="{130400B9-CCAB-4864-BBB0-836ABE393B24}">
      <dgm:prSet/>
      <dgm:spPr/>
      <dgm:t>
        <a:bodyPr/>
        <a:lstStyle/>
        <a:p>
          <a:endParaRPr kumimoji="1" lang="ja-JP" altLang="en-US"/>
        </a:p>
      </dgm:t>
    </dgm:pt>
    <dgm:pt modelId="{312100F7-A7DC-40B3-8E31-B0DF86B569F9}" type="sibTrans" cxnId="{130400B9-CCAB-4864-BBB0-836ABE393B24}">
      <dgm:prSet/>
      <dgm:spPr/>
      <dgm:t>
        <a:bodyPr/>
        <a:lstStyle/>
        <a:p>
          <a:endParaRPr kumimoji="1" lang="ja-JP" altLang="en-US"/>
        </a:p>
      </dgm:t>
    </dgm:pt>
    <dgm:pt modelId="{AA38C3D7-B35E-4609-8200-AA9CE9A4B277}">
      <dgm:prSet phldrT="[テキスト]"/>
      <dgm:spPr/>
      <dgm:t>
        <a:bodyPr/>
        <a:lstStyle/>
        <a:p>
          <a:r>
            <a:rPr kumimoji="1" lang="ja-JP" altLang="en-US" dirty="0" smtClean="0"/>
            <a:t>エンディング</a:t>
          </a:r>
          <a:endParaRPr kumimoji="1" lang="ja-JP" altLang="en-US" dirty="0"/>
        </a:p>
      </dgm:t>
    </dgm:pt>
    <dgm:pt modelId="{36BB254D-D1AB-4FAE-8C7B-F4DC19E670FA}" type="parTrans" cxnId="{2EB6DD2A-3513-4636-A8EF-81F43A1E307E}">
      <dgm:prSet/>
      <dgm:spPr/>
      <dgm:t>
        <a:bodyPr/>
        <a:lstStyle/>
        <a:p>
          <a:endParaRPr kumimoji="1" lang="ja-JP" altLang="en-US"/>
        </a:p>
      </dgm:t>
    </dgm:pt>
    <dgm:pt modelId="{80D39F30-FC73-4B8C-B5EF-3CE2AECE704E}" type="sibTrans" cxnId="{2EB6DD2A-3513-4636-A8EF-81F43A1E307E}">
      <dgm:prSet/>
      <dgm:spPr/>
      <dgm:t>
        <a:bodyPr/>
        <a:lstStyle/>
        <a:p>
          <a:endParaRPr kumimoji="1" lang="ja-JP" altLang="en-US"/>
        </a:p>
      </dgm:t>
    </dgm:pt>
    <dgm:pt modelId="{1CD4C533-5C95-4021-BCF6-D49C23D9E5A1}" type="pres">
      <dgm:prSet presAssocID="{DEDC7593-8144-41FC-9BFF-44B86BB0FBA1}" presName="linearFlow" presStyleCnt="0">
        <dgm:presLayoutVars>
          <dgm:resizeHandles val="exact"/>
        </dgm:presLayoutVars>
      </dgm:prSet>
      <dgm:spPr/>
    </dgm:pt>
    <dgm:pt modelId="{A96F0A78-8F66-4395-A39E-5305014D32A1}" type="pres">
      <dgm:prSet presAssocID="{F5B3AEB3-4788-4C25-BCE4-CF9E4508B7EE}" presName="node" presStyleLbl="node1" presStyleIdx="0" presStyleCnt="3">
        <dgm:presLayoutVars>
          <dgm:bulletEnabled val="1"/>
        </dgm:presLayoutVars>
      </dgm:prSet>
      <dgm:spPr/>
      <dgm:t>
        <a:bodyPr/>
        <a:lstStyle/>
        <a:p>
          <a:endParaRPr kumimoji="1" lang="ja-JP" altLang="en-US"/>
        </a:p>
      </dgm:t>
    </dgm:pt>
    <dgm:pt modelId="{1E5CC82F-0077-4F3C-8EDC-6B232449C947}" type="pres">
      <dgm:prSet presAssocID="{46C4DAA0-BE52-4DEC-8822-A2AB6FAF117C}" presName="sibTrans" presStyleLbl="sibTrans2D1" presStyleIdx="0" presStyleCnt="2"/>
      <dgm:spPr/>
      <dgm:t>
        <a:bodyPr/>
        <a:lstStyle/>
        <a:p>
          <a:endParaRPr kumimoji="1" lang="ja-JP" altLang="en-US"/>
        </a:p>
      </dgm:t>
    </dgm:pt>
    <dgm:pt modelId="{1D9592C3-345D-4CF9-9B6F-B0138DFF72E9}" type="pres">
      <dgm:prSet presAssocID="{46C4DAA0-BE52-4DEC-8822-A2AB6FAF117C}" presName="connectorText" presStyleLbl="sibTrans2D1" presStyleIdx="0" presStyleCnt="2"/>
      <dgm:spPr/>
      <dgm:t>
        <a:bodyPr/>
        <a:lstStyle/>
        <a:p>
          <a:endParaRPr kumimoji="1" lang="ja-JP" altLang="en-US"/>
        </a:p>
      </dgm:t>
    </dgm:pt>
    <dgm:pt modelId="{F33241C5-ED1A-4EF3-A82C-386640FB32C2}" type="pres">
      <dgm:prSet presAssocID="{E7EE8F6E-E26A-431E-AF1E-E328DB6A3939}" presName="node" presStyleLbl="node1" presStyleIdx="1" presStyleCnt="3">
        <dgm:presLayoutVars>
          <dgm:bulletEnabled val="1"/>
        </dgm:presLayoutVars>
      </dgm:prSet>
      <dgm:spPr/>
      <dgm:t>
        <a:bodyPr/>
        <a:lstStyle/>
        <a:p>
          <a:endParaRPr kumimoji="1" lang="ja-JP" altLang="en-US"/>
        </a:p>
      </dgm:t>
    </dgm:pt>
    <dgm:pt modelId="{B189592E-B7B1-4064-9409-88AFA98EE0AF}" type="pres">
      <dgm:prSet presAssocID="{312100F7-A7DC-40B3-8E31-B0DF86B569F9}" presName="sibTrans" presStyleLbl="sibTrans2D1" presStyleIdx="1" presStyleCnt="2"/>
      <dgm:spPr/>
      <dgm:t>
        <a:bodyPr/>
        <a:lstStyle/>
        <a:p>
          <a:endParaRPr kumimoji="1" lang="ja-JP" altLang="en-US"/>
        </a:p>
      </dgm:t>
    </dgm:pt>
    <dgm:pt modelId="{BD18E75B-29AD-4322-BD1E-0983BACD3C7A}" type="pres">
      <dgm:prSet presAssocID="{312100F7-A7DC-40B3-8E31-B0DF86B569F9}" presName="connectorText" presStyleLbl="sibTrans2D1" presStyleIdx="1" presStyleCnt="2"/>
      <dgm:spPr/>
      <dgm:t>
        <a:bodyPr/>
        <a:lstStyle/>
        <a:p>
          <a:endParaRPr kumimoji="1" lang="ja-JP" altLang="en-US"/>
        </a:p>
      </dgm:t>
    </dgm:pt>
    <dgm:pt modelId="{D08B90BD-26D5-4A9B-8A93-67E4C0F083C3}" type="pres">
      <dgm:prSet presAssocID="{AA38C3D7-B35E-4609-8200-AA9CE9A4B277}" presName="node" presStyleLbl="node1" presStyleIdx="2" presStyleCnt="3">
        <dgm:presLayoutVars>
          <dgm:bulletEnabled val="1"/>
        </dgm:presLayoutVars>
      </dgm:prSet>
      <dgm:spPr/>
      <dgm:t>
        <a:bodyPr/>
        <a:lstStyle/>
        <a:p>
          <a:endParaRPr kumimoji="1" lang="ja-JP" altLang="en-US"/>
        </a:p>
      </dgm:t>
    </dgm:pt>
  </dgm:ptLst>
  <dgm:cxnLst>
    <dgm:cxn modelId="{2EB6DD2A-3513-4636-A8EF-81F43A1E307E}" srcId="{DEDC7593-8144-41FC-9BFF-44B86BB0FBA1}" destId="{AA38C3D7-B35E-4609-8200-AA9CE9A4B277}" srcOrd="2" destOrd="0" parTransId="{36BB254D-D1AB-4FAE-8C7B-F4DC19E670FA}" sibTransId="{80D39F30-FC73-4B8C-B5EF-3CE2AECE704E}"/>
    <dgm:cxn modelId="{130400B9-CCAB-4864-BBB0-836ABE393B24}" srcId="{DEDC7593-8144-41FC-9BFF-44B86BB0FBA1}" destId="{E7EE8F6E-E26A-431E-AF1E-E328DB6A3939}" srcOrd="1" destOrd="0" parTransId="{54E89876-F027-439D-8F5F-41FF53BC849B}" sibTransId="{312100F7-A7DC-40B3-8E31-B0DF86B569F9}"/>
    <dgm:cxn modelId="{AAE6013E-7DD5-4134-97F1-EE59DA76BACA}" type="presOf" srcId="{312100F7-A7DC-40B3-8E31-B0DF86B569F9}" destId="{BD18E75B-29AD-4322-BD1E-0983BACD3C7A}" srcOrd="1" destOrd="0" presId="urn:microsoft.com/office/officeart/2005/8/layout/process2"/>
    <dgm:cxn modelId="{AC693E10-7F47-4CA6-922A-375B4816A03B}" type="presOf" srcId="{46C4DAA0-BE52-4DEC-8822-A2AB6FAF117C}" destId="{1D9592C3-345D-4CF9-9B6F-B0138DFF72E9}" srcOrd="1" destOrd="0" presId="urn:microsoft.com/office/officeart/2005/8/layout/process2"/>
    <dgm:cxn modelId="{15155FD1-8D8F-4990-9A5E-FD6B06F1AB66}" type="presOf" srcId="{DEDC7593-8144-41FC-9BFF-44B86BB0FBA1}" destId="{1CD4C533-5C95-4021-BCF6-D49C23D9E5A1}" srcOrd="0" destOrd="0" presId="urn:microsoft.com/office/officeart/2005/8/layout/process2"/>
    <dgm:cxn modelId="{FBADA247-7A04-4055-A786-2C0A91F4CFA9}" srcId="{DEDC7593-8144-41FC-9BFF-44B86BB0FBA1}" destId="{F5B3AEB3-4788-4C25-BCE4-CF9E4508B7EE}" srcOrd="0" destOrd="0" parTransId="{F1724BDB-362A-4554-BE32-BF85997815F0}" sibTransId="{46C4DAA0-BE52-4DEC-8822-A2AB6FAF117C}"/>
    <dgm:cxn modelId="{F4BBD23B-491F-4076-87C2-0E7918C1164D}" type="presOf" srcId="{E7EE8F6E-E26A-431E-AF1E-E328DB6A3939}" destId="{F33241C5-ED1A-4EF3-A82C-386640FB32C2}" srcOrd="0" destOrd="0" presId="urn:microsoft.com/office/officeart/2005/8/layout/process2"/>
    <dgm:cxn modelId="{9A6F4F45-E848-41FE-9B74-130EBFB908A0}" type="presOf" srcId="{312100F7-A7DC-40B3-8E31-B0DF86B569F9}" destId="{B189592E-B7B1-4064-9409-88AFA98EE0AF}" srcOrd="0" destOrd="0" presId="urn:microsoft.com/office/officeart/2005/8/layout/process2"/>
    <dgm:cxn modelId="{C2C911FA-9218-492A-83A5-5AABA689D7C6}" type="presOf" srcId="{AA38C3D7-B35E-4609-8200-AA9CE9A4B277}" destId="{D08B90BD-26D5-4A9B-8A93-67E4C0F083C3}" srcOrd="0" destOrd="0" presId="urn:microsoft.com/office/officeart/2005/8/layout/process2"/>
    <dgm:cxn modelId="{85683F1E-5ED8-4D2C-93AE-8B810F54CE2D}" type="presOf" srcId="{46C4DAA0-BE52-4DEC-8822-A2AB6FAF117C}" destId="{1E5CC82F-0077-4F3C-8EDC-6B232449C947}" srcOrd="0" destOrd="0" presId="urn:microsoft.com/office/officeart/2005/8/layout/process2"/>
    <dgm:cxn modelId="{5CBDB145-9152-48F9-8A10-3BC6B596AAE4}" type="presOf" srcId="{F5B3AEB3-4788-4C25-BCE4-CF9E4508B7EE}" destId="{A96F0A78-8F66-4395-A39E-5305014D32A1}" srcOrd="0" destOrd="0" presId="urn:microsoft.com/office/officeart/2005/8/layout/process2"/>
    <dgm:cxn modelId="{153B419D-EBFE-43C5-A73F-68FE9E434943}" type="presParOf" srcId="{1CD4C533-5C95-4021-BCF6-D49C23D9E5A1}" destId="{A96F0A78-8F66-4395-A39E-5305014D32A1}" srcOrd="0" destOrd="0" presId="urn:microsoft.com/office/officeart/2005/8/layout/process2"/>
    <dgm:cxn modelId="{A4376DF7-CE6F-4512-B7D3-4F4CD75C3356}" type="presParOf" srcId="{1CD4C533-5C95-4021-BCF6-D49C23D9E5A1}" destId="{1E5CC82F-0077-4F3C-8EDC-6B232449C947}" srcOrd="1" destOrd="0" presId="urn:microsoft.com/office/officeart/2005/8/layout/process2"/>
    <dgm:cxn modelId="{F4A93AAA-903C-4980-B910-4AA45D3B89A7}" type="presParOf" srcId="{1E5CC82F-0077-4F3C-8EDC-6B232449C947}" destId="{1D9592C3-345D-4CF9-9B6F-B0138DFF72E9}" srcOrd="0" destOrd="0" presId="urn:microsoft.com/office/officeart/2005/8/layout/process2"/>
    <dgm:cxn modelId="{2BC9396D-94C7-4E5C-8579-FFCA67CD3F00}" type="presParOf" srcId="{1CD4C533-5C95-4021-BCF6-D49C23D9E5A1}" destId="{F33241C5-ED1A-4EF3-A82C-386640FB32C2}" srcOrd="2" destOrd="0" presId="urn:microsoft.com/office/officeart/2005/8/layout/process2"/>
    <dgm:cxn modelId="{8D393273-9C75-4D88-941D-849040CAFE8A}" type="presParOf" srcId="{1CD4C533-5C95-4021-BCF6-D49C23D9E5A1}" destId="{B189592E-B7B1-4064-9409-88AFA98EE0AF}" srcOrd="3" destOrd="0" presId="urn:microsoft.com/office/officeart/2005/8/layout/process2"/>
    <dgm:cxn modelId="{3E158D43-12C7-41E2-BF7B-97CB388C0470}" type="presParOf" srcId="{B189592E-B7B1-4064-9409-88AFA98EE0AF}" destId="{BD18E75B-29AD-4322-BD1E-0983BACD3C7A}" srcOrd="0" destOrd="0" presId="urn:microsoft.com/office/officeart/2005/8/layout/process2"/>
    <dgm:cxn modelId="{B94F9527-FA4D-4734-B37C-96A205A8ED8E}" type="presParOf" srcId="{1CD4C533-5C95-4021-BCF6-D49C23D9E5A1}" destId="{D08B90BD-26D5-4A9B-8A93-67E4C0F083C3}"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F0A78-8F66-4395-A39E-5305014D32A1}">
      <dsp:nvSpPr>
        <dsp:cNvPr id="0" name=""/>
        <dsp:cNvSpPr/>
      </dsp:nvSpPr>
      <dsp:spPr>
        <a:xfrm>
          <a:off x="81580" y="0"/>
          <a:ext cx="2069086" cy="1149492"/>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kumimoji="1" lang="ja-JP" altLang="en-US" sz="2700" kern="1200" dirty="0" smtClean="0"/>
            <a:t>前半パート</a:t>
          </a:r>
          <a:endParaRPr kumimoji="1" lang="ja-JP" altLang="en-US" sz="2700" kern="1200" dirty="0"/>
        </a:p>
      </dsp:txBody>
      <dsp:txXfrm>
        <a:off x="115247" y="33667"/>
        <a:ext cx="2001752" cy="1082158"/>
      </dsp:txXfrm>
    </dsp:sp>
    <dsp:sp modelId="{1E5CC82F-0077-4F3C-8EDC-6B232449C947}">
      <dsp:nvSpPr>
        <dsp:cNvPr id="0" name=""/>
        <dsp:cNvSpPr/>
      </dsp:nvSpPr>
      <dsp:spPr>
        <a:xfrm rot="5400000">
          <a:off x="900594" y="1178229"/>
          <a:ext cx="431059" cy="517271"/>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rot="-5400000">
        <a:off x="960942" y="1221335"/>
        <a:ext cx="310363" cy="301741"/>
      </dsp:txXfrm>
    </dsp:sp>
    <dsp:sp modelId="{F33241C5-ED1A-4EF3-A82C-386640FB32C2}">
      <dsp:nvSpPr>
        <dsp:cNvPr id="0" name=""/>
        <dsp:cNvSpPr/>
      </dsp:nvSpPr>
      <dsp:spPr>
        <a:xfrm>
          <a:off x="81580" y="1724238"/>
          <a:ext cx="2069086" cy="1149492"/>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kumimoji="1" lang="ja-JP" altLang="en-US" sz="2700" kern="1200" dirty="0" smtClean="0"/>
            <a:t>後半パート</a:t>
          </a:r>
          <a:endParaRPr kumimoji="1" lang="ja-JP" altLang="en-US" sz="2700" kern="1200" dirty="0"/>
        </a:p>
      </dsp:txBody>
      <dsp:txXfrm>
        <a:off x="115247" y="1757905"/>
        <a:ext cx="2001752" cy="1082158"/>
      </dsp:txXfrm>
    </dsp:sp>
    <dsp:sp modelId="{B189592E-B7B1-4064-9409-88AFA98EE0AF}">
      <dsp:nvSpPr>
        <dsp:cNvPr id="0" name=""/>
        <dsp:cNvSpPr/>
      </dsp:nvSpPr>
      <dsp:spPr>
        <a:xfrm rot="5400000">
          <a:off x="900594" y="2902468"/>
          <a:ext cx="431059" cy="517271"/>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rot="-5400000">
        <a:off x="960942" y="2945574"/>
        <a:ext cx="310363" cy="301741"/>
      </dsp:txXfrm>
    </dsp:sp>
    <dsp:sp modelId="{D08B90BD-26D5-4A9B-8A93-67E4C0F083C3}">
      <dsp:nvSpPr>
        <dsp:cNvPr id="0" name=""/>
        <dsp:cNvSpPr/>
      </dsp:nvSpPr>
      <dsp:spPr>
        <a:xfrm>
          <a:off x="81580" y="3448477"/>
          <a:ext cx="2069086" cy="1149492"/>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kumimoji="1" lang="ja-JP" altLang="en-US" sz="2700" kern="1200" dirty="0" smtClean="0"/>
            <a:t>エンディング</a:t>
          </a:r>
          <a:endParaRPr kumimoji="1" lang="ja-JP" altLang="en-US" sz="2700" kern="1200" dirty="0"/>
        </a:p>
      </dsp:txBody>
      <dsp:txXfrm>
        <a:off x="115247" y="3482144"/>
        <a:ext cx="2001752" cy="10821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B0B89-F1ED-4F20-A8E8-2FC2BE87C3D3}" type="datetimeFigureOut">
              <a:rPr kumimoji="1" lang="ja-JP" altLang="en-US" smtClean="0"/>
              <a:t>2015/6/30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89743-4591-4808-B040-EACDEA1B378A}" type="slidenum">
              <a:rPr kumimoji="1" lang="ja-JP" altLang="en-US" smtClean="0"/>
              <a:t>‹#›</a:t>
            </a:fld>
            <a:endParaRPr kumimoji="1" lang="ja-JP" altLang="en-US"/>
          </a:p>
        </p:txBody>
      </p:sp>
    </p:spTree>
    <p:extLst>
      <p:ext uri="{BB962C8B-B14F-4D97-AF65-F5344CB8AC3E}">
        <p14:creationId xmlns:p14="http://schemas.microsoft.com/office/powerpoint/2010/main" val="26209179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まず、私が「青春」と聞いて思い浮かんだのがこれらです。</a:t>
            </a:r>
            <a:endParaRPr kumimoji="1" lang="en-US" altLang="ja-JP" dirty="0" smtClean="0"/>
          </a:p>
          <a:p>
            <a:r>
              <a:rPr kumimoji="1" lang="ja-JP" altLang="en-US" dirty="0" smtClean="0"/>
              <a:t>学園もの</a:t>
            </a:r>
            <a:endParaRPr kumimoji="1" lang="en-US" altLang="ja-JP" dirty="0" smtClean="0"/>
          </a:p>
          <a:p>
            <a:r>
              <a:rPr kumimoji="1" lang="ja-JP" altLang="en-US" dirty="0" smtClean="0"/>
              <a:t>恋愛</a:t>
            </a:r>
            <a:endParaRPr kumimoji="1" lang="en-US" altLang="ja-JP" dirty="0" smtClean="0"/>
          </a:p>
          <a:p>
            <a:r>
              <a:rPr kumimoji="1" lang="ja-JP" altLang="en-US" dirty="0" smtClean="0"/>
              <a:t>若者</a:t>
            </a:r>
            <a:endParaRPr kumimoji="1" lang="en-US" altLang="ja-JP" dirty="0" smtClean="0"/>
          </a:p>
          <a:p>
            <a:r>
              <a:rPr kumimoji="1" lang="ja-JP" altLang="en-US" dirty="0" smtClean="0"/>
              <a:t>部活</a:t>
            </a:r>
            <a:endParaRPr kumimoji="1" lang="en-US" altLang="ja-JP" dirty="0" smtClean="0"/>
          </a:p>
          <a:p>
            <a:r>
              <a:rPr kumimoji="1" lang="ja-JP" altLang="en-US" dirty="0" smtClean="0"/>
              <a:t>この四つです。ここからどんなゲームを作るかを考えるとこうなりました。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789743-4591-4808-B040-EACDEA1B378A}" type="slidenum">
              <a:rPr kumimoji="1" lang="ja-JP" altLang="en-US" smtClean="0"/>
              <a:t>2</a:t>
            </a:fld>
            <a:endParaRPr kumimoji="1" lang="ja-JP" altLang="en-US"/>
          </a:p>
        </p:txBody>
      </p:sp>
    </p:spTree>
    <p:extLst>
      <p:ext uri="{BB962C8B-B14F-4D97-AF65-F5344CB8AC3E}">
        <p14:creationId xmlns:p14="http://schemas.microsoft.com/office/powerpoint/2010/main" val="2206982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今回作るゲームで、やりたいことというか、必要な部分です。</a:t>
            </a:r>
            <a:endParaRPr kumimoji="1" lang="en-US" altLang="ja-JP" dirty="0" smtClean="0"/>
          </a:p>
          <a:p>
            <a:endParaRPr kumimoji="1" lang="en-US" altLang="ja-JP" dirty="0" smtClean="0"/>
          </a:p>
          <a:p>
            <a:r>
              <a:rPr kumimoji="1" lang="ja-JP" altLang="en-US" dirty="0" smtClean="0"/>
              <a:t>まず、セーブ機能。</a:t>
            </a:r>
            <a:endParaRPr kumimoji="1" lang="en-US" altLang="ja-JP" dirty="0" smtClean="0"/>
          </a:p>
          <a:p>
            <a:r>
              <a:rPr kumimoji="1" lang="ja-JP" altLang="en-US" dirty="0" smtClean="0"/>
              <a:t>今のゲームにはほとんど実装されていると思います。セーブできないと最初</a:t>
            </a:r>
            <a:r>
              <a:rPr kumimoji="1" lang="ja-JP" altLang="en-US" dirty="0" err="1" smtClean="0"/>
              <a:t>っ</a:t>
            </a:r>
            <a:r>
              <a:rPr kumimoji="1" lang="ja-JP" altLang="en-US" dirty="0" smtClean="0"/>
              <a:t>からになってしまうし、ミニゲームの方のハイスコアも実装できないと思います。少し調べてみましたが、いけそうなのでやってみたいと思います。もしダメだった場合何かしら考えて、仕様の変更をしたいと思います。</a:t>
            </a:r>
            <a:endParaRPr kumimoji="1" lang="en-US" altLang="ja-JP" dirty="0" smtClean="0"/>
          </a:p>
          <a:p>
            <a:endParaRPr kumimoji="1" lang="en-US" altLang="ja-JP" dirty="0" smtClean="0"/>
          </a:p>
          <a:p>
            <a:r>
              <a:rPr kumimoji="1" lang="ja-JP" altLang="en-US" dirty="0" smtClean="0"/>
              <a:t>次は選択肢を選んでの分岐です、テキストを表示させて進行するのは前回できたので、今回は選択肢も入れたいと思います。選択肢がないと、ただテキストを読むだけのゲームになってしまうので、選択肢を入れて、プレーヤー自信に少しでもストーリーに感情移入させるのと、自ら選択して進んでもらいたいからです。</a:t>
            </a:r>
            <a:endParaRPr kumimoji="1" lang="en-US" altLang="ja-JP" dirty="0" smtClean="0"/>
          </a:p>
          <a:p>
            <a:endParaRPr kumimoji="1" lang="en-US" altLang="ja-JP" dirty="0" smtClean="0"/>
          </a:p>
          <a:p>
            <a:r>
              <a:rPr kumimoji="1" lang="ja-JP" altLang="en-US" dirty="0" smtClean="0"/>
              <a:t>三つ目は選択肢の時間切れです、これはどのようにするか相談していた時に出た案でおもしろそうだったので入れてみたいと思いました。選択肢が表示されてから何もしないとプレイヤーが黙っていることを表したり、あえて何もしないで、時間切れにするのが正しいルートの入るための選択肢だったりとゲームの難易度にも左右しそうなので実装したいです。それと実際現実で選択する場面で長時間の沈黙は許されないので判断力の強化にもなると思います。</a:t>
            </a:r>
            <a:endParaRPr kumimoji="1" lang="en-US" altLang="ja-JP" dirty="0" smtClean="0"/>
          </a:p>
          <a:p>
            <a:endParaRPr kumimoji="1" lang="en-US" altLang="ja-JP" dirty="0" smtClean="0"/>
          </a:p>
          <a:p>
            <a:r>
              <a:rPr kumimoji="1" lang="ja-JP" altLang="en-US" dirty="0" smtClean="0"/>
              <a:t>四つ目は探索要素です、ストーリーの前半パートで</a:t>
            </a:r>
            <a:r>
              <a:rPr kumimoji="1" lang="en-US" altLang="ja-JP" dirty="0" smtClean="0"/>
              <a:t>ADV</a:t>
            </a:r>
            <a:r>
              <a:rPr kumimoji="1" lang="ja-JP" altLang="en-US" dirty="0" smtClean="0"/>
              <a:t>以外の要素として入れたいと思っています、ですが学校のステージが有料だったりとないので難しい部分だと思っています。</a:t>
            </a:r>
            <a:endParaRPr kumimoji="1" lang="en-US" altLang="ja-JP" dirty="0" smtClean="0"/>
          </a:p>
          <a:p>
            <a:endParaRPr kumimoji="1" lang="en-US" altLang="ja-JP" dirty="0" smtClean="0"/>
          </a:p>
          <a:p>
            <a:r>
              <a:rPr kumimoji="1" lang="ja-JP" altLang="en-US" dirty="0" smtClean="0"/>
              <a:t>最後にキャラクターのモデリングです、なるべくなら登場人物はすべてオリジナルキャラクターにしたいのですがモデリングにほとんどの時間を使っていまいそうなので時間があったらやりたいと思います。ミニゲームに登場する敵キャラは自作したいと考えています。学校のステージもいいのが見つからなくどうしようもなくなったら必要な部分だけでも作りたい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789743-4591-4808-B040-EACDEA1B378A}" type="slidenum">
              <a:rPr kumimoji="1" lang="ja-JP" altLang="en-US" smtClean="0"/>
              <a:t>11</a:t>
            </a:fld>
            <a:endParaRPr kumimoji="1" lang="ja-JP" altLang="en-US"/>
          </a:p>
        </p:txBody>
      </p:sp>
    </p:spTree>
    <p:extLst>
      <p:ext uri="{BB962C8B-B14F-4D97-AF65-F5344CB8AC3E}">
        <p14:creationId xmlns:p14="http://schemas.microsoft.com/office/powerpoint/2010/main" val="1719644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これらのことから、ゲーム制作で問題になると思われる部分です。</a:t>
            </a:r>
            <a:endParaRPr kumimoji="1" lang="en-US" altLang="ja-JP" dirty="0" smtClean="0"/>
          </a:p>
          <a:p>
            <a:endParaRPr kumimoji="1" lang="en-US" altLang="ja-JP" dirty="0" smtClean="0"/>
          </a:p>
          <a:p>
            <a:r>
              <a:rPr kumimoji="1" lang="ja-JP" altLang="en-US" dirty="0" smtClean="0"/>
              <a:t>まず、メインのストーリーモードとミニゲームのどちらかが欠けるダメということです。</a:t>
            </a:r>
            <a:endParaRPr kumimoji="1" lang="en-US" altLang="ja-JP" dirty="0" smtClean="0"/>
          </a:p>
          <a:p>
            <a:r>
              <a:rPr kumimoji="1" lang="ja-JP" altLang="en-US" dirty="0" smtClean="0"/>
              <a:t>ストーリーとミニゲームが全く関係なければ時間がないからミニゲームはなし、というようなことができないことです。</a:t>
            </a:r>
            <a:endParaRPr kumimoji="1" lang="en-US" altLang="ja-JP" dirty="0" smtClean="0"/>
          </a:p>
          <a:p>
            <a:r>
              <a:rPr kumimoji="1" lang="ja-JP" altLang="en-US" dirty="0" smtClean="0"/>
              <a:t>このゲームは二つで一つなので、ペース配分を間違わないようにいかなければなりません。</a:t>
            </a:r>
            <a:endParaRPr kumimoji="1" lang="en-US" altLang="ja-JP" dirty="0" smtClean="0"/>
          </a:p>
          <a:p>
            <a:endParaRPr kumimoji="1" lang="en-US" altLang="ja-JP" dirty="0" smtClean="0"/>
          </a:p>
          <a:p>
            <a:r>
              <a:rPr kumimoji="1" lang="ja-JP" altLang="en-US" dirty="0" smtClean="0"/>
              <a:t>二つ目</a:t>
            </a:r>
            <a:endParaRPr kumimoji="1" lang="en-US" altLang="ja-JP" dirty="0" smtClean="0"/>
          </a:p>
          <a:p>
            <a:r>
              <a:rPr kumimoji="1" lang="ja-JP" altLang="en-US" dirty="0" smtClean="0"/>
              <a:t>内容が薄すぎるのではないか、メインのストーリーの内容が薄いとつまらないゲームで、簡単にクリアでき短いゲームになってしまう。</a:t>
            </a:r>
            <a:endParaRPr kumimoji="1" lang="en-US" altLang="ja-JP" dirty="0" smtClean="0"/>
          </a:p>
          <a:p>
            <a:r>
              <a:rPr kumimoji="1" lang="ja-JP" altLang="en-US" dirty="0" smtClean="0"/>
              <a:t>簡単にでもいいから、ストーリーをもう少し書き出す必要があります。</a:t>
            </a:r>
            <a:endParaRPr kumimoji="1" lang="en-US" altLang="ja-JP" dirty="0" smtClean="0"/>
          </a:p>
          <a:p>
            <a:endParaRPr kumimoji="1" lang="en-US" altLang="ja-JP" dirty="0" smtClean="0"/>
          </a:p>
          <a:p>
            <a:r>
              <a:rPr kumimoji="1" lang="ja-JP" altLang="en-US" dirty="0" smtClean="0"/>
              <a:t>三つ目はセーブの重要性、セーブ機能がなければストーリーパートも一度ゲームを終了すれば最初から、ハイスコアもリセットであやる気を失ってしまうと思います。</a:t>
            </a:r>
            <a:endParaRPr kumimoji="1" lang="en-US" altLang="ja-JP" dirty="0" smtClean="0"/>
          </a:p>
          <a:p>
            <a:r>
              <a:rPr kumimoji="1" lang="ja-JP" altLang="en-US" dirty="0" smtClean="0"/>
              <a:t>この問題はなるべく早く解決させたい点も</a:t>
            </a:r>
            <a:r>
              <a:rPr kumimoji="1" lang="ja-JP" altLang="en-US" dirty="0" err="1" smtClean="0"/>
              <a:t>で</a:t>
            </a:r>
            <a:r>
              <a:rPr kumimoji="1" lang="ja-JP" altLang="en-US" dirty="0" smtClean="0"/>
              <a:t>あります。</a:t>
            </a:r>
            <a:endParaRPr kumimoji="1" lang="en-US" altLang="ja-JP" dirty="0" smtClean="0"/>
          </a:p>
          <a:p>
            <a:endParaRPr kumimoji="1" lang="en-US" altLang="ja-JP" dirty="0" smtClean="0"/>
          </a:p>
          <a:p>
            <a:r>
              <a:rPr kumimoji="1" lang="ja-JP" altLang="en-US" dirty="0" smtClean="0"/>
              <a:t>最後は処理です、作り終わってから重すぎたでは修正が大変になるので、今回はスクリプトの書き方に注意するここと、こまめに出力して重くっていないかのチェックをしたいと思います。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C789743-4591-4808-B040-EACDEA1B378A}" type="slidenum">
              <a:rPr kumimoji="1" lang="ja-JP" altLang="en-US" smtClean="0"/>
              <a:t>12</a:t>
            </a:fld>
            <a:endParaRPr kumimoji="1" lang="ja-JP" altLang="en-US"/>
          </a:p>
        </p:txBody>
      </p:sp>
    </p:spTree>
    <p:extLst>
      <p:ext uri="{BB962C8B-B14F-4D97-AF65-F5344CB8AC3E}">
        <p14:creationId xmlns:p14="http://schemas.microsoft.com/office/powerpoint/2010/main" val="3867071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ゲーム制作で気を付けるべきところのまとめです。</a:t>
            </a:r>
            <a:endParaRPr kumimoji="1" lang="en-US" altLang="ja-JP" dirty="0" smtClean="0"/>
          </a:p>
          <a:p>
            <a:r>
              <a:rPr kumimoji="1" lang="ja-JP" altLang="en-US" dirty="0" smtClean="0"/>
              <a:t>まず、メインとミニゲームをバランスよく作る。どちらかに力を入れすぎて片方に手が回らなくなったり、片方だけクオリティが低くなりゲーム全体のまとまりが悪くなるからです。</a:t>
            </a:r>
            <a:endParaRPr kumimoji="1" lang="en-US" altLang="ja-JP" dirty="0" smtClean="0"/>
          </a:p>
          <a:p>
            <a:endParaRPr kumimoji="1" lang="en-US" altLang="ja-JP" dirty="0" smtClean="0"/>
          </a:p>
          <a:p>
            <a:r>
              <a:rPr kumimoji="1" lang="ja-JP" altLang="en-US" dirty="0" smtClean="0"/>
              <a:t>重要な部分は早めに解決、小さなもんだは後回しにしてあとから解決というようにできるかもしれませんが重要な部分の問題は後回しにして、今まで作ってきた部分に影響して作り直しになり無駄に時間を消費しては効率が悪くなります。</a:t>
            </a:r>
            <a:endParaRPr kumimoji="1" lang="en-US" altLang="ja-JP" dirty="0" smtClean="0"/>
          </a:p>
          <a:p>
            <a:endParaRPr kumimoji="1" lang="en-US" altLang="ja-JP" dirty="0" smtClean="0"/>
          </a:p>
          <a:p>
            <a:r>
              <a:rPr kumimoji="1" lang="ja-JP" altLang="en-US" dirty="0" smtClean="0"/>
              <a:t>何度も確認、これは主に出力して、重くないか</a:t>
            </a:r>
            <a:r>
              <a:rPr kumimoji="1" lang="ja-JP" altLang="en-US" dirty="0" err="1" smtClean="0"/>
              <a:t>や</a:t>
            </a:r>
            <a:r>
              <a:rPr kumimoji="1" lang="ja-JP" altLang="en-US" dirty="0" smtClean="0"/>
              <a:t>ちゃんと動作するかなど細かくチェックしていけば、問題が出た場合どこに問題があるかが分かりやすくなるからです、一気に作り最後に問題が発生して解決ができないというのも避けることもできると思います。</a:t>
            </a:r>
            <a:endParaRPr kumimoji="1" lang="en-US" altLang="ja-JP" dirty="0" smtClean="0"/>
          </a:p>
          <a:p>
            <a:endParaRPr kumimoji="1" lang="en-US" altLang="ja-JP" dirty="0" smtClean="0"/>
          </a:p>
          <a:p>
            <a:r>
              <a:rPr kumimoji="1" lang="ja-JP" altLang="en-US" dirty="0" smtClean="0"/>
              <a:t>最後に素材集めをする</a:t>
            </a:r>
            <a:r>
              <a:rPr kumimoji="1" lang="ja-JP" altLang="en-US" dirty="0" err="1" smtClean="0"/>
              <a:t>です</a:t>
            </a:r>
            <a:r>
              <a:rPr kumimoji="1" lang="ja-JP" altLang="en-US" dirty="0" smtClean="0"/>
              <a:t>、このプレゼンを作っているときに分かったにですが、あるだろうと思っても使いたい素材がなかったりなどあるので、素材集めはちゃんとやりたいと思います。</a:t>
            </a:r>
            <a:endParaRPr kumimoji="1" lang="en-US" altLang="ja-JP" dirty="0" smtClean="0"/>
          </a:p>
          <a:p>
            <a:endParaRPr kumimoji="1" lang="en-US" altLang="ja-JP" dirty="0" smtClean="0"/>
          </a:p>
          <a:p>
            <a:r>
              <a:rPr kumimoji="1" lang="ja-JP" altLang="en-US" dirty="0" smtClean="0"/>
              <a:t>これらのことを踏まえて、私はコンテストに向けてゲームを完成させたいとい思います。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789743-4591-4808-B040-EACDEA1B378A}" type="slidenum">
              <a:rPr kumimoji="1" lang="ja-JP" altLang="en-US" smtClean="0"/>
              <a:t>13</a:t>
            </a:fld>
            <a:endParaRPr kumimoji="1" lang="ja-JP" altLang="en-US"/>
          </a:p>
        </p:txBody>
      </p:sp>
    </p:spTree>
    <p:extLst>
      <p:ext uri="{BB962C8B-B14F-4D97-AF65-F5344CB8AC3E}">
        <p14:creationId xmlns:p14="http://schemas.microsoft.com/office/powerpoint/2010/main" val="582368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まずは、恋愛シミュレーションゲームです。これなら自分の考える「青春」というテーマに合っている。</a:t>
            </a:r>
            <a:endParaRPr kumimoji="1" lang="en-US" altLang="ja-JP" dirty="0" smtClean="0"/>
          </a:p>
          <a:p>
            <a:r>
              <a:rPr kumimoji="1" lang="ja-JP" altLang="en-US" dirty="0" smtClean="0"/>
              <a:t>問題として、万人受けしないことが一番なのと。普通すぎると思いました。</a:t>
            </a:r>
            <a:endParaRPr kumimoji="1" lang="en-US" altLang="ja-JP" dirty="0" smtClean="0"/>
          </a:p>
          <a:p>
            <a:r>
              <a:rPr kumimoji="1" lang="ja-JP" altLang="en-US" dirty="0" smtClean="0"/>
              <a:t>もう一つはイベント</a:t>
            </a:r>
            <a:r>
              <a:rPr kumimoji="1" lang="en-US" altLang="ja-JP" dirty="0" smtClean="0"/>
              <a:t>CG</a:t>
            </a:r>
            <a:r>
              <a:rPr kumimoji="1" lang="ja-JP" altLang="en-US" dirty="0" err="1" smtClean="0"/>
              <a:t>、</a:t>
            </a:r>
            <a:r>
              <a:rPr kumimoji="1" lang="ja-JP" altLang="en-US" dirty="0" smtClean="0"/>
              <a:t>これがないとただテキストを読んで選択肢を選ぶだけの作業になってしまいます。</a:t>
            </a:r>
            <a:endParaRPr kumimoji="1" lang="en-US" altLang="ja-JP" dirty="0" smtClean="0"/>
          </a:p>
          <a:p>
            <a:r>
              <a:rPr kumimoji="1" lang="ja-JP" altLang="en-US" dirty="0" smtClean="0"/>
              <a:t>最後にキャラクターグラフィック、まずこれがないと話になりません。本当にただテキストを読むだけになってしまいます。フリーで配布されているとは思いますが。</a:t>
            </a:r>
            <a:endParaRPr kumimoji="1" lang="en-US" altLang="ja-JP" dirty="0" smtClean="0"/>
          </a:p>
          <a:p>
            <a:r>
              <a:rPr kumimoji="1" lang="ja-JP" altLang="en-US" dirty="0" smtClean="0"/>
              <a:t>それでは、せっかく３</a:t>
            </a:r>
            <a:r>
              <a:rPr kumimoji="1" lang="en-US" altLang="ja-JP" dirty="0" smtClean="0"/>
              <a:t>D</a:t>
            </a:r>
            <a:r>
              <a:rPr kumimoji="1" lang="ja-JP" altLang="en-US" dirty="0" smtClean="0"/>
              <a:t>のゲームを作れるのに２</a:t>
            </a:r>
            <a:r>
              <a:rPr kumimoji="1" lang="en-US" altLang="ja-JP" dirty="0" smtClean="0"/>
              <a:t>D</a:t>
            </a:r>
            <a:r>
              <a:rPr kumimoji="1" lang="ja-JP" altLang="en-US" dirty="0" smtClean="0"/>
              <a:t>のゲームになってしまうのでもったいないと思いました。</a:t>
            </a:r>
            <a:endParaRPr kumimoji="1" lang="en-US" altLang="ja-JP" dirty="0" smtClean="0"/>
          </a:p>
          <a:p>
            <a:endParaRPr kumimoji="1" lang="en-US" altLang="ja-JP" dirty="0" smtClean="0"/>
          </a:p>
          <a:p>
            <a:r>
              <a:rPr kumimoji="1" lang="ja-JP" altLang="en-US" dirty="0" smtClean="0"/>
              <a:t>次に</a:t>
            </a:r>
            <a:r>
              <a:rPr kumimoji="1" lang="en-US" altLang="ja-JP" dirty="0" smtClean="0"/>
              <a:t>RPG</a:t>
            </a:r>
            <a:r>
              <a:rPr kumimoji="1" lang="ja-JP" altLang="en-US" dirty="0" smtClean="0"/>
              <a:t>系、これは作りたいという意志の方が強いです、なので問題として。テーマに合っていない、それにサクッとできないと思いました。もっとも重要な部分として戦闘システム</a:t>
            </a:r>
            <a:endParaRPr kumimoji="1" lang="en-US" altLang="ja-JP" dirty="0" smtClean="0"/>
          </a:p>
          <a:p>
            <a:r>
              <a:rPr kumimoji="1" lang="ja-JP" altLang="en-US" dirty="0" smtClean="0"/>
              <a:t>これが重要だと思います。時間をかけてやればできると思いますが、今回は時間がないので、この戦闘システムを作ってかつ「青春」というテーマに合わせるのは難しいと考えました。</a:t>
            </a:r>
            <a:endParaRPr kumimoji="1" lang="en-US" altLang="ja-JP" dirty="0" smtClean="0"/>
          </a:p>
          <a:p>
            <a:endParaRPr kumimoji="1" lang="en-US" altLang="ja-JP" dirty="0" smtClean="0"/>
          </a:p>
          <a:p>
            <a:r>
              <a:rPr kumimoji="1" lang="ja-JP" altLang="en-US" dirty="0" smtClean="0"/>
              <a:t>まとめると、恋愛シミュレーションはテーマに合ってはいるが、グラフィックの問題とターゲットの問題</a:t>
            </a:r>
            <a:endParaRPr kumimoji="1" lang="en-US" altLang="ja-JP" dirty="0" smtClean="0"/>
          </a:p>
          <a:p>
            <a:r>
              <a:rPr kumimoji="1" lang="en-US" altLang="ja-JP" dirty="0" smtClean="0"/>
              <a:t>RPG</a:t>
            </a:r>
            <a:r>
              <a:rPr kumimoji="1" lang="ja-JP" altLang="en-US" dirty="0" smtClean="0"/>
              <a:t>系にするとテーマに合わせるのが難しい、戦闘システムに時間がかかる。</a:t>
            </a:r>
            <a:endParaRPr kumimoji="1" lang="en-US" altLang="ja-JP" dirty="0" smtClean="0"/>
          </a:p>
          <a:p>
            <a:endParaRPr kumimoji="1" lang="en-US" altLang="ja-JP" dirty="0" smtClean="0"/>
          </a:p>
          <a:p>
            <a:r>
              <a:rPr kumimoji="1" lang="ja-JP" altLang="en-US" dirty="0" smtClean="0"/>
              <a:t>これらを踏まえて、導き出したのがこれです。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789743-4591-4808-B040-EACDEA1B378A}" type="slidenum">
              <a:rPr kumimoji="1" lang="ja-JP" altLang="en-US" smtClean="0"/>
              <a:t>3</a:t>
            </a:fld>
            <a:endParaRPr kumimoji="1" lang="ja-JP" altLang="en-US"/>
          </a:p>
        </p:txBody>
      </p:sp>
    </p:spTree>
    <p:extLst>
      <p:ext uri="{BB962C8B-B14F-4D97-AF65-F5344CB8AC3E}">
        <p14:creationId xmlns:p14="http://schemas.microsoft.com/office/powerpoint/2010/main" val="59265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基本的には</a:t>
            </a:r>
            <a:r>
              <a:rPr kumimoji="1" lang="en-US" altLang="ja-JP" dirty="0" smtClean="0"/>
              <a:t>ADV</a:t>
            </a:r>
            <a:r>
              <a:rPr kumimoji="1" lang="ja-JP" altLang="en-US" dirty="0" smtClean="0"/>
              <a:t>で進行していくゲームにする。</a:t>
            </a:r>
            <a:endParaRPr kumimoji="1" lang="en-US" altLang="ja-JP" dirty="0" smtClean="0"/>
          </a:p>
          <a:p>
            <a:r>
              <a:rPr kumimoji="1" lang="en-US" altLang="ja-JP" dirty="0" smtClean="0"/>
              <a:t>ADV</a:t>
            </a:r>
            <a:r>
              <a:rPr kumimoji="1" lang="ja-JP" altLang="en-US" dirty="0" smtClean="0"/>
              <a:t>とは簡単に説明するとテキストを読み、選択肢を選んで進行していくようなゲームです。</a:t>
            </a:r>
            <a:endParaRPr kumimoji="1" lang="en-US" altLang="ja-JP" dirty="0" smtClean="0"/>
          </a:p>
          <a:p>
            <a:r>
              <a:rPr kumimoji="1" lang="ja-JP" altLang="en-US" dirty="0" smtClean="0"/>
              <a:t>見た目は恋愛シミュレーションと変わりはありませんが、内容を恋愛ではなく、学園ものにし恋愛シミュレーションと差別化します。</a:t>
            </a:r>
            <a:endParaRPr kumimoji="1" lang="en-US" altLang="ja-JP" dirty="0" smtClean="0"/>
          </a:p>
          <a:p>
            <a:r>
              <a:rPr kumimoji="1" lang="ja-JP" altLang="en-US" dirty="0" smtClean="0"/>
              <a:t>この見た目だと２</a:t>
            </a:r>
            <a:r>
              <a:rPr kumimoji="1" lang="en-US" altLang="ja-JP" dirty="0" smtClean="0"/>
              <a:t>D</a:t>
            </a:r>
            <a:r>
              <a:rPr kumimoji="1" lang="ja-JP" altLang="en-US" dirty="0" smtClean="0"/>
              <a:t>になってしまいますが、３</a:t>
            </a:r>
            <a:r>
              <a:rPr kumimoji="1" lang="en-US" altLang="ja-JP" dirty="0" smtClean="0"/>
              <a:t>D</a:t>
            </a:r>
            <a:r>
              <a:rPr kumimoji="1" lang="ja-JP" altLang="en-US" dirty="0" smtClean="0"/>
              <a:t>のモデルを立絵に使ったり、会話のパート以外は３</a:t>
            </a:r>
            <a:r>
              <a:rPr kumimoji="1" lang="en-US" altLang="ja-JP" dirty="0" smtClean="0"/>
              <a:t>D</a:t>
            </a:r>
            <a:r>
              <a:rPr kumimoji="1" lang="ja-JP" altLang="en-US" dirty="0" smtClean="0"/>
              <a:t>のモデルで進行させたいと考えています。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789743-4591-4808-B040-EACDEA1B378A}" type="slidenum">
              <a:rPr kumimoji="1" lang="ja-JP" altLang="en-US" smtClean="0"/>
              <a:t>4</a:t>
            </a:fld>
            <a:endParaRPr kumimoji="1" lang="ja-JP" altLang="en-US"/>
          </a:p>
        </p:txBody>
      </p:sp>
    </p:spTree>
    <p:extLst>
      <p:ext uri="{BB962C8B-B14F-4D97-AF65-F5344CB8AC3E}">
        <p14:creationId xmlns:p14="http://schemas.microsoft.com/office/powerpoint/2010/main" val="309877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次にゲームの紹介です。</a:t>
            </a:r>
            <a:endParaRPr kumimoji="1" lang="en-US" altLang="ja-JP" dirty="0" smtClean="0"/>
          </a:p>
          <a:p>
            <a:r>
              <a:rPr kumimoji="1" lang="ja-JP" altLang="en-US" dirty="0" smtClean="0"/>
              <a:t>私は今回市場ではスマートフォン向けのゲームが流行っているので、サクッとできるゲームがいいとの話でしたが。「青春」というテーマからサクッとできるようなゲームが思いつきませんでした。</a:t>
            </a:r>
            <a:endParaRPr kumimoji="1" lang="en-US" altLang="ja-JP" dirty="0" smtClean="0"/>
          </a:p>
          <a:p>
            <a:r>
              <a:rPr kumimoji="1" lang="ja-JP" altLang="en-US" dirty="0" smtClean="0"/>
              <a:t>なので、このように。ストーリーモードとミニゲームモードに二つに分けることにしました。</a:t>
            </a:r>
            <a:endParaRPr kumimoji="1" lang="en-US" altLang="ja-JP" dirty="0" smtClean="0"/>
          </a:p>
          <a:p>
            <a:endParaRPr kumimoji="1" lang="en-US" altLang="ja-JP" dirty="0" smtClean="0"/>
          </a:p>
          <a:p>
            <a:r>
              <a:rPr kumimoji="1" lang="ja-JP" altLang="en-US" dirty="0" smtClean="0"/>
              <a:t>「青春」だと個人的にストーリーは必要不可欠だと思いました。ですが、ただテキストを読んでも面白くありません。</a:t>
            </a:r>
            <a:r>
              <a:rPr kumimoji="1" lang="ja-JP" altLang="en-US" dirty="0" err="1" smtClean="0"/>
              <a:t>なので</a:t>
            </a:r>
            <a:r>
              <a:rPr kumimoji="1" lang="ja-JP" altLang="en-US" dirty="0" smtClean="0"/>
              <a:t>私は、ミニゲームモードというパートをつけたいと思います。</a:t>
            </a:r>
            <a:endParaRPr kumimoji="1" lang="en-US" altLang="ja-JP" dirty="0" smtClean="0"/>
          </a:p>
          <a:p>
            <a:r>
              <a:rPr kumimoji="1" lang="ja-JP" altLang="en-US" dirty="0" smtClean="0"/>
              <a:t>ミニゲームパートといっても全く関係のないゲームをつけても世界感や、ゲームとしてまとまりのないものになってしまうと考えました。</a:t>
            </a:r>
            <a:endParaRPr kumimoji="1" lang="en-US" altLang="ja-JP" dirty="0" smtClean="0"/>
          </a:p>
          <a:p>
            <a:r>
              <a:rPr kumimoji="1" lang="ja-JP" altLang="en-US" dirty="0" smtClean="0"/>
              <a:t>ミニゲームはストーリーの中で出てくるゲームをミニゲームとしました。こうすることにより、サクッとできるゲームと「青春」というテーマ、自分で作りたいゲームの三つの問題を解決することができました。</a:t>
            </a:r>
            <a:endParaRPr kumimoji="1" lang="en-US" altLang="ja-JP" dirty="0" smtClean="0"/>
          </a:p>
          <a:p>
            <a:endParaRPr kumimoji="1" lang="en-US" altLang="ja-JP" dirty="0" smtClean="0"/>
          </a:p>
          <a:p>
            <a:r>
              <a:rPr kumimoji="1" lang="ja-JP" altLang="en-US" dirty="0" smtClean="0"/>
              <a:t>ストーリーモードは、時間があるときにガッツリ、でも手軽にもできるようにストーリーを区切って短時間でもプレイできるようにしたいと考えています。</a:t>
            </a:r>
            <a:endParaRPr kumimoji="1" lang="en-US" altLang="ja-JP" dirty="0" smtClean="0"/>
          </a:p>
          <a:p>
            <a:r>
              <a:rPr kumimoji="1" lang="ja-JP" altLang="en-US" dirty="0" smtClean="0"/>
              <a:t>ミニゲームモードは、短時間でサクッとプレイ、ハイスコアなど、やりこみ要素を入れて、何度もやりたくなるような要素を入れたいと思っています。</a:t>
            </a:r>
            <a:endParaRPr kumimoji="1" lang="en-US" altLang="ja-JP" dirty="0" smtClean="0"/>
          </a:p>
          <a:p>
            <a:endParaRPr kumimoji="1" lang="en-US" altLang="ja-JP" dirty="0" smtClean="0"/>
          </a:p>
          <a:p>
            <a:r>
              <a:rPr kumimoji="1" lang="ja-JP" altLang="en-US" dirty="0" smtClean="0"/>
              <a:t>各ゲームの説明に移りたいと思います。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789743-4591-4808-B040-EACDEA1B378A}" type="slidenum">
              <a:rPr kumimoji="1" lang="ja-JP" altLang="en-US" smtClean="0"/>
              <a:t>5</a:t>
            </a:fld>
            <a:endParaRPr kumimoji="1" lang="ja-JP" altLang="en-US"/>
          </a:p>
        </p:txBody>
      </p:sp>
    </p:spTree>
    <p:extLst>
      <p:ext uri="{BB962C8B-B14F-4D97-AF65-F5344CB8AC3E}">
        <p14:creationId xmlns:p14="http://schemas.microsoft.com/office/powerpoint/2010/main" val="2754398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ストーリーモードはこのようになっています。</a:t>
            </a:r>
            <a:endParaRPr kumimoji="1" lang="en-US" altLang="ja-JP" dirty="0" smtClean="0"/>
          </a:p>
          <a:p>
            <a:r>
              <a:rPr kumimoji="1" lang="ja-JP" altLang="en-US" dirty="0" smtClean="0"/>
              <a:t>本当に簡単になってしまいますが。</a:t>
            </a:r>
            <a:endParaRPr kumimoji="1" lang="en-US" altLang="ja-JP" dirty="0" smtClean="0"/>
          </a:p>
          <a:p>
            <a:r>
              <a:rPr kumimoji="1" lang="ja-JP" altLang="en-US" dirty="0" smtClean="0"/>
              <a:t>ストーリーの舞台は高校、その高校生たちがコンテストに向けてゲームを作ります。この作ったゲームがミニゲームモードで遊べるゲームになっています。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4C789743-4591-4808-B040-EACDEA1B378A}" type="slidenum">
              <a:rPr kumimoji="1" lang="ja-JP" altLang="en-US" smtClean="0"/>
              <a:t>6</a:t>
            </a:fld>
            <a:endParaRPr kumimoji="1" lang="ja-JP" altLang="en-US"/>
          </a:p>
        </p:txBody>
      </p:sp>
    </p:spTree>
    <p:extLst>
      <p:ext uri="{BB962C8B-B14F-4D97-AF65-F5344CB8AC3E}">
        <p14:creationId xmlns:p14="http://schemas.microsoft.com/office/powerpoint/2010/main" val="393993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次にストーリーモードのゲームの流れです。</a:t>
            </a:r>
            <a:endParaRPr kumimoji="1" lang="en-US" altLang="ja-JP" dirty="0" smtClean="0"/>
          </a:p>
          <a:p>
            <a:r>
              <a:rPr kumimoji="1" lang="ja-JP" altLang="en-US" dirty="0" smtClean="0"/>
              <a:t>ストーリーパートはこのように分かれます。</a:t>
            </a:r>
            <a:endParaRPr kumimoji="1" lang="en-US" altLang="ja-JP" dirty="0" smtClean="0"/>
          </a:p>
          <a:p>
            <a:r>
              <a:rPr kumimoji="1" lang="ja-JP" altLang="en-US" dirty="0" smtClean="0"/>
              <a:t>まず、前半パート、ここではコンテストに向けてゲームを作っていくという場面です。</a:t>
            </a:r>
            <a:endParaRPr kumimoji="1" lang="en-US" altLang="ja-JP" dirty="0" smtClean="0"/>
          </a:p>
          <a:p>
            <a:r>
              <a:rPr kumimoji="1" lang="ja-JP" altLang="en-US" dirty="0" smtClean="0"/>
              <a:t>基本的に前半は</a:t>
            </a:r>
            <a:r>
              <a:rPr kumimoji="1" lang="en-US" altLang="ja-JP" dirty="0" smtClean="0"/>
              <a:t>ADV</a:t>
            </a:r>
            <a:r>
              <a:rPr kumimoji="1" lang="ja-JP" altLang="en-US" dirty="0" smtClean="0"/>
              <a:t>で進行させたいと考えています、選択肢によっては後半パートにはいかずにゲームオーバーなどの要素を入れたいと思います。</a:t>
            </a:r>
            <a:endParaRPr kumimoji="1" lang="en-US" altLang="ja-JP" dirty="0" smtClean="0"/>
          </a:p>
          <a:p>
            <a:r>
              <a:rPr kumimoji="1" lang="ja-JP" altLang="en-US" dirty="0" smtClean="0"/>
              <a:t>後半のパートは、コンテストが終わった後の話になります。作ったゲームの中に入ってしまい、そのゲームからの脱出を目指す内容です。</a:t>
            </a:r>
            <a:endParaRPr kumimoji="1" lang="en-US" altLang="ja-JP" dirty="0" smtClean="0"/>
          </a:p>
          <a:p>
            <a:r>
              <a:rPr kumimoji="1" lang="ja-JP" altLang="en-US" dirty="0" smtClean="0"/>
              <a:t>前半と同じく</a:t>
            </a:r>
            <a:r>
              <a:rPr kumimoji="1" lang="en-US" altLang="ja-JP" dirty="0" smtClean="0"/>
              <a:t>ADV</a:t>
            </a:r>
            <a:r>
              <a:rPr kumimoji="1" lang="ja-JP" altLang="en-US" dirty="0" err="1" smtClean="0"/>
              <a:t>での</a:t>
            </a:r>
            <a:r>
              <a:rPr kumimoji="1" lang="ja-JP" altLang="en-US" dirty="0" smtClean="0"/>
              <a:t>進行はもちろん、ミニゲームとほぼ同じ内容のゲームをプレイすることになります。</a:t>
            </a:r>
            <a:endParaRPr kumimoji="1" lang="en-US" altLang="ja-JP" dirty="0" smtClean="0"/>
          </a:p>
          <a:p>
            <a:r>
              <a:rPr kumimoji="1" lang="ja-JP" altLang="en-US" dirty="0" smtClean="0"/>
              <a:t>ここでも選択によっては、ゲームオーバーになったり、できればマルチエンディングのように複数のエンディングを入れたいと思います。</a:t>
            </a:r>
            <a:endParaRPr kumimoji="1" lang="en-US" altLang="ja-JP" dirty="0" smtClean="0"/>
          </a:p>
          <a:p>
            <a:endParaRPr kumimoji="1" lang="en-US" altLang="ja-JP" dirty="0" smtClean="0"/>
          </a:p>
          <a:p>
            <a:r>
              <a:rPr kumimoji="1" lang="ja-JP" altLang="en-US" dirty="0" smtClean="0"/>
              <a:t>最後にエンディングですが、マルチエンディングにした場合これはトゥルーエンドになります。ストーリーのオチは、夢オチや本当にゲームの中に入っていたなどいくつか考えましたが、夢オチは、ありきたりというか最終手段のように思えたので避け、実際にゲームに入っていたとしたら、なぜゲームの中に入ったのかという、理由も付けなければいけないので、このオチにしました。</a:t>
            </a:r>
            <a:endParaRPr kumimoji="1" lang="en-US" altLang="ja-JP" dirty="0" smtClean="0"/>
          </a:p>
          <a:p>
            <a:r>
              <a:rPr kumimoji="1" lang="ja-JP" altLang="en-US" dirty="0" smtClean="0"/>
              <a:t>夢オチとあまり変わらないような気がしますが、夢オチよりはいいと思いました。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789743-4591-4808-B040-EACDEA1B378A}" type="slidenum">
              <a:rPr kumimoji="1" lang="ja-JP" altLang="en-US" smtClean="0"/>
              <a:t>7</a:t>
            </a:fld>
            <a:endParaRPr kumimoji="1" lang="ja-JP" altLang="en-US"/>
          </a:p>
        </p:txBody>
      </p:sp>
    </p:spTree>
    <p:extLst>
      <p:ext uri="{BB962C8B-B14F-4D97-AF65-F5344CB8AC3E}">
        <p14:creationId xmlns:p14="http://schemas.microsoft.com/office/powerpoint/2010/main" val="729033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次にミニゲームの説明をしたいと思います。</a:t>
            </a:r>
            <a:endParaRPr kumimoji="1" lang="en-US" altLang="ja-JP" dirty="0" smtClean="0"/>
          </a:p>
          <a:p>
            <a:r>
              <a:rPr kumimoji="1" lang="ja-JP" altLang="en-US" dirty="0" smtClean="0"/>
              <a:t>ジャンルはシューティングです。</a:t>
            </a:r>
            <a:endParaRPr kumimoji="1" lang="en-US" altLang="ja-JP" dirty="0" smtClean="0"/>
          </a:p>
          <a:p>
            <a:r>
              <a:rPr kumimoji="1" lang="ja-JP" altLang="en-US" dirty="0" smtClean="0"/>
              <a:t>ゲームの内容は、プレイヤーが敵を倒し、スコアを稼ぐというものです。</a:t>
            </a:r>
            <a:endParaRPr kumimoji="1" lang="en-US" altLang="ja-JP" dirty="0" smtClean="0"/>
          </a:p>
          <a:p>
            <a:r>
              <a:rPr kumimoji="1" lang="ja-JP" altLang="en-US" dirty="0" smtClean="0"/>
              <a:t>時間制にして、短時間に遊べるようにするのと、スコア制なので、同じ時間でも効率的に動いたりしてハイスコアを目指すゲームにするのと、一定時間内に一定スコア以上になっていたら、特別な敵を出したり、時間やスコアでもない他の条件で何かしらのイレギュラーを発生させたいと思っています。</a:t>
            </a:r>
            <a:endParaRPr kumimoji="1" lang="en-US" altLang="ja-JP" dirty="0" smtClean="0"/>
          </a:p>
          <a:p>
            <a:endParaRPr kumimoji="1" lang="en-US" altLang="ja-JP" dirty="0" smtClean="0"/>
          </a:p>
          <a:p>
            <a:r>
              <a:rPr kumimoji="1" lang="ja-JP" altLang="en-US" dirty="0" smtClean="0"/>
              <a:t>メインのストーリーモードでのゲームもこれと同じようなもので行く予定ですが、スコアや、イレギュラーは実装しない予定です。ストーリーパートはストーリーに合った、状況やミッションなどストーリー独自の内容を盛り込みたいから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C789743-4591-4808-B040-EACDEA1B378A}" type="slidenum">
              <a:rPr kumimoji="1" lang="ja-JP" altLang="en-US" smtClean="0"/>
              <a:t>8</a:t>
            </a:fld>
            <a:endParaRPr kumimoji="1" lang="ja-JP" altLang="en-US"/>
          </a:p>
        </p:txBody>
      </p:sp>
    </p:spTree>
    <p:extLst>
      <p:ext uri="{BB962C8B-B14F-4D97-AF65-F5344CB8AC3E}">
        <p14:creationId xmlns:p14="http://schemas.microsoft.com/office/powerpoint/2010/main" val="3672618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どんな感じのゲームかというと、</a:t>
            </a:r>
            <a:endParaRPr kumimoji="1" lang="en-US" altLang="ja-JP" dirty="0" smtClean="0"/>
          </a:p>
          <a:p>
            <a:r>
              <a:rPr kumimoji="1" lang="ja-JP" altLang="en-US" dirty="0" smtClean="0"/>
              <a:t>イメージソースはおもちゃ箱です。なぜおもちゃ箱かというとパッと思い浮かんだのがこれだったからです。</a:t>
            </a:r>
            <a:endParaRPr kumimoji="1" lang="en-US" altLang="ja-JP" dirty="0" smtClean="0"/>
          </a:p>
          <a:p>
            <a:endParaRPr kumimoji="1" lang="en-US" altLang="ja-JP" dirty="0" smtClean="0"/>
          </a:p>
          <a:p>
            <a:r>
              <a:rPr kumimoji="1" lang="en-US" altLang="ja-JP" dirty="0" smtClean="0"/>
              <a:t>2D</a:t>
            </a:r>
            <a:r>
              <a:rPr kumimoji="1" lang="ja-JP" altLang="en-US" dirty="0" smtClean="0"/>
              <a:t>のシューティングではなく、３</a:t>
            </a:r>
            <a:r>
              <a:rPr kumimoji="1" lang="en-US" altLang="ja-JP" dirty="0" smtClean="0"/>
              <a:t>D</a:t>
            </a:r>
            <a:r>
              <a:rPr kumimoji="1" lang="ja-JP" altLang="en-US" dirty="0" smtClean="0"/>
              <a:t>のシューティングです。</a:t>
            </a:r>
            <a:r>
              <a:rPr kumimoji="1" lang="en-US" altLang="ja-JP" dirty="0" smtClean="0"/>
              <a:t>FPS</a:t>
            </a:r>
            <a:r>
              <a:rPr kumimoji="1" lang="ja-JP" altLang="en-US" dirty="0" smtClean="0"/>
              <a:t>ではなく、</a:t>
            </a:r>
            <a:r>
              <a:rPr kumimoji="1" lang="en-US" altLang="ja-JP" dirty="0" smtClean="0"/>
              <a:t>TPS</a:t>
            </a:r>
            <a:r>
              <a:rPr kumimoji="1" lang="ja-JP" altLang="en-US" dirty="0" smtClean="0"/>
              <a:t>にします。</a:t>
            </a:r>
            <a:endParaRPr kumimoji="1" lang="en-US" altLang="ja-JP" dirty="0" smtClean="0"/>
          </a:p>
          <a:p>
            <a:r>
              <a:rPr kumimoji="1" lang="en-US" altLang="ja-JP" dirty="0" smtClean="0"/>
              <a:t>FPS</a:t>
            </a:r>
            <a:r>
              <a:rPr kumimoji="1" lang="ja-JP" altLang="en-US" dirty="0" smtClean="0"/>
              <a:t>ではなく</a:t>
            </a:r>
            <a:r>
              <a:rPr kumimoji="1" lang="en-US" altLang="ja-JP" dirty="0" smtClean="0"/>
              <a:t>TPS</a:t>
            </a:r>
            <a:r>
              <a:rPr kumimoji="1" lang="ja-JP" altLang="en-US" dirty="0" smtClean="0"/>
              <a:t>にする理由は、自分を含めてゲームで酔ってしまう人がいると思います。私は</a:t>
            </a:r>
            <a:r>
              <a:rPr kumimoji="1" lang="en-US" altLang="ja-JP" dirty="0" smtClean="0"/>
              <a:t>FPS</a:t>
            </a:r>
            <a:r>
              <a:rPr kumimoji="1" lang="ja-JP" altLang="en-US" dirty="0" smtClean="0"/>
              <a:t>より</a:t>
            </a:r>
            <a:r>
              <a:rPr kumimoji="1" lang="en-US" altLang="ja-JP" dirty="0" smtClean="0"/>
              <a:t>TPS</a:t>
            </a:r>
            <a:r>
              <a:rPr kumimoji="1" lang="ja-JP" altLang="en-US" dirty="0" smtClean="0"/>
              <a:t>の方が酔いにくいので、</a:t>
            </a:r>
            <a:r>
              <a:rPr kumimoji="1" lang="en-US" altLang="ja-JP" dirty="0" smtClean="0"/>
              <a:t>TPS</a:t>
            </a:r>
            <a:r>
              <a:rPr kumimoji="1" lang="ja-JP" altLang="en-US" dirty="0" smtClean="0"/>
              <a:t>にして少しでも酔いを軽減したいと考えたからです。時間があれば切り替えたりできるようにもしてみたいと思います。</a:t>
            </a:r>
            <a:endParaRPr kumimoji="1" lang="en-US" altLang="ja-JP" dirty="0" smtClean="0"/>
          </a:p>
          <a:p>
            <a:endParaRPr kumimoji="1" lang="en-US" altLang="ja-JP" dirty="0" smtClean="0"/>
          </a:p>
          <a:p>
            <a:r>
              <a:rPr kumimoji="1" lang="ja-JP" altLang="en-US" dirty="0" smtClean="0"/>
              <a:t>なるべくカワイイ？感じにとは、おもちゃなので可愛らしさと敵ということで敵らしさを出すということです。</a:t>
            </a:r>
            <a:endParaRPr kumimoji="1" lang="en-US" altLang="ja-JP" dirty="0" smtClean="0"/>
          </a:p>
          <a:p>
            <a:endParaRPr kumimoji="1" lang="en-US" altLang="ja-JP" dirty="0" smtClean="0"/>
          </a:p>
          <a:p>
            <a:r>
              <a:rPr kumimoji="1" lang="ja-JP" altLang="en-US" dirty="0" smtClean="0"/>
              <a:t>いくつかのステージや難易度はハイスコア制にしてもやはり飽きてしまうので、いくつかのステージを用意してスコアなどでステージの解放、段々と難しくなるようにしたいと思っています。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C789743-4591-4808-B040-EACDEA1B378A}" type="slidenum">
              <a:rPr kumimoji="1" lang="ja-JP" altLang="en-US" smtClean="0"/>
              <a:t>9</a:t>
            </a:fld>
            <a:endParaRPr kumimoji="1" lang="ja-JP" altLang="en-US"/>
          </a:p>
        </p:txBody>
      </p:sp>
    </p:spTree>
    <p:extLst>
      <p:ext uri="{BB962C8B-B14F-4D97-AF65-F5344CB8AC3E}">
        <p14:creationId xmlns:p14="http://schemas.microsoft.com/office/powerpoint/2010/main" val="154769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それぞれのゲームのイメージです。左がストーリーモードでこのように下にテキストを表示させ、それを読み選択肢が表示されたらプレイヤーが選択しゲームが進行します。</a:t>
            </a:r>
            <a:endParaRPr kumimoji="1" lang="en-US" altLang="ja-JP" dirty="0" smtClean="0"/>
          </a:p>
          <a:p>
            <a:r>
              <a:rPr kumimoji="1" lang="ja-JP" altLang="en-US" dirty="0" smtClean="0"/>
              <a:t>次に左のミニゲームモードです。三人称の視点で、敵を倒していきます。前回作ったゲームは左右にしかカメラを動かせないので今回は上下にも動かせるようにし、全方位気が抜けないような状態にし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C789743-4591-4808-B040-EACDEA1B378A}" type="slidenum">
              <a:rPr kumimoji="1" lang="ja-JP" altLang="en-US" smtClean="0"/>
              <a:t>10</a:t>
            </a:fld>
            <a:endParaRPr kumimoji="1" lang="ja-JP" altLang="en-US"/>
          </a:p>
        </p:txBody>
      </p:sp>
    </p:spTree>
    <p:extLst>
      <p:ext uri="{BB962C8B-B14F-4D97-AF65-F5344CB8AC3E}">
        <p14:creationId xmlns:p14="http://schemas.microsoft.com/office/powerpoint/2010/main" val="2565459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FF0F4393-6E8E-485A-B5E4-510D5C3C18BA}" type="datetimeFigureOut">
              <a:rPr kumimoji="1" lang="ja-JP" altLang="en-US" smtClean="0"/>
              <a:t>2015/6/30</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2B38DB95-6070-4A72-B387-A14C12C70900}"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FF0F4393-6E8E-485A-B5E4-510D5C3C18BA}" type="datetimeFigureOut">
              <a:rPr kumimoji="1" lang="ja-JP" altLang="en-US" smtClean="0"/>
              <a:t>2015/6/30</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B38DB95-6070-4A72-B387-A14C12C70900}"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FF0F4393-6E8E-485A-B5E4-510D5C3C18BA}" type="datetimeFigureOut">
              <a:rPr kumimoji="1" lang="ja-JP" altLang="en-US" smtClean="0"/>
              <a:t>2015/6/30</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B38DB95-6070-4A72-B387-A14C12C70900}"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FF0F4393-6E8E-485A-B5E4-510D5C3C18BA}" type="datetimeFigureOut">
              <a:rPr kumimoji="1" lang="ja-JP" altLang="en-US" smtClean="0"/>
              <a:t>2015/6/30</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B38DB95-6070-4A72-B387-A14C12C70900}" type="slidenum">
              <a:rPr kumimoji="1" lang="ja-JP" altLang="en-US" smtClean="0"/>
              <a: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FF0F4393-6E8E-485A-B5E4-510D5C3C18BA}" type="datetimeFigureOut">
              <a:rPr kumimoji="1" lang="ja-JP" altLang="en-US" smtClean="0"/>
              <a:t>2015/6/30</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B38DB95-6070-4A72-B387-A14C12C70900}"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FF0F4393-6E8E-485A-B5E4-510D5C3C18BA}" type="datetimeFigureOut">
              <a:rPr kumimoji="1" lang="ja-JP" altLang="en-US" smtClean="0"/>
              <a:t>2015/6/30</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B38DB95-6070-4A72-B387-A14C12C70900}" type="slidenum">
              <a:rPr kumimoji="1" lang="ja-JP" altLang="en-US" smtClean="0"/>
              <a: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FF0F4393-6E8E-485A-B5E4-510D5C3C18BA}" type="datetimeFigureOut">
              <a:rPr kumimoji="1" lang="ja-JP" altLang="en-US" smtClean="0"/>
              <a:t>2015/6/30</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2B38DB95-6070-4A72-B387-A14C12C70900}"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fld id="{FF0F4393-6E8E-485A-B5E4-510D5C3C18BA}" type="datetimeFigureOut">
              <a:rPr kumimoji="1" lang="ja-JP" altLang="en-US" smtClean="0"/>
              <a:t>2015/6/30</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2B38DB95-6070-4A72-B387-A14C12C70900}" type="slidenum">
              <a:rPr kumimoji="1" lang="ja-JP" altLang="en-US" smtClean="0"/>
              <a: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FF0F4393-6E8E-485A-B5E4-510D5C3C18BA}" type="datetimeFigureOut">
              <a:rPr kumimoji="1" lang="ja-JP" altLang="en-US" smtClean="0"/>
              <a:t>2015/6/30</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2B38DB95-6070-4A72-B387-A14C12C70900}"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fld id="{FF0F4393-6E8E-485A-B5E4-510D5C3C18BA}" type="datetimeFigureOut">
              <a:rPr kumimoji="1" lang="ja-JP" altLang="en-US" smtClean="0"/>
              <a:t>2015/6/30</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B38DB95-6070-4A72-B387-A14C12C70900}"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FF0F4393-6E8E-485A-B5E4-510D5C3C18BA}" type="datetimeFigureOut">
              <a:rPr kumimoji="1" lang="ja-JP" altLang="en-US" smtClean="0"/>
              <a:t>2015/6/30</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2B38DB95-6070-4A72-B387-A14C12C70900}"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F0F4393-6E8E-485A-B5E4-510D5C3C18BA}" type="datetimeFigureOut">
              <a:rPr kumimoji="1" lang="ja-JP" altLang="en-US" smtClean="0"/>
              <a:t>2015/6/30</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38DB95-6070-4A72-B387-A14C12C70900}"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321" y="1844824"/>
            <a:ext cx="9144000" cy="2133600"/>
          </a:xfrm>
        </p:spPr>
        <p:txBody>
          <a:bodyPr>
            <a:normAutofit/>
          </a:bodyPr>
          <a:lstStyle/>
          <a:p>
            <a:pPr algn="ctr"/>
            <a:r>
              <a:rPr kumimoji="1" lang="ja-JP" altLang="en-US" dirty="0" smtClean="0"/>
              <a:t>コンテストに向けての企画</a:t>
            </a:r>
            <a:r>
              <a:rPr kumimoji="1" lang="en-US" altLang="ja-JP" dirty="0" smtClean="0"/>
              <a:t/>
            </a:r>
            <a:br>
              <a:rPr kumimoji="1" lang="en-US" altLang="ja-JP" dirty="0" smtClean="0"/>
            </a:br>
            <a:endParaRPr kumimoji="1" lang="ja-JP" altLang="en-US" dirty="0"/>
          </a:p>
        </p:txBody>
      </p:sp>
      <p:sp>
        <p:nvSpPr>
          <p:cNvPr id="3" name="サブタイトル 2"/>
          <p:cNvSpPr>
            <a:spLocks noGrp="1"/>
          </p:cNvSpPr>
          <p:nvPr>
            <p:ph type="subTitle" idx="1"/>
          </p:nvPr>
        </p:nvSpPr>
        <p:spPr>
          <a:xfrm>
            <a:off x="1043608" y="3501008"/>
            <a:ext cx="7041313" cy="1128495"/>
          </a:xfrm>
        </p:spPr>
        <p:txBody>
          <a:bodyPr>
            <a:noAutofit/>
          </a:bodyPr>
          <a:lstStyle/>
          <a:p>
            <a:r>
              <a:rPr kumimoji="1" lang="ja-JP" altLang="en-US" sz="2800" dirty="0" smtClean="0"/>
              <a:t>システム工学科ゲームクリエイトコース</a:t>
            </a:r>
            <a:endParaRPr kumimoji="1" lang="en-US" altLang="ja-JP" sz="2800" dirty="0" smtClean="0"/>
          </a:p>
          <a:p>
            <a:r>
              <a:rPr lang="ja-JP" altLang="en-US" sz="2800" dirty="0" smtClean="0"/>
              <a:t>三浦琢磨</a:t>
            </a:r>
            <a:endParaRPr kumimoji="1" lang="ja-JP" altLang="en-US" sz="2800" dirty="0"/>
          </a:p>
        </p:txBody>
      </p:sp>
    </p:spTree>
    <p:extLst>
      <p:ext uri="{BB962C8B-B14F-4D97-AF65-F5344CB8AC3E}">
        <p14:creationId xmlns:p14="http://schemas.microsoft.com/office/powerpoint/2010/main" val="862466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ゲームのイメージ</a:t>
            </a:r>
            <a:endParaRPr kumimoji="1" lang="ja-JP" altLang="en-US" dirty="0"/>
          </a:p>
        </p:txBody>
      </p:sp>
      <p:sp>
        <p:nvSpPr>
          <p:cNvPr id="3" name="テキスト プレースホルダー 2"/>
          <p:cNvSpPr>
            <a:spLocks noGrp="1"/>
          </p:cNvSpPr>
          <p:nvPr>
            <p:ph type="body" idx="1"/>
          </p:nvPr>
        </p:nvSpPr>
        <p:spPr>
          <a:xfrm>
            <a:off x="467544" y="1412776"/>
            <a:ext cx="4040188" cy="762000"/>
          </a:xfrm>
        </p:spPr>
        <p:txBody>
          <a:bodyPr>
            <a:normAutofit/>
          </a:bodyPr>
          <a:lstStyle/>
          <a:p>
            <a:r>
              <a:rPr kumimoji="1" lang="ja-JP" altLang="en-US" sz="3200" dirty="0" smtClean="0"/>
              <a:t>ストーリーモード</a:t>
            </a:r>
            <a:endParaRPr kumimoji="1" lang="ja-JP" altLang="en-US" sz="3200" dirty="0"/>
          </a:p>
        </p:txBody>
      </p:sp>
      <p:sp>
        <p:nvSpPr>
          <p:cNvPr id="4" name="テキスト プレースホルダー 3"/>
          <p:cNvSpPr>
            <a:spLocks noGrp="1"/>
          </p:cNvSpPr>
          <p:nvPr>
            <p:ph type="body" sz="half" idx="3"/>
          </p:nvPr>
        </p:nvSpPr>
        <p:spPr>
          <a:xfrm>
            <a:off x="4655026" y="1412776"/>
            <a:ext cx="4041775" cy="762000"/>
          </a:xfrm>
        </p:spPr>
        <p:txBody>
          <a:bodyPr>
            <a:normAutofit/>
          </a:bodyPr>
          <a:lstStyle/>
          <a:p>
            <a:r>
              <a:rPr kumimoji="1" lang="ja-JP" altLang="en-US" sz="3200" dirty="0" smtClean="0"/>
              <a:t>ミニゲームモード</a:t>
            </a:r>
            <a:endParaRPr kumimoji="1" lang="ja-JP" altLang="en-US" sz="3200" dirty="0"/>
          </a:p>
        </p:txBody>
      </p:sp>
      <p:sp>
        <p:nvSpPr>
          <p:cNvPr id="5" name="コンテンツ プレースホルダー 4"/>
          <p:cNvSpPr>
            <a:spLocks noGrp="1"/>
          </p:cNvSpPr>
          <p:nvPr>
            <p:ph sz="quarter" idx="2"/>
          </p:nvPr>
        </p:nvSpPr>
        <p:spPr>
          <a:xfrm>
            <a:off x="466683" y="4737211"/>
            <a:ext cx="4040188" cy="1669541"/>
          </a:xfrm>
        </p:spPr>
        <p:txBody>
          <a:bodyPr>
            <a:normAutofit/>
          </a:bodyPr>
          <a:lstStyle/>
          <a:p>
            <a:pPr marL="109728" indent="0" algn="ctr">
              <a:buNone/>
            </a:pPr>
            <a:endParaRPr lang="en-US" altLang="ja-JP" sz="3200" dirty="0" smtClean="0"/>
          </a:p>
          <a:p>
            <a:pPr marL="109728" indent="0" algn="ctr">
              <a:buNone/>
            </a:pPr>
            <a:r>
              <a:rPr lang="ja-JP" altLang="en-US" sz="5400" dirty="0" smtClean="0">
                <a:solidFill>
                  <a:srgbClr val="FF0000"/>
                </a:solidFill>
              </a:rPr>
              <a:t>「ガッツリ」</a:t>
            </a:r>
            <a:endParaRPr lang="en-US" altLang="ja-JP" sz="5400" dirty="0" smtClean="0">
              <a:solidFill>
                <a:srgbClr val="FF0000"/>
              </a:solidFill>
            </a:endParaRPr>
          </a:p>
        </p:txBody>
      </p:sp>
      <p:sp>
        <p:nvSpPr>
          <p:cNvPr id="6" name="コンテンツ プレースホルダー 5"/>
          <p:cNvSpPr>
            <a:spLocks noGrp="1"/>
          </p:cNvSpPr>
          <p:nvPr>
            <p:ph sz="quarter" idx="4"/>
          </p:nvPr>
        </p:nvSpPr>
        <p:spPr>
          <a:xfrm>
            <a:off x="4644008" y="4693110"/>
            <a:ext cx="4041775" cy="1669541"/>
          </a:xfrm>
        </p:spPr>
        <p:txBody>
          <a:bodyPr>
            <a:normAutofit/>
          </a:bodyPr>
          <a:lstStyle/>
          <a:p>
            <a:pPr marL="109728" indent="0" algn="ctr">
              <a:buNone/>
            </a:pPr>
            <a:endParaRPr kumimoji="1" lang="en-US" altLang="ja-JP" sz="3200" dirty="0" smtClean="0"/>
          </a:p>
          <a:p>
            <a:pPr marL="109728" indent="0" algn="ctr">
              <a:buNone/>
            </a:pPr>
            <a:r>
              <a:rPr kumimoji="1" lang="ja-JP" altLang="en-US" sz="5400" dirty="0" smtClean="0">
                <a:solidFill>
                  <a:srgbClr val="0070C0"/>
                </a:solidFill>
              </a:rPr>
              <a:t>「サクッと」</a:t>
            </a:r>
            <a:endParaRPr kumimoji="1" lang="en-US" altLang="ja-JP" sz="5400" dirty="0" smtClean="0">
              <a:solidFill>
                <a:srgbClr val="0070C0"/>
              </a:solidFill>
            </a:endParaRPr>
          </a:p>
        </p:txBody>
      </p:sp>
      <p:pic>
        <p:nvPicPr>
          <p:cNvPr id="1026" name="Picture 2" descr="C:\Users\MiuraT\Desktop\コンテスト\参考資料\487d39c6-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91" y="2429211"/>
            <a:ext cx="4103112" cy="2308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iuraT\Desktop\コンテスト\参考資料\138356319366345940227_dgr_02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39" y="2420888"/>
            <a:ext cx="4083877" cy="231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97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475656" y="1556792"/>
            <a:ext cx="9144000" cy="5116024"/>
          </a:xfrm>
        </p:spPr>
        <p:txBody>
          <a:bodyPr/>
          <a:lstStyle/>
          <a:p>
            <a:pPr lvl="1"/>
            <a:r>
              <a:rPr kumimoji="1" lang="ja-JP" altLang="en-US" sz="3600" dirty="0" smtClean="0"/>
              <a:t>セーブ機能の実装</a:t>
            </a:r>
            <a:endParaRPr kumimoji="1" lang="en-US" altLang="ja-JP" sz="3600" dirty="0" smtClean="0"/>
          </a:p>
          <a:p>
            <a:pPr lvl="1"/>
            <a:r>
              <a:rPr lang="ja-JP" altLang="en-US" sz="3600" dirty="0" smtClean="0"/>
              <a:t>選択肢を選んでの分岐</a:t>
            </a:r>
            <a:endParaRPr lang="en-US" altLang="ja-JP" sz="3600" dirty="0" smtClean="0"/>
          </a:p>
          <a:p>
            <a:pPr lvl="1"/>
            <a:r>
              <a:rPr lang="ja-JP" altLang="en-US" sz="3600" dirty="0"/>
              <a:t>選択肢</a:t>
            </a:r>
            <a:r>
              <a:rPr lang="ja-JP" altLang="en-US" sz="3600" dirty="0" smtClean="0"/>
              <a:t>の時間切れ</a:t>
            </a:r>
            <a:endParaRPr lang="en-US" altLang="ja-JP" sz="3600" dirty="0" smtClean="0"/>
          </a:p>
          <a:p>
            <a:pPr lvl="1"/>
            <a:r>
              <a:rPr kumimoji="1" lang="ja-JP" altLang="en-US" sz="3600" dirty="0" smtClean="0"/>
              <a:t>探索要素</a:t>
            </a:r>
            <a:endParaRPr kumimoji="1" lang="en-US" altLang="ja-JP" sz="3600" dirty="0" smtClean="0"/>
          </a:p>
          <a:p>
            <a:endParaRPr lang="en-US" altLang="ja-JP" dirty="0"/>
          </a:p>
          <a:p>
            <a:r>
              <a:rPr kumimoji="1" lang="ja-JP" altLang="en-US" sz="4000" dirty="0" smtClean="0"/>
              <a:t>時間があったら</a:t>
            </a:r>
            <a:endParaRPr kumimoji="1" lang="en-US" altLang="ja-JP" sz="4000" dirty="0" smtClean="0"/>
          </a:p>
          <a:p>
            <a:pPr lvl="1"/>
            <a:r>
              <a:rPr kumimoji="1" lang="ja-JP" altLang="en-US" sz="3600" dirty="0" smtClean="0"/>
              <a:t>キャラクターのモデリング</a:t>
            </a:r>
            <a:endParaRPr kumimoji="1" lang="ja-JP" altLang="en-US" sz="3600" dirty="0"/>
          </a:p>
        </p:txBody>
      </p:sp>
      <p:sp>
        <p:nvSpPr>
          <p:cNvPr id="3" name="タイトル 2"/>
          <p:cNvSpPr>
            <a:spLocks noGrp="1"/>
          </p:cNvSpPr>
          <p:nvPr>
            <p:ph type="title"/>
          </p:nvPr>
        </p:nvSpPr>
        <p:spPr/>
        <p:txBody>
          <a:bodyPr/>
          <a:lstStyle/>
          <a:p>
            <a:r>
              <a:rPr kumimoji="1" lang="ja-JP" altLang="en-US" dirty="0" smtClean="0"/>
              <a:t>今回やりたいこと</a:t>
            </a:r>
            <a:endParaRPr kumimoji="1" lang="ja-JP" altLang="en-US" dirty="0"/>
          </a:p>
        </p:txBody>
      </p:sp>
    </p:spTree>
    <p:extLst>
      <p:ext uri="{BB962C8B-B14F-4D97-AF65-F5344CB8AC3E}">
        <p14:creationId xmlns:p14="http://schemas.microsoft.com/office/powerpoint/2010/main" val="1728355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196752"/>
            <a:ext cx="9144000" cy="5376672"/>
          </a:xfrm>
        </p:spPr>
        <p:txBody>
          <a:bodyPr>
            <a:normAutofit/>
          </a:bodyPr>
          <a:lstStyle/>
          <a:p>
            <a:r>
              <a:rPr kumimoji="1" lang="ja-JP" altLang="en-US" sz="3600" dirty="0" smtClean="0"/>
              <a:t>メインかミニゲームの</a:t>
            </a:r>
            <a:r>
              <a:rPr kumimoji="1" lang="en-US" altLang="ja-JP" sz="3600" dirty="0" smtClean="0"/>
              <a:t/>
            </a:r>
            <a:br>
              <a:rPr kumimoji="1" lang="en-US" altLang="ja-JP" sz="3600" dirty="0" smtClean="0"/>
            </a:br>
            <a:r>
              <a:rPr kumimoji="1" lang="en-US" altLang="ja-JP" sz="3600" dirty="0" smtClean="0"/>
              <a:t>				</a:t>
            </a:r>
            <a:r>
              <a:rPr kumimoji="1" lang="ja-JP" altLang="en-US" sz="3600" dirty="0" smtClean="0"/>
              <a:t>どちらかの完成ではダメ</a:t>
            </a:r>
            <a:endParaRPr kumimoji="1" lang="en-US" altLang="ja-JP" sz="3600" dirty="0" smtClean="0"/>
          </a:p>
          <a:p>
            <a:endParaRPr kumimoji="1" lang="en-US" altLang="ja-JP" sz="3600" dirty="0" smtClean="0"/>
          </a:p>
          <a:p>
            <a:r>
              <a:rPr lang="ja-JP" altLang="en-US" sz="3600" dirty="0" smtClean="0"/>
              <a:t>内容が薄すぎるのではないか？</a:t>
            </a:r>
            <a:endParaRPr lang="en-US" altLang="ja-JP" sz="3600" dirty="0" smtClean="0"/>
          </a:p>
          <a:p>
            <a:endParaRPr lang="en-US" altLang="ja-JP" sz="3600" dirty="0" smtClean="0"/>
          </a:p>
          <a:p>
            <a:r>
              <a:rPr kumimoji="1" lang="ja-JP" altLang="en-US" sz="3600" dirty="0" smtClean="0"/>
              <a:t>セーブ機能の重要性</a:t>
            </a:r>
            <a:endParaRPr kumimoji="1" lang="en-US" altLang="ja-JP" sz="3600" dirty="0" smtClean="0"/>
          </a:p>
          <a:p>
            <a:endParaRPr kumimoji="1" lang="en-US" altLang="ja-JP" sz="3600" dirty="0" smtClean="0"/>
          </a:p>
          <a:p>
            <a:r>
              <a:rPr lang="ja-JP" altLang="en-US" sz="3600" dirty="0" smtClean="0"/>
              <a:t>処理が重くならないように注意する</a:t>
            </a:r>
            <a:endParaRPr lang="en-US" altLang="ja-JP" sz="3600" dirty="0" smtClean="0"/>
          </a:p>
        </p:txBody>
      </p:sp>
      <p:sp>
        <p:nvSpPr>
          <p:cNvPr id="3" name="タイトル 2"/>
          <p:cNvSpPr>
            <a:spLocks noGrp="1"/>
          </p:cNvSpPr>
          <p:nvPr>
            <p:ph type="title"/>
          </p:nvPr>
        </p:nvSpPr>
        <p:spPr>
          <a:xfrm>
            <a:off x="467544" y="188640"/>
            <a:ext cx="8229600" cy="1143000"/>
          </a:xfrm>
        </p:spPr>
        <p:txBody>
          <a:bodyPr/>
          <a:lstStyle/>
          <a:p>
            <a:r>
              <a:rPr kumimoji="1" lang="ja-JP" altLang="en-US" dirty="0" smtClean="0"/>
              <a:t>問題点</a:t>
            </a:r>
            <a:endParaRPr kumimoji="1" lang="ja-JP" altLang="en-US" dirty="0"/>
          </a:p>
        </p:txBody>
      </p:sp>
    </p:spTree>
    <p:extLst>
      <p:ext uri="{BB962C8B-B14F-4D97-AF65-F5344CB8AC3E}">
        <p14:creationId xmlns:p14="http://schemas.microsoft.com/office/powerpoint/2010/main" val="1832413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z="3600" dirty="0" smtClean="0"/>
              <a:t>メインとミニゲームをバランスよく作る</a:t>
            </a:r>
            <a:endParaRPr kumimoji="1" lang="en-US" altLang="ja-JP" sz="3600" dirty="0" smtClean="0"/>
          </a:p>
          <a:p>
            <a:endParaRPr lang="en-US" altLang="ja-JP" sz="3600" dirty="0"/>
          </a:p>
          <a:p>
            <a:r>
              <a:rPr kumimoji="1" lang="ja-JP" altLang="en-US" sz="3600" dirty="0" smtClean="0"/>
              <a:t>重要な部分は早めに解決</a:t>
            </a:r>
            <a:endParaRPr lang="en-US" altLang="ja-JP" sz="3600" dirty="0"/>
          </a:p>
          <a:p>
            <a:endParaRPr lang="en-US" altLang="ja-JP" sz="3600" dirty="0"/>
          </a:p>
          <a:p>
            <a:r>
              <a:rPr lang="ja-JP" altLang="en-US" sz="3600" dirty="0" smtClean="0"/>
              <a:t>何度も確認</a:t>
            </a:r>
            <a:endParaRPr lang="en-US" altLang="ja-JP" sz="3600" dirty="0" smtClean="0"/>
          </a:p>
          <a:p>
            <a:endParaRPr lang="en-US" altLang="ja-JP" sz="3600" dirty="0"/>
          </a:p>
          <a:p>
            <a:r>
              <a:rPr lang="ja-JP" altLang="en-US" sz="3600" dirty="0" smtClean="0"/>
              <a:t>素材集めをする</a:t>
            </a:r>
            <a:endParaRPr lang="en-US" altLang="ja-JP" sz="3600" dirty="0" smtClean="0"/>
          </a:p>
          <a:p>
            <a:endParaRPr lang="en-US" altLang="ja-JP" dirty="0"/>
          </a:p>
          <a:p>
            <a:endParaRPr lang="en-US" altLang="ja-JP" dirty="0" smtClean="0"/>
          </a:p>
          <a:p>
            <a:endParaRPr kumimoji="1" lang="en-US" altLang="ja-JP" dirty="0"/>
          </a:p>
          <a:p>
            <a:endParaRPr kumimoji="1" lang="ja-JP" altLang="en-US" dirty="0"/>
          </a:p>
        </p:txBody>
      </p:sp>
      <p:sp>
        <p:nvSpPr>
          <p:cNvPr id="3" name="タイトル 2"/>
          <p:cNvSpPr>
            <a:spLocks noGrp="1"/>
          </p:cNvSpPr>
          <p:nvPr>
            <p:ph type="title"/>
          </p:nvPr>
        </p:nvSpPr>
        <p:spPr/>
        <p:txBody>
          <a:bodyPr/>
          <a:lstStyle/>
          <a:p>
            <a:r>
              <a:rPr lang="ja-JP" altLang="en-US" dirty="0"/>
              <a:t>気を</a:t>
            </a:r>
            <a:r>
              <a:rPr lang="ja-JP" altLang="en-US" dirty="0" smtClean="0"/>
              <a:t>付けたいところのまとめ</a:t>
            </a:r>
            <a:endParaRPr kumimoji="1" lang="ja-JP" altLang="en-US" dirty="0"/>
          </a:p>
        </p:txBody>
      </p:sp>
    </p:spTree>
    <p:extLst>
      <p:ext uri="{BB962C8B-B14F-4D97-AF65-F5344CB8AC3E}">
        <p14:creationId xmlns:p14="http://schemas.microsoft.com/office/powerpoint/2010/main" val="2609918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ご清聴ありがとうございました</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817376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14399" y="1700808"/>
            <a:ext cx="8229600" cy="4525963"/>
          </a:xfrm>
        </p:spPr>
        <p:txBody>
          <a:bodyPr>
            <a:normAutofit/>
          </a:bodyPr>
          <a:lstStyle/>
          <a:p>
            <a:r>
              <a:rPr kumimoji="1" lang="ja-JP" altLang="en-US" sz="4000" dirty="0" smtClean="0">
                <a:solidFill>
                  <a:srgbClr val="0070C0"/>
                </a:solidFill>
              </a:rPr>
              <a:t>思いついもの</a:t>
            </a:r>
            <a:endParaRPr kumimoji="1" lang="en-US" altLang="ja-JP" sz="4000" dirty="0" smtClean="0">
              <a:solidFill>
                <a:srgbClr val="0070C0"/>
              </a:solidFill>
            </a:endParaRPr>
          </a:p>
          <a:p>
            <a:endParaRPr lang="en-US" altLang="ja-JP" sz="1800" dirty="0"/>
          </a:p>
          <a:p>
            <a:pPr lvl="1"/>
            <a:r>
              <a:rPr lang="ja-JP" altLang="en-US" sz="4400" dirty="0" smtClean="0"/>
              <a:t>学園もの</a:t>
            </a:r>
            <a:endParaRPr lang="en-US" altLang="ja-JP" sz="4400" dirty="0" smtClean="0"/>
          </a:p>
          <a:p>
            <a:pPr lvl="1"/>
            <a:r>
              <a:rPr kumimoji="1" lang="ja-JP" altLang="en-US" sz="4400" dirty="0" smtClean="0"/>
              <a:t>恋愛</a:t>
            </a:r>
            <a:endParaRPr kumimoji="1" lang="en-US" altLang="ja-JP" sz="4400" dirty="0" smtClean="0"/>
          </a:p>
          <a:p>
            <a:pPr lvl="1"/>
            <a:r>
              <a:rPr lang="ja-JP" altLang="en-US" sz="4400" dirty="0" smtClean="0"/>
              <a:t>若者</a:t>
            </a:r>
            <a:endParaRPr lang="en-US" altLang="ja-JP" sz="4400" dirty="0" smtClean="0"/>
          </a:p>
          <a:p>
            <a:pPr lvl="1"/>
            <a:r>
              <a:rPr kumimoji="1" lang="ja-JP" altLang="en-US" sz="4400" dirty="0" smtClean="0"/>
              <a:t>部活</a:t>
            </a:r>
            <a:endParaRPr kumimoji="1" lang="en-US" altLang="ja-JP" sz="4400" dirty="0" smtClean="0"/>
          </a:p>
          <a:p>
            <a:pPr lvl="1"/>
            <a:endParaRPr kumimoji="1" lang="en-US" altLang="ja-JP" dirty="0" smtClean="0"/>
          </a:p>
        </p:txBody>
      </p:sp>
      <p:sp>
        <p:nvSpPr>
          <p:cNvPr id="3" name="タイトル 2"/>
          <p:cNvSpPr>
            <a:spLocks noGrp="1"/>
          </p:cNvSpPr>
          <p:nvPr>
            <p:ph type="title"/>
          </p:nvPr>
        </p:nvSpPr>
        <p:spPr>
          <a:ln>
            <a:noFill/>
          </a:ln>
        </p:spPr>
        <p:txBody>
          <a:bodyPr/>
          <a:lstStyle/>
          <a:p>
            <a:r>
              <a:rPr kumimoji="1" lang="ja-JP" altLang="en-US" dirty="0" smtClean="0"/>
              <a:t>テーマは「青春」</a:t>
            </a:r>
            <a:endParaRPr kumimoji="1" lang="ja-JP" altLang="en-US" dirty="0"/>
          </a:p>
        </p:txBody>
      </p:sp>
      <p:pic>
        <p:nvPicPr>
          <p:cNvPr id="2052" name="Picture 4" descr="C:\Users\MiuraT\AppData\Local\Microsoft\Windows\Temporary Internet Files\Content.IE5\7SN4LZJR\kmqsmn000000q93x[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090" y="1700808"/>
            <a:ext cx="3642909" cy="4796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32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考えたゲーム</a:t>
            </a:r>
            <a:endParaRPr kumimoji="1" lang="ja-JP" altLang="en-US" dirty="0"/>
          </a:p>
        </p:txBody>
      </p:sp>
      <p:sp>
        <p:nvSpPr>
          <p:cNvPr id="3" name="テキスト プレースホルダー 2"/>
          <p:cNvSpPr>
            <a:spLocks noGrp="1"/>
          </p:cNvSpPr>
          <p:nvPr>
            <p:ph type="body" idx="1"/>
          </p:nvPr>
        </p:nvSpPr>
        <p:spPr>
          <a:xfrm>
            <a:off x="0" y="1412776"/>
            <a:ext cx="4507732" cy="762000"/>
          </a:xfrm>
          <a:noFill/>
        </p:spPr>
        <p:txBody>
          <a:bodyPr>
            <a:normAutofit/>
          </a:bodyPr>
          <a:lstStyle/>
          <a:p>
            <a:pPr algn="ctr"/>
            <a:r>
              <a:rPr kumimoji="1" lang="ja-JP" altLang="en-US" sz="2800" b="1" dirty="0" smtClean="0">
                <a:solidFill>
                  <a:schemeClr val="tx1"/>
                </a:solidFill>
              </a:rPr>
              <a:t>恋愛シミュレーション</a:t>
            </a:r>
            <a:endParaRPr kumimoji="1" lang="ja-JP" altLang="en-US" sz="2800" b="1" dirty="0">
              <a:solidFill>
                <a:schemeClr val="tx1"/>
              </a:solidFill>
            </a:endParaRPr>
          </a:p>
        </p:txBody>
      </p:sp>
      <p:sp>
        <p:nvSpPr>
          <p:cNvPr id="4" name="テキスト プレースホルダー 3"/>
          <p:cNvSpPr>
            <a:spLocks noGrp="1"/>
          </p:cNvSpPr>
          <p:nvPr>
            <p:ph type="body" sz="half" idx="3"/>
          </p:nvPr>
        </p:nvSpPr>
        <p:spPr>
          <a:xfrm>
            <a:off x="4644008" y="1412776"/>
            <a:ext cx="4499992" cy="762000"/>
          </a:xfrm>
          <a:noFill/>
        </p:spPr>
        <p:txBody>
          <a:bodyPr>
            <a:normAutofit/>
          </a:bodyPr>
          <a:lstStyle/>
          <a:p>
            <a:pPr algn="ctr"/>
            <a:r>
              <a:rPr kumimoji="1" lang="en-US" altLang="ja-JP" sz="2800" b="1" dirty="0" smtClean="0">
                <a:solidFill>
                  <a:schemeClr val="tx1"/>
                </a:solidFill>
              </a:rPr>
              <a:t>RPG</a:t>
            </a:r>
            <a:r>
              <a:rPr kumimoji="1" lang="ja-JP" altLang="en-US" sz="2800" b="1" dirty="0" smtClean="0">
                <a:solidFill>
                  <a:schemeClr val="tx1"/>
                </a:solidFill>
              </a:rPr>
              <a:t>系</a:t>
            </a:r>
            <a:endParaRPr kumimoji="1" lang="ja-JP" altLang="en-US" sz="2800" b="1" dirty="0">
              <a:solidFill>
                <a:schemeClr val="tx1"/>
              </a:solidFill>
            </a:endParaRPr>
          </a:p>
        </p:txBody>
      </p:sp>
      <p:sp>
        <p:nvSpPr>
          <p:cNvPr id="5" name="コンテンツ プレースホルダー 4"/>
          <p:cNvSpPr>
            <a:spLocks noGrp="1"/>
          </p:cNvSpPr>
          <p:nvPr>
            <p:ph sz="quarter" idx="2"/>
          </p:nvPr>
        </p:nvSpPr>
        <p:spPr>
          <a:xfrm>
            <a:off x="0" y="2348880"/>
            <a:ext cx="4507732" cy="3960439"/>
          </a:xfrm>
          <a:ln>
            <a:solidFill>
              <a:schemeClr val="accent1"/>
            </a:solidFill>
          </a:ln>
        </p:spPr>
        <p:txBody>
          <a:bodyPr>
            <a:normAutofit/>
          </a:bodyPr>
          <a:lstStyle/>
          <a:p>
            <a:r>
              <a:rPr kumimoji="1" lang="ja-JP" altLang="en-US" sz="2800" b="1" dirty="0" smtClean="0"/>
              <a:t>問題点</a:t>
            </a:r>
            <a:endParaRPr kumimoji="1" lang="en-US" altLang="ja-JP" sz="2800" b="1" dirty="0" smtClean="0"/>
          </a:p>
          <a:p>
            <a:endParaRPr kumimoji="1" lang="en-US" altLang="ja-JP" dirty="0" smtClean="0"/>
          </a:p>
          <a:p>
            <a:pPr lvl="1"/>
            <a:r>
              <a:rPr lang="ja-JP" altLang="en-US" sz="2800" b="1" dirty="0" smtClean="0"/>
              <a:t>万人受けしない</a:t>
            </a:r>
            <a:endParaRPr lang="en-US" altLang="ja-JP" sz="2800" b="1" dirty="0" smtClean="0"/>
          </a:p>
          <a:p>
            <a:pPr lvl="1"/>
            <a:endParaRPr lang="en-US" altLang="ja-JP" sz="2800" b="1" dirty="0" smtClean="0"/>
          </a:p>
          <a:p>
            <a:pPr lvl="1"/>
            <a:r>
              <a:rPr kumimoji="1" lang="ja-JP" altLang="en-US" sz="2800" b="1" dirty="0" smtClean="0"/>
              <a:t>イベント</a:t>
            </a:r>
            <a:r>
              <a:rPr kumimoji="1" lang="en-US" altLang="ja-JP" sz="2800" b="1" dirty="0" smtClean="0"/>
              <a:t>CG</a:t>
            </a:r>
          </a:p>
          <a:p>
            <a:pPr lvl="1"/>
            <a:endParaRPr kumimoji="1" lang="en-US" altLang="ja-JP" sz="2800" b="1" dirty="0" smtClean="0"/>
          </a:p>
          <a:p>
            <a:pPr lvl="1"/>
            <a:r>
              <a:rPr kumimoji="1" lang="ja-JP" altLang="en-US" sz="2800" b="1" dirty="0" smtClean="0"/>
              <a:t>キャラクターグラフィック</a:t>
            </a:r>
            <a:endParaRPr kumimoji="1" lang="en-US" altLang="ja-JP" sz="2800" b="1" dirty="0" smtClean="0"/>
          </a:p>
        </p:txBody>
      </p:sp>
      <p:sp>
        <p:nvSpPr>
          <p:cNvPr id="6" name="コンテンツ プレースホルダー 5"/>
          <p:cNvSpPr>
            <a:spLocks noGrp="1"/>
          </p:cNvSpPr>
          <p:nvPr>
            <p:ph sz="quarter" idx="4"/>
          </p:nvPr>
        </p:nvSpPr>
        <p:spPr>
          <a:xfrm>
            <a:off x="4644008" y="2348880"/>
            <a:ext cx="4499992" cy="3960439"/>
          </a:xfrm>
          <a:ln>
            <a:solidFill>
              <a:schemeClr val="accent1"/>
            </a:solidFill>
          </a:ln>
        </p:spPr>
        <p:txBody>
          <a:bodyPr>
            <a:normAutofit/>
          </a:bodyPr>
          <a:lstStyle/>
          <a:p>
            <a:r>
              <a:rPr kumimoji="1" lang="ja-JP" altLang="en-US" sz="2800" b="1" dirty="0" smtClean="0"/>
              <a:t>問題点</a:t>
            </a:r>
            <a:endParaRPr kumimoji="1" lang="en-US" altLang="ja-JP" sz="2800" b="1" dirty="0" smtClean="0"/>
          </a:p>
          <a:p>
            <a:endParaRPr lang="en-US" altLang="ja-JP" sz="2800" b="1" dirty="0"/>
          </a:p>
          <a:p>
            <a:pPr lvl="1"/>
            <a:r>
              <a:rPr kumimoji="1" lang="ja-JP" altLang="en-US" sz="2800" b="1" dirty="0" smtClean="0"/>
              <a:t>テーマに合っているか</a:t>
            </a:r>
            <a:endParaRPr kumimoji="1" lang="en-US" altLang="ja-JP" sz="2800" b="1" dirty="0" smtClean="0"/>
          </a:p>
          <a:p>
            <a:pPr lvl="1"/>
            <a:endParaRPr kumimoji="1" lang="en-US" altLang="ja-JP" sz="2800" b="1" dirty="0" smtClean="0"/>
          </a:p>
          <a:p>
            <a:pPr lvl="1"/>
            <a:r>
              <a:rPr lang="ja-JP" altLang="en-US" sz="2800" b="1" dirty="0"/>
              <a:t>サクッ</a:t>
            </a:r>
            <a:r>
              <a:rPr lang="ja-JP" altLang="en-US" sz="2800" b="1" dirty="0" smtClean="0"/>
              <a:t>とできない</a:t>
            </a:r>
            <a:endParaRPr lang="en-US" altLang="ja-JP" sz="2800" b="1" dirty="0" smtClean="0"/>
          </a:p>
          <a:p>
            <a:pPr lvl="1"/>
            <a:endParaRPr lang="en-US" altLang="ja-JP" sz="2800" b="1" dirty="0" smtClean="0"/>
          </a:p>
          <a:p>
            <a:pPr lvl="1"/>
            <a:r>
              <a:rPr lang="ja-JP" altLang="en-US" sz="2800" b="1" dirty="0" smtClean="0"/>
              <a:t>戦闘システム</a:t>
            </a:r>
            <a:endParaRPr kumimoji="1" lang="ja-JP" altLang="en-US" sz="2800" b="1" dirty="0"/>
          </a:p>
        </p:txBody>
      </p:sp>
    </p:spTree>
    <p:extLst>
      <p:ext uri="{BB962C8B-B14F-4D97-AF65-F5344CB8AC3E}">
        <p14:creationId xmlns:p14="http://schemas.microsoft.com/office/powerpoint/2010/main" val="2663720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0" y="1481328"/>
            <a:ext cx="9144000" cy="4525963"/>
          </a:xfrm>
        </p:spPr>
        <p:txBody>
          <a:bodyPr/>
          <a:lstStyle/>
          <a:p>
            <a:r>
              <a:rPr lang="en-US" altLang="ja-JP" dirty="0" smtClean="0"/>
              <a:t>ADV</a:t>
            </a:r>
            <a:r>
              <a:rPr lang="ja-JP" altLang="en-US" dirty="0"/>
              <a:t>と</a:t>
            </a:r>
            <a:r>
              <a:rPr lang="ja-JP" altLang="en-US" dirty="0" smtClean="0"/>
              <a:t>は・・・？</a:t>
            </a:r>
            <a:endParaRPr lang="en-US" altLang="ja-JP" dirty="0" smtClean="0"/>
          </a:p>
          <a:p>
            <a:pPr marL="109728" indent="0">
              <a:buNone/>
            </a:pPr>
            <a:r>
              <a:rPr kumimoji="1" lang="ja-JP" altLang="en-US" dirty="0" smtClean="0"/>
              <a:t>　恋愛シミュレーションと</a:t>
            </a:r>
            <a:r>
              <a:rPr lang="ja-JP" altLang="en-US" dirty="0"/>
              <a:t>同じ</a:t>
            </a:r>
            <a:endParaRPr kumimoji="1" lang="en-US" altLang="ja-JP" dirty="0"/>
          </a:p>
          <a:p>
            <a:pPr marL="109728" indent="0">
              <a:buNone/>
            </a:pPr>
            <a:r>
              <a:rPr lang="ja-JP" altLang="en-US" dirty="0" smtClean="0"/>
              <a:t>　テキストを読み、選択肢を選んで進行していくゲーム。</a:t>
            </a:r>
            <a:endParaRPr lang="en-US" altLang="ja-JP" dirty="0" smtClean="0"/>
          </a:p>
          <a:p>
            <a:pPr marL="109728" indent="0">
              <a:buNone/>
            </a:pPr>
            <a:endParaRPr kumimoji="1"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lang="ja-JP" altLang="en-US" dirty="0" smtClean="0"/>
              <a:t>結果として</a:t>
            </a:r>
            <a:endParaRPr kumimoji="1" lang="ja-JP" altLang="en-US" dirty="0"/>
          </a:p>
        </p:txBody>
      </p:sp>
      <p:sp>
        <p:nvSpPr>
          <p:cNvPr id="4" name="正方形/長方形 3"/>
          <p:cNvSpPr/>
          <p:nvPr/>
        </p:nvSpPr>
        <p:spPr>
          <a:xfrm>
            <a:off x="1115616" y="2996952"/>
            <a:ext cx="7200800" cy="3778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円/楕円 4"/>
          <p:cNvSpPr/>
          <p:nvPr/>
        </p:nvSpPr>
        <p:spPr>
          <a:xfrm>
            <a:off x="2051720" y="3174715"/>
            <a:ext cx="1512168" cy="158417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solidFill>
                  <a:schemeClr val="tx1"/>
                </a:solidFill>
              </a:rPr>
              <a:t>人</a:t>
            </a:r>
            <a:endParaRPr kumimoji="1" lang="ja-JP" altLang="en-US" sz="4800" dirty="0">
              <a:solidFill>
                <a:schemeClr val="tx1"/>
              </a:solidFill>
            </a:endParaRPr>
          </a:p>
        </p:txBody>
      </p:sp>
      <p:sp>
        <p:nvSpPr>
          <p:cNvPr id="6" name="正方形/長方形 5"/>
          <p:cNvSpPr/>
          <p:nvPr/>
        </p:nvSpPr>
        <p:spPr>
          <a:xfrm>
            <a:off x="2051720" y="4797152"/>
            <a:ext cx="1512168" cy="1800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5794960" y="3174715"/>
            <a:ext cx="1512168" cy="158417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solidFill>
                  <a:schemeClr val="tx1"/>
                </a:solidFill>
              </a:rPr>
              <a:t>人</a:t>
            </a:r>
            <a:endParaRPr kumimoji="1" lang="ja-JP" altLang="en-US" sz="4800" dirty="0">
              <a:solidFill>
                <a:schemeClr val="tx1"/>
              </a:solidFill>
            </a:endParaRPr>
          </a:p>
        </p:txBody>
      </p:sp>
      <p:sp>
        <p:nvSpPr>
          <p:cNvPr id="9" name="正方形/長方形 8"/>
          <p:cNvSpPr/>
          <p:nvPr/>
        </p:nvSpPr>
        <p:spPr>
          <a:xfrm>
            <a:off x="5796136" y="4797152"/>
            <a:ext cx="1512168" cy="1800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1475656" y="5157192"/>
            <a:ext cx="6480720" cy="1296144"/>
          </a:xfrm>
          <a:prstGeom prst="roundRect">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t>テキスト表示</a:t>
            </a:r>
            <a:endParaRPr kumimoji="1" lang="ja-JP" altLang="en-US" sz="4000" dirty="0"/>
          </a:p>
        </p:txBody>
      </p:sp>
      <p:sp>
        <p:nvSpPr>
          <p:cNvPr id="10" name="角丸四角形 9"/>
          <p:cNvSpPr/>
          <p:nvPr/>
        </p:nvSpPr>
        <p:spPr>
          <a:xfrm>
            <a:off x="4067944" y="3966802"/>
            <a:ext cx="1152128" cy="326293"/>
          </a:xfrm>
          <a:prstGeom prst="round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a:solidFill>
                    <a:schemeClr val="tx1"/>
                  </a:solidFill>
                </a:ln>
                <a:solidFill>
                  <a:schemeClr val="tx1"/>
                </a:solidFill>
              </a:rPr>
              <a:t>選択肢</a:t>
            </a:r>
            <a:endParaRPr kumimoji="1" lang="ja-JP" altLang="en-US" dirty="0">
              <a:ln>
                <a:solidFill>
                  <a:schemeClr val="tx1"/>
                </a:solidFill>
              </a:ln>
              <a:solidFill>
                <a:schemeClr val="tx1"/>
              </a:solidFill>
            </a:endParaRPr>
          </a:p>
        </p:txBody>
      </p:sp>
      <p:sp>
        <p:nvSpPr>
          <p:cNvPr id="11" name="角丸四角形 10"/>
          <p:cNvSpPr/>
          <p:nvPr/>
        </p:nvSpPr>
        <p:spPr>
          <a:xfrm>
            <a:off x="4067944" y="4442829"/>
            <a:ext cx="1152128" cy="326293"/>
          </a:xfrm>
          <a:prstGeom prst="round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a:solidFill>
                    <a:sysClr val="windowText" lastClr="000000"/>
                  </a:solidFill>
                </a:ln>
                <a:solidFill>
                  <a:sysClr val="windowText" lastClr="000000"/>
                </a:solidFill>
              </a:rPr>
              <a:t>選択肢</a:t>
            </a:r>
            <a:endParaRPr kumimoji="1" lang="ja-JP" altLang="en-US" dirty="0">
              <a:ln>
                <a:solidFill>
                  <a:sysClr val="windowText" lastClr="000000"/>
                </a:solidFill>
              </a:ln>
              <a:solidFill>
                <a:sysClr val="windowText" lastClr="000000"/>
              </a:solidFill>
            </a:endParaRPr>
          </a:p>
        </p:txBody>
      </p:sp>
    </p:spTree>
    <p:extLst>
      <p:ext uri="{BB962C8B-B14F-4D97-AF65-F5344CB8AC3E}">
        <p14:creationId xmlns:p14="http://schemas.microsoft.com/office/powerpoint/2010/main" val="1138135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ゲームの紹介</a:t>
            </a:r>
            <a:endParaRPr kumimoji="1" lang="ja-JP" altLang="en-US" dirty="0"/>
          </a:p>
        </p:txBody>
      </p:sp>
      <p:sp>
        <p:nvSpPr>
          <p:cNvPr id="3" name="テキスト プレースホルダー 2"/>
          <p:cNvSpPr>
            <a:spLocks noGrp="1"/>
          </p:cNvSpPr>
          <p:nvPr>
            <p:ph type="body" idx="1"/>
          </p:nvPr>
        </p:nvSpPr>
        <p:spPr>
          <a:xfrm>
            <a:off x="467544" y="1412776"/>
            <a:ext cx="4040188" cy="762000"/>
          </a:xfrm>
        </p:spPr>
        <p:txBody>
          <a:bodyPr>
            <a:normAutofit/>
          </a:bodyPr>
          <a:lstStyle/>
          <a:p>
            <a:r>
              <a:rPr kumimoji="1" lang="ja-JP" altLang="en-US" sz="3600" dirty="0" smtClean="0"/>
              <a:t>ストーリーモード</a:t>
            </a:r>
            <a:endParaRPr kumimoji="1" lang="ja-JP" altLang="en-US" sz="3600" dirty="0"/>
          </a:p>
        </p:txBody>
      </p:sp>
      <p:sp>
        <p:nvSpPr>
          <p:cNvPr id="4" name="テキスト プレースホルダー 3"/>
          <p:cNvSpPr>
            <a:spLocks noGrp="1"/>
          </p:cNvSpPr>
          <p:nvPr>
            <p:ph type="body" sz="half" idx="3"/>
          </p:nvPr>
        </p:nvSpPr>
        <p:spPr>
          <a:xfrm>
            <a:off x="4644008" y="1412776"/>
            <a:ext cx="4041775" cy="762000"/>
          </a:xfrm>
        </p:spPr>
        <p:txBody>
          <a:bodyPr>
            <a:normAutofit/>
          </a:bodyPr>
          <a:lstStyle/>
          <a:p>
            <a:r>
              <a:rPr kumimoji="1" lang="ja-JP" altLang="en-US" sz="3600" dirty="0" smtClean="0"/>
              <a:t>ミニゲームモード</a:t>
            </a:r>
            <a:endParaRPr kumimoji="1" lang="ja-JP" altLang="en-US" sz="3600" dirty="0"/>
          </a:p>
        </p:txBody>
      </p:sp>
      <p:sp>
        <p:nvSpPr>
          <p:cNvPr id="5" name="コンテンツ プレースホルダー 4"/>
          <p:cNvSpPr>
            <a:spLocks noGrp="1"/>
          </p:cNvSpPr>
          <p:nvPr>
            <p:ph sz="quarter" idx="2"/>
          </p:nvPr>
        </p:nvSpPr>
        <p:spPr>
          <a:xfrm>
            <a:off x="467544" y="2204865"/>
            <a:ext cx="4040188" cy="2448272"/>
          </a:xfrm>
        </p:spPr>
        <p:txBody>
          <a:bodyPr/>
          <a:lstStyle/>
          <a:p>
            <a:r>
              <a:rPr kumimoji="1" lang="ja-JP" altLang="en-US" sz="3200" dirty="0" smtClean="0"/>
              <a:t>メインでやるゲーム</a:t>
            </a:r>
            <a:endParaRPr kumimoji="1" lang="en-US" altLang="ja-JP" sz="3200" dirty="0" smtClean="0"/>
          </a:p>
          <a:p>
            <a:r>
              <a:rPr lang="ja-JP" altLang="en-US" sz="3200" dirty="0" smtClean="0"/>
              <a:t>ガッツリやる方</a:t>
            </a:r>
            <a:endParaRPr lang="en-US" altLang="ja-JP" sz="3200" dirty="0" smtClean="0"/>
          </a:p>
          <a:p>
            <a:endParaRPr lang="en-US" altLang="ja-JP" sz="3200" dirty="0"/>
          </a:p>
          <a:p>
            <a:r>
              <a:rPr lang="ja-JP" altLang="en-US" sz="3200" dirty="0" smtClean="0"/>
              <a:t>ストーリーは区切る</a:t>
            </a:r>
            <a:endParaRPr lang="en-US" altLang="ja-JP" sz="3200" dirty="0" smtClean="0"/>
          </a:p>
          <a:p>
            <a:endParaRPr kumimoji="1" lang="ja-JP" altLang="en-US" dirty="0"/>
          </a:p>
        </p:txBody>
      </p:sp>
      <p:sp>
        <p:nvSpPr>
          <p:cNvPr id="6" name="コンテンツ プレースホルダー 5"/>
          <p:cNvSpPr>
            <a:spLocks noGrp="1"/>
          </p:cNvSpPr>
          <p:nvPr>
            <p:ph sz="quarter" idx="4"/>
          </p:nvPr>
        </p:nvSpPr>
        <p:spPr>
          <a:xfrm>
            <a:off x="4644008" y="2204864"/>
            <a:ext cx="4499992" cy="3295817"/>
          </a:xfrm>
        </p:spPr>
        <p:txBody>
          <a:bodyPr>
            <a:normAutofit/>
          </a:bodyPr>
          <a:lstStyle/>
          <a:p>
            <a:r>
              <a:rPr kumimoji="1" lang="ja-JP" altLang="en-US" sz="3200" dirty="0" smtClean="0"/>
              <a:t>隙間時間にやる</a:t>
            </a:r>
            <a:endParaRPr kumimoji="1" lang="en-US" altLang="ja-JP" sz="3200" dirty="0" smtClean="0"/>
          </a:p>
          <a:p>
            <a:r>
              <a:rPr lang="ja-JP" altLang="en-US" sz="3200" dirty="0"/>
              <a:t>サクッ</a:t>
            </a:r>
            <a:r>
              <a:rPr lang="ja-JP" altLang="en-US" sz="3200" dirty="0" smtClean="0"/>
              <a:t>とできる</a:t>
            </a:r>
            <a:endParaRPr lang="en-US" altLang="ja-JP" sz="3200" dirty="0" smtClean="0"/>
          </a:p>
          <a:p>
            <a:endParaRPr kumimoji="1" lang="en-US" altLang="ja-JP" sz="3200" dirty="0"/>
          </a:p>
          <a:p>
            <a:r>
              <a:rPr lang="ja-JP" altLang="en-US" sz="3200" dirty="0" smtClean="0"/>
              <a:t>ハイスコア</a:t>
            </a:r>
            <a:r>
              <a:rPr lang="en-US" altLang="ja-JP" sz="3200" dirty="0" smtClean="0"/>
              <a:t/>
            </a:r>
            <a:br>
              <a:rPr lang="en-US" altLang="ja-JP" sz="3200" dirty="0" smtClean="0"/>
            </a:br>
            <a:r>
              <a:rPr lang="ja-JP" altLang="en-US" sz="3200" dirty="0" smtClean="0"/>
              <a:t>やりこみ要素を入れる</a:t>
            </a:r>
            <a:endParaRPr kumimoji="1" lang="ja-JP" altLang="en-US" sz="3200" dirty="0"/>
          </a:p>
        </p:txBody>
      </p:sp>
      <p:sp>
        <p:nvSpPr>
          <p:cNvPr id="10" name="テキスト ボックス 9"/>
          <p:cNvSpPr txBox="1"/>
          <p:nvPr/>
        </p:nvSpPr>
        <p:spPr>
          <a:xfrm>
            <a:off x="251520" y="5192904"/>
            <a:ext cx="3959635" cy="1323439"/>
          </a:xfrm>
          <a:prstGeom prst="rect">
            <a:avLst/>
          </a:prstGeom>
          <a:noFill/>
        </p:spPr>
        <p:txBody>
          <a:bodyPr wrap="square" rtlCol="0">
            <a:spAutoFit/>
          </a:bodyPr>
          <a:lstStyle/>
          <a:p>
            <a:pPr algn="ctr"/>
            <a:r>
              <a:rPr kumimoji="1" lang="ja-JP" altLang="en-US" sz="4000" dirty="0" smtClean="0"/>
              <a:t>「</a:t>
            </a:r>
            <a:r>
              <a:rPr kumimoji="1" lang="ja-JP" altLang="en-US" sz="4000" dirty="0" smtClean="0">
                <a:solidFill>
                  <a:srgbClr val="0070C0"/>
                </a:solidFill>
                <a:latin typeface="HGS創英角ﾎﾟｯﾌﾟ体" panose="040B0A00000000000000" pitchFamily="50" charset="-128"/>
                <a:ea typeface="HGS創英角ﾎﾟｯﾌﾟ体" panose="040B0A00000000000000" pitchFamily="50" charset="-128"/>
              </a:rPr>
              <a:t>青春</a:t>
            </a:r>
            <a:r>
              <a:rPr kumimoji="1" lang="ja-JP" altLang="en-US" sz="4000" dirty="0" smtClean="0"/>
              <a:t>」</a:t>
            </a:r>
            <a:endParaRPr kumimoji="1" lang="en-US" altLang="ja-JP" sz="4000" dirty="0" smtClean="0"/>
          </a:p>
          <a:p>
            <a:pPr algn="ctr"/>
            <a:r>
              <a:rPr lang="ja-JP" altLang="en-US" sz="4000" dirty="0" smtClean="0"/>
              <a:t>「</a:t>
            </a:r>
            <a:r>
              <a:rPr lang="ja-JP" altLang="en-US" sz="4000" dirty="0" smtClean="0">
                <a:solidFill>
                  <a:srgbClr val="FF0000"/>
                </a:solidFill>
                <a:latin typeface="HGS創英角ﾎﾟｯﾌﾟ体" panose="040B0A00000000000000" pitchFamily="50" charset="-128"/>
                <a:ea typeface="HGS創英角ﾎﾟｯﾌﾟ体" panose="040B0A00000000000000" pitchFamily="50" charset="-128"/>
              </a:rPr>
              <a:t>ガッツリ</a:t>
            </a:r>
            <a:r>
              <a:rPr lang="ja-JP" altLang="en-US" sz="4000" dirty="0" smtClean="0"/>
              <a:t>」</a:t>
            </a:r>
            <a:endParaRPr kumimoji="1" lang="ja-JP" altLang="en-US" sz="4000" dirty="0"/>
          </a:p>
        </p:txBody>
      </p:sp>
      <p:sp>
        <p:nvSpPr>
          <p:cNvPr id="11" name="テキスト ボックス 10"/>
          <p:cNvSpPr txBox="1"/>
          <p:nvPr/>
        </p:nvSpPr>
        <p:spPr>
          <a:xfrm>
            <a:off x="4788023" y="5254460"/>
            <a:ext cx="3995747" cy="1323439"/>
          </a:xfrm>
          <a:prstGeom prst="rect">
            <a:avLst/>
          </a:prstGeom>
          <a:noFill/>
        </p:spPr>
        <p:txBody>
          <a:bodyPr wrap="square" rtlCol="0">
            <a:spAutoFit/>
          </a:bodyPr>
          <a:lstStyle/>
          <a:p>
            <a:pPr algn="ctr"/>
            <a:r>
              <a:rPr kumimoji="1" lang="ja-JP" altLang="en-US" sz="4000" dirty="0" smtClean="0"/>
              <a:t>「</a:t>
            </a:r>
            <a:r>
              <a:rPr kumimoji="1" lang="ja-JP" altLang="en-US" sz="4000" dirty="0" smtClean="0">
                <a:solidFill>
                  <a:srgbClr val="FF0000"/>
                </a:solidFill>
                <a:latin typeface="HGS創英角ﾎﾟｯﾌﾟ体" panose="040B0A00000000000000" pitchFamily="50" charset="-128"/>
                <a:ea typeface="HGS創英角ﾎﾟｯﾌﾟ体" panose="040B0A00000000000000" pitchFamily="50" charset="-128"/>
              </a:rPr>
              <a:t>自分のゲーム</a:t>
            </a:r>
            <a:r>
              <a:rPr kumimoji="1" lang="ja-JP" altLang="en-US" sz="4000" dirty="0" smtClean="0"/>
              <a:t>」</a:t>
            </a:r>
            <a:endParaRPr kumimoji="1" lang="en-US" altLang="ja-JP" sz="4000" dirty="0" smtClean="0"/>
          </a:p>
          <a:p>
            <a:pPr algn="ctr"/>
            <a:r>
              <a:rPr lang="ja-JP" altLang="en-US" sz="4000" dirty="0" smtClean="0"/>
              <a:t>「</a:t>
            </a:r>
            <a:r>
              <a:rPr lang="ja-JP" altLang="en-US" sz="4000" dirty="0" smtClean="0">
                <a:solidFill>
                  <a:srgbClr val="0070C0"/>
                </a:solidFill>
                <a:latin typeface="HGS創英角ﾎﾟｯﾌﾟ体" panose="040B0A00000000000000" pitchFamily="50" charset="-128"/>
                <a:ea typeface="HGS創英角ﾎﾟｯﾌﾟ体" panose="040B0A00000000000000" pitchFamily="50" charset="-128"/>
              </a:rPr>
              <a:t>サクッと</a:t>
            </a:r>
            <a:r>
              <a:rPr lang="ja-JP" altLang="en-US" sz="4000" dirty="0" smtClean="0"/>
              <a:t>」</a:t>
            </a:r>
            <a:endParaRPr kumimoji="1" lang="ja-JP" altLang="en-US" sz="4000" dirty="0"/>
          </a:p>
        </p:txBody>
      </p:sp>
    </p:spTree>
    <p:extLst>
      <p:ext uri="{BB962C8B-B14F-4D97-AF65-F5344CB8AC3E}">
        <p14:creationId xmlns:p14="http://schemas.microsoft.com/office/powerpoint/2010/main" val="4111959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539552" y="1988840"/>
            <a:ext cx="8208912" cy="3888432"/>
          </a:xfrm>
        </p:spPr>
        <p:txBody>
          <a:bodyPr>
            <a:normAutofit/>
          </a:bodyPr>
          <a:lstStyle/>
          <a:p>
            <a:r>
              <a:rPr kumimoji="1" lang="ja-JP" altLang="en-US" sz="3600" dirty="0" smtClean="0"/>
              <a:t>舞台は高校</a:t>
            </a:r>
            <a:endParaRPr kumimoji="1" lang="en-US" altLang="ja-JP" sz="3600" dirty="0" smtClean="0"/>
          </a:p>
          <a:p>
            <a:endParaRPr kumimoji="1" lang="en-US" altLang="ja-JP" sz="3600" dirty="0" smtClean="0"/>
          </a:p>
          <a:p>
            <a:r>
              <a:rPr lang="ja-JP" altLang="en-US" sz="3600" dirty="0"/>
              <a:t>コンテスト</a:t>
            </a:r>
            <a:r>
              <a:rPr lang="ja-JP" altLang="en-US" sz="3600" dirty="0" smtClean="0"/>
              <a:t>の為にゲームを作る</a:t>
            </a:r>
            <a:endParaRPr lang="en-US" altLang="ja-JP" sz="3600" dirty="0" smtClean="0"/>
          </a:p>
          <a:p>
            <a:endParaRPr lang="en-US" altLang="ja-JP" sz="3600" dirty="0" smtClean="0"/>
          </a:p>
          <a:p>
            <a:r>
              <a:rPr kumimoji="1" lang="ja-JP" altLang="en-US" sz="3600" dirty="0" smtClean="0"/>
              <a:t>作ったゲームがミニゲームのゲーム</a:t>
            </a:r>
            <a:endParaRPr kumimoji="1" lang="en-US" altLang="ja-JP" sz="3600" dirty="0"/>
          </a:p>
          <a:p>
            <a:endParaRPr kumimoji="1" lang="en-US" altLang="ja-JP" dirty="0"/>
          </a:p>
          <a:p>
            <a:endParaRPr kumimoji="1" lang="ja-JP" altLang="en-US" dirty="0"/>
          </a:p>
        </p:txBody>
      </p:sp>
      <p:sp>
        <p:nvSpPr>
          <p:cNvPr id="3" name="タイトル 2"/>
          <p:cNvSpPr>
            <a:spLocks noGrp="1"/>
          </p:cNvSpPr>
          <p:nvPr>
            <p:ph type="title"/>
          </p:nvPr>
        </p:nvSpPr>
        <p:spPr/>
        <p:txBody>
          <a:bodyPr/>
          <a:lstStyle/>
          <a:p>
            <a:r>
              <a:rPr lang="ja-JP" altLang="en-US" dirty="0"/>
              <a:t>世界</a:t>
            </a:r>
            <a:r>
              <a:rPr lang="ja-JP" altLang="en-US" dirty="0" smtClean="0"/>
              <a:t>観</a:t>
            </a:r>
            <a:endParaRPr kumimoji="1" lang="ja-JP" altLang="en-US" dirty="0"/>
          </a:p>
        </p:txBody>
      </p:sp>
      <p:sp>
        <p:nvSpPr>
          <p:cNvPr id="6" name="コンテンツ プレースホルダー 1"/>
          <p:cNvSpPr txBox="1">
            <a:spLocks/>
          </p:cNvSpPr>
          <p:nvPr/>
        </p:nvSpPr>
        <p:spPr>
          <a:xfrm>
            <a:off x="880799" y="3789040"/>
            <a:ext cx="7020272" cy="252028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endParaRPr lang="ja-JP" altLang="en-US" dirty="0"/>
          </a:p>
        </p:txBody>
      </p:sp>
      <p:pic>
        <p:nvPicPr>
          <p:cNvPr id="1027" name="Picture 3" descr="C:\Users\MiuraT\AppData\Local\Microsoft\Windows\Temporary Internet Files\Content.IE5\VZOF91L0\lgi01a2013121115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1392" y="332657"/>
            <a:ext cx="3401337" cy="20162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iuraT\AppData\Local\Microsoft\Windows\Temporary Internet Files\Content.IE5\7SN4LZJR\gi01a20140625220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8521" y="5190599"/>
            <a:ext cx="1700669" cy="111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53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955549196"/>
              </p:ext>
            </p:extLst>
          </p:nvPr>
        </p:nvGraphicFramePr>
        <p:xfrm>
          <a:off x="899592" y="1412776"/>
          <a:ext cx="2232248" cy="4597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タイトル 2"/>
          <p:cNvSpPr>
            <a:spLocks noGrp="1"/>
          </p:cNvSpPr>
          <p:nvPr>
            <p:ph type="title"/>
          </p:nvPr>
        </p:nvSpPr>
        <p:spPr/>
        <p:txBody>
          <a:bodyPr/>
          <a:lstStyle/>
          <a:p>
            <a:r>
              <a:rPr kumimoji="1" lang="ja-JP" altLang="en-US" dirty="0" smtClean="0"/>
              <a:t>ゲームの流れ</a:t>
            </a:r>
            <a:endParaRPr kumimoji="1" lang="ja-JP" altLang="en-US" dirty="0"/>
          </a:p>
        </p:txBody>
      </p:sp>
      <p:sp>
        <p:nvSpPr>
          <p:cNvPr id="5" name="テキスト ボックス 4"/>
          <p:cNvSpPr txBox="1"/>
          <p:nvPr/>
        </p:nvSpPr>
        <p:spPr>
          <a:xfrm>
            <a:off x="3680185" y="1556792"/>
            <a:ext cx="5328592" cy="1384995"/>
          </a:xfrm>
          <a:prstGeom prst="rect">
            <a:avLst/>
          </a:prstGeom>
          <a:noFill/>
        </p:spPr>
        <p:txBody>
          <a:bodyPr wrap="square" rtlCol="0">
            <a:spAutoFit/>
          </a:bodyPr>
          <a:lstStyle/>
          <a:p>
            <a:r>
              <a:rPr lang="ja-JP" altLang="en-US" sz="2800" dirty="0" smtClean="0"/>
              <a:t>・コンテストに向けてゲームを作る</a:t>
            </a:r>
            <a:endParaRPr lang="en-US" altLang="ja-JP" sz="2800" dirty="0" smtClean="0"/>
          </a:p>
          <a:p>
            <a:r>
              <a:rPr kumimoji="1" lang="ja-JP" altLang="en-US" sz="2800" dirty="0" smtClean="0"/>
              <a:t>　基本的に</a:t>
            </a:r>
            <a:r>
              <a:rPr kumimoji="1" lang="en-US" altLang="ja-JP" sz="2800" dirty="0" smtClean="0"/>
              <a:t>ADV</a:t>
            </a:r>
          </a:p>
          <a:p>
            <a:r>
              <a:rPr lang="ja-JP" altLang="en-US" sz="2800" dirty="0"/>
              <a:t>　</a:t>
            </a:r>
            <a:r>
              <a:rPr lang="ja-JP" altLang="en-US" sz="2800" dirty="0" smtClean="0"/>
              <a:t>選択によってはゲームオーバー</a:t>
            </a:r>
            <a:endParaRPr kumimoji="1" lang="ja-JP" altLang="en-US" sz="2800" dirty="0"/>
          </a:p>
        </p:txBody>
      </p:sp>
      <p:sp>
        <p:nvSpPr>
          <p:cNvPr id="6" name="テキスト ボックス 5"/>
          <p:cNvSpPr txBox="1"/>
          <p:nvPr/>
        </p:nvSpPr>
        <p:spPr>
          <a:xfrm>
            <a:off x="3680184" y="3356992"/>
            <a:ext cx="5261377" cy="1384995"/>
          </a:xfrm>
          <a:prstGeom prst="rect">
            <a:avLst/>
          </a:prstGeom>
          <a:noFill/>
        </p:spPr>
        <p:txBody>
          <a:bodyPr wrap="none" rtlCol="0">
            <a:spAutoFit/>
          </a:bodyPr>
          <a:lstStyle/>
          <a:p>
            <a:r>
              <a:rPr kumimoji="1" lang="ja-JP" altLang="en-US" sz="2800" dirty="0" smtClean="0"/>
              <a:t>・作ったゲームの中に</a:t>
            </a:r>
            <a:r>
              <a:rPr lang="ja-JP" altLang="en-US" sz="2800" dirty="0" smtClean="0"/>
              <a:t>入ってしまう</a:t>
            </a:r>
            <a:endParaRPr kumimoji="1" lang="en-US" altLang="ja-JP" sz="2800" dirty="0" smtClean="0"/>
          </a:p>
          <a:p>
            <a:r>
              <a:rPr lang="ja-JP" altLang="en-US" sz="2800" dirty="0"/>
              <a:t>　</a:t>
            </a:r>
            <a:r>
              <a:rPr lang="en-US" altLang="ja-JP" sz="2800" dirty="0" smtClean="0"/>
              <a:t>ADV</a:t>
            </a:r>
            <a:r>
              <a:rPr lang="ja-JP" altLang="en-US" sz="2800" dirty="0" smtClean="0"/>
              <a:t>とミニゲーム</a:t>
            </a:r>
            <a:endParaRPr lang="en-US" altLang="ja-JP" sz="2800" dirty="0" smtClean="0"/>
          </a:p>
          <a:p>
            <a:r>
              <a:rPr kumimoji="1" lang="ja-JP" altLang="en-US" sz="2800" dirty="0"/>
              <a:t>　</a:t>
            </a:r>
            <a:endParaRPr kumimoji="1" lang="en-US" altLang="ja-JP" sz="2800" dirty="0" smtClean="0"/>
          </a:p>
        </p:txBody>
      </p:sp>
      <p:sp>
        <p:nvSpPr>
          <p:cNvPr id="7" name="テキスト ボックス 6"/>
          <p:cNvSpPr txBox="1"/>
          <p:nvPr/>
        </p:nvSpPr>
        <p:spPr>
          <a:xfrm>
            <a:off x="3680184" y="5043755"/>
            <a:ext cx="5157181" cy="523220"/>
          </a:xfrm>
          <a:prstGeom prst="rect">
            <a:avLst/>
          </a:prstGeom>
          <a:noFill/>
        </p:spPr>
        <p:txBody>
          <a:bodyPr wrap="none" rtlCol="0">
            <a:spAutoFit/>
          </a:bodyPr>
          <a:lstStyle/>
          <a:p>
            <a:r>
              <a:rPr kumimoji="1" lang="ja-JP" altLang="en-US" sz="2800" dirty="0" smtClean="0"/>
              <a:t>・実はこの話自体がゲームだった</a:t>
            </a:r>
            <a:endParaRPr kumimoji="1" lang="ja-JP" altLang="en-US" sz="2800" dirty="0"/>
          </a:p>
        </p:txBody>
      </p:sp>
    </p:spTree>
    <p:extLst>
      <p:ext uri="{BB962C8B-B14F-4D97-AF65-F5344CB8AC3E}">
        <p14:creationId xmlns:p14="http://schemas.microsoft.com/office/powerpoint/2010/main" val="2351830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1628800"/>
            <a:ext cx="8229600" cy="4525963"/>
          </a:xfrm>
        </p:spPr>
        <p:txBody>
          <a:bodyPr/>
          <a:lstStyle/>
          <a:p>
            <a:r>
              <a:rPr kumimoji="1" lang="ja-JP" altLang="en-US" sz="3600" dirty="0" smtClean="0"/>
              <a:t>ジャンルはシューティング</a:t>
            </a:r>
            <a:endParaRPr kumimoji="1" lang="en-US" altLang="ja-JP" sz="3600" dirty="0" smtClean="0"/>
          </a:p>
          <a:p>
            <a:endParaRPr lang="en-US" altLang="ja-JP" sz="3600" dirty="0"/>
          </a:p>
          <a:p>
            <a:r>
              <a:rPr lang="ja-JP" altLang="en-US" sz="3600" dirty="0"/>
              <a:t>プレイヤーが敵を倒して</a:t>
            </a:r>
            <a:r>
              <a:rPr lang="ja-JP" altLang="en-US" sz="3600" dirty="0" smtClean="0"/>
              <a:t>いく</a:t>
            </a:r>
            <a:endParaRPr kumimoji="1" lang="en-US" altLang="ja-JP" sz="3600" dirty="0" smtClean="0"/>
          </a:p>
          <a:p>
            <a:endParaRPr lang="en-US" altLang="ja-JP" sz="3600" dirty="0"/>
          </a:p>
          <a:p>
            <a:r>
              <a:rPr kumimoji="1" lang="ja-JP" altLang="en-US" sz="3600" dirty="0" smtClean="0"/>
              <a:t>スコア制で時間制限がある</a:t>
            </a:r>
            <a:endParaRPr kumimoji="1" lang="en-US" altLang="ja-JP" sz="3600" dirty="0" smtClean="0"/>
          </a:p>
          <a:p>
            <a:endParaRPr lang="en-US" altLang="ja-JP" sz="3600" dirty="0"/>
          </a:p>
          <a:p>
            <a:r>
              <a:rPr lang="ja-JP" altLang="en-US" sz="3600" dirty="0"/>
              <a:t>一定</a:t>
            </a:r>
            <a:r>
              <a:rPr lang="ja-JP" altLang="en-US" sz="3600" dirty="0" smtClean="0"/>
              <a:t>スコアか条件次第で、何かしたい</a:t>
            </a:r>
            <a:endParaRPr lang="en-US" altLang="ja-JP" sz="3600" dirty="0" smtClean="0"/>
          </a:p>
          <a:p>
            <a:endParaRPr lang="en-US" altLang="ja-JP" dirty="0"/>
          </a:p>
        </p:txBody>
      </p:sp>
      <p:sp>
        <p:nvSpPr>
          <p:cNvPr id="3" name="タイトル 2"/>
          <p:cNvSpPr>
            <a:spLocks noGrp="1"/>
          </p:cNvSpPr>
          <p:nvPr>
            <p:ph type="title"/>
          </p:nvPr>
        </p:nvSpPr>
        <p:spPr/>
        <p:txBody>
          <a:bodyPr/>
          <a:lstStyle/>
          <a:p>
            <a:r>
              <a:rPr kumimoji="1" lang="ja-JP" altLang="en-US" dirty="0" smtClean="0"/>
              <a:t>ミニゲームの紹介</a:t>
            </a:r>
            <a:endParaRPr kumimoji="1" lang="ja-JP" altLang="en-US" dirty="0"/>
          </a:p>
        </p:txBody>
      </p:sp>
    </p:spTree>
    <p:extLst>
      <p:ext uri="{BB962C8B-B14F-4D97-AF65-F5344CB8AC3E}">
        <p14:creationId xmlns:p14="http://schemas.microsoft.com/office/powerpoint/2010/main" val="1996236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z="3600" dirty="0" smtClean="0">
                <a:latin typeface="+mn-ea"/>
              </a:rPr>
              <a:t>世界はおもちゃ箱をイメージ</a:t>
            </a:r>
            <a:endParaRPr kumimoji="1" lang="en-US" altLang="ja-JP" sz="3600" dirty="0" smtClean="0">
              <a:latin typeface="+mn-ea"/>
            </a:endParaRPr>
          </a:p>
          <a:p>
            <a:endParaRPr lang="en-US" altLang="ja-JP" sz="3600" dirty="0">
              <a:latin typeface="+mn-ea"/>
            </a:endParaRPr>
          </a:p>
          <a:p>
            <a:r>
              <a:rPr kumimoji="1" lang="en-US" altLang="ja-JP" sz="3600" dirty="0" smtClean="0">
                <a:latin typeface="+mn-ea"/>
              </a:rPr>
              <a:t>2D</a:t>
            </a:r>
            <a:r>
              <a:rPr kumimoji="1" lang="ja-JP" altLang="en-US" sz="3600" dirty="0" smtClean="0">
                <a:latin typeface="+mn-ea"/>
              </a:rPr>
              <a:t>のシューティングではなく</a:t>
            </a:r>
            <a:r>
              <a:rPr lang="en-US" altLang="ja-JP" sz="3600" dirty="0" smtClean="0">
                <a:latin typeface="+mn-ea"/>
              </a:rPr>
              <a:t>3D</a:t>
            </a:r>
          </a:p>
          <a:p>
            <a:endParaRPr lang="en-US" altLang="ja-JP" sz="3600" dirty="0">
              <a:latin typeface="+mn-ea"/>
            </a:endParaRPr>
          </a:p>
          <a:p>
            <a:r>
              <a:rPr lang="ja-JP" altLang="en-US" sz="3600" dirty="0" smtClean="0">
                <a:latin typeface="+mn-ea"/>
              </a:rPr>
              <a:t>なるべくカワイイ？感じに</a:t>
            </a:r>
            <a:endParaRPr lang="en-US" altLang="ja-JP" sz="3600" dirty="0" smtClean="0">
              <a:latin typeface="+mn-ea"/>
            </a:endParaRPr>
          </a:p>
          <a:p>
            <a:endParaRPr lang="en-US" altLang="ja-JP" sz="3600" dirty="0">
              <a:latin typeface="+mn-ea"/>
            </a:endParaRPr>
          </a:p>
          <a:p>
            <a:r>
              <a:rPr lang="ja-JP" altLang="en-US" sz="3600" dirty="0" smtClean="0">
                <a:latin typeface="+mn-ea"/>
              </a:rPr>
              <a:t>いくつかのステージや難易度</a:t>
            </a:r>
            <a:endParaRPr lang="en-US" altLang="ja-JP" sz="3600" dirty="0" smtClean="0">
              <a:latin typeface="+mn-ea"/>
            </a:endParaRPr>
          </a:p>
          <a:p>
            <a:pPr marL="109728" indent="0">
              <a:buNone/>
            </a:pPr>
            <a:endParaRPr lang="en-US" altLang="ja-JP" sz="3600" dirty="0" smtClean="0">
              <a:latin typeface="+mn-ea"/>
            </a:endParaRPr>
          </a:p>
          <a:p>
            <a:endParaRPr lang="en-US" altLang="ja-JP" sz="3600" dirty="0">
              <a:latin typeface="+mn-ea"/>
            </a:endParaRPr>
          </a:p>
          <a:p>
            <a:endParaRPr lang="en-US" altLang="ja-JP" sz="3600" dirty="0" smtClean="0">
              <a:latin typeface="+mn-ea"/>
            </a:endParaRPr>
          </a:p>
          <a:p>
            <a:endParaRPr kumimoji="1" lang="en-US" altLang="ja-JP" dirty="0"/>
          </a:p>
          <a:p>
            <a:endParaRPr kumimoji="1" lang="ja-JP" altLang="en-US" dirty="0"/>
          </a:p>
        </p:txBody>
      </p:sp>
      <p:sp>
        <p:nvSpPr>
          <p:cNvPr id="3" name="タイトル 2"/>
          <p:cNvSpPr>
            <a:spLocks noGrp="1"/>
          </p:cNvSpPr>
          <p:nvPr>
            <p:ph type="title"/>
          </p:nvPr>
        </p:nvSpPr>
        <p:spPr/>
        <p:txBody>
          <a:bodyPr/>
          <a:lstStyle/>
          <a:p>
            <a:r>
              <a:rPr lang="ja-JP" altLang="en-US" dirty="0" smtClean="0"/>
              <a:t>どんな感じ？</a:t>
            </a:r>
            <a:endParaRPr kumimoji="1" lang="ja-JP" altLang="en-US" dirty="0"/>
          </a:p>
        </p:txBody>
      </p:sp>
      <p:pic>
        <p:nvPicPr>
          <p:cNvPr id="1027" name="Picture 3" descr="C:\Users\MiuraT\AppData\Local\Microsoft\Windows\Temporary Internet Files\Content.IE5\7SN4LZJR\lgi01a2013091807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332656"/>
            <a:ext cx="1538203" cy="22794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MiuraT\Desktop\コンテスト\参考資料\illustrain01-nuigurumi03[1].png"/>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804248" y="2924944"/>
            <a:ext cx="2062725" cy="1547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977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885</TotalTime>
  <Words>2450</Words>
  <Application>Microsoft Office PowerPoint</Application>
  <PresentationFormat>画面に合わせる (4:3)</PresentationFormat>
  <Paragraphs>236</Paragraphs>
  <Slides>14</Slides>
  <Notes>12</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ビジネス</vt:lpstr>
      <vt:lpstr>コンテストに向けての企画 </vt:lpstr>
      <vt:lpstr>テーマは「青春」</vt:lpstr>
      <vt:lpstr>考えたゲーム</vt:lpstr>
      <vt:lpstr>結果として</vt:lpstr>
      <vt:lpstr>ゲームの紹介</vt:lpstr>
      <vt:lpstr>世界観</vt:lpstr>
      <vt:lpstr>ゲームの流れ</vt:lpstr>
      <vt:lpstr>ミニゲームの紹介</vt:lpstr>
      <vt:lpstr>どんな感じ？</vt:lpstr>
      <vt:lpstr>ゲームのイメージ</vt:lpstr>
      <vt:lpstr>今回やりたいこと</vt:lpstr>
      <vt:lpstr>問題点</vt:lpstr>
      <vt:lpstr>気を付けたいところのまとめ</vt:lpstr>
      <vt:lpstr>ご清聴ありがとうございました</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MiuraT</dc:creator>
  <cp:lastModifiedBy>MiuraT</cp:lastModifiedBy>
  <cp:revision>52</cp:revision>
  <dcterms:created xsi:type="dcterms:W3CDTF">2015-06-23T00:28:12Z</dcterms:created>
  <dcterms:modified xsi:type="dcterms:W3CDTF">2015-06-30T09:15:05Z</dcterms:modified>
</cp:coreProperties>
</file>