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4" r:id="rId4"/>
    <p:sldId id="259" r:id="rId5"/>
    <p:sldId id="260" r:id="rId6"/>
    <p:sldId id="268" r:id="rId7"/>
    <p:sldId id="261" r:id="rId8"/>
    <p:sldId id="269" r:id="rId9"/>
    <p:sldId id="262" r:id="rId10"/>
    <p:sldId id="267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2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99BA7-9CBC-436F-925D-CA12770AEF83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AF9D6-EE64-4AC3-BE88-864D946CE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95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AF9D6-EE64-4AC3-BE88-864D946CE0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52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テーマが青春ということで自分で色々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AF9D6-EE64-4AC3-BE88-864D946CE0D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18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961002-3C5B-4974-A8AF-71AB769E09C2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051397-904E-422E-BB0D-CD92C01344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91680" y="4509120"/>
            <a:ext cx="5637010" cy="882119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システム工学科　ゲームクリエイトコース</a:t>
            </a:r>
            <a:endParaRPr lang="en-US" altLang="ja-JP" dirty="0"/>
          </a:p>
          <a:p>
            <a:r>
              <a:rPr kumimoji="1" lang="ja-JP" altLang="en-US" dirty="0" smtClean="0"/>
              <a:t>　　　　　　　　　　　　　　</a:t>
            </a:r>
            <a:r>
              <a:rPr kumimoji="1" lang="ja-JP" altLang="en-US" sz="2400" dirty="0" smtClean="0"/>
              <a:t>荻野　祐樹</a:t>
            </a:r>
            <a:endParaRPr kumimoji="1" lang="en-US" altLang="ja-JP" sz="24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175351" cy="2376264"/>
          </a:xfrm>
        </p:spPr>
        <p:txBody>
          <a:bodyPr/>
          <a:lstStyle/>
          <a:p>
            <a:r>
              <a:rPr kumimoji="1" lang="en-US" altLang="ja-JP" sz="7200" dirty="0" smtClean="0"/>
              <a:t>Unity5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kumimoji="1" lang="ja-JP" altLang="en-US" sz="6600" dirty="0" smtClean="0"/>
              <a:t>企画紹介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186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9633" y="332656"/>
            <a:ext cx="2160239" cy="93610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115616" y="1628800"/>
            <a:ext cx="6400800" cy="4770864"/>
          </a:xfrm>
        </p:spPr>
        <p:txBody>
          <a:bodyPr>
            <a:normAutofit/>
          </a:bodyPr>
          <a:lstStyle/>
          <a:p>
            <a:r>
              <a:rPr kumimoji="1" lang="ja-JP" altLang="en-US" sz="3000" dirty="0" smtClean="0"/>
              <a:t>スマートフォンで短時間で遊べる</a:t>
            </a:r>
            <a:r>
              <a:rPr lang="ja-JP" altLang="en-US" sz="3000" dirty="0" smtClean="0"/>
              <a:t>アクションゲーム</a:t>
            </a:r>
            <a:endParaRPr lang="en-US" altLang="ja-JP" sz="3000" dirty="0" smtClean="0"/>
          </a:p>
          <a:p>
            <a:endParaRPr kumimoji="1" lang="en-US" altLang="ja-JP" sz="3000" dirty="0"/>
          </a:p>
          <a:p>
            <a:r>
              <a:rPr lang="ja-JP" altLang="en-US" sz="3000" dirty="0"/>
              <a:t>幅広い年齢層</a:t>
            </a:r>
            <a:r>
              <a:rPr lang="ja-JP" altLang="en-US" sz="3000" dirty="0" smtClean="0"/>
              <a:t>に楽しんでもらえる</a:t>
            </a:r>
            <a:endParaRPr lang="en-US" altLang="ja-JP" sz="3000" dirty="0" smtClean="0"/>
          </a:p>
          <a:p>
            <a:endParaRPr kumimoji="1" lang="en-US" altLang="ja-JP" sz="3000" dirty="0"/>
          </a:p>
          <a:p>
            <a:r>
              <a:rPr lang="ja-JP" altLang="en-US" sz="3000" dirty="0" smtClean="0"/>
              <a:t>簡単に遊べてやりこんでしまう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483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064896" cy="11430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400" dirty="0" smtClean="0"/>
              <a:t>ご清聴ありがとうございました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972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200800" cy="93610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5400" dirty="0" smtClean="0"/>
              <a:t>今回のテーマ「青春」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71600" y="1337218"/>
            <a:ext cx="7128792" cy="4680520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/>
              <a:t>思いついた</a:t>
            </a:r>
            <a:r>
              <a:rPr lang="ja-JP" altLang="en-US" sz="2800" dirty="0" smtClean="0"/>
              <a:t>もの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学園恋愛シュミレーション</a:t>
            </a:r>
            <a:endParaRPr lang="en-US" altLang="ja-JP" sz="2400" dirty="0" smtClean="0"/>
          </a:p>
          <a:p>
            <a:pPr marL="365760" lvl="1" indent="0">
              <a:buNone/>
            </a:pPr>
            <a:endParaRPr kumimoji="1" lang="en-US" altLang="ja-JP" sz="2400" dirty="0" smtClean="0"/>
          </a:p>
          <a:p>
            <a:pPr lvl="1"/>
            <a:r>
              <a:rPr kumimoji="1" lang="ja-JP" altLang="en-US" sz="2400" dirty="0" smtClean="0"/>
              <a:t>爽快アクション</a:t>
            </a:r>
            <a:endParaRPr kumimoji="1" lang="en-US" altLang="ja-JP" sz="2400" dirty="0" smtClean="0"/>
          </a:p>
          <a:p>
            <a:pPr lvl="1"/>
            <a:endParaRPr lang="en-US" altLang="ja-JP" sz="2400" dirty="0"/>
          </a:p>
          <a:p>
            <a:pPr lvl="1"/>
            <a:r>
              <a:rPr kumimoji="1" lang="ja-JP" altLang="en-US" sz="2400" dirty="0" smtClean="0"/>
              <a:t>学園アドベンチャー</a:t>
            </a:r>
            <a:endParaRPr kumimoji="1" lang="en-US" altLang="ja-JP" sz="2400" dirty="0" smtClean="0"/>
          </a:p>
          <a:p>
            <a:pPr lvl="1"/>
            <a:endParaRPr lang="en-US" altLang="ja-JP" sz="2400" dirty="0"/>
          </a:p>
          <a:p>
            <a:pPr marL="1207008" lvl="4" indent="0">
              <a:buNone/>
            </a:pPr>
            <a:r>
              <a:rPr lang="ja-JP" altLang="en-US" sz="4000"/>
              <a:t>最終的に</a:t>
            </a:r>
            <a:endParaRPr kumimoji="1" lang="en-US" altLang="ja-JP" sz="4000" dirty="0" smtClean="0"/>
          </a:p>
          <a:p>
            <a:pPr marL="1207008" lvl="4" indent="0">
              <a:buNone/>
            </a:pPr>
            <a:r>
              <a:rPr kumimoji="1" lang="ja-JP" altLang="en-US" sz="4000" dirty="0" smtClean="0"/>
              <a:t>「爽快アクション」</a:t>
            </a:r>
            <a:endParaRPr kumimoji="1" lang="en-US" altLang="ja-JP" sz="4000" dirty="0" smtClean="0"/>
          </a:p>
          <a:p>
            <a:pPr lvl="1"/>
            <a:endParaRPr kumimoji="1" lang="en-US" altLang="ja-JP" dirty="0" smtClean="0"/>
          </a:p>
          <a:p>
            <a:pPr lvl="2"/>
            <a:endParaRPr kumimoji="1" lang="ja-JP" altLang="en-US" dirty="0"/>
          </a:p>
        </p:txBody>
      </p:sp>
      <p:pic>
        <p:nvPicPr>
          <p:cNvPr id="1027" name="Picture 3" descr="C:\Users\OginoYuki\AppData\Local\Microsoft\Windows\Temporary Internet Files\Content.IE5\PP4EUFVC\95781,1219750938,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677" y="1628800"/>
            <a:ext cx="1444661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ginoYuki\AppData\Local\Microsoft\Windows\Temporary Internet Files\Content.IE5\PP4EUFVC\cc-library010010800-thum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71800"/>
            <a:ext cx="1305678" cy="130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OginoYuki\AppData\Local\Microsoft\Windows\Temporary Internet Files\Content.IE5\XCGV2U31\lgi01a2013121115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677478"/>
            <a:ext cx="2054478" cy="121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0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3312368" cy="93610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800" dirty="0" smtClean="0"/>
              <a:t>ゲーム概要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683568" y="1484784"/>
            <a:ext cx="7272808" cy="4824536"/>
          </a:xfrm>
        </p:spPr>
        <p:txBody>
          <a:bodyPr/>
          <a:lstStyle/>
          <a:p>
            <a:r>
              <a:rPr kumimoji="1" lang="ja-JP" altLang="en-US" sz="2400" dirty="0" smtClean="0"/>
              <a:t>タイトル</a:t>
            </a:r>
            <a:r>
              <a:rPr lang="ja-JP" altLang="en-US" sz="2400" dirty="0"/>
              <a:t>　</a:t>
            </a:r>
            <a:r>
              <a:rPr lang="ja-JP" altLang="en-US" sz="2400" dirty="0" smtClean="0"/>
              <a:t>「</a:t>
            </a:r>
            <a:r>
              <a:rPr lang="en-US" altLang="ja-JP" sz="2400" dirty="0" err="1" smtClean="0"/>
              <a:t>UnderWay</a:t>
            </a:r>
            <a:r>
              <a:rPr lang="en-US" altLang="ja-JP" sz="1800" dirty="0" smtClean="0"/>
              <a:t>×</a:t>
            </a:r>
            <a:r>
              <a:rPr lang="ja-JP" altLang="en-US" sz="2400" dirty="0" smtClean="0"/>
              <a:t>３（仮）」</a:t>
            </a:r>
            <a:endParaRPr lang="en-US" altLang="ja-JP" sz="2400" dirty="0" smtClean="0"/>
          </a:p>
          <a:p>
            <a:pPr marL="45720" indent="0">
              <a:buNone/>
            </a:pPr>
            <a:endParaRPr lang="en-US" altLang="ja-JP" sz="2400" dirty="0" smtClean="0"/>
          </a:p>
          <a:p>
            <a:r>
              <a:rPr lang="ja-JP" altLang="en-US" sz="2400" dirty="0" smtClean="0"/>
              <a:t>ジャンル　縦スクロールランゲーム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プラットホーム　　スマートフォン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コンセプト　お手軽操作で短時間で遊べる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ターゲット</a:t>
            </a:r>
            <a:endParaRPr lang="en-US" altLang="ja-JP" sz="2400" dirty="0" smtClean="0"/>
          </a:p>
          <a:p>
            <a:pPr marL="1783080" lvl="6" indent="0">
              <a:buNone/>
            </a:pPr>
            <a:r>
              <a:rPr lang="ja-JP" altLang="en-US" dirty="0"/>
              <a:t>　</a:t>
            </a:r>
            <a:r>
              <a:rPr lang="ja-JP" altLang="en-US" sz="2800" dirty="0" smtClean="0"/>
              <a:t>子供～大人までの幅広い年齢層</a:t>
            </a:r>
            <a:endParaRPr lang="en-US" altLang="ja-JP" sz="2800" dirty="0" smtClean="0"/>
          </a:p>
        </p:txBody>
      </p:sp>
      <p:pic>
        <p:nvPicPr>
          <p:cNvPr id="2050" name="Picture 2" descr="C:\Users\OginoYuki\AppData\Local\Microsoft\Windows\Temporary Internet Files\Content.IE5\PP4EUFVC\gatag-0000411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000">
            <a:off x="6392640" y="657563"/>
            <a:ext cx="2501374" cy="25013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822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3744416" cy="84428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ゲームの流れ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115616" y="1988840"/>
            <a:ext cx="6840760" cy="4176464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098" name="Picture 2" descr="C:\Users\OginoYuki\Pictures\名称未設定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0200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9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07704" y="116632"/>
            <a:ext cx="5144359" cy="79208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アクションパート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395536" y="1052736"/>
            <a:ext cx="8424936" cy="5400600"/>
          </a:xfrm>
        </p:spPr>
        <p:txBody>
          <a:bodyPr/>
          <a:lstStyle/>
          <a:p>
            <a:r>
              <a:rPr lang="ja-JP" altLang="en-US" dirty="0" smtClean="0"/>
              <a:t>キャラの移動範囲は左右のみ</a:t>
            </a:r>
            <a:endParaRPr lang="en-US" altLang="ja-JP" dirty="0" smtClean="0"/>
          </a:p>
          <a:p>
            <a:r>
              <a:rPr kumimoji="1" lang="ja-JP" altLang="en-US" dirty="0" smtClean="0"/>
              <a:t>障害物（岩、敵キャラ）をジャンプして避けたり、</a:t>
            </a:r>
            <a:endParaRPr kumimoji="1" lang="en-US" altLang="ja-JP" dirty="0" smtClean="0"/>
          </a:p>
          <a:p>
            <a:pPr marL="4572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武器で殴って破壊、倒して</a:t>
            </a:r>
            <a:r>
              <a:rPr lang="ja-JP" altLang="en-US" dirty="0"/>
              <a:t>いく</a:t>
            </a:r>
            <a:endParaRPr kumimoji="1" lang="ja-JP" altLang="en-US" dirty="0"/>
          </a:p>
        </p:txBody>
      </p:sp>
      <p:pic>
        <p:nvPicPr>
          <p:cNvPr id="3074" name="Picture 2" descr="C:\Users\OginoYuki\Pictures\ゲームイメー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63284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4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3150" y="116632"/>
            <a:ext cx="5274954" cy="93610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ゲームのイメージ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C:\Users\OginoYuki\Pictures\新しいフォルダー\新しいフォルダー\Blades-of-Brim-Screensh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4176" y="188640"/>
            <a:ext cx="8020271" cy="86409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000" dirty="0" smtClean="0"/>
              <a:t>無くてはならないゲームシステム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0" y="1196752"/>
            <a:ext cx="3491880" cy="566124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縦スクロールの中でひたすら走りながら敵</a:t>
            </a:r>
            <a:r>
              <a:rPr lang="ja-JP" altLang="en-US" sz="3200" dirty="0" smtClean="0"/>
              <a:t>を攻撃するというのがこのゲームの中核をなしているという点</a:t>
            </a:r>
            <a:endParaRPr lang="en-US" altLang="ja-JP" sz="3200" dirty="0" smtClean="0"/>
          </a:p>
          <a:p>
            <a:endParaRPr lang="en-US" altLang="ja-JP" sz="3200" dirty="0"/>
          </a:p>
          <a:p>
            <a:endParaRPr kumimoji="1" lang="en-US" altLang="ja-JP" sz="3200" dirty="0"/>
          </a:p>
          <a:p>
            <a:endParaRPr kumimoji="1" lang="ja-JP" altLang="en-US" sz="3200" dirty="0"/>
          </a:p>
        </p:txBody>
      </p:sp>
      <p:pic>
        <p:nvPicPr>
          <p:cNvPr id="2050" name="Picture 2" descr="C:\Users\OginoYuki\Pictures\新しいフォルダー\新しいフォルダー\8759_howt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2952328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ginoYuki\Pictures\新しいフォルダー\新しいフォルダー\150627_BoB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59" y="1124743"/>
            <a:ext cx="2919941" cy="575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1296144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 smtClean="0"/>
              <a:t>特定のアイテム</a:t>
            </a:r>
            <a:r>
              <a:rPr lang="ja-JP" altLang="en-US" sz="3200" dirty="0"/>
              <a:t>を取るごとに縦スクロールの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ja-JP" altLang="en-US" sz="3200" dirty="0"/>
              <a:t>フィールドの進むスピードが上がって</a:t>
            </a:r>
            <a:r>
              <a:rPr lang="ja-JP" altLang="en-US" sz="3200" dirty="0" smtClean="0"/>
              <a:t>いく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3167336" y="1628800"/>
            <a:ext cx="5976664" cy="5229200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C:\Users\OginoYuki\Pictures\名称未設定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73424"/>
            <a:ext cx="626469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4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71800" y="188640"/>
            <a:ext cx="3128135" cy="11430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重要な点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755576" y="1628800"/>
            <a:ext cx="7632848" cy="475252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オートセーブ機能</a:t>
            </a:r>
            <a:r>
              <a:rPr lang="ja-JP" altLang="en-US" sz="3600" dirty="0"/>
              <a:t>の</a:t>
            </a:r>
            <a:r>
              <a:rPr kumimoji="1" lang="ja-JP" altLang="en-US" sz="3600" dirty="0" smtClean="0"/>
              <a:t>実装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モーションの制御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重力の制御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39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1683</TotalTime>
  <Words>137</Words>
  <Application>Microsoft Office PowerPoint</Application>
  <PresentationFormat>画面に合わせる (4:3)</PresentationFormat>
  <Paragraphs>50</Paragraphs>
  <Slides>11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スリップストリーム</vt:lpstr>
      <vt:lpstr>Unity5  　　　　企画紹介</vt:lpstr>
      <vt:lpstr>今回のテーマ「青春」</vt:lpstr>
      <vt:lpstr>ゲーム概要</vt:lpstr>
      <vt:lpstr>ゲームの流れ</vt:lpstr>
      <vt:lpstr>アクションパート</vt:lpstr>
      <vt:lpstr>ゲームのイメージ</vt:lpstr>
      <vt:lpstr>無くてはならないゲームシステム</vt:lpstr>
      <vt:lpstr>特定のアイテムを取るごとに縦スクロールの フィールドの進むスピードが上がっていく </vt:lpstr>
      <vt:lpstr>重要な点</vt:lpstr>
      <vt:lpstr>まとめ</vt:lpstr>
      <vt:lpstr>ご清聴ありがとうございました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OginoYuki</dc:creator>
  <cp:lastModifiedBy>OginoYuki</cp:lastModifiedBy>
  <cp:revision>42</cp:revision>
  <dcterms:created xsi:type="dcterms:W3CDTF">2015-06-23T00:44:13Z</dcterms:created>
  <dcterms:modified xsi:type="dcterms:W3CDTF">2015-07-01T03:23:17Z</dcterms:modified>
</cp:coreProperties>
</file>