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63" r:id="rId3"/>
    <p:sldId id="262" r:id="rId4"/>
    <p:sldId id="267" r:id="rId5"/>
    <p:sldId id="259" r:id="rId6"/>
    <p:sldId id="258" r:id="rId7"/>
    <p:sldId id="260" r:id="rId8"/>
    <p:sldId id="261" r:id="rId9"/>
    <p:sldId id="268" r:id="rId10"/>
    <p:sldId id="266" r:id="rId11"/>
    <p:sldId id="265"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2A3462-1F12-4FA2-95BA-20348CD07B4F}"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8CC1235A-868F-4318-9448-991F62817382}">
      <dgm:prSet phldrT="[テキスト]"/>
      <dgm:spPr/>
      <dgm:t>
        <a:bodyPr/>
        <a:lstStyle/>
        <a:p>
          <a:r>
            <a:rPr kumimoji="1" lang="ja-JP" altLang="en-US" dirty="0" smtClean="0"/>
            <a:t>青春</a:t>
          </a:r>
          <a:endParaRPr kumimoji="1" lang="ja-JP" altLang="en-US" dirty="0"/>
        </a:p>
      </dgm:t>
    </dgm:pt>
    <dgm:pt modelId="{4E9E996A-5476-4178-BADD-2749DC496EE2}" type="parTrans" cxnId="{F6DA6C64-1C26-41A5-9D04-CE056841A8DF}">
      <dgm:prSet/>
      <dgm:spPr/>
      <dgm:t>
        <a:bodyPr/>
        <a:lstStyle/>
        <a:p>
          <a:endParaRPr kumimoji="1" lang="ja-JP" altLang="en-US"/>
        </a:p>
      </dgm:t>
    </dgm:pt>
    <dgm:pt modelId="{FEDA6D30-6F1E-48BA-A6C2-0BB3F1CF05C0}" type="sibTrans" cxnId="{F6DA6C64-1C26-41A5-9D04-CE056841A8DF}">
      <dgm:prSet/>
      <dgm:spPr/>
      <dgm:t>
        <a:bodyPr/>
        <a:lstStyle/>
        <a:p>
          <a:endParaRPr kumimoji="1" lang="ja-JP" altLang="en-US"/>
        </a:p>
      </dgm:t>
    </dgm:pt>
    <dgm:pt modelId="{87FF7924-6701-45F7-BA4C-B8EF95EA1ED1}">
      <dgm:prSet phldrT="[テキスト]"/>
      <dgm:spPr/>
      <dgm:t>
        <a:bodyPr/>
        <a:lstStyle/>
        <a:p>
          <a:r>
            <a:rPr kumimoji="1" lang="ja-JP" altLang="en-US" dirty="0" smtClean="0"/>
            <a:t>騒ぐ</a:t>
          </a:r>
          <a:endParaRPr kumimoji="1" lang="ja-JP" altLang="en-US" dirty="0"/>
        </a:p>
      </dgm:t>
    </dgm:pt>
    <dgm:pt modelId="{DDB18926-90D8-45CB-A064-C7A3323CA982}" type="parTrans" cxnId="{C2714D05-2E06-4260-B11A-8065ED179D05}">
      <dgm:prSet/>
      <dgm:spPr/>
      <dgm:t>
        <a:bodyPr/>
        <a:lstStyle/>
        <a:p>
          <a:endParaRPr kumimoji="1" lang="ja-JP" altLang="en-US"/>
        </a:p>
      </dgm:t>
    </dgm:pt>
    <dgm:pt modelId="{48D9AA06-B720-4300-AE9A-E2A3E3C93021}" type="sibTrans" cxnId="{C2714D05-2E06-4260-B11A-8065ED179D05}">
      <dgm:prSet/>
      <dgm:spPr/>
      <dgm:t>
        <a:bodyPr/>
        <a:lstStyle/>
        <a:p>
          <a:endParaRPr kumimoji="1" lang="ja-JP" altLang="en-US"/>
        </a:p>
      </dgm:t>
    </dgm:pt>
    <dgm:pt modelId="{4835FCC4-0951-4DBA-9B09-D6B6C9E542D7}">
      <dgm:prSet phldrT="[テキスト]"/>
      <dgm:spPr/>
      <dgm:t>
        <a:bodyPr/>
        <a:lstStyle/>
        <a:p>
          <a:r>
            <a:rPr kumimoji="1" lang="ja-JP" altLang="en-US" dirty="0" smtClean="0"/>
            <a:t>競う</a:t>
          </a:r>
          <a:endParaRPr kumimoji="1" lang="ja-JP" altLang="en-US" dirty="0"/>
        </a:p>
      </dgm:t>
    </dgm:pt>
    <dgm:pt modelId="{7D066FAF-86DD-4DB6-8C25-7663405FE8F6}" type="parTrans" cxnId="{C0786E4D-E8FA-4A9A-B3DB-D55A28BE9810}">
      <dgm:prSet/>
      <dgm:spPr/>
      <dgm:t>
        <a:bodyPr/>
        <a:lstStyle/>
        <a:p>
          <a:endParaRPr kumimoji="1" lang="ja-JP" altLang="en-US"/>
        </a:p>
      </dgm:t>
    </dgm:pt>
    <dgm:pt modelId="{F02465D0-09B1-41ED-AB29-D40B97AE40D7}" type="sibTrans" cxnId="{C0786E4D-E8FA-4A9A-B3DB-D55A28BE9810}">
      <dgm:prSet/>
      <dgm:spPr/>
      <dgm:t>
        <a:bodyPr/>
        <a:lstStyle/>
        <a:p>
          <a:endParaRPr kumimoji="1" lang="ja-JP" altLang="en-US"/>
        </a:p>
      </dgm:t>
    </dgm:pt>
    <dgm:pt modelId="{C4BFCEAD-31D3-48D9-A2EA-6A57CB4D9F12}">
      <dgm:prSet phldrT="[テキスト]"/>
      <dgm:spPr/>
      <dgm:t>
        <a:bodyPr/>
        <a:lstStyle/>
        <a:p>
          <a:r>
            <a:rPr kumimoji="1" lang="ja-JP" altLang="en-US" dirty="0" smtClean="0"/>
            <a:t>恋愛</a:t>
          </a:r>
          <a:endParaRPr kumimoji="1" lang="ja-JP" altLang="en-US" dirty="0"/>
        </a:p>
      </dgm:t>
    </dgm:pt>
    <dgm:pt modelId="{2FAC02EA-E89A-43CD-B9E9-CA7D5F7CF0CD}" type="parTrans" cxnId="{4E546AA0-509A-4F44-8268-A5FDB14E0C0B}">
      <dgm:prSet/>
      <dgm:spPr/>
      <dgm:t>
        <a:bodyPr/>
        <a:lstStyle/>
        <a:p>
          <a:endParaRPr kumimoji="1" lang="ja-JP" altLang="en-US"/>
        </a:p>
      </dgm:t>
    </dgm:pt>
    <dgm:pt modelId="{AFA148DF-07BB-446E-9A57-2213B8378689}" type="sibTrans" cxnId="{4E546AA0-509A-4F44-8268-A5FDB14E0C0B}">
      <dgm:prSet/>
      <dgm:spPr/>
      <dgm:t>
        <a:bodyPr/>
        <a:lstStyle/>
        <a:p>
          <a:endParaRPr kumimoji="1" lang="ja-JP" altLang="en-US"/>
        </a:p>
      </dgm:t>
    </dgm:pt>
    <dgm:pt modelId="{D891F355-F8CD-4FA4-90BA-7C0E67FEEC14}">
      <dgm:prSet phldrT="[テキスト]"/>
      <dgm:spPr/>
      <dgm:t>
        <a:bodyPr/>
        <a:lstStyle/>
        <a:p>
          <a:endParaRPr kumimoji="1" lang="ja-JP" altLang="en-US" dirty="0"/>
        </a:p>
      </dgm:t>
    </dgm:pt>
    <dgm:pt modelId="{585FADF7-43CA-46CF-8422-1B08F05D47BA}" type="parTrans" cxnId="{00B218DE-E8AC-46D5-BD4F-2D981D6F925B}">
      <dgm:prSet/>
      <dgm:spPr/>
      <dgm:t>
        <a:bodyPr/>
        <a:lstStyle/>
        <a:p>
          <a:endParaRPr kumimoji="1" lang="ja-JP" altLang="en-US"/>
        </a:p>
      </dgm:t>
    </dgm:pt>
    <dgm:pt modelId="{B35BCD1E-DD8D-46A5-A6DC-D60D71C422D6}" type="sibTrans" cxnId="{00B218DE-E8AC-46D5-BD4F-2D981D6F925B}">
      <dgm:prSet/>
      <dgm:spPr/>
      <dgm:t>
        <a:bodyPr/>
        <a:lstStyle/>
        <a:p>
          <a:endParaRPr kumimoji="1" lang="ja-JP" altLang="en-US"/>
        </a:p>
      </dgm:t>
    </dgm:pt>
    <dgm:pt modelId="{E9DDA0FA-ADD2-4FB0-97AD-17A757AE4736}">
      <dgm:prSet phldrT="[テキスト]"/>
      <dgm:spPr/>
      <dgm:t>
        <a:bodyPr/>
        <a:lstStyle/>
        <a:p>
          <a:endParaRPr kumimoji="1" lang="ja-JP" altLang="en-US" dirty="0"/>
        </a:p>
      </dgm:t>
    </dgm:pt>
    <dgm:pt modelId="{824BA04B-6FBF-4F91-8BFB-F32A182675AD}" type="parTrans" cxnId="{84255012-D000-4F94-A0C3-B3D399594009}">
      <dgm:prSet/>
      <dgm:spPr/>
      <dgm:t>
        <a:bodyPr/>
        <a:lstStyle/>
        <a:p>
          <a:endParaRPr kumimoji="1" lang="ja-JP" altLang="en-US"/>
        </a:p>
      </dgm:t>
    </dgm:pt>
    <dgm:pt modelId="{B4840864-88DE-4A72-B9CE-6BDEE017A2D6}" type="sibTrans" cxnId="{84255012-D000-4F94-A0C3-B3D399594009}">
      <dgm:prSet/>
      <dgm:spPr/>
      <dgm:t>
        <a:bodyPr/>
        <a:lstStyle/>
        <a:p>
          <a:endParaRPr kumimoji="1" lang="ja-JP" altLang="en-US"/>
        </a:p>
      </dgm:t>
    </dgm:pt>
    <dgm:pt modelId="{69A70484-A462-4E41-936F-FFB37FA3976F}" type="pres">
      <dgm:prSet presAssocID="{D42A3462-1F12-4FA2-95BA-20348CD07B4F}" presName="Name0" presStyleCnt="0">
        <dgm:presLayoutVars>
          <dgm:chMax val="1"/>
          <dgm:dir/>
          <dgm:animLvl val="ctr"/>
          <dgm:resizeHandles val="exact"/>
        </dgm:presLayoutVars>
      </dgm:prSet>
      <dgm:spPr/>
      <dgm:t>
        <a:bodyPr/>
        <a:lstStyle/>
        <a:p>
          <a:endParaRPr kumimoji="1" lang="ja-JP" altLang="en-US"/>
        </a:p>
      </dgm:t>
    </dgm:pt>
    <dgm:pt modelId="{E0D25768-123C-4680-B43C-D4DFA40A6B3E}" type="pres">
      <dgm:prSet presAssocID="{8CC1235A-868F-4318-9448-991F62817382}" presName="centerShape" presStyleLbl="node0" presStyleIdx="0" presStyleCnt="1"/>
      <dgm:spPr/>
      <dgm:t>
        <a:bodyPr/>
        <a:lstStyle/>
        <a:p>
          <a:endParaRPr kumimoji="1" lang="ja-JP" altLang="en-US"/>
        </a:p>
      </dgm:t>
    </dgm:pt>
    <dgm:pt modelId="{9078335B-3128-42CA-A147-5C50DF0FD958}" type="pres">
      <dgm:prSet presAssocID="{87FF7924-6701-45F7-BA4C-B8EF95EA1ED1}" presName="node" presStyleLbl="node1" presStyleIdx="0" presStyleCnt="3">
        <dgm:presLayoutVars>
          <dgm:bulletEnabled val="1"/>
        </dgm:presLayoutVars>
      </dgm:prSet>
      <dgm:spPr/>
      <dgm:t>
        <a:bodyPr/>
        <a:lstStyle/>
        <a:p>
          <a:endParaRPr kumimoji="1" lang="ja-JP" altLang="en-US"/>
        </a:p>
      </dgm:t>
    </dgm:pt>
    <dgm:pt modelId="{59CD7A57-A608-4E4F-97F4-1755370F6004}" type="pres">
      <dgm:prSet presAssocID="{87FF7924-6701-45F7-BA4C-B8EF95EA1ED1}" presName="dummy" presStyleCnt="0"/>
      <dgm:spPr/>
    </dgm:pt>
    <dgm:pt modelId="{099AC42E-B2C7-41EC-B0A7-93F74C54A280}" type="pres">
      <dgm:prSet presAssocID="{48D9AA06-B720-4300-AE9A-E2A3E3C93021}" presName="sibTrans" presStyleLbl="sibTrans2D1" presStyleIdx="0" presStyleCnt="3"/>
      <dgm:spPr/>
      <dgm:t>
        <a:bodyPr/>
        <a:lstStyle/>
        <a:p>
          <a:endParaRPr kumimoji="1" lang="ja-JP" altLang="en-US"/>
        </a:p>
      </dgm:t>
    </dgm:pt>
    <dgm:pt modelId="{2D540CE3-6CB6-4865-AFA5-2E008AC8CE64}" type="pres">
      <dgm:prSet presAssocID="{4835FCC4-0951-4DBA-9B09-D6B6C9E542D7}" presName="node" presStyleLbl="node1" presStyleIdx="1" presStyleCnt="3">
        <dgm:presLayoutVars>
          <dgm:bulletEnabled val="1"/>
        </dgm:presLayoutVars>
      </dgm:prSet>
      <dgm:spPr/>
      <dgm:t>
        <a:bodyPr/>
        <a:lstStyle/>
        <a:p>
          <a:endParaRPr kumimoji="1" lang="ja-JP" altLang="en-US"/>
        </a:p>
      </dgm:t>
    </dgm:pt>
    <dgm:pt modelId="{2D4D821C-9698-4188-9A31-43396A2843FC}" type="pres">
      <dgm:prSet presAssocID="{4835FCC4-0951-4DBA-9B09-D6B6C9E542D7}" presName="dummy" presStyleCnt="0"/>
      <dgm:spPr/>
    </dgm:pt>
    <dgm:pt modelId="{295FBBE2-CFCC-443F-B250-C4E1A0815F58}" type="pres">
      <dgm:prSet presAssocID="{F02465D0-09B1-41ED-AB29-D40B97AE40D7}" presName="sibTrans" presStyleLbl="sibTrans2D1" presStyleIdx="1" presStyleCnt="3"/>
      <dgm:spPr/>
      <dgm:t>
        <a:bodyPr/>
        <a:lstStyle/>
        <a:p>
          <a:endParaRPr kumimoji="1" lang="ja-JP" altLang="en-US"/>
        </a:p>
      </dgm:t>
    </dgm:pt>
    <dgm:pt modelId="{2799253D-F622-4246-98D9-D1FCB97BB903}" type="pres">
      <dgm:prSet presAssocID="{C4BFCEAD-31D3-48D9-A2EA-6A57CB4D9F12}" presName="node" presStyleLbl="node1" presStyleIdx="2" presStyleCnt="3">
        <dgm:presLayoutVars>
          <dgm:bulletEnabled val="1"/>
        </dgm:presLayoutVars>
      </dgm:prSet>
      <dgm:spPr/>
      <dgm:t>
        <a:bodyPr/>
        <a:lstStyle/>
        <a:p>
          <a:endParaRPr kumimoji="1" lang="ja-JP" altLang="en-US"/>
        </a:p>
      </dgm:t>
    </dgm:pt>
    <dgm:pt modelId="{F85B1339-53AC-45A2-88A8-D1D267E6E273}" type="pres">
      <dgm:prSet presAssocID="{C4BFCEAD-31D3-48D9-A2EA-6A57CB4D9F12}" presName="dummy" presStyleCnt="0"/>
      <dgm:spPr/>
    </dgm:pt>
    <dgm:pt modelId="{77759B6B-3A1E-4C99-B3B7-0518CEC6204D}" type="pres">
      <dgm:prSet presAssocID="{AFA148DF-07BB-446E-9A57-2213B8378689}" presName="sibTrans" presStyleLbl="sibTrans2D1" presStyleIdx="2" presStyleCnt="3"/>
      <dgm:spPr/>
      <dgm:t>
        <a:bodyPr/>
        <a:lstStyle/>
        <a:p>
          <a:endParaRPr kumimoji="1" lang="ja-JP" altLang="en-US"/>
        </a:p>
      </dgm:t>
    </dgm:pt>
  </dgm:ptLst>
  <dgm:cxnLst>
    <dgm:cxn modelId="{4E546AA0-509A-4F44-8268-A5FDB14E0C0B}" srcId="{8CC1235A-868F-4318-9448-991F62817382}" destId="{C4BFCEAD-31D3-48D9-A2EA-6A57CB4D9F12}" srcOrd="2" destOrd="0" parTransId="{2FAC02EA-E89A-43CD-B9E9-CA7D5F7CF0CD}" sibTransId="{AFA148DF-07BB-446E-9A57-2213B8378689}"/>
    <dgm:cxn modelId="{C0786E4D-E8FA-4A9A-B3DB-D55A28BE9810}" srcId="{8CC1235A-868F-4318-9448-991F62817382}" destId="{4835FCC4-0951-4DBA-9B09-D6B6C9E542D7}" srcOrd="1" destOrd="0" parTransId="{7D066FAF-86DD-4DB6-8C25-7663405FE8F6}" sibTransId="{F02465D0-09B1-41ED-AB29-D40B97AE40D7}"/>
    <dgm:cxn modelId="{636986DA-921A-4989-A5C2-D4BCAD14F136}" type="presOf" srcId="{87FF7924-6701-45F7-BA4C-B8EF95EA1ED1}" destId="{9078335B-3128-42CA-A147-5C50DF0FD958}" srcOrd="0" destOrd="0" presId="urn:microsoft.com/office/officeart/2005/8/layout/radial6"/>
    <dgm:cxn modelId="{FFFA367C-171F-4A36-94B0-39F3B5423D16}" type="presOf" srcId="{C4BFCEAD-31D3-48D9-A2EA-6A57CB4D9F12}" destId="{2799253D-F622-4246-98D9-D1FCB97BB903}" srcOrd="0" destOrd="0" presId="urn:microsoft.com/office/officeart/2005/8/layout/radial6"/>
    <dgm:cxn modelId="{D5C22418-AC1D-4D87-825A-D581BC1D2666}" type="presOf" srcId="{F02465D0-09B1-41ED-AB29-D40B97AE40D7}" destId="{295FBBE2-CFCC-443F-B250-C4E1A0815F58}" srcOrd="0" destOrd="0" presId="urn:microsoft.com/office/officeart/2005/8/layout/radial6"/>
    <dgm:cxn modelId="{AF4B3FA9-9926-4DB1-B329-8528D99D7B7C}" type="presOf" srcId="{AFA148DF-07BB-446E-9A57-2213B8378689}" destId="{77759B6B-3A1E-4C99-B3B7-0518CEC6204D}" srcOrd="0" destOrd="0" presId="urn:microsoft.com/office/officeart/2005/8/layout/radial6"/>
    <dgm:cxn modelId="{9285C189-7E66-4731-8132-CB311D70A4B6}" type="presOf" srcId="{4835FCC4-0951-4DBA-9B09-D6B6C9E542D7}" destId="{2D540CE3-6CB6-4865-AFA5-2E008AC8CE64}" srcOrd="0" destOrd="0" presId="urn:microsoft.com/office/officeart/2005/8/layout/radial6"/>
    <dgm:cxn modelId="{C816034C-799F-4BC0-9D88-C4D6110150AA}" type="presOf" srcId="{8CC1235A-868F-4318-9448-991F62817382}" destId="{E0D25768-123C-4680-B43C-D4DFA40A6B3E}" srcOrd="0" destOrd="0" presId="urn:microsoft.com/office/officeart/2005/8/layout/radial6"/>
    <dgm:cxn modelId="{22D621BF-8778-4268-8DF3-40A5D8743019}" type="presOf" srcId="{D42A3462-1F12-4FA2-95BA-20348CD07B4F}" destId="{69A70484-A462-4E41-936F-FFB37FA3976F}" srcOrd="0" destOrd="0" presId="urn:microsoft.com/office/officeart/2005/8/layout/radial6"/>
    <dgm:cxn modelId="{84255012-D000-4F94-A0C3-B3D399594009}" srcId="{D42A3462-1F12-4FA2-95BA-20348CD07B4F}" destId="{E9DDA0FA-ADD2-4FB0-97AD-17A757AE4736}" srcOrd="1" destOrd="0" parTransId="{824BA04B-6FBF-4F91-8BFB-F32A182675AD}" sibTransId="{B4840864-88DE-4A72-B9CE-6BDEE017A2D6}"/>
    <dgm:cxn modelId="{00B218DE-E8AC-46D5-BD4F-2D981D6F925B}" srcId="{D42A3462-1F12-4FA2-95BA-20348CD07B4F}" destId="{D891F355-F8CD-4FA4-90BA-7C0E67FEEC14}" srcOrd="2" destOrd="0" parTransId="{585FADF7-43CA-46CF-8422-1B08F05D47BA}" sibTransId="{B35BCD1E-DD8D-46A5-A6DC-D60D71C422D6}"/>
    <dgm:cxn modelId="{CE668CD9-BBDB-4CED-B806-36036E435573}" type="presOf" srcId="{48D9AA06-B720-4300-AE9A-E2A3E3C93021}" destId="{099AC42E-B2C7-41EC-B0A7-93F74C54A280}" srcOrd="0" destOrd="0" presId="urn:microsoft.com/office/officeart/2005/8/layout/radial6"/>
    <dgm:cxn modelId="{F6DA6C64-1C26-41A5-9D04-CE056841A8DF}" srcId="{D42A3462-1F12-4FA2-95BA-20348CD07B4F}" destId="{8CC1235A-868F-4318-9448-991F62817382}" srcOrd="0" destOrd="0" parTransId="{4E9E996A-5476-4178-BADD-2749DC496EE2}" sibTransId="{FEDA6D30-6F1E-48BA-A6C2-0BB3F1CF05C0}"/>
    <dgm:cxn modelId="{C2714D05-2E06-4260-B11A-8065ED179D05}" srcId="{8CC1235A-868F-4318-9448-991F62817382}" destId="{87FF7924-6701-45F7-BA4C-B8EF95EA1ED1}" srcOrd="0" destOrd="0" parTransId="{DDB18926-90D8-45CB-A064-C7A3323CA982}" sibTransId="{48D9AA06-B720-4300-AE9A-E2A3E3C93021}"/>
    <dgm:cxn modelId="{42BDD8A1-F5E0-4A6C-8F73-755ED788D1A5}" type="presParOf" srcId="{69A70484-A462-4E41-936F-FFB37FA3976F}" destId="{E0D25768-123C-4680-B43C-D4DFA40A6B3E}" srcOrd="0" destOrd="0" presId="urn:microsoft.com/office/officeart/2005/8/layout/radial6"/>
    <dgm:cxn modelId="{2EB261CB-FBDD-4D39-9FE7-8FBF5E151922}" type="presParOf" srcId="{69A70484-A462-4E41-936F-FFB37FA3976F}" destId="{9078335B-3128-42CA-A147-5C50DF0FD958}" srcOrd="1" destOrd="0" presId="urn:microsoft.com/office/officeart/2005/8/layout/radial6"/>
    <dgm:cxn modelId="{6E1781DF-3300-44B6-A2AB-B893DA7BB6AA}" type="presParOf" srcId="{69A70484-A462-4E41-936F-FFB37FA3976F}" destId="{59CD7A57-A608-4E4F-97F4-1755370F6004}" srcOrd="2" destOrd="0" presId="urn:microsoft.com/office/officeart/2005/8/layout/radial6"/>
    <dgm:cxn modelId="{EB6A8D39-315B-4F41-B3A2-8909B9CF7A3B}" type="presParOf" srcId="{69A70484-A462-4E41-936F-FFB37FA3976F}" destId="{099AC42E-B2C7-41EC-B0A7-93F74C54A280}" srcOrd="3" destOrd="0" presId="urn:microsoft.com/office/officeart/2005/8/layout/radial6"/>
    <dgm:cxn modelId="{445763BA-5CB9-4DFF-9F8C-063F2E151084}" type="presParOf" srcId="{69A70484-A462-4E41-936F-FFB37FA3976F}" destId="{2D540CE3-6CB6-4865-AFA5-2E008AC8CE64}" srcOrd="4" destOrd="0" presId="urn:microsoft.com/office/officeart/2005/8/layout/radial6"/>
    <dgm:cxn modelId="{85B3182D-B3E7-44BE-AC0A-FE9D435ECDD8}" type="presParOf" srcId="{69A70484-A462-4E41-936F-FFB37FA3976F}" destId="{2D4D821C-9698-4188-9A31-43396A2843FC}" srcOrd="5" destOrd="0" presId="urn:microsoft.com/office/officeart/2005/8/layout/radial6"/>
    <dgm:cxn modelId="{2467D25E-A2BA-4F72-9963-E99E1A36CDA8}" type="presParOf" srcId="{69A70484-A462-4E41-936F-FFB37FA3976F}" destId="{295FBBE2-CFCC-443F-B250-C4E1A0815F58}" srcOrd="6" destOrd="0" presId="urn:microsoft.com/office/officeart/2005/8/layout/radial6"/>
    <dgm:cxn modelId="{8C0E8C18-CDED-43A7-982F-381783B61456}" type="presParOf" srcId="{69A70484-A462-4E41-936F-FFB37FA3976F}" destId="{2799253D-F622-4246-98D9-D1FCB97BB903}" srcOrd="7" destOrd="0" presId="urn:microsoft.com/office/officeart/2005/8/layout/radial6"/>
    <dgm:cxn modelId="{75A598A2-E362-4A85-AEC8-17C5207778E5}" type="presParOf" srcId="{69A70484-A462-4E41-936F-FFB37FA3976F}" destId="{F85B1339-53AC-45A2-88A8-D1D267E6E273}" srcOrd="8" destOrd="0" presId="urn:microsoft.com/office/officeart/2005/8/layout/radial6"/>
    <dgm:cxn modelId="{665AA05C-1B25-40D5-921B-2E1DCF712A47}" type="presParOf" srcId="{69A70484-A462-4E41-936F-FFB37FA3976F}" destId="{77759B6B-3A1E-4C99-B3B7-0518CEC6204D}"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59B6B-3A1E-4C99-B3B7-0518CEC6204D}">
      <dsp:nvSpPr>
        <dsp:cNvPr id="0" name=""/>
        <dsp:cNvSpPr/>
      </dsp:nvSpPr>
      <dsp:spPr>
        <a:xfrm>
          <a:off x="1374925" y="501235"/>
          <a:ext cx="3346149" cy="3346149"/>
        </a:xfrm>
        <a:prstGeom prst="blockArc">
          <a:avLst>
            <a:gd name="adj1" fmla="val 900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5FBBE2-CFCC-443F-B250-C4E1A0815F58}">
      <dsp:nvSpPr>
        <dsp:cNvPr id="0" name=""/>
        <dsp:cNvSpPr/>
      </dsp:nvSpPr>
      <dsp:spPr>
        <a:xfrm>
          <a:off x="1374925" y="501235"/>
          <a:ext cx="3346149" cy="3346149"/>
        </a:xfrm>
        <a:prstGeom prst="blockArc">
          <a:avLst>
            <a:gd name="adj1" fmla="val 1800000"/>
            <a:gd name="adj2" fmla="val 90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9AC42E-B2C7-41EC-B0A7-93F74C54A280}">
      <dsp:nvSpPr>
        <dsp:cNvPr id="0" name=""/>
        <dsp:cNvSpPr/>
      </dsp:nvSpPr>
      <dsp:spPr>
        <a:xfrm>
          <a:off x="1374925" y="501235"/>
          <a:ext cx="3346149" cy="3346149"/>
        </a:xfrm>
        <a:prstGeom prst="blockArc">
          <a:avLst>
            <a:gd name="adj1" fmla="val 16200000"/>
            <a:gd name="adj2" fmla="val 18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D25768-123C-4680-B43C-D4DFA40A6B3E}">
      <dsp:nvSpPr>
        <dsp:cNvPr id="0" name=""/>
        <dsp:cNvSpPr/>
      </dsp:nvSpPr>
      <dsp:spPr>
        <a:xfrm>
          <a:off x="2278558" y="1404868"/>
          <a:ext cx="1538882" cy="153888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kumimoji="1" lang="ja-JP" altLang="en-US" sz="3800" kern="1200" dirty="0" smtClean="0"/>
            <a:t>青春</a:t>
          </a:r>
          <a:endParaRPr kumimoji="1" lang="ja-JP" altLang="en-US" sz="3800" kern="1200" dirty="0"/>
        </a:p>
      </dsp:txBody>
      <dsp:txXfrm>
        <a:off x="2503922" y="1630232"/>
        <a:ext cx="1088154" cy="1088154"/>
      </dsp:txXfrm>
    </dsp:sp>
    <dsp:sp modelId="{9078335B-3128-42CA-A147-5C50DF0FD958}">
      <dsp:nvSpPr>
        <dsp:cNvPr id="0" name=""/>
        <dsp:cNvSpPr/>
      </dsp:nvSpPr>
      <dsp:spPr>
        <a:xfrm>
          <a:off x="2509391" y="1406"/>
          <a:ext cx="1077217" cy="1077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kumimoji="1" lang="ja-JP" altLang="en-US" sz="2700" kern="1200" dirty="0" smtClean="0"/>
            <a:t>騒ぐ</a:t>
          </a:r>
          <a:endParaRPr kumimoji="1" lang="ja-JP" altLang="en-US" sz="2700" kern="1200" dirty="0"/>
        </a:p>
      </dsp:txBody>
      <dsp:txXfrm>
        <a:off x="2667146" y="159161"/>
        <a:ext cx="761707" cy="761707"/>
      </dsp:txXfrm>
    </dsp:sp>
    <dsp:sp modelId="{2D540CE3-6CB6-4865-AFA5-2E008AC8CE64}">
      <dsp:nvSpPr>
        <dsp:cNvPr id="0" name=""/>
        <dsp:cNvSpPr/>
      </dsp:nvSpPr>
      <dsp:spPr>
        <a:xfrm>
          <a:off x="3924731" y="2452848"/>
          <a:ext cx="1077217" cy="1077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kumimoji="1" lang="ja-JP" altLang="en-US" sz="2700" kern="1200" dirty="0" smtClean="0"/>
            <a:t>競う</a:t>
          </a:r>
          <a:endParaRPr kumimoji="1" lang="ja-JP" altLang="en-US" sz="2700" kern="1200" dirty="0"/>
        </a:p>
      </dsp:txBody>
      <dsp:txXfrm>
        <a:off x="4082486" y="2610603"/>
        <a:ext cx="761707" cy="761707"/>
      </dsp:txXfrm>
    </dsp:sp>
    <dsp:sp modelId="{2799253D-F622-4246-98D9-D1FCB97BB903}">
      <dsp:nvSpPr>
        <dsp:cNvPr id="0" name=""/>
        <dsp:cNvSpPr/>
      </dsp:nvSpPr>
      <dsp:spPr>
        <a:xfrm>
          <a:off x="1094050" y="2452848"/>
          <a:ext cx="1077217" cy="107721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kumimoji="1" lang="ja-JP" altLang="en-US" sz="2700" kern="1200" dirty="0" smtClean="0"/>
            <a:t>恋愛</a:t>
          </a:r>
          <a:endParaRPr kumimoji="1" lang="ja-JP" altLang="en-US" sz="2700" kern="1200" dirty="0"/>
        </a:p>
      </dsp:txBody>
      <dsp:txXfrm>
        <a:off x="1251805" y="2610603"/>
        <a:ext cx="761707" cy="76170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006D52-78F4-453D-8CA8-206C957EBD2C}" type="datetimeFigureOut">
              <a:rPr kumimoji="1" lang="ja-JP" altLang="en-US" smtClean="0"/>
              <a:t>2015/7/1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A28CC-45D9-4CC0-8456-08E4FED9879E}" type="slidenum">
              <a:rPr kumimoji="1" lang="ja-JP" altLang="en-US" smtClean="0"/>
              <a:t>‹#›</a:t>
            </a:fld>
            <a:endParaRPr kumimoji="1" lang="ja-JP" altLang="en-US"/>
          </a:p>
        </p:txBody>
      </p:sp>
    </p:spTree>
    <p:extLst>
      <p:ext uri="{BB962C8B-B14F-4D97-AF65-F5344CB8AC3E}">
        <p14:creationId xmlns:p14="http://schemas.microsoft.com/office/powerpoint/2010/main" val="38912306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ja.wikipedia.org/wiki/%E4%B8%AD%E5%AD%A6%E6%A0%A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ja.wikipedia.org/wiki/%E6%80%9D%E6%98%A5%E6%9C%9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err="1"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hlinkClick r:id="rId3" tooltip="中学校"/>
              </a:rPr>
              <a:t>（日本の教育制度における）中学</a:t>
            </a:r>
            <a:r>
              <a:rPr kumimoji="1" lang="ja-JP" altLang="ja-JP" sz="1200" kern="1200" dirty="0" smtClean="0">
                <a:solidFill>
                  <a:schemeClr val="tx1"/>
                </a:solidFill>
                <a:effectLst/>
                <a:latin typeface="+mn-lt"/>
                <a:ea typeface="+mn-ea"/>
                <a:cs typeface="+mn-cs"/>
              </a:rPr>
              <a:t>2年生頃の</a:t>
            </a:r>
            <a:r>
              <a:rPr kumimoji="1" lang="ja-JP" altLang="ja-JP" sz="1200" kern="1200" dirty="0" smtClean="0">
                <a:solidFill>
                  <a:schemeClr val="tx1"/>
                </a:solidFill>
                <a:effectLst/>
                <a:latin typeface="+mn-lt"/>
                <a:ea typeface="+mn-ea"/>
                <a:cs typeface="+mn-cs"/>
                <a:hlinkClick r:id="rId4" tooltip="思春期"/>
              </a:rPr>
              <a:t>思春期</a:t>
            </a:r>
            <a:r>
              <a:rPr kumimoji="1" lang="ja-JP" altLang="ja-JP" sz="1200" kern="1200" dirty="0" smtClean="0">
                <a:solidFill>
                  <a:schemeClr val="tx1"/>
                </a:solidFill>
                <a:effectLst/>
                <a:latin typeface="+mn-lt"/>
                <a:ea typeface="+mn-ea"/>
                <a:cs typeface="+mn-cs"/>
              </a:rPr>
              <a:t>に見られる、背伸びしがちな言動」を自虐する語。</a:t>
            </a:r>
            <a:endParaRPr kumimoji="1" lang="ja-JP" altLang="en-US" dirty="0"/>
          </a:p>
        </p:txBody>
      </p:sp>
      <p:sp>
        <p:nvSpPr>
          <p:cNvPr id="4" name="スライド番号プレースホルダー 3"/>
          <p:cNvSpPr>
            <a:spLocks noGrp="1"/>
          </p:cNvSpPr>
          <p:nvPr>
            <p:ph type="sldNum" sz="quarter" idx="10"/>
          </p:nvPr>
        </p:nvSpPr>
        <p:spPr/>
        <p:txBody>
          <a:bodyPr/>
          <a:lstStyle/>
          <a:p>
            <a:fld id="{12EA28CC-45D9-4CC0-8456-08E4FED9879E}" type="slidenum">
              <a:rPr kumimoji="1" lang="ja-JP" altLang="en-US" smtClean="0"/>
              <a:t>2</a:t>
            </a:fld>
            <a:endParaRPr kumimoji="1" lang="ja-JP" altLang="en-US"/>
          </a:p>
        </p:txBody>
      </p:sp>
    </p:spTree>
    <p:extLst>
      <p:ext uri="{BB962C8B-B14F-4D97-AF65-F5344CB8AC3E}">
        <p14:creationId xmlns:p14="http://schemas.microsoft.com/office/powerpoint/2010/main" val="301196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smtClean="0"/>
              <a:t>ゲームとは、自分が実際には体験できない事を実現させてくれるエンタータイメントだと思う。なので、私が一番求めるものは「没入感」</a:t>
            </a:r>
            <a:endParaRPr lang="en-US" altLang="ja-JP" b="1" dirty="0" smtClean="0"/>
          </a:p>
          <a:p>
            <a:r>
              <a:rPr lang="ja-JP" altLang="en-US" dirty="0" smtClean="0"/>
              <a:t>現実ではできないような事ができたり未知の世界が広がるゲームにおいて、プレイヤーが違和感なくどっぷりと浸かれるというのは確かに重要な事かもしれません</a:t>
            </a:r>
            <a:endParaRPr kumimoji="1" lang="ja-JP" altLang="en-US" dirty="0"/>
          </a:p>
        </p:txBody>
      </p:sp>
      <p:sp>
        <p:nvSpPr>
          <p:cNvPr id="4" name="スライド番号プレースホルダー 3"/>
          <p:cNvSpPr>
            <a:spLocks noGrp="1"/>
          </p:cNvSpPr>
          <p:nvPr>
            <p:ph type="sldNum" sz="quarter" idx="10"/>
          </p:nvPr>
        </p:nvSpPr>
        <p:spPr/>
        <p:txBody>
          <a:bodyPr/>
          <a:lstStyle/>
          <a:p>
            <a:fld id="{12EA28CC-45D9-4CC0-8456-08E4FED9879E}" type="slidenum">
              <a:rPr kumimoji="1" lang="ja-JP" altLang="en-US" smtClean="0"/>
              <a:t>4</a:t>
            </a:fld>
            <a:endParaRPr kumimoji="1" lang="ja-JP" altLang="en-US"/>
          </a:p>
        </p:txBody>
      </p:sp>
    </p:spTree>
    <p:extLst>
      <p:ext uri="{BB962C8B-B14F-4D97-AF65-F5344CB8AC3E}">
        <p14:creationId xmlns:p14="http://schemas.microsoft.com/office/powerpoint/2010/main" val="669768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ja-JP" altLang="en-US" smtClean="0"/>
              <a:t>マスター タイトルの書式設定</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3707685A-1FD3-40E7-8B1D-79A515527DEE}" type="datetimeFigureOut">
              <a:rPr kumimoji="1" lang="ja-JP" altLang="en-US" smtClean="0"/>
              <a:t>2015/7/1</a:t>
            </a:fld>
            <a:endParaRPr kumimoji="1" lang="ja-JP" altLang="en-US"/>
          </a:p>
        </p:txBody>
      </p:sp>
      <p:sp>
        <p:nvSpPr>
          <p:cNvPr id="5" name="Footer Placeholder 4"/>
          <p:cNvSpPr>
            <a:spLocks noGrp="1"/>
          </p:cNvSpPr>
          <p:nvPr>
            <p:ph type="ftr" sz="quarter" idx="11"/>
          </p:nvPr>
        </p:nvSpPr>
        <p:spPr>
          <a:xfrm>
            <a:off x="1174044" y="5357592"/>
            <a:ext cx="5034845" cy="365125"/>
          </a:xfrm>
        </p:spPr>
        <p:txBody>
          <a:bodyPr/>
          <a:lstStyle/>
          <a:p>
            <a:endParaRPr kumimoji="1" lang="ja-JP" alt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5" name="Date Placeholder 4"/>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
        <p:nvSpPr>
          <p:cNvPr id="9" name="Content Placeholder 8"/>
          <p:cNvSpPr>
            <a:spLocks noGrp="1"/>
          </p:cNvSpPr>
          <p:nvPr>
            <p:ph sz="quarter" idx="13"/>
          </p:nvPr>
        </p:nvSpPr>
        <p:spPr>
          <a:xfrm>
            <a:off x="1298448" y="2121407"/>
            <a:ext cx="3200400" cy="360273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
        <p:nvSpPr>
          <p:cNvPr id="11" name="Content Placeholder 10"/>
          <p:cNvSpPr>
            <a:spLocks noGrp="1"/>
          </p:cNvSpPr>
          <p:nvPr>
            <p:ph sz="quarter" idx="13"/>
          </p:nvPr>
        </p:nvSpPr>
        <p:spPr>
          <a:xfrm>
            <a:off x="1298448" y="2944368"/>
            <a:ext cx="3227832" cy="27797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7685A-1FD3-40E7-8B1D-79A515527DEE}" type="datetimeFigureOut">
              <a:rPr kumimoji="1" lang="ja-JP" altLang="en-US" smtClean="0"/>
              <a:t>2015/7/1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ja-JP" altLang="en-US" smtClean="0"/>
              <a:t>マスター タイトルの書式設定</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rot="60000">
            <a:off x="6341698" y="5885672"/>
            <a:ext cx="1213821" cy="365125"/>
          </a:xfrm>
        </p:spPr>
        <p:txBody>
          <a:bodyPr/>
          <a:lstStyle/>
          <a:p>
            <a:fld id="{3707685A-1FD3-40E7-8B1D-79A515527DEE}" type="datetimeFigureOut">
              <a:rPr kumimoji="1" lang="ja-JP" altLang="en-US" smtClean="0"/>
              <a:t>2015/7/1</a:t>
            </a:fld>
            <a:endParaRPr kumimoji="1" lang="ja-JP" altLang="en-US"/>
          </a:p>
        </p:txBody>
      </p:sp>
      <p:sp>
        <p:nvSpPr>
          <p:cNvPr id="6" name="Footer Placeholder 5"/>
          <p:cNvSpPr>
            <a:spLocks noGrp="1"/>
          </p:cNvSpPr>
          <p:nvPr>
            <p:ph type="ftr" sz="quarter" idx="11"/>
          </p:nvPr>
        </p:nvSpPr>
        <p:spPr>
          <a:xfrm rot="-60000">
            <a:off x="914554" y="5829261"/>
            <a:ext cx="3522607" cy="365125"/>
          </a:xfrm>
        </p:spPr>
        <p:txBody>
          <a:bodyPr/>
          <a:lstStyle/>
          <a:p>
            <a:endParaRPr kumimoji="1" lang="ja-JP" altLang="en-US"/>
          </a:p>
        </p:txBody>
      </p:sp>
      <p:sp>
        <p:nvSpPr>
          <p:cNvPr id="7" name="Slide Number Placeholder 6"/>
          <p:cNvSpPr>
            <a:spLocks noGrp="1"/>
          </p:cNvSpPr>
          <p:nvPr>
            <p:ph type="sldNum" sz="quarter" idx="12"/>
          </p:nvPr>
        </p:nvSpPr>
        <p:spPr>
          <a:xfrm rot="60000">
            <a:off x="7557313" y="5896961"/>
            <a:ext cx="554023" cy="365125"/>
          </a:xfrm>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rot="60000">
            <a:off x="6345936" y="5888737"/>
            <a:ext cx="1213821" cy="365125"/>
          </a:xfrm>
        </p:spPr>
        <p:txBody>
          <a:bodyPr/>
          <a:lstStyle/>
          <a:p>
            <a:fld id="{3707685A-1FD3-40E7-8B1D-79A515527DEE}" type="datetimeFigureOut">
              <a:rPr kumimoji="1" lang="ja-JP" altLang="en-US" smtClean="0"/>
              <a:t>2015/7/1</a:t>
            </a:fld>
            <a:endParaRPr kumimoji="1" lang="ja-JP" altLang="en-US"/>
          </a:p>
        </p:txBody>
      </p:sp>
      <p:sp>
        <p:nvSpPr>
          <p:cNvPr id="6" name="Footer Placeholder 5"/>
          <p:cNvSpPr>
            <a:spLocks noGrp="1"/>
          </p:cNvSpPr>
          <p:nvPr>
            <p:ph type="ftr" sz="quarter" idx="11"/>
          </p:nvPr>
        </p:nvSpPr>
        <p:spPr>
          <a:xfrm rot="-60000">
            <a:off x="914569" y="5831037"/>
            <a:ext cx="3319043" cy="365125"/>
          </a:xfrm>
        </p:spPr>
        <p:txBody>
          <a:bodyPr/>
          <a:lstStyle/>
          <a:p>
            <a:endParaRPr kumimoji="1" lang="ja-JP" altLang="en-US"/>
          </a:p>
        </p:txBody>
      </p:sp>
      <p:sp>
        <p:nvSpPr>
          <p:cNvPr id="7" name="Slide Number Placeholder 6"/>
          <p:cNvSpPr>
            <a:spLocks noGrp="1"/>
          </p:cNvSpPr>
          <p:nvPr>
            <p:ph type="sldNum" sz="quarter" idx="12"/>
          </p:nvPr>
        </p:nvSpPr>
        <p:spPr>
          <a:xfrm rot="60000">
            <a:off x="7562089" y="5900026"/>
            <a:ext cx="554023" cy="365125"/>
          </a:xfrm>
        </p:spPr>
        <p:txBody>
          <a:bodyPr/>
          <a:lstStyle/>
          <a:p>
            <a:fld id="{520AA387-95B9-42C9-8E9F-559A40536B6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707685A-1FD3-40E7-8B1D-79A515527DEE}" type="datetimeFigureOut">
              <a:rPr kumimoji="1" lang="ja-JP" altLang="en-US" smtClean="0"/>
              <a:t>2015/7/1</a:t>
            </a:fld>
            <a:endParaRPr kumimoji="1" lang="ja-JP" alt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kumimoji="1" lang="ja-JP" alt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520AA387-95B9-42C9-8E9F-559A40536B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kumimoji="1"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kumimoji="1"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kumimoji="1"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kumimoji="1"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kumimoji="1"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kumimoji="1"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kumimoji="1"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kumimoji="1"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ゲーム企画書</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システム工学科</a:t>
            </a:r>
            <a:endParaRPr kumimoji="1" lang="en-US" altLang="ja-JP" dirty="0" smtClean="0"/>
          </a:p>
          <a:p>
            <a:r>
              <a:rPr lang="ja-JP" altLang="en-US" dirty="0" smtClean="0"/>
              <a:t>ゲームクリエイトコース</a:t>
            </a:r>
            <a:endParaRPr lang="en-US" altLang="ja-JP" dirty="0" smtClean="0"/>
          </a:p>
          <a:p>
            <a:r>
              <a:rPr kumimoji="1" lang="ja-JP" altLang="en-US" dirty="0" smtClean="0"/>
              <a:t>西城　匠</a:t>
            </a:r>
            <a:endParaRPr kumimoji="1" lang="ja-JP" altLang="en-US" dirty="0"/>
          </a:p>
        </p:txBody>
      </p:sp>
    </p:spTree>
    <p:extLst>
      <p:ext uri="{BB962C8B-B14F-4D97-AF65-F5344CB8AC3E}">
        <p14:creationId xmlns:p14="http://schemas.microsoft.com/office/powerpoint/2010/main" val="222024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使う</a:t>
            </a:r>
            <a:r>
              <a:rPr kumimoji="1" lang="ja-JP" altLang="en-US" dirty="0" smtClean="0"/>
              <a:t>素材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男子高校生</a:t>
            </a:r>
            <a:r>
              <a:rPr kumimoji="1" lang="en-US" altLang="ja-JP" dirty="0" smtClean="0"/>
              <a:t>×</a:t>
            </a:r>
            <a:r>
              <a:rPr kumimoji="1" lang="ja-JP" altLang="en-US" dirty="0" smtClean="0"/>
              <a:t>３</a:t>
            </a:r>
            <a:endParaRPr kumimoji="1" lang="en-US" altLang="ja-JP" dirty="0" smtClean="0"/>
          </a:p>
          <a:p>
            <a:endParaRPr kumimoji="1" lang="en-US" altLang="ja-JP" dirty="0" smtClean="0"/>
          </a:p>
          <a:p>
            <a:r>
              <a:rPr lang="ja-JP" altLang="en-US" dirty="0"/>
              <a:t>女子</a:t>
            </a:r>
            <a:r>
              <a:rPr lang="ja-JP" altLang="en-US" dirty="0" smtClean="0"/>
              <a:t>高生</a:t>
            </a:r>
            <a:endParaRPr lang="en-US" altLang="ja-JP" dirty="0" smtClean="0"/>
          </a:p>
          <a:p>
            <a:endParaRPr lang="en-US" altLang="ja-JP" dirty="0" smtClean="0"/>
          </a:p>
          <a:p>
            <a:r>
              <a:rPr kumimoji="1" lang="ja-JP" altLang="en-US" dirty="0" smtClean="0"/>
              <a:t>学校</a:t>
            </a:r>
            <a:endParaRPr kumimoji="1" lang="en-US" altLang="ja-JP" dirty="0" smtClean="0"/>
          </a:p>
          <a:p>
            <a:endParaRPr kumimoji="1" lang="en-US" altLang="ja-JP" dirty="0" smtClean="0"/>
          </a:p>
          <a:p>
            <a:r>
              <a:rPr lang="ja-JP" altLang="en-US" dirty="0" smtClean="0"/>
              <a:t>街</a:t>
            </a:r>
            <a:endParaRPr kumimoji="1" lang="ja-JP" altLang="en-US" dirty="0"/>
          </a:p>
        </p:txBody>
      </p:sp>
      <p:pic>
        <p:nvPicPr>
          <p:cNvPr id="3074" name="Picture 2" descr="C:\Users\SaijyouT\AppData\Local\Microsoft\Windows\Temporary Internet Files\Content.IE5\R2FTS6LV\gatag-0000363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492896"/>
            <a:ext cx="2220838" cy="158417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aijyouT\AppData\Local\Microsoft\Windows\Temporary Internet Files\Content.IE5\XWZBU9ZO\lgi01a2013081314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2067055"/>
            <a:ext cx="1607220" cy="24482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aijyouT\AppData\Local\Microsoft\Windows\Temporary Internet Files\Content.IE5\0ONLX04E\cc-library010010789[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2803" y="4722739"/>
            <a:ext cx="4392488" cy="149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3087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実現したい機能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他のプレイヤーと対戦できる機能</a:t>
            </a:r>
            <a:endParaRPr kumimoji="1" lang="en-US" altLang="ja-JP" dirty="0" smtClean="0"/>
          </a:p>
          <a:p>
            <a:pPr marL="0" indent="0">
              <a:buNone/>
            </a:pPr>
            <a:endParaRPr lang="en-US" altLang="ja-JP" dirty="0"/>
          </a:p>
          <a:p>
            <a:r>
              <a:rPr kumimoji="1" lang="ja-JP" altLang="en-US" dirty="0" smtClean="0"/>
              <a:t>協力プレイ</a:t>
            </a:r>
            <a:endParaRPr kumimoji="1" lang="en-US" altLang="ja-JP" dirty="0" smtClean="0"/>
          </a:p>
          <a:p>
            <a:endParaRPr lang="en-US" altLang="ja-JP" dirty="0"/>
          </a:p>
          <a:p>
            <a:r>
              <a:rPr kumimoji="1" lang="ja-JP" altLang="en-US" dirty="0" smtClean="0"/>
              <a:t>タイムアタック</a:t>
            </a:r>
            <a:endParaRPr kumimoji="1" lang="en-US" altLang="ja-JP" dirty="0" smtClean="0"/>
          </a:p>
          <a:p>
            <a:endParaRPr lang="en-US" altLang="ja-JP" dirty="0"/>
          </a:p>
          <a:p>
            <a:r>
              <a:rPr kumimoji="1" lang="ja-JP" altLang="en-US" dirty="0" smtClean="0"/>
              <a:t>全国ランキング</a:t>
            </a:r>
            <a:endParaRPr kumimoji="1" lang="ja-JP" altLang="en-US" dirty="0"/>
          </a:p>
        </p:txBody>
      </p:sp>
      <p:pic>
        <p:nvPicPr>
          <p:cNvPr id="7170" name="Picture 2" descr="C:\Users\SaijyouT\AppData\Local\Microsoft\Windows\Temporary Internet Files\Content.IE5\0ONLX04E\gi01a201502222200-thu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168" y="3501008"/>
            <a:ext cx="1277888" cy="1296144"/>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SaijyouT\AppData\Local\Microsoft\Windows\Temporary Internet Files\Content.IE5\0ONLX04E\slideshare_icon_thum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276871"/>
            <a:ext cx="2260848" cy="187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065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fade">
                                      <p:cBhvr>
                                        <p:cTn id="21" dur="1000"/>
                                        <p:tgtEl>
                                          <p:spTgt spid="7171"/>
                                        </p:tgtEl>
                                      </p:cBhvr>
                                    </p:animEffect>
                                    <p:anim calcmode="lin" valueType="num">
                                      <p:cBhvr>
                                        <p:cTn id="22" dur="1000" fill="hold"/>
                                        <p:tgtEl>
                                          <p:spTgt spid="7171"/>
                                        </p:tgtEl>
                                        <p:attrNameLst>
                                          <p:attrName>ppt_x</p:attrName>
                                        </p:attrNameLst>
                                      </p:cBhvr>
                                      <p:tavLst>
                                        <p:tav tm="0">
                                          <p:val>
                                            <p:strVal val="#ppt_x"/>
                                          </p:val>
                                        </p:tav>
                                        <p:tav tm="100000">
                                          <p:val>
                                            <p:strVal val="#ppt_x"/>
                                          </p:val>
                                        </p:tav>
                                      </p:tavLst>
                                    </p:anim>
                                    <p:anim calcmode="lin" valueType="num">
                                      <p:cBhvr>
                                        <p:cTn id="23"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170"/>
                                        </p:tgtEl>
                                        <p:attrNameLst>
                                          <p:attrName>style.visibility</p:attrName>
                                        </p:attrNameLst>
                                      </p:cBhvr>
                                      <p:to>
                                        <p:strVal val="visible"/>
                                      </p:to>
                                    </p:set>
                                    <p:animEffect transition="in" filter="fade">
                                      <p:cBhvr>
                                        <p:cTn id="35" dur="1000"/>
                                        <p:tgtEl>
                                          <p:spTgt spid="7170"/>
                                        </p:tgtEl>
                                      </p:cBhvr>
                                    </p:animEffect>
                                    <p:anim calcmode="lin" valueType="num">
                                      <p:cBhvr>
                                        <p:cTn id="36" dur="1000" fill="hold"/>
                                        <p:tgtEl>
                                          <p:spTgt spid="7170"/>
                                        </p:tgtEl>
                                        <p:attrNameLst>
                                          <p:attrName>ppt_x</p:attrName>
                                        </p:attrNameLst>
                                      </p:cBhvr>
                                      <p:tavLst>
                                        <p:tav tm="0">
                                          <p:val>
                                            <p:strVal val="#ppt_x"/>
                                          </p:val>
                                        </p:tav>
                                        <p:tav tm="100000">
                                          <p:val>
                                            <p:strVal val="#ppt_x"/>
                                          </p:val>
                                        </p:tav>
                                      </p:tavLst>
                                    </p:anim>
                                    <p:anim calcmode="lin" valueType="num">
                                      <p:cBhvr>
                                        <p:cTn id="37"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115616" y="3284984"/>
            <a:ext cx="7200800" cy="769441"/>
          </a:xfrm>
          <a:prstGeom prst="rect">
            <a:avLst/>
          </a:prstGeom>
          <a:noFill/>
        </p:spPr>
        <p:txBody>
          <a:bodyPr wrap="square" rtlCol="0">
            <a:spAutoFit/>
          </a:bodyPr>
          <a:lstStyle/>
          <a:p>
            <a:r>
              <a:rPr kumimoji="1" lang="ja-JP" altLang="en-US" sz="4400" dirty="0" smtClean="0"/>
              <a:t>ご清聴ありがとうございました</a:t>
            </a:r>
            <a:endParaRPr kumimoji="1" lang="ja-JP" altLang="en-US" sz="4400" dirty="0"/>
          </a:p>
        </p:txBody>
      </p:sp>
    </p:spTree>
    <p:extLst>
      <p:ext uri="{BB962C8B-B14F-4D97-AF65-F5344CB8AC3E}">
        <p14:creationId xmlns:p14="http://schemas.microsoft.com/office/powerpoint/2010/main" val="97943005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ijyouT\AppData\Local\Microsoft\Windows\Temporary Internet Files\Content.IE5\JXMVHHKM\gi01c2014042518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1364" y="2852936"/>
            <a:ext cx="3050425" cy="216024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テーマ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開発テーマは「</a:t>
            </a:r>
            <a:r>
              <a:rPr kumimoji="1" lang="ja-JP" altLang="en-US" sz="3600" dirty="0" smtClean="0">
                <a:solidFill>
                  <a:srgbClr val="0070C0"/>
                </a:solidFill>
                <a:latin typeface="HG行書体" panose="03000609000000000000" pitchFamily="65" charset="-128"/>
                <a:ea typeface="HG行書体" panose="03000609000000000000" pitchFamily="65" charset="-128"/>
              </a:rPr>
              <a:t>青春</a:t>
            </a:r>
            <a:r>
              <a:rPr kumimoji="1" lang="ja-JP" altLang="en-US" dirty="0" smtClean="0"/>
              <a:t>」となっている</a:t>
            </a:r>
            <a:endParaRPr kumimoji="1" lang="en-US" altLang="ja-JP" dirty="0" smtClean="0"/>
          </a:p>
          <a:p>
            <a:endParaRPr lang="en-US" altLang="ja-JP" dirty="0"/>
          </a:p>
          <a:p>
            <a:endParaRPr kumimoji="1" lang="en-US" altLang="ja-JP" dirty="0" smtClean="0"/>
          </a:p>
          <a:p>
            <a:endParaRPr kumimoji="1" lang="en-US" altLang="ja-JP" dirty="0" smtClean="0"/>
          </a:p>
          <a:p>
            <a:r>
              <a:rPr lang="ja-JP" altLang="en-US" dirty="0" smtClean="0"/>
              <a:t>中二病バトル青春学園</a:t>
            </a:r>
            <a:r>
              <a:rPr lang="ja-JP" altLang="en-US" dirty="0"/>
              <a:t>も</a:t>
            </a:r>
            <a:r>
              <a:rPr lang="ja-JP" altLang="en-US" dirty="0" smtClean="0"/>
              <a:t>の</a:t>
            </a:r>
            <a:endParaRPr lang="en-US" altLang="ja-JP" dirty="0" smtClean="0"/>
          </a:p>
          <a:p>
            <a:endParaRPr kumimoji="1" lang="en-US" altLang="ja-JP" dirty="0" smtClean="0"/>
          </a:p>
          <a:p>
            <a:pPr marL="0" indent="0">
              <a:buNone/>
            </a:pPr>
            <a:endParaRPr kumimoji="1" lang="en-US" altLang="ja-JP" dirty="0"/>
          </a:p>
        </p:txBody>
      </p:sp>
      <p:sp>
        <p:nvSpPr>
          <p:cNvPr id="4" name="正方形/長方形 3"/>
          <p:cNvSpPr/>
          <p:nvPr/>
        </p:nvSpPr>
        <p:spPr>
          <a:xfrm>
            <a:off x="5710688" y="3698087"/>
            <a:ext cx="2271776" cy="923330"/>
          </a:xfrm>
          <a:prstGeom prst="rect">
            <a:avLst/>
          </a:prstGeom>
          <a:noFill/>
        </p:spPr>
        <p:txBody>
          <a:bodyPr wrap="none" lIns="91440" tIns="45720" rIns="91440" bIns="45720">
            <a:spAutoFit/>
          </a:bodyPr>
          <a:lstStyle/>
          <a:p>
            <a:pPr algn="ctr"/>
            <a:r>
              <a:rPr lang="ja-JP"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中二病</a:t>
            </a:r>
            <a:endParaRPr lang="ja-JP"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5" name="Picture 2" descr="C:\Users\SaijyouT\Pictures\3fc8e9c89ed782507247c1c42f359a8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50920">
            <a:off x="4255030" y="2377949"/>
            <a:ext cx="2911318" cy="381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7284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自分が思う青春</a:t>
            </a:r>
            <a:endParaRPr kumimoji="1" lang="ja-JP" altLang="en-US" dirty="0"/>
          </a:p>
        </p:txBody>
      </p:sp>
      <p:graphicFrame>
        <p:nvGraphicFramePr>
          <p:cNvPr id="4" name="図表 3"/>
          <p:cNvGraphicFramePr/>
          <p:nvPr>
            <p:extLst>
              <p:ext uri="{D42A27DB-BD31-4B8C-83A1-F6EECF244321}">
                <p14:modId xmlns:p14="http://schemas.microsoft.com/office/powerpoint/2010/main" val="441783250"/>
              </p:ext>
            </p:extLst>
          </p:nvPr>
        </p:nvGraphicFramePr>
        <p:xfrm>
          <a:off x="-221594"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コンテンツ プレースホルダー 4"/>
          <p:cNvSpPr>
            <a:spLocks noGrp="1"/>
          </p:cNvSpPr>
          <p:nvPr>
            <p:ph idx="1"/>
          </p:nvPr>
        </p:nvSpPr>
        <p:spPr/>
        <p:txBody>
          <a:bodyPr/>
          <a:lstStyle/>
          <a:p>
            <a:endParaRPr kumimoji="1" lang="ja-JP" altLang="en-US" dirty="0"/>
          </a:p>
        </p:txBody>
      </p:sp>
      <p:pic>
        <p:nvPicPr>
          <p:cNvPr id="2050" name="Picture 2" descr="C:\Users\SaijyouT\AppData\Local\Microsoft\Windows\Temporary Internet Files\Content.IE5\0ONLX04E\AZUBO[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6136" y="1889570"/>
            <a:ext cx="2415247" cy="20521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aijyouT\AppData\Local\Microsoft\Windows\Temporary Internet Files\Content.IE5\JXMVHHKM\gi01a20150118050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6136" y="3941722"/>
            <a:ext cx="2415247" cy="238166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SaijyouT\Pictures\208.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8266" y="5312933"/>
            <a:ext cx="2286000" cy="18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7808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visible"/>
                                      </p:to>
                                    </p:set>
                                    <p:animEffect transition="in" filter="fade">
                                      <p:cBhvr>
                                        <p:cTn id="14" dur="1000"/>
                                        <p:tgtEl>
                                          <p:spTgt spid="3076"/>
                                        </p:tgtEl>
                                      </p:cBhvr>
                                    </p:animEffect>
                                    <p:anim calcmode="lin" valueType="num">
                                      <p:cBhvr>
                                        <p:cTn id="15" dur="1000" fill="hold"/>
                                        <p:tgtEl>
                                          <p:spTgt spid="3076"/>
                                        </p:tgtEl>
                                        <p:attrNameLst>
                                          <p:attrName>ppt_x</p:attrName>
                                        </p:attrNameLst>
                                      </p:cBhvr>
                                      <p:tavLst>
                                        <p:tav tm="0">
                                          <p:val>
                                            <p:strVal val="#ppt_x"/>
                                          </p:val>
                                        </p:tav>
                                        <p:tav tm="100000">
                                          <p:val>
                                            <p:strVal val="#ppt_x"/>
                                          </p:val>
                                        </p:tav>
                                      </p:tavLst>
                                    </p:anim>
                                    <p:anim calcmode="lin" valueType="num">
                                      <p:cBhvr>
                                        <p:cTn id="1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077"/>
                                        </p:tgtEl>
                                        <p:attrNameLst>
                                          <p:attrName>style.visibility</p:attrName>
                                        </p:attrNameLst>
                                      </p:cBhvr>
                                      <p:to>
                                        <p:strVal val="visible"/>
                                      </p:to>
                                    </p:set>
                                    <p:anim calcmode="lin" valueType="num">
                                      <p:cBhvr>
                                        <p:cTn id="21" dur="500" fill="hold"/>
                                        <p:tgtEl>
                                          <p:spTgt spid="3077"/>
                                        </p:tgtEl>
                                        <p:attrNameLst>
                                          <p:attrName>ppt_w</p:attrName>
                                        </p:attrNameLst>
                                      </p:cBhvr>
                                      <p:tavLst>
                                        <p:tav tm="0">
                                          <p:val>
                                            <p:fltVal val="0"/>
                                          </p:val>
                                        </p:tav>
                                        <p:tav tm="100000">
                                          <p:val>
                                            <p:strVal val="#ppt_w"/>
                                          </p:val>
                                        </p:tav>
                                      </p:tavLst>
                                    </p:anim>
                                    <p:anim calcmode="lin" valueType="num">
                                      <p:cBhvr>
                                        <p:cTn id="22" dur="500" fill="hold"/>
                                        <p:tgtEl>
                                          <p:spTgt spid="3077"/>
                                        </p:tgtEl>
                                        <p:attrNameLst>
                                          <p:attrName>ppt_h</p:attrName>
                                        </p:attrNameLst>
                                      </p:cBhvr>
                                      <p:tavLst>
                                        <p:tav tm="0">
                                          <p:val>
                                            <p:fltVal val="0"/>
                                          </p:val>
                                        </p:tav>
                                        <p:tav tm="100000">
                                          <p:val>
                                            <p:strVal val="#ppt_h"/>
                                          </p:val>
                                        </p:tav>
                                      </p:tavLst>
                                    </p:anim>
                                    <p:animEffect transition="in" filter="fade">
                                      <p:cBhvr>
                                        <p:cTn id="2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今、求められるもの</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時間の合間にできるもの</a:t>
            </a:r>
            <a:endParaRPr lang="en-US" altLang="ja-JP" dirty="0" smtClean="0"/>
          </a:p>
          <a:p>
            <a:endParaRPr lang="en-US" altLang="ja-JP" dirty="0" smtClean="0"/>
          </a:p>
          <a:p>
            <a:endParaRPr lang="en-US" altLang="ja-JP" dirty="0" smtClean="0"/>
          </a:p>
          <a:p>
            <a:endParaRPr lang="en-US" altLang="ja-JP" dirty="0"/>
          </a:p>
          <a:p>
            <a:r>
              <a:rPr kumimoji="1" lang="ja-JP" altLang="en-US" dirty="0" smtClean="0"/>
              <a:t>簡単でシンプルな操作性</a:t>
            </a:r>
            <a:endParaRPr kumimoji="1" lang="en-US" altLang="ja-JP" dirty="0" smtClean="0"/>
          </a:p>
          <a:p>
            <a:endParaRPr lang="en-US" altLang="ja-JP" dirty="0" smtClean="0"/>
          </a:p>
          <a:p>
            <a:endParaRPr lang="en-US" altLang="ja-JP" dirty="0"/>
          </a:p>
          <a:p>
            <a:r>
              <a:rPr kumimoji="1" lang="ja-JP" altLang="en-US" sz="3200" dirty="0" smtClean="0">
                <a:solidFill>
                  <a:srgbClr val="FF0000"/>
                </a:solidFill>
              </a:rPr>
              <a:t>没入感</a:t>
            </a:r>
            <a:endParaRPr kumimoji="1" lang="ja-JP" altLang="en-US" sz="3200" dirty="0">
              <a:solidFill>
                <a:srgbClr val="FF0000"/>
              </a:solidFill>
            </a:endParaRPr>
          </a:p>
        </p:txBody>
      </p:sp>
      <p:pic>
        <p:nvPicPr>
          <p:cNvPr id="2054" name="Picture 6" descr="C:\Users\SaijyouT\AppData\Local\Microsoft\Windows\Temporary Internet Files\Content.IE5\R2FTS6LV\gi01a2013101510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2420888"/>
            <a:ext cx="576064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SaijyouT\AppData\Local\Microsoft\Windows\Temporary Internet Files\Content.IE5\0ONLX04E\a2613b0d080f47914a7398da29e7a37d_300_30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4149080"/>
            <a:ext cx="2736304" cy="172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518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この世界の住民は全員</a:t>
            </a:r>
            <a:r>
              <a:rPr lang="ja-JP" alt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中二病</a:t>
            </a:r>
            <a:endParaRPr kumimoji="1" lang="en-US" altLang="ja-JP" dirty="0"/>
          </a:p>
          <a:p>
            <a:r>
              <a:rPr lang="ja-JP" altLang="en-US" dirty="0" smtClean="0"/>
              <a:t>なんでも空想バトルで決める事になっている</a:t>
            </a:r>
            <a:endParaRPr lang="en-US" altLang="ja-JP" dirty="0" smtClean="0"/>
          </a:p>
          <a:p>
            <a:r>
              <a:rPr lang="ja-JP" altLang="en-US" dirty="0" smtClean="0"/>
              <a:t>安心・安全な世界</a:t>
            </a:r>
            <a:endParaRPr kumimoji="1" lang="en-US" altLang="ja-JP" dirty="0"/>
          </a:p>
          <a:p>
            <a:endParaRPr kumimoji="1" lang="en-US" altLang="ja-JP" dirty="0" smtClean="0"/>
          </a:p>
        </p:txBody>
      </p:sp>
      <p:pic>
        <p:nvPicPr>
          <p:cNvPr id="3074" name="Picture 2" descr="C:\Users\SaijyouT\AppData\Local\Microsoft\Windows\Temporary Internet Files\Content.IE5\0ONLX04E\hqdefaul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720115"/>
            <a:ext cx="4572000" cy="249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944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ストーリー</a:t>
            </a:r>
            <a:endParaRPr kumimoji="1" lang="ja-JP" altLang="en-US" dirty="0"/>
          </a:p>
        </p:txBody>
      </p:sp>
      <p:sp>
        <p:nvSpPr>
          <p:cNvPr id="3" name="コンテンツ プレースホルダー 2"/>
          <p:cNvSpPr>
            <a:spLocks noGrp="1"/>
          </p:cNvSpPr>
          <p:nvPr>
            <p:ph idx="1"/>
          </p:nvPr>
        </p:nvSpPr>
        <p:spPr/>
        <p:txBody>
          <a:bodyPr/>
          <a:lstStyle/>
          <a:p>
            <a:r>
              <a:rPr lang="ja-JP" altLang="en-US" dirty="0"/>
              <a:t>３</a:t>
            </a:r>
            <a:r>
              <a:rPr kumimoji="1" lang="ja-JP" altLang="en-US" dirty="0" smtClean="0"/>
              <a:t>人組の内</a:t>
            </a:r>
            <a:r>
              <a:rPr lang="ja-JP" altLang="en-US" dirty="0" smtClean="0"/>
              <a:t>の１人が主人公</a:t>
            </a:r>
            <a:endParaRPr lang="en-US" altLang="ja-JP" dirty="0" smtClean="0"/>
          </a:p>
          <a:p>
            <a:endParaRPr kumimoji="1" lang="en-US" altLang="ja-JP" dirty="0"/>
          </a:p>
          <a:p>
            <a:r>
              <a:rPr kumimoji="1" lang="ja-JP" altLang="en-US" dirty="0" smtClean="0"/>
              <a:t>主人公がある女子高生を好きになった</a:t>
            </a:r>
            <a:endParaRPr kumimoji="1" lang="en-US" altLang="ja-JP" dirty="0" smtClean="0"/>
          </a:p>
          <a:p>
            <a:endParaRPr lang="en-US" altLang="ja-JP" dirty="0"/>
          </a:p>
          <a:p>
            <a:r>
              <a:rPr kumimoji="1" lang="ja-JP" altLang="en-US" dirty="0" smtClean="0"/>
              <a:t>他の２人も好きだった</a:t>
            </a:r>
            <a:endParaRPr kumimoji="1" lang="en-US" altLang="ja-JP" dirty="0" smtClean="0"/>
          </a:p>
          <a:p>
            <a:endParaRPr lang="en-US" altLang="ja-JP" dirty="0"/>
          </a:p>
          <a:p>
            <a:r>
              <a:rPr kumimoji="1" lang="ja-JP" altLang="en-US" dirty="0" smtClean="0"/>
              <a:t>勝負に勝ったら告白の権利を持つ！</a:t>
            </a:r>
            <a:endParaRPr kumimoji="1" lang="ja-JP" altLang="en-US" dirty="0"/>
          </a:p>
        </p:txBody>
      </p:sp>
      <p:pic>
        <p:nvPicPr>
          <p:cNvPr id="5123" name="Picture 3" descr="C:\Users\SaijyouT\AppData\Local\Microsoft\Windows\Temporary Internet Files\Content.IE5\R2FTS6LV\lgi01a201410250600[1].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219" l="0" r="100000"/>
                    </a14:imgEffect>
                  </a14:imgLayer>
                </a14:imgProps>
              </a:ext>
              <a:ext uri="{28A0092B-C50C-407E-A947-70E740481C1C}">
                <a14:useLocalDpi xmlns:a14="http://schemas.microsoft.com/office/drawing/2010/main" val="0"/>
              </a:ext>
            </a:extLst>
          </a:blip>
          <a:srcRect/>
          <a:stretch>
            <a:fillRect/>
          </a:stretch>
        </p:blipFill>
        <p:spPr bwMode="auto">
          <a:xfrm>
            <a:off x="6012160" y="1412776"/>
            <a:ext cx="1800201"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6035844" y="2099585"/>
            <a:ext cx="880369" cy="923330"/>
          </a:xfrm>
          <a:prstGeom prst="rect">
            <a:avLst/>
          </a:prstGeom>
          <a:noFill/>
        </p:spPr>
        <p:txBody>
          <a:bodyPr wrap="none" lIns="91440" tIns="45720" rIns="91440" bIns="45720">
            <a:spAutoFit/>
          </a:bodyPr>
          <a:lstStyle/>
          <a:p>
            <a:pPr algn="ctr"/>
            <a:r>
              <a:rPr lang="ja-JP" altLang="en-US" sz="5400" b="1" cap="none" spc="0" dirty="0" smtClean="0">
                <a:ln w="12700">
                  <a:solidFill>
                    <a:schemeClr val="tx2">
                      <a:satMod val="155000"/>
                    </a:schemeClr>
                  </a:solidFill>
                  <a:prstDash val="solid"/>
                </a:ln>
                <a:effectLst>
                  <a:outerShdw blurRad="41275" dist="20320" dir="1800000" algn="tl" rotWithShape="0">
                    <a:srgbClr val="000000">
                      <a:alpha val="40000"/>
                    </a:srgbClr>
                  </a:outerShdw>
                </a:effectLst>
              </a:rPr>
              <a:t>主</a:t>
            </a:r>
            <a:endParaRPr lang="ja-JP" altLang="en-US" sz="5400" b="1" cap="none" spc="0"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5124" name="Picture 4" descr="C:\Users\SaijyouT\AppData\Local\Microsoft\Windows\Temporary Internet Files\Content.IE5\XWZBU9ZO\sgi01a201311231500[1].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035844" y="3861048"/>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rot="621012">
            <a:off x="4716016" y="3573016"/>
            <a:ext cx="56938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ja-JP"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Tree>
    <p:extLst>
      <p:ext uri="{BB962C8B-B14F-4D97-AF65-F5344CB8AC3E}">
        <p14:creationId xmlns:p14="http://schemas.microsoft.com/office/powerpoint/2010/main" val="28777876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down)">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24"/>
                                        </p:tgtEl>
                                        <p:attrNameLst>
                                          <p:attrName>style.visibility</p:attrName>
                                        </p:attrNameLst>
                                      </p:cBhvr>
                                      <p:to>
                                        <p:strVal val="visible"/>
                                      </p:to>
                                    </p:set>
                                    <p:animEffect transition="in" filter="wipe(down)">
                                      <p:cBhvr>
                                        <p:cTn id="41"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登場人物</a:t>
            </a:r>
            <a:endParaRPr kumimoji="1" lang="ja-JP" altLang="en-US" dirty="0"/>
          </a:p>
        </p:txBody>
      </p:sp>
      <p:sp>
        <p:nvSpPr>
          <p:cNvPr id="3" name="コンテンツ プレースホルダー 2"/>
          <p:cNvSpPr>
            <a:spLocks noGrp="1"/>
          </p:cNvSpPr>
          <p:nvPr>
            <p:ph idx="1"/>
          </p:nvPr>
        </p:nvSpPr>
        <p:spPr>
          <a:xfrm>
            <a:off x="1463040" y="1700808"/>
            <a:ext cx="6196405" cy="4301007"/>
          </a:xfrm>
        </p:spPr>
        <p:txBody>
          <a:bodyPr>
            <a:normAutofit lnSpcReduction="10000"/>
          </a:bodyPr>
          <a:lstStyle/>
          <a:p>
            <a:r>
              <a:rPr lang="ja-JP" altLang="en-US" dirty="0"/>
              <a:t>男子</a:t>
            </a:r>
            <a:r>
              <a:rPr lang="ja-JP" altLang="en-US" dirty="0" smtClean="0"/>
              <a:t>高校生その１</a:t>
            </a:r>
            <a:endParaRPr kumimoji="1" lang="en-US" altLang="ja-JP" dirty="0" smtClean="0"/>
          </a:p>
          <a:p>
            <a:pPr marL="0" indent="0">
              <a:buNone/>
            </a:pPr>
            <a:r>
              <a:rPr lang="ja-JP" altLang="en-US" dirty="0" smtClean="0"/>
              <a:t>　　　格闘系の中二病能力</a:t>
            </a:r>
            <a:endParaRPr lang="en-US" altLang="ja-JP" dirty="0" smtClean="0"/>
          </a:p>
          <a:p>
            <a:pPr marL="0" indent="0">
              <a:buNone/>
            </a:pPr>
            <a:endParaRPr lang="en-US" altLang="ja-JP" dirty="0"/>
          </a:p>
          <a:p>
            <a:r>
              <a:rPr kumimoji="1" lang="ja-JP" altLang="en-US" dirty="0" smtClean="0"/>
              <a:t>男子高校生その２</a:t>
            </a:r>
            <a:endParaRPr kumimoji="1" lang="en-US" altLang="ja-JP" dirty="0" smtClean="0"/>
          </a:p>
          <a:p>
            <a:pPr marL="0" indent="0">
              <a:buNone/>
            </a:pPr>
            <a:r>
              <a:rPr lang="ja-JP" altLang="en-US" dirty="0" smtClean="0"/>
              <a:t>　　　武器系の中二病能力</a:t>
            </a:r>
            <a:endParaRPr lang="en-US" altLang="ja-JP" dirty="0" smtClean="0"/>
          </a:p>
          <a:p>
            <a:pPr marL="0" indent="0">
              <a:buNone/>
            </a:pPr>
            <a:endParaRPr lang="en-US" altLang="ja-JP" dirty="0"/>
          </a:p>
          <a:p>
            <a:r>
              <a:rPr lang="ja-JP" altLang="en-US" dirty="0"/>
              <a:t>男子高校生</a:t>
            </a:r>
            <a:r>
              <a:rPr kumimoji="1" lang="ja-JP" altLang="en-US" dirty="0" smtClean="0"/>
              <a:t>その３</a:t>
            </a:r>
            <a:endParaRPr kumimoji="1" lang="en-US" altLang="ja-JP" dirty="0" smtClean="0"/>
          </a:p>
          <a:p>
            <a:pPr marL="0" indent="0">
              <a:buNone/>
            </a:pPr>
            <a:r>
              <a:rPr lang="ja-JP" altLang="en-US" dirty="0" smtClean="0"/>
              <a:t>　　　エスパー系の中二病能力</a:t>
            </a:r>
            <a:endParaRPr lang="en-US" altLang="ja-JP" dirty="0" smtClean="0"/>
          </a:p>
          <a:p>
            <a:pPr marL="0" indent="0">
              <a:buNone/>
            </a:pPr>
            <a:endParaRPr lang="en-US" altLang="ja-JP" dirty="0"/>
          </a:p>
          <a:p>
            <a:r>
              <a:rPr lang="ja-JP" altLang="en-US" dirty="0"/>
              <a:t>女子</a:t>
            </a:r>
            <a:r>
              <a:rPr lang="ja-JP" altLang="en-US" dirty="0" smtClean="0"/>
              <a:t>高生</a:t>
            </a:r>
            <a:endParaRPr lang="en-US" altLang="ja-JP" dirty="0" smtClean="0"/>
          </a:p>
          <a:p>
            <a:pPr marL="0" indent="0">
              <a:buNone/>
            </a:pPr>
            <a:endParaRPr lang="en-US" altLang="ja-JP" dirty="0" smtClean="0"/>
          </a:p>
        </p:txBody>
      </p:sp>
      <p:pic>
        <p:nvPicPr>
          <p:cNvPr id="4106" name="Picture 10" descr="C:\Users\SaijyouT\AppData\Local\Microsoft\Windows\Temporary Internet Files\Content.IE5\0ONLX04E\sgi01a2015011304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50" y="1603749"/>
            <a:ext cx="1512168" cy="108012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descr="C:\Users\SaijyouT\AppData\Local\Microsoft\Windows\Temporary Internet Files\Content.IE5\JXMVHHKM\lgi01a201406182200[1].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3091" r="100000"/>
                    </a14:imgEffect>
                  </a14:imgLayer>
                </a14:imgProps>
              </a:ext>
              <a:ext uri="{28A0092B-C50C-407E-A947-70E740481C1C}">
                <a14:useLocalDpi xmlns:a14="http://schemas.microsoft.com/office/drawing/2010/main" val="0"/>
              </a:ext>
            </a:extLst>
          </a:blip>
          <a:srcRect/>
          <a:stretch>
            <a:fillRect/>
          </a:stretch>
        </p:blipFill>
        <p:spPr bwMode="auto">
          <a:xfrm rot="5400000">
            <a:off x="6535995" y="1952836"/>
            <a:ext cx="1080120" cy="273630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Users\SaijyouT\AppData\Local\Microsoft\Windows\Temporary Internet Files\Content.IE5\XWZBU9ZO\gi01a20140819020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4293095"/>
            <a:ext cx="1551726" cy="115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4637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06"/>
                                        </p:tgtEl>
                                        <p:attrNameLst>
                                          <p:attrName>style.visibility</p:attrName>
                                        </p:attrNameLst>
                                      </p:cBhvr>
                                      <p:to>
                                        <p:strVal val="visible"/>
                                      </p:to>
                                    </p:set>
                                    <p:animEffect transition="in" filter="fade">
                                      <p:cBhvr>
                                        <p:cTn id="19" dur="1000"/>
                                        <p:tgtEl>
                                          <p:spTgt spid="4106"/>
                                        </p:tgtEl>
                                      </p:cBhvr>
                                    </p:animEffect>
                                    <p:anim calcmode="lin" valueType="num">
                                      <p:cBhvr>
                                        <p:cTn id="20" dur="1000" fill="hold"/>
                                        <p:tgtEl>
                                          <p:spTgt spid="4106"/>
                                        </p:tgtEl>
                                        <p:attrNameLst>
                                          <p:attrName>ppt_x</p:attrName>
                                        </p:attrNameLst>
                                      </p:cBhvr>
                                      <p:tavLst>
                                        <p:tav tm="0">
                                          <p:val>
                                            <p:strVal val="#ppt_x"/>
                                          </p:val>
                                        </p:tav>
                                        <p:tav tm="100000">
                                          <p:val>
                                            <p:strVal val="#ppt_x"/>
                                          </p:val>
                                        </p:tav>
                                      </p:tavLst>
                                    </p:anim>
                                    <p:anim calcmode="lin" valueType="num">
                                      <p:cBhvr>
                                        <p:cTn id="21" dur="1000" fill="hold"/>
                                        <p:tgtEl>
                                          <p:spTgt spid="410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107"/>
                                        </p:tgtEl>
                                        <p:attrNameLst>
                                          <p:attrName>style.visibility</p:attrName>
                                        </p:attrNameLst>
                                      </p:cBhvr>
                                      <p:to>
                                        <p:strVal val="visible"/>
                                      </p:to>
                                    </p:set>
                                    <p:animEffect transition="in" filter="fade">
                                      <p:cBhvr>
                                        <p:cTn id="38" dur="1000"/>
                                        <p:tgtEl>
                                          <p:spTgt spid="4107"/>
                                        </p:tgtEl>
                                      </p:cBhvr>
                                    </p:animEffect>
                                    <p:anim calcmode="lin" valueType="num">
                                      <p:cBhvr>
                                        <p:cTn id="39" dur="1000" fill="hold"/>
                                        <p:tgtEl>
                                          <p:spTgt spid="4107"/>
                                        </p:tgtEl>
                                        <p:attrNameLst>
                                          <p:attrName>ppt_x</p:attrName>
                                        </p:attrNameLst>
                                      </p:cBhvr>
                                      <p:tavLst>
                                        <p:tav tm="0">
                                          <p:val>
                                            <p:strVal val="#ppt_x"/>
                                          </p:val>
                                        </p:tav>
                                        <p:tav tm="100000">
                                          <p:val>
                                            <p:strVal val="#ppt_x"/>
                                          </p:val>
                                        </p:tav>
                                      </p:tavLst>
                                    </p:anim>
                                    <p:anim calcmode="lin" valueType="num">
                                      <p:cBhvr>
                                        <p:cTn id="40" dur="1000" fill="hold"/>
                                        <p:tgtEl>
                                          <p:spTgt spid="410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108"/>
                                        </p:tgtEl>
                                        <p:attrNameLst>
                                          <p:attrName>style.visibility</p:attrName>
                                        </p:attrNameLst>
                                      </p:cBhvr>
                                      <p:to>
                                        <p:strVal val="visible"/>
                                      </p:to>
                                    </p:set>
                                    <p:animEffect transition="in" filter="fade">
                                      <p:cBhvr>
                                        <p:cTn id="57" dur="1000"/>
                                        <p:tgtEl>
                                          <p:spTgt spid="4108"/>
                                        </p:tgtEl>
                                      </p:cBhvr>
                                    </p:animEffect>
                                    <p:anim calcmode="lin" valueType="num">
                                      <p:cBhvr>
                                        <p:cTn id="58" dur="1000" fill="hold"/>
                                        <p:tgtEl>
                                          <p:spTgt spid="4108"/>
                                        </p:tgtEl>
                                        <p:attrNameLst>
                                          <p:attrName>ppt_x</p:attrName>
                                        </p:attrNameLst>
                                      </p:cBhvr>
                                      <p:tavLst>
                                        <p:tav tm="0">
                                          <p:val>
                                            <p:strVal val="#ppt_x"/>
                                          </p:val>
                                        </p:tav>
                                        <p:tav tm="100000">
                                          <p:val>
                                            <p:strVal val="#ppt_x"/>
                                          </p:val>
                                        </p:tav>
                                      </p:tavLst>
                                    </p:anim>
                                    <p:anim calcmode="lin" valueType="num">
                                      <p:cBhvr>
                                        <p:cTn id="59" dur="1000" fill="hold"/>
                                        <p:tgtEl>
                                          <p:spTgt spid="410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 calcmode="lin" valueType="num">
                                      <p:cBhvr additive="base">
                                        <p:cTn id="6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メイン</a:t>
            </a:r>
            <a:endParaRPr kumimoji="1" lang="ja-JP" altLang="en-US" dirty="0"/>
          </a:p>
        </p:txBody>
      </p:sp>
      <p:sp>
        <p:nvSpPr>
          <p:cNvPr id="3" name="コンテンツ プレースホルダー 2"/>
          <p:cNvSpPr>
            <a:spLocks noGrp="1"/>
          </p:cNvSpPr>
          <p:nvPr>
            <p:ph idx="1"/>
          </p:nvPr>
        </p:nvSpPr>
        <p:spPr>
          <a:xfrm>
            <a:off x="1463040" y="1772816"/>
            <a:ext cx="6196405" cy="3950253"/>
          </a:xfrm>
        </p:spPr>
        <p:txBody>
          <a:bodyPr>
            <a:normAutofit/>
          </a:bodyPr>
          <a:lstStyle/>
          <a:p>
            <a:r>
              <a:rPr kumimoji="1" lang="ja-JP" altLang="en-US" dirty="0" smtClean="0"/>
              <a:t>空想バトル</a:t>
            </a:r>
            <a:endParaRPr kumimoji="1" lang="en-US" altLang="ja-JP" dirty="0" smtClean="0"/>
          </a:p>
          <a:p>
            <a:endParaRPr lang="en-US" altLang="ja-JP" dirty="0" smtClean="0"/>
          </a:p>
          <a:p>
            <a:r>
              <a:rPr kumimoji="1" lang="ja-JP" altLang="en-US" dirty="0" smtClean="0"/>
              <a:t>ステージが３つ</a:t>
            </a:r>
            <a:endParaRPr kumimoji="1" lang="en-US" altLang="ja-JP" dirty="0" smtClean="0"/>
          </a:p>
          <a:p>
            <a:pPr marL="0" indent="0">
              <a:buNone/>
            </a:pPr>
            <a:r>
              <a:rPr lang="ja-JP" altLang="en-US" dirty="0"/>
              <a:t>　</a:t>
            </a:r>
            <a:r>
              <a:rPr lang="ja-JP" altLang="en-US" dirty="0" smtClean="0"/>
              <a:t>　　</a:t>
            </a:r>
            <a:endParaRPr lang="en-US" altLang="ja-JP" dirty="0"/>
          </a:p>
          <a:p>
            <a:r>
              <a:rPr lang="ja-JP" altLang="en-US" dirty="0" smtClean="0"/>
              <a:t>選ばれなかった</a:t>
            </a:r>
            <a:r>
              <a:rPr lang="ja-JP" altLang="en-US" dirty="0"/>
              <a:t>男子高校生</a:t>
            </a:r>
            <a:r>
              <a:rPr lang="ja-JP" altLang="en-US" dirty="0" smtClean="0"/>
              <a:t>がボス</a:t>
            </a:r>
            <a:endParaRPr lang="en-US" altLang="ja-JP" dirty="0" smtClean="0"/>
          </a:p>
          <a:p>
            <a:pPr marL="0" indent="0">
              <a:buNone/>
            </a:pPr>
            <a:r>
              <a:rPr lang="ja-JP" altLang="en-US" dirty="0" smtClean="0"/>
              <a:t>　　　　　　　</a:t>
            </a:r>
            <a:endParaRPr lang="en-US" altLang="ja-JP" dirty="0" smtClean="0"/>
          </a:p>
          <a:p>
            <a:r>
              <a:rPr lang="ja-JP" altLang="en-US" dirty="0" smtClean="0"/>
              <a:t>ラストバトルは女子高生</a:t>
            </a:r>
            <a:endParaRPr lang="en-US" altLang="ja-JP" dirty="0" smtClean="0"/>
          </a:p>
        </p:txBody>
      </p:sp>
      <p:pic>
        <p:nvPicPr>
          <p:cNvPr id="6" name="Picture 3" descr="C:\Users\SaijyouT\AppData\Local\Microsoft\Windows\Temporary Internet Files\Content.IE5\XWZBU9ZO\lgi01a2013081314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8833" y="3640765"/>
            <a:ext cx="1607220" cy="244827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SaijyouT\Pictures\00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993" y="2252687"/>
            <a:ext cx="3390900"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5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2"/>
                                        </p:tgtEl>
                                        <p:attrNameLst>
                                          <p:attrName>style.visibility</p:attrName>
                                        </p:attrNameLst>
                                      </p:cBhvr>
                                      <p:to>
                                        <p:strVal val="visible"/>
                                      </p:to>
                                    </p:set>
                                    <p:anim calcmode="lin" valueType="num">
                                      <p:cBhvr>
                                        <p:cTn id="21" dur="2000" fill="hold"/>
                                        <p:tgtEl>
                                          <p:spTgt spid="5122"/>
                                        </p:tgtEl>
                                        <p:attrNameLst>
                                          <p:attrName>ppt_w</p:attrName>
                                        </p:attrNameLst>
                                      </p:cBhvr>
                                      <p:tavLst>
                                        <p:tav tm="0">
                                          <p:val>
                                            <p:fltVal val="0"/>
                                          </p:val>
                                        </p:tav>
                                        <p:tav tm="100000">
                                          <p:val>
                                            <p:strVal val="#ppt_w"/>
                                          </p:val>
                                        </p:tav>
                                      </p:tavLst>
                                    </p:anim>
                                    <p:anim calcmode="lin" valueType="num">
                                      <p:cBhvr>
                                        <p:cTn id="22" dur="2000" fill="hold"/>
                                        <p:tgtEl>
                                          <p:spTgt spid="5122"/>
                                        </p:tgtEl>
                                        <p:attrNameLst>
                                          <p:attrName>ppt_h</p:attrName>
                                        </p:attrNameLst>
                                      </p:cBhvr>
                                      <p:tavLst>
                                        <p:tav tm="0">
                                          <p:val>
                                            <p:fltVal val="0"/>
                                          </p:val>
                                        </p:tav>
                                        <p:tav tm="100000">
                                          <p:val>
                                            <p:strVal val="#ppt_h"/>
                                          </p:val>
                                        </p:tav>
                                      </p:tavLst>
                                    </p:anim>
                                    <p:animEffect transition="in" filter="fade">
                                      <p:cBhvr>
                                        <p:cTn id="23"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完成イメージ図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1026" name="Picture 2" descr="C:\Users\SaijyouT\Pictures\4210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857400"/>
            <a:ext cx="7416824" cy="417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4511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プッシュピン">
  <a:themeElements>
    <a:clrScheme name="プッシュピン">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プッシュピン">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プッシュピン">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1506</TotalTime>
  <Words>243</Words>
  <Application>Microsoft Office PowerPoint</Application>
  <PresentationFormat>画面に合わせる (4:3)</PresentationFormat>
  <Paragraphs>81</Paragraphs>
  <Slides>12</Slides>
  <Notes>2</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プッシュピン</vt:lpstr>
      <vt:lpstr>ゲーム企画書</vt:lpstr>
      <vt:lpstr>テーマ</vt:lpstr>
      <vt:lpstr>自分が思う青春</vt:lpstr>
      <vt:lpstr>今、求められるもの</vt:lpstr>
      <vt:lpstr>設定</vt:lpstr>
      <vt:lpstr>ストーリー</vt:lpstr>
      <vt:lpstr>登場人物</vt:lpstr>
      <vt:lpstr>メイン</vt:lpstr>
      <vt:lpstr>完成イメージ図</vt:lpstr>
      <vt:lpstr>使う素材</vt:lpstr>
      <vt:lpstr>実現したい機能</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企画書</dc:title>
  <dc:creator>SaijyouT</dc:creator>
  <cp:lastModifiedBy>SaijyouT</cp:lastModifiedBy>
  <cp:revision>50</cp:revision>
  <dcterms:created xsi:type="dcterms:W3CDTF">2015-06-23T00:34:40Z</dcterms:created>
  <dcterms:modified xsi:type="dcterms:W3CDTF">2015-07-01T03:41:19Z</dcterms:modified>
</cp:coreProperties>
</file>