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3"/>
  </p:notesMasterIdLst>
  <p:sldIdLst>
    <p:sldId id="256" r:id="rId2"/>
    <p:sldId id="267" r:id="rId3"/>
    <p:sldId id="265" r:id="rId4"/>
    <p:sldId id="259" r:id="rId5"/>
    <p:sldId id="269" r:id="rId6"/>
    <p:sldId id="257" r:id="rId7"/>
    <p:sldId id="262" r:id="rId8"/>
    <p:sldId id="266" r:id="rId9"/>
    <p:sldId id="263" r:id="rId10"/>
    <p:sldId id="270" r:id="rId11"/>
    <p:sldId id="26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22" autoAdjust="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9C088-C7A5-44DB-A4A3-4F463F5567A0}" type="doc">
      <dgm:prSet loTypeId="urn:microsoft.com/office/officeart/2005/8/layout/hierarchy2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1D389C6-E8C3-4432-A7F6-672F984F83D6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ja-JP" altLang="en-US" dirty="0" smtClean="0">
              <a:solidFill>
                <a:schemeClr val="tx1"/>
              </a:solidFill>
            </a:rPr>
            <a:t>歩く広辞苑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41424B91-39BB-47F6-984E-AB9953F00989}" type="parTrans" cxnId="{D2354F8F-7F2B-4BC5-8737-035C44477F29}">
      <dgm:prSet/>
      <dgm:spPr/>
      <dgm:t>
        <a:bodyPr/>
        <a:lstStyle/>
        <a:p>
          <a:endParaRPr kumimoji="1" lang="ja-JP" altLang="en-US"/>
        </a:p>
      </dgm:t>
    </dgm:pt>
    <dgm:pt modelId="{9FABF0B3-88D3-4AD9-AE40-9FB38B969C98}" type="sibTrans" cxnId="{D2354F8F-7F2B-4BC5-8737-035C44477F29}">
      <dgm:prSet/>
      <dgm:spPr/>
      <dgm:t>
        <a:bodyPr/>
        <a:lstStyle/>
        <a:p>
          <a:endParaRPr kumimoji="1" lang="ja-JP" altLang="en-US"/>
        </a:p>
      </dgm:t>
    </dgm:pt>
    <dgm:pt modelId="{F3D72A0D-6F47-46EA-A026-1BCB76CC9CDD}">
      <dgm:prSet phldrT="[テキスト]"/>
      <dgm:spPr>
        <a:solidFill>
          <a:schemeClr val="accent3"/>
        </a:solidFill>
      </dgm:spPr>
      <dgm:t>
        <a:bodyPr/>
        <a:lstStyle/>
        <a:p>
          <a:r>
            <a:rPr kumimoji="1" lang="ja-JP" altLang="en-US" dirty="0" smtClean="0">
              <a:solidFill>
                <a:schemeClr val="tx1"/>
              </a:solidFill>
            </a:rPr>
            <a:t>理系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1FA7E41D-4A96-4583-AE87-6EDF84660FD7}" type="parTrans" cxnId="{100546CE-3427-48DE-8495-3CA4F1404BBD}">
      <dgm:prSet/>
      <dgm:spPr/>
      <dgm:t>
        <a:bodyPr/>
        <a:lstStyle/>
        <a:p>
          <a:endParaRPr kumimoji="1" lang="ja-JP" altLang="en-US"/>
        </a:p>
      </dgm:t>
    </dgm:pt>
    <dgm:pt modelId="{486CB74A-A085-4F10-8A16-918A9437DDBA}" type="sibTrans" cxnId="{100546CE-3427-48DE-8495-3CA4F1404BBD}">
      <dgm:prSet/>
      <dgm:spPr/>
      <dgm:t>
        <a:bodyPr/>
        <a:lstStyle/>
        <a:p>
          <a:endParaRPr kumimoji="1" lang="ja-JP" altLang="en-US"/>
        </a:p>
      </dgm:t>
    </dgm:pt>
    <dgm:pt modelId="{5B1097A3-FBA9-42A7-A418-06EDDFD670D5}">
      <dgm:prSet phldrT="[テキスト]"/>
      <dgm:spPr>
        <a:solidFill>
          <a:schemeClr val="accent3"/>
        </a:solidFill>
      </dgm:spPr>
      <dgm:t>
        <a:bodyPr/>
        <a:lstStyle/>
        <a:p>
          <a:r>
            <a:rPr kumimoji="1" lang="ja-JP" altLang="en-US" dirty="0" smtClean="0">
              <a:solidFill>
                <a:schemeClr val="tx1"/>
              </a:solidFill>
            </a:rPr>
            <a:t>マッドサイエンティスト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02861937-36AE-4621-8C58-F96CD64149C2}" type="parTrans" cxnId="{12AE962B-7C61-47C0-ADB0-82D15881893E}">
      <dgm:prSet/>
      <dgm:spPr/>
      <dgm:t>
        <a:bodyPr/>
        <a:lstStyle/>
        <a:p>
          <a:endParaRPr kumimoji="1" lang="ja-JP" altLang="en-US"/>
        </a:p>
      </dgm:t>
    </dgm:pt>
    <dgm:pt modelId="{CDC33DAC-665D-4E5C-B9A0-E538D2891C4E}" type="sibTrans" cxnId="{12AE962B-7C61-47C0-ADB0-82D15881893E}">
      <dgm:prSet/>
      <dgm:spPr/>
      <dgm:t>
        <a:bodyPr/>
        <a:lstStyle/>
        <a:p>
          <a:endParaRPr kumimoji="1" lang="ja-JP" altLang="en-US"/>
        </a:p>
      </dgm:t>
    </dgm:pt>
    <dgm:pt modelId="{C0152138-7045-4894-9CB0-190791143B52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 dirty="0" smtClean="0">
              <a:solidFill>
                <a:schemeClr val="tx1"/>
              </a:solidFill>
            </a:rPr>
            <a:t>体育会系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1B7C236C-FD96-4329-8065-525BDBD698F6}" type="parTrans" cxnId="{64AC4F29-7DFC-49B0-A663-07226D144965}">
      <dgm:prSet/>
      <dgm:spPr/>
      <dgm:t>
        <a:bodyPr/>
        <a:lstStyle/>
        <a:p>
          <a:endParaRPr kumimoji="1" lang="ja-JP" altLang="en-US"/>
        </a:p>
      </dgm:t>
    </dgm:pt>
    <dgm:pt modelId="{54D1E32B-FE80-4522-98BC-D3554BCBE31B}" type="sibTrans" cxnId="{64AC4F29-7DFC-49B0-A663-07226D144965}">
      <dgm:prSet/>
      <dgm:spPr/>
      <dgm:t>
        <a:bodyPr/>
        <a:lstStyle/>
        <a:p>
          <a:endParaRPr kumimoji="1" lang="ja-JP" altLang="en-US"/>
        </a:p>
      </dgm:t>
    </dgm:pt>
    <dgm:pt modelId="{B004AA1B-4AC5-4353-8A96-BBD247440E38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 dirty="0" smtClean="0">
              <a:solidFill>
                <a:schemeClr val="tx1"/>
              </a:solidFill>
            </a:rPr>
            <a:t>バトルマスター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AF712FBC-C400-4C50-AC5C-553CF42A39DB}" type="parTrans" cxnId="{5F52E123-D395-4095-A867-D135089CD33F}">
      <dgm:prSet/>
      <dgm:spPr/>
      <dgm:t>
        <a:bodyPr/>
        <a:lstStyle/>
        <a:p>
          <a:endParaRPr kumimoji="1" lang="ja-JP" altLang="en-US"/>
        </a:p>
      </dgm:t>
    </dgm:pt>
    <dgm:pt modelId="{DB478720-03CD-4A12-A72A-5D1AFC52BCD3}" type="sibTrans" cxnId="{5F52E123-D395-4095-A867-D135089CD33F}">
      <dgm:prSet/>
      <dgm:spPr/>
      <dgm:t>
        <a:bodyPr/>
        <a:lstStyle/>
        <a:p>
          <a:endParaRPr kumimoji="1" lang="ja-JP" altLang="en-US"/>
        </a:p>
      </dgm:t>
    </dgm:pt>
    <dgm:pt modelId="{BB105574-9F0D-4BE1-9133-73FC1914A155}">
      <dgm:prSet phldrT="[テキスト]"/>
      <dgm:spPr/>
      <dgm:t>
        <a:bodyPr/>
        <a:lstStyle/>
        <a:p>
          <a:r>
            <a:rPr kumimoji="1" lang="ja-JP" altLang="en-US" dirty="0" smtClean="0">
              <a:solidFill>
                <a:schemeClr val="tx1"/>
              </a:solidFill>
            </a:rPr>
            <a:t>初期状態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69F457DF-250D-4564-84CA-6D3BE99D053F}" type="sibTrans" cxnId="{A9AE0EFF-4578-49E1-98DA-4ECF4C6F6116}">
      <dgm:prSet/>
      <dgm:spPr/>
      <dgm:t>
        <a:bodyPr/>
        <a:lstStyle/>
        <a:p>
          <a:endParaRPr kumimoji="1" lang="ja-JP" altLang="en-US"/>
        </a:p>
      </dgm:t>
    </dgm:pt>
    <dgm:pt modelId="{81597748-687E-4802-83DA-B975FEA304C0}" type="parTrans" cxnId="{A9AE0EFF-4578-49E1-98DA-4ECF4C6F6116}">
      <dgm:prSet/>
      <dgm:spPr/>
      <dgm:t>
        <a:bodyPr/>
        <a:lstStyle/>
        <a:p>
          <a:endParaRPr kumimoji="1" lang="ja-JP" altLang="en-US"/>
        </a:p>
      </dgm:t>
    </dgm:pt>
    <dgm:pt modelId="{453AFFB8-391E-4F21-9F7D-A50F7839782C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ja-JP" altLang="en-US" dirty="0" smtClean="0">
              <a:solidFill>
                <a:schemeClr val="tx1"/>
              </a:solidFill>
            </a:rPr>
            <a:t>文系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4DAACEB9-A91A-4C9C-B210-243F528F36E7}" type="sibTrans" cxnId="{7AE29B04-A183-4CA4-A915-B0C5499E099E}">
      <dgm:prSet/>
      <dgm:spPr/>
      <dgm:t>
        <a:bodyPr/>
        <a:lstStyle/>
        <a:p>
          <a:endParaRPr kumimoji="1" lang="ja-JP" altLang="en-US"/>
        </a:p>
      </dgm:t>
    </dgm:pt>
    <dgm:pt modelId="{3B1A1206-CB0B-4FF9-A92B-B169F1FBF692}" type="parTrans" cxnId="{7AE29B04-A183-4CA4-A915-B0C5499E099E}">
      <dgm:prSet/>
      <dgm:spPr/>
      <dgm:t>
        <a:bodyPr/>
        <a:lstStyle/>
        <a:p>
          <a:endParaRPr kumimoji="1" lang="ja-JP" altLang="en-US"/>
        </a:p>
      </dgm:t>
    </dgm:pt>
    <dgm:pt modelId="{E81FB679-69CE-4D51-A38E-DFDAE561137F}" type="pres">
      <dgm:prSet presAssocID="{E399C088-C7A5-44DB-A4A3-4F463F5567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CF911F-6B66-4CC2-90E3-023C863811E7}" type="pres">
      <dgm:prSet presAssocID="{BB105574-9F0D-4BE1-9133-73FC1914A155}" presName="root1" presStyleCnt="0"/>
      <dgm:spPr/>
    </dgm:pt>
    <dgm:pt modelId="{365D4732-F943-495A-9397-28E2D2B7DBFB}" type="pres">
      <dgm:prSet presAssocID="{BB105574-9F0D-4BE1-9133-73FC1914A1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4666272-A91A-48DB-9618-F37A4CD6FD30}" type="pres">
      <dgm:prSet presAssocID="{BB105574-9F0D-4BE1-9133-73FC1914A155}" presName="level2hierChild" presStyleCnt="0"/>
      <dgm:spPr/>
    </dgm:pt>
    <dgm:pt modelId="{9B6ADAE1-CBEF-4B1F-A51B-846B13FEE7C8}" type="pres">
      <dgm:prSet presAssocID="{3B1A1206-CB0B-4FF9-A92B-B169F1FBF692}" presName="conn2-1" presStyleLbl="parChTrans1D2" presStyleIdx="0" presStyleCnt="3"/>
      <dgm:spPr/>
    </dgm:pt>
    <dgm:pt modelId="{5F6A8636-14EE-4246-9283-E99524F34F2D}" type="pres">
      <dgm:prSet presAssocID="{3B1A1206-CB0B-4FF9-A92B-B169F1FBF692}" presName="connTx" presStyleLbl="parChTrans1D2" presStyleIdx="0" presStyleCnt="3"/>
      <dgm:spPr/>
    </dgm:pt>
    <dgm:pt modelId="{82D21D24-C4A1-403D-850C-8399A3F0911C}" type="pres">
      <dgm:prSet presAssocID="{453AFFB8-391E-4F21-9F7D-A50F7839782C}" presName="root2" presStyleCnt="0"/>
      <dgm:spPr/>
    </dgm:pt>
    <dgm:pt modelId="{DF05E4BF-3A9C-4C21-A58C-84F9736583C3}" type="pres">
      <dgm:prSet presAssocID="{453AFFB8-391E-4F21-9F7D-A50F7839782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4DF8CB0-96A1-47B7-BC95-6C047030BACC}" type="pres">
      <dgm:prSet presAssocID="{453AFFB8-391E-4F21-9F7D-A50F7839782C}" presName="level3hierChild" presStyleCnt="0"/>
      <dgm:spPr/>
    </dgm:pt>
    <dgm:pt modelId="{ADCD0DD2-5F6D-4B61-B6E0-7F2AD34918C7}" type="pres">
      <dgm:prSet presAssocID="{41424B91-39BB-47F6-984E-AB9953F00989}" presName="conn2-1" presStyleLbl="parChTrans1D3" presStyleIdx="0" presStyleCnt="3"/>
      <dgm:spPr/>
    </dgm:pt>
    <dgm:pt modelId="{CE493915-83FD-4804-A2DC-82309A241984}" type="pres">
      <dgm:prSet presAssocID="{41424B91-39BB-47F6-984E-AB9953F00989}" presName="connTx" presStyleLbl="parChTrans1D3" presStyleIdx="0" presStyleCnt="3"/>
      <dgm:spPr/>
    </dgm:pt>
    <dgm:pt modelId="{1361B595-BAF5-4AF2-90C9-DF8479783D8B}" type="pres">
      <dgm:prSet presAssocID="{F1D389C6-E8C3-4432-A7F6-672F984F83D6}" presName="root2" presStyleCnt="0"/>
      <dgm:spPr/>
    </dgm:pt>
    <dgm:pt modelId="{87368099-AD33-4523-9055-1AC825B0F92B}" type="pres">
      <dgm:prSet presAssocID="{F1D389C6-E8C3-4432-A7F6-672F984F83D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91D8A5B-479A-44FF-929E-AF2AC97870D9}" type="pres">
      <dgm:prSet presAssocID="{F1D389C6-E8C3-4432-A7F6-672F984F83D6}" presName="level3hierChild" presStyleCnt="0"/>
      <dgm:spPr/>
    </dgm:pt>
    <dgm:pt modelId="{0C1A48E9-A051-4D55-B24E-6B47A6EA0D2C}" type="pres">
      <dgm:prSet presAssocID="{1FA7E41D-4A96-4583-AE87-6EDF84660FD7}" presName="conn2-1" presStyleLbl="parChTrans1D2" presStyleIdx="1" presStyleCnt="3"/>
      <dgm:spPr/>
    </dgm:pt>
    <dgm:pt modelId="{DA0C9991-92DC-4E7A-BC31-8F5C87B3356B}" type="pres">
      <dgm:prSet presAssocID="{1FA7E41D-4A96-4583-AE87-6EDF84660FD7}" presName="connTx" presStyleLbl="parChTrans1D2" presStyleIdx="1" presStyleCnt="3"/>
      <dgm:spPr/>
    </dgm:pt>
    <dgm:pt modelId="{37CEA0DF-44A5-414D-BED5-FEFA61F351D8}" type="pres">
      <dgm:prSet presAssocID="{F3D72A0D-6F47-46EA-A026-1BCB76CC9CDD}" presName="root2" presStyleCnt="0"/>
      <dgm:spPr/>
    </dgm:pt>
    <dgm:pt modelId="{921357D8-CC1A-4E8B-8750-EAB7A388BEF4}" type="pres">
      <dgm:prSet presAssocID="{F3D72A0D-6F47-46EA-A026-1BCB76CC9CDD}" presName="LevelTwoTextNode" presStyleLbl="node2" presStyleIdx="1" presStyleCnt="3">
        <dgm:presLayoutVars>
          <dgm:chPref val="3"/>
        </dgm:presLayoutVars>
      </dgm:prSet>
      <dgm:spPr/>
    </dgm:pt>
    <dgm:pt modelId="{DA7E0E63-141E-4695-86B2-4A042AEB7892}" type="pres">
      <dgm:prSet presAssocID="{F3D72A0D-6F47-46EA-A026-1BCB76CC9CDD}" presName="level3hierChild" presStyleCnt="0"/>
      <dgm:spPr/>
    </dgm:pt>
    <dgm:pt modelId="{1CE1CFEB-1AB4-4F74-910F-0CB1E9E41D34}" type="pres">
      <dgm:prSet presAssocID="{02861937-36AE-4621-8C58-F96CD64149C2}" presName="conn2-1" presStyleLbl="parChTrans1D3" presStyleIdx="1" presStyleCnt="3"/>
      <dgm:spPr/>
    </dgm:pt>
    <dgm:pt modelId="{4D28C98C-DD6A-49F3-AA24-5484812E61F1}" type="pres">
      <dgm:prSet presAssocID="{02861937-36AE-4621-8C58-F96CD64149C2}" presName="connTx" presStyleLbl="parChTrans1D3" presStyleIdx="1" presStyleCnt="3"/>
      <dgm:spPr/>
    </dgm:pt>
    <dgm:pt modelId="{1342FF72-AC98-47D5-90C3-21B7729F2458}" type="pres">
      <dgm:prSet presAssocID="{5B1097A3-FBA9-42A7-A418-06EDDFD670D5}" presName="root2" presStyleCnt="0"/>
      <dgm:spPr/>
    </dgm:pt>
    <dgm:pt modelId="{1D33FD4D-ED6B-431E-A021-A2D92021DB9B}" type="pres">
      <dgm:prSet presAssocID="{5B1097A3-FBA9-42A7-A418-06EDDFD670D5}" presName="LevelTwoTextNode" presStyleLbl="node3" presStyleIdx="1" presStyleCnt="3">
        <dgm:presLayoutVars>
          <dgm:chPref val="3"/>
        </dgm:presLayoutVars>
      </dgm:prSet>
      <dgm:spPr/>
    </dgm:pt>
    <dgm:pt modelId="{031FA1B5-B221-4BDD-85E3-05C765680F5C}" type="pres">
      <dgm:prSet presAssocID="{5B1097A3-FBA9-42A7-A418-06EDDFD670D5}" presName="level3hierChild" presStyleCnt="0"/>
      <dgm:spPr/>
    </dgm:pt>
    <dgm:pt modelId="{1C2A35AB-8391-418D-B6F2-9108752A35BE}" type="pres">
      <dgm:prSet presAssocID="{1B7C236C-FD96-4329-8065-525BDBD698F6}" presName="conn2-1" presStyleLbl="parChTrans1D2" presStyleIdx="2" presStyleCnt="3"/>
      <dgm:spPr/>
    </dgm:pt>
    <dgm:pt modelId="{F77BF526-F731-42AF-9A22-E4C24A84F2AF}" type="pres">
      <dgm:prSet presAssocID="{1B7C236C-FD96-4329-8065-525BDBD698F6}" presName="connTx" presStyleLbl="parChTrans1D2" presStyleIdx="2" presStyleCnt="3"/>
      <dgm:spPr/>
    </dgm:pt>
    <dgm:pt modelId="{80E5723C-0728-4836-89D0-D25AEF8F8C79}" type="pres">
      <dgm:prSet presAssocID="{C0152138-7045-4894-9CB0-190791143B52}" presName="root2" presStyleCnt="0"/>
      <dgm:spPr/>
    </dgm:pt>
    <dgm:pt modelId="{83FC7551-ED5D-44BA-BB2E-4BC55B6437FF}" type="pres">
      <dgm:prSet presAssocID="{C0152138-7045-4894-9CB0-190791143B52}" presName="LevelTwoTextNode" presStyleLbl="node2" presStyleIdx="2" presStyleCnt="3">
        <dgm:presLayoutVars>
          <dgm:chPref val="3"/>
        </dgm:presLayoutVars>
      </dgm:prSet>
      <dgm:spPr/>
    </dgm:pt>
    <dgm:pt modelId="{ADDC2BB3-E741-4679-8AD2-49CB5DC4ABDB}" type="pres">
      <dgm:prSet presAssocID="{C0152138-7045-4894-9CB0-190791143B52}" presName="level3hierChild" presStyleCnt="0"/>
      <dgm:spPr/>
    </dgm:pt>
    <dgm:pt modelId="{4BCAA3B8-F9A3-4566-82CF-E7232C371EAB}" type="pres">
      <dgm:prSet presAssocID="{AF712FBC-C400-4C50-AC5C-553CF42A39DB}" presName="conn2-1" presStyleLbl="parChTrans1D3" presStyleIdx="2" presStyleCnt="3"/>
      <dgm:spPr/>
    </dgm:pt>
    <dgm:pt modelId="{E062CD28-6F01-4E26-80ED-6D6268D1C95C}" type="pres">
      <dgm:prSet presAssocID="{AF712FBC-C400-4C50-AC5C-553CF42A39DB}" presName="connTx" presStyleLbl="parChTrans1D3" presStyleIdx="2" presStyleCnt="3"/>
      <dgm:spPr/>
    </dgm:pt>
    <dgm:pt modelId="{2B6C871E-1F03-41D8-A19C-D830CED9CE72}" type="pres">
      <dgm:prSet presAssocID="{B004AA1B-4AC5-4353-8A96-BBD247440E38}" presName="root2" presStyleCnt="0"/>
      <dgm:spPr/>
    </dgm:pt>
    <dgm:pt modelId="{AF15D781-626B-4B68-9D25-648E387C6DD9}" type="pres">
      <dgm:prSet presAssocID="{B004AA1B-4AC5-4353-8A96-BBD247440E38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508C05C-7ED8-4735-8E50-30FB892AA4B2}" type="pres">
      <dgm:prSet presAssocID="{B004AA1B-4AC5-4353-8A96-BBD247440E38}" presName="level3hierChild" presStyleCnt="0"/>
      <dgm:spPr/>
    </dgm:pt>
  </dgm:ptLst>
  <dgm:cxnLst>
    <dgm:cxn modelId="{428922D8-4176-46A7-AF58-91456D9A0390}" type="presOf" srcId="{C0152138-7045-4894-9CB0-190791143B52}" destId="{83FC7551-ED5D-44BA-BB2E-4BC55B6437FF}" srcOrd="0" destOrd="0" presId="urn:microsoft.com/office/officeart/2005/8/layout/hierarchy2"/>
    <dgm:cxn modelId="{64AC4F29-7DFC-49B0-A663-07226D144965}" srcId="{BB105574-9F0D-4BE1-9133-73FC1914A155}" destId="{C0152138-7045-4894-9CB0-190791143B52}" srcOrd="2" destOrd="0" parTransId="{1B7C236C-FD96-4329-8065-525BDBD698F6}" sibTransId="{54D1E32B-FE80-4522-98BC-D3554BCBE31B}"/>
    <dgm:cxn modelId="{E0A8920E-717E-4EFF-92BB-50DACD6B11FB}" type="presOf" srcId="{3B1A1206-CB0B-4FF9-A92B-B169F1FBF692}" destId="{5F6A8636-14EE-4246-9283-E99524F34F2D}" srcOrd="1" destOrd="0" presId="urn:microsoft.com/office/officeart/2005/8/layout/hierarchy2"/>
    <dgm:cxn modelId="{8BF8BA12-9315-484F-8853-F2637F3DDDC4}" type="presOf" srcId="{1FA7E41D-4A96-4583-AE87-6EDF84660FD7}" destId="{0C1A48E9-A051-4D55-B24E-6B47A6EA0D2C}" srcOrd="0" destOrd="0" presId="urn:microsoft.com/office/officeart/2005/8/layout/hierarchy2"/>
    <dgm:cxn modelId="{F7085585-462C-4877-81AC-D2E968ADEB05}" type="presOf" srcId="{02861937-36AE-4621-8C58-F96CD64149C2}" destId="{4D28C98C-DD6A-49F3-AA24-5484812E61F1}" srcOrd="1" destOrd="0" presId="urn:microsoft.com/office/officeart/2005/8/layout/hierarchy2"/>
    <dgm:cxn modelId="{EE4A3B62-C34B-4653-A7E7-5A89276B9D98}" type="presOf" srcId="{3B1A1206-CB0B-4FF9-A92B-B169F1FBF692}" destId="{9B6ADAE1-CBEF-4B1F-A51B-846B13FEE7C8}" srcOrd="0" destOrd="0" presId="urn:microsoft.com/office/officeart/2005/8/layout/hierarchy2"/>
    <dgm:cxn modelId="{9DD3C34A-2972-4653-9F5C-1A51BCCB10B8}" type="presOf" srcId="{F3D72A0D-6F47-46EA-A026-1BCB76CC9CDD}" destId="{921357D8-CC1A-4E8B-8750-EAB7A388BEF4}" srcOrd="0" destOrd="0" presId="urn:microsoft.com/office/officeart/2005/8/layout/hierarchy2"/>
    <dgm:cxn modelId="{2F748CEB-3A33-440D-84BA-545A4DBD4DB1}" type="presOf" srcId="{5B1097A3-FBA9-42A7-A418-06EDDFD670D5}" destId="{1D33FD4D-ED6B-431E-A021-A2D92021DB9B}" srcOrd="0" destOrd="0" presId="urn:microsoft.com/office/officeart/2005/8/layout/hierarchy2"/>
    <dgm:cxn modelId="{100546CE-3427-48DE-8495-3CA4F1404BBD}" srcId="{BB105574-9F0D-4BE1-9133-73FC1914A155}" destId="{F3D72A0D-6F47-46EA-A026-1BCB76CC9CDD}" srcOrd="1" destOrd="0" parTransId="{1FA7E41D-4A96-4583-AE87-6EDF84660FD7}" sibTransId="{486CB74A-A085-4F10-8A16-918A9437DDBA}"/>
    <dgm:cxn modelId="{5F52E123-D395-4095-A867-D135089CD33F}" srcId="{C0152138-7045-4894-9CB0-190791143B52}" destId="{B004AA1B-4AC5-4353-8A96-BBD247440E38}" srcOrd="0" destOrd="0" parTransId="{AF712FBC-C400-4C50-AC5C-553CF42A39DB}" sibTransId="{DB478720-03CD-4A12-A72A-5D1AFC52BCD3}"/>
    <dgm:cxn modelId="{A9AE0EFF-4578-49E1-98DA-4ECF4C6F6116}" srcId="{E399C088-C7A5-44DB-A4A3-4F463F5567A0}" destId="{BB105574-9F0D-4BE1-9133-73FC1914A155}" srcOrd="0" destOrd="0" parTransId="{81597748-687E-4802-83DA-B975FEA304C0}" sibTransId="{69F457DF-250D-4564-84CA-6D3BE99D053F}"/>
    <dgm:cxn modelId="{D2354F8F-7F2B-4BC5-8737-035C44477F29}" srcId="{453AFFB8-391E-4F21-9F7D-A50F7839782C}" destId="{F1D389C6-E8C3-4432-A7F6-672F984F83D6}" srcOrd="0" destOrd="0" parTransId="{41424B91-39BB-47F6-984E-AB9953F00989}" sibTransId="{9FABF0B3-88D3-4AD9-AE40-9FB38B969C98}"/>
    <dgm:cxn modelId="{2C6F16F6-CE86-462B-9488-8AC8080BE129}" type="presOf" srcId="{B004AA1B-4AC5-4353-8A96-BBD247440E38}" destId="{AF15D781-626B-4B68-9D25-648E387C6DD9}" srcOrd="0" destOrd="0" presId="urn:microsoft.com/office/officeart/2005/8/layout/hierarchy2"/>
    <dgm:cxn modelId="{01B7ED7B-4318-4BF3-8F81-D46838AA14E5}" type="presOf" srcId="{453AFFB8-391E-4F21-9F7D-A50F7839782C}" destId="{DF05E4BF-3A9C-4C21-A58C-84F9736583C3}" srcOrd="0" destOrd="0" presId="urn:microsoft.com/office/officeart/2005/8/layout/hierarchy2"/>
    <dgm:cxn modelId="{92D016EF-400A-4F97-9114-C9AF151E402E}" type="presOf" srcId="{41424B91-39BB-47F6-984E-AB9953F00989}" destId="{ADCD0DD2-5F6D-4B61-B6E0-7F2AD34918C7}" srcOrd="0" destOrd="0" presId="urn:microsoft.com/office/officeart/2005/8/layout/hierarchy2"/>
    <dgm:cxn modelId="{37B1CF21-D08A-441C-AB07-1C3D98B27D6B}" type="presOf" srcId="{F1D389C6-E8C3-4432-A7F6-672F984F83D6}" destId="{87368099-AD33-4523-9055-1AC825B0F92B}" srcOrd="0" destOrd="0" presId="urn:microsoft.com/office/officeart/2005/8/layout/hierarchy2"/>
    <dgm:cxn modelId="{7AE29B04-A183-4CA4-A915-B0C5499E099E}" srcId="{BB105574-9F0D-4BE1-9133-73FC1914A155}" destId="{453AFFB8-391E-4F21-9F7D-A50F7839782C}" srcOrd="0" destOrd="0" parTransId="{3B1A1206-CB0B-4FF9-A92B-B169F1FBF692}" sibTransId="{4DAACEB9-A91A-4C9C-B210-243F528F36E7}"/>
    <dgm:cxn modelId="{C42F37D2-EE6D-4139-AE39-9C73C5457E00}" type="presOf" srcId="{1FA7E41D-4A96-4583-AE87-6EDF84660FD7}" destId="{DA0C9991-92DC-4E7A-BC31-8F5C87B3356B}" srcOrd="1" destOrd="0" presId="urn:microsoft.com/office/officeart/2005/8/layout/hierarchy2"/>
    <dgm:cxn modelId="{2906E62B-8BBB-4691-B971-B3BB49D13933}" type="presOf" srcId="{AF712FBC-C400-4C50-AC5C-553CF42A39DB}" destId="{E062CD28-6F01-4E26-80ED-6D6268D1C95C}" srcOrd="1" destOrd="0" presId="urn:microsoft.com/office/officeart/2005/8/layout/hierarchy2"/>
    <dgm:cxn modelId="{22F7DFA0-A777-4F14-A384-D055A68D5065}" type="presOf" srcId="{E399C088-C7A5-44DB-A4A3-4F463F5567A0}" destId="{E81FB679-69CE-4D51-A38E-DFDAE561137F}" srcOrd="0" destOrd="0" presId="urn:microsoft.com/office/officeart/2005/8/layout/hierarchy2"/>
    <dgm:cxn modelId="{8DB1511E-A607-4AEC-A05A-CC185271CB9A}" type="presOf" srcId="{41424B91-39BB-47F6-984E-AB9953F00989}" destId="{CE493915-83FD-4804-A2DC-82309A241984}" srcOrd="1" destOrd="0" presId="urn:microsoft.com/office/officeart/2005/8/layout/hierarchy2"/>
    <dgm:cxn modelId="{A4AF3506-C7C2-4365-B5BB-A35CBE3ACE5C}" type="presOf" srcId="{1B7C236C-FD96-4329-8065-525BDBD698F6}" destId="{1C2A35AB-8391-418D-B6F2-9108752A35BE}" srcOrd="0" destOrd="0" presId="urn:microsoft.com/office/officeart/2005/8/layout/hierarchy2"/>
    <dgm:cxn modelId="{412A0DCF-D793-4A8E-83ED-2C26727F18A6}" type="presOf" srcId="{1B7C236C-FD96-4329-8065-525BDBD698F6}" destId="{F77BF526-F731-42AF-9A22-E4C24A84F2AF}" srcOrd="1" destOrd="0" presId="urn:microsoft.com/office/officeart/2005/8/layout/hierarchy2"/>
    <dgm:cxn modelId="{3F4B712E-731D-42C2-A12E-3FB2538F921B}" type="presOf" srcId="{AF712FBC-C400-4C50-AC5C-553CF42A39DB}" destId="{4BCAA3B8-F9A3-4566-82CF-E7232C371EAB}" srcOrd="0" destOrd="0" presId="urn:microsoft.com/office/officeart/2005/8/layout/hierarchy2"/>
    <dgm:cxn modelId="{87E4BE64-E487-47C3-923A-A399A05038F3}" type="presOf" srcId="{02861937-36AE-4621-8C58-F96CD64149C2}" destId="{1CE1CFEB-1AB4-4F74-910F-0CB1E9E41D34}" srcOrd="0" destOrd="0" presId="urn:microsoft.com/office/officeart/2005/8/layout/hierarchy2"/>
    <dgm:cxn modelId="{12AE962B-7C61-47C0-ADB0-82D15881893E}" srcId="{F3D72A0D-6F47-46EA-A026-1BCB76CC9CDD}" destId="{5B1097A3-FBA9-42A7-A418-06EDDFD670D5}" srcOrd="0" destOrd="0" parTransId="{02861937-36AE-4621-8C58-F96CD64149C2}" sibTransId="{CDC33DAC-665D-4E5C-B9A0-E538D2891C4E}"/>
    <dgm:cxn modelId="{285A34D0-6019-4AD3-B89D-CAFD11E357C3}" type="presOf" srcId="{BB105574-9F0D-4BE1-9133-73FC1914A155}" destId="{365D4732-F943-495A-9397-28E2D2B7DBFB}" srcOrd="0" destOrd="0" presId="urn:microsoft.com/office/officeart/2005/8/layout/hierarchy2"/>
    <dgm:cxn modelId="{400A1863-141D-4208-9DD5-8D9CACA612F9}" type="presParOf" srcId="{E81FB679-69CE-4D51-A38E-DFDAE561137F}" destId="{8ECF911F-6B66-4CC2-90E3-023C863811E7}" srcOrd="0" destOrd="0" presId="urn:microsoft.com/office/officeart/2005/8/layout/hierarchy2"/>
    <dgm:cxn modelId="{AF5D0CB6-6262-431D-A314-FCFDACD57221}" type="presParOf" srcId="{8ECF911F-6B66-4CC2-90E3-023C863811E7}" destId="{365D4732-F943-495A-9397-28E2D2B7DBFB}" srcOrd="0" destOrd="0" presId="urn:microsoft.com/office/officeart/2005/8/layout/hierarchy2"/>
    <dgm:cxn modelId="{B4116330-29A1-40D8-9697-9F1BC845C1EC}" type="presParOf" srcId="{8ECF911F-6B66-4CC2-90E3-023C863811E7}" destId="{64666272-A91A-48DB-9618-F37A4CD6FD30}" srcOrd="1" destOrd="0" presId="urn:microsoft.com/office/officeart/2005/8/layout/hierarchy2"/>
    <dgm:cxn modelId="{BD000C54-18A6-4666-BAA7-19F61DDE5949}" type="presParOf" srcId="{64666272-A91A-48DB-9618-F37A4CD6FD30}" destId="{9B6ADAE1-CBEF-4B1F-A51B-846B13FEE7C8}" srcOrd="0" destOrd="0" presId="urn:microsoft.com/office/officeart/2005/8/layout/hierarchy2"/>
    <dgm:cxn modelId="{D9CBDA2D-804F-4184-A416-03B67A1E263E}" type="presParOf" srcId="{9B6ADAE1-CBEF-4B1F-A51B-846B13FEE7C8}" destId="{5F6A8636-14EE-4246-9283-E99524F34F2D}" srcOrd="0" destOrd="0" presId="urn:microsoft.com/office/officeart/2005/8/layout/hierarchy2"/>
    <dgm:cxn modelId="{C741E09C-ACBB-40D4-84C7-DECED40B993B}" type="presParOf" srcId="{64666272-A91A-48DB-9618-F37A4CD6FD30}" destId="{82D21D24-C4A1-403D-850C-8399A3F0911C}" srcOrd="1" destOrd="0" presId="urn:microsoft.com/office/officeart/2005/8/layout/hierarchy2"/>
    <dgm:cxn modelId="{38FC8FA1-8D6E-4FC1-9EB6-B8964E4557E2}" type="presParOf" srcId="{82D21D24-C4A1-403D-850C-8399A3F0911C}" destId="{DF05E4BF-3A9C-4C21-A58C-84F9736583C3}" srcOrd="0" destOrd="0" presId="urn:microsoft.com/office/officeart/2005/8/layout/hierarchy2"/>
    <dgm:cxn modelId="{2718F8D6-E0B0-4B75-9635-F9BF79E2CF28}" type="presParOf" srcId="{82D21D24-C4A1-403D-850C-8399A3F0911C}" destId="{54DF8CB0-96A1-47B7-BC95-6C047030BACC}" srcOrd="1" destOrd="0" presId="urn:microsoft.com/office/officeart/2005/8/layout/hierarchy2"/>
    <dgm:cxn modelId="{9C43AA71-7591-48CD-9475-6402E4C66267}" type="presParOf" srcId="{54DF8CB0-96A1-47B7-BC95-6C047030BACC}" destId="{ADCD0DD2-5F6D-4B61-B6E0-7F2AD34918C7}" srcOrd="0" destOrd="0" presId="urn:microsoft.com/office/officeart/2005/8/layout/hierarchy2"/>
    <dgm:cxn modelId="{79EB74E0-5223-4816-A4DB-0F49C9A901F3}" type="presParOf" srcId="{ADCD0DD2-5F6D-4B61-B6E0-7F2AD34918C7}" destId="{CE493915-83FD-4804-A2DC-82309A241984}" srcOrd="0" destOrd="0" presId="urn:microsoft.com/office/officeart/2005/8/layout/hierarchy2"/>
    <dgm:cxn modelId="{49AE86EF-F2A9-480A-8E0A-B8508C4E02FE}" type="presParOf" srcId="{54DF8CB0-96A1-47B7-BC95-6C047030BACC}" destId="{1361B595-BAF5-4AF2-90C9-DF8479783D8B}" srcOrd="1" destOrd="0" presId="urn:microsoft.com/office/officeart/2005/8/layout/hierarchy2"/>
    <dgm:cxn modelId="{C6FB7E32-713B-4A1D-A481-1BB9A60A893C}" type="presParOf" srcId="{1361B595-BAF5-4AF2-90C9-DF8479783D8B}" destId="{87368099-AD33-4523-9055-1AC825B0F92B}" srcOrd="0" destOrd="0" presId="urn:microsoft.com/office/officeart/2005/8/layout/hierarchy2"/>
    <dgm:cxn modelId="{94008DB4-44C4-4AE6-AD61-6A143F76D651}" type="presParOf" srcId="{1361B595-BAF5-4AF2-90C9-DF8479783D8B}" destId="{691D8A5B-479A-44FF-929E-AF2AC97870D9}" srcOrd="1" destOrd="0" presId="urn:microsoft.com/office/officeart/2005/8/layout/hierarchy2"/>
    <dgm:cxn modelId="{462BA455-F190-49EC-A46B-04F742E5F86E}" type="presParOf" srcId="{64666272-A91A-48DB-9618-F37A4CD6FD30}" destId="{0C1A48E9-A051-4D55-B24E-6B47A6EA0D2C}" srcOrd="2" destOrd="0" presId="urn:microsoft.com/office/officeart/2005/8/layout/hierarchy2"/>
    <dgm:cxn modelId="{A2229CBD-CCF2-4922-9414-972D048B6FB0}" type="presParOf" srcId="{0C1A48E9-A051-4D55-B24E-6B47A6EA0D2C}" destId="{DA0C9991-92DC-4E7A-BC31-8F5C87B3356B}" srcOrd="0" destOrd="0" presId="urn:microsoft.com/office/officeart/2005/8/layout/hierarchy2"/>
    <dgm:cxn modelId="{540EB45A-4506-48FB-A8FD-BD2C4276212A}" type="presParOf" srcId="{64666272-A91A-48DB-9618-F37A4CD6FD30}" destId="{37CEA0DF-44A5-414D-BED5-FEFA61F351D8}" srcOrd="3" destOrd="0" presId="urn:microsoft.com/office/officeart/2005/8/layout/hierarchy2"/>
    <dgm:cxn modelId="{439183A6-F425-477D-B2BC-5C9576CD1F3B}" type="presParOf" srcId="{37CEA0DF-44A5-414D-BED5-FEFA61F351D8}" destId="{921357D8-CC1A-4E8B-8750-EAB7A388BEF4}" srcOrd="0" destOrd="0" presId="urn:microsoft.com/office/officeart/2005/8/layout/hierarchy2"/>
    <dgm:cxn modelId="{09C47C90-BBB2-41F8-8F1D-A0017212AC40}" type="presParOf" srcId="{37CEA0DF-44A5-414D-BED5-FEFA61F351D8}" destId="{DA7E0E63-141E-4695-86B2-4A042AEB7892}" srcOrd="1" destOrd="0" presId="urn:microsoft.com/office/officeart/2005/8/layout/hierarchy2"/>
    <dgm:cxn modelId="{2434E96D-8426-4275-BF92-2D445DB36877}" type="presParOf" srcId="{DA7E0E63-141E-4695-86B2-4A042AEB7892}" destId="{1CE1CFEB-1AB4-4F74-910F-0CB1E9E41D34}" srcOrd="0" destOrd="0" presId="urn:microsoft.com/office/officeart/2005/8/layout/hierarchy2"/>
    <dgm:cxn modelId="{0ECCF9C6-7503-4BB0-BDBE-7D958CBD2101}" type="presParOf" srcId="{1CE1CFEB-1AB4-4F74-910F-0CB1E9E41D34}" destId="{4D28C98C-DD6A-49F3-AA24-5484812E61F1}" srcOrd="0" destOrd="0" presId="urn:microsoft.com/office/officeart/2005/8/layout/hierarchy2"/>
    <dgm:cxn modelId="{00027CC4-144C-4AF2-A18E-62A109B077B9}" type="presParOf" srcId="{DA7E0E63-141E-4695-86B2-4A042AEB7892}" destId="{1342FF72-AC98-47D5-90C3-21B7729F2458}" srcOrd="1" destOrd="0" presId="urn:microsoft.com/office/officeart/2005/8/layout/hierarchy2"/>
    <dgm:cxn modelId="{75683F62-15A7-4BFB-80F0-8936243E28A1}" type="presParOf" srcId="{1342FF72-AC98-47D5-90C3-21B7729F2458}" destId="{1D33FD4D-ED6B-431E-A021-A2D92021DB9B}" srcOrd="0" destOrd="0" presId="urn:microsoft.com/office/officeart/2005/8/layout/hierarchy2"/>
    <dgm:cxn modelId="{7D42C5A2-D6B7-4185-9589-21796B981E32}" type="presParOf" srcId="{1342FF72-AC98-47D5-90C3-21B7729F2458}" destId="{031FA1B5-B221-4BDD-85E3-05C765680F5C}" srcOrd="1" destOrd="0" presId="urn:microsoft.com/office/officeart/2005/8/layout/hierarchy2"/>
    <dgm:cxn modelId="{CD1E0A75-8282-4B17-AB10-AEB918E790FE}" type="presParOf" srcId="{64666272-A91A-48DB-9618-F37A4CD6FD30}" destId="{1C2A35AB-8391-418D-B6F2-9108752A35BE}" srcOrd="4" destOrd="0" presId="urn:microsoft.com/office/officeart/2005/8/layout/hierarchy2"/>
    <dgm:cxn modelId="{241224A7-84BD-4233-8D6B-A4A2D0ADBED1}" type="presParOf" srcId="{1C2A35AB-8391-418D-B6F2-9108752A35BE}" destId="{F77BF526-F731-42AF-9A22-E4C24A84F2AF}" srcOrd="0" destOrd="0" presId="urn:microsoft.com/office/officeart/2005/8/layout/hierarchy2"/>
    <dgm:cxn modelId="{3D36CD3E-2CF3-4784-B15F-DEEA2A38BCD5}" type="presParOf" srcId="{64666272-A91A-48DB-9618-F37A4CD6FD30}" destId="{80E5723C-0728-4836-89D0-D25AEF8F8C79}" srcOrd="5" destOrd="0" presId="urn:microsoft.com/office/officeart/2005/8/layout/hierarchy2"/>
    <dgm:cxn modelId="{4CA1BBD4-9610-4EEF-8A56-551F9FC845E1}" type="presParOf" srcId="{80E5723C-0728-4836-89D0-D25AEF8F8C79}" destId="{83FC7551-ED5D-44BA-BB2E-4BC55B6437FF}" srcOrd="0" destOrd="0" presId="urn:microsoft.com/office/officeart/2005/8/layout/hierarchy2"/>
    <dgm:cxn modelId="{9BFB7B0A-03F6-4EC3-986B-C2245D1DB609}" type="presParOf" srcId="{80E5723C-0728-4836-89D0-D25AEF8F8C79}" destId="{ADDC2BB3-E741-4679-8AD2-49CB5DC4ABDB}" srcOrd="1" destOrd="0" presId="urn:microsoft.com/office/officeart/2005/8/layout/hierarchy2"/>
    <dgm:cxn modelId="{0EE3A84E-5AF8-4E66-8088-49E4995879C2}" type="presParOf" srcId="{ADDC2BB3-E741-4679-8AD2-49CB5DC4ABDB}" destId="{4BCAA3B8-F9A3-4566-82CF-E7232C371EAB}" srcOrd="0" destOrd="0" presId="urn:microsoft.com/office/officeart/2005/8/layout/hierarchy2"/>
    <dgm:cxn modelId="{481DFBED-7A80-4649-8D4D-02767F40C0DB}" type="presParOf" srcId="{4BCAA3B8-F9A3-4566-82CF-E7232C371EAB}" destId="{E062CD28-6F01-4E26-80ED-6D6268D1C95C}" srcOrd="0" destOrd="0" presId="urn:microsoft.com/office/officeart/2005/8/layout/hierarchy2"/>
    <dgm:cxn modelId="{EF81EFB4-B57F-496E-A92F-CBB293E7C5D7}" type="presParOf" srcId="{ADDC2BB3-E741-4679-8AD2-49CB5DC4ABDB}" destId="{2B6C871E-1F03-41D8-A19C-D830CED9CE72}" srcOrd="1" destOrd="0" presId="urn:microsoft.com/office/officeart/2005/8/layout/hierarchy2"/>
    <dgm:cxn modelId="{16A92E60-86DB-4FED-89FF-FAA4A4657951}" type="presParOf" srcId="{2B6C871E-1F03-41D8-A19C-D830CED9CE72}" destId="{AF15D781-626B-4B68-9D25-648E387C6DD9}" srcOrd="0" destOrd="0" presId="urn:microsoft.com/office/officeart/2005/8/layout/hierarchy2"/>
    <dgm:cxn modelId="{53054939-A4A7-4203-8E64-488A45659CD5}" type="presParOf" srcId="{2B6C871E-1F03-41D8-A19C-D830CED9CE72}" destId="{A508C05C-7ED8-4735-8E50-30FB892AA4B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D4732-F943-495A-9397-28E2D2B7DBFB}">
      <dsp:nvSpPr>
        <dsp:cNvPr id="0" name=""/>
        <dsp:cNvSpPr/>
      </dsp:nvSpPr>
      <dsp:spPr>
        <a:xfrm>
          <a:off x="279874" y="853547"/>
          <a:ext cx="1482352" cy="741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solidFill>
                <a:schemeClr val="tx1"/>
              </a:solidFill>
            </a:rPr>
            <a:t>初期状態</a:t>
          </a:r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301582" y="875255"/>
        <a:ext cx="1438936" cy="697760"/>
      </dsp:txXfrm>
    </dsp:sp>
    <dsp:sp modelId="{9B6ADAE1-CBEF-4B1F-A51B-846B13FEE7C8}">
      <dsp:nvSpPr>
        <dsp:cNvPr id="0" name=""/>
        <dsp:cNvSpPr/>
      </dsp:nvSpPr>
      <dsp:spPr>
        <a:xfrm rot="18289469">
          <a:off x="1539543" y="770713"/>
          <a:ext cx="103830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38308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032739" y="772002"/>
        <a:ext cx="51915" cy="51915"/>
      </dsp:txXfrm>
    </dsp:sp>
    <dsp:sp modelId="{DF05E4BF-3A9C-4C21-A58C-84F9736583C3}">
      <dsp:nvSpPr>
        <dsp:cNvPr id="0" name=""/>
        <dsp:cNvSpPr/>
      </dsp:nvSpPr>
      <dsp:spPr>
        <a:xfrm>
          <a:off x="2355167" y="1195"/>
          <a:ext cx="1482352" cy="74117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solidFill>
                <a:schemeClr val="tx1"/>
              </a:solidFill>
            </a:rPr>
            <a:t>文系</a:t>
          </a:r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376875" y="22903"/>
        <a:ext cx="1438936" cy="697760"/>
      </dsp:txXfrm>
    </dsp:sp>
    <dsp:sp modelId="{ADCD0DD2-5F6D-4B61-B6E0-7F2AD34918C7}">
      <dsp:nvSpPr>
        <dsp:cNvPr id="0" name=""/>
        <dsp:cNvSpPr/>
      </dsp:nvSpPr>
      <dsp:spPr>
        <a:xfrm>
          <a:off x="3837520" y="344537"/>
          <a:ext cx="59294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92940" y="272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119167" y="356959"/>
        <a:ext cx="29647" cy="29647"/>
      </dsp:txXfrm>
    </dsp:sp>
    <dsp:sp modelId="{87368099-AD33-4523-9055-1AC825B0F92B}">
      <dsp:nvSpPr>
        <dsp:cNvPr id="0" name=""/>
        <dsp:cNvSpPr/>
      </dsp:nvSpPr>
      <dsp:spPr>
        <a:xfrm>
          <a:off x="4430460" y="1195"/>
          <a:ext cx="1482352" cy="74117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solidFill>
                <a:schemeClr val="tx1"/>
              </a:solidFill>
            </a:rPr>
            <a:t>歩く広辞苑</a:t>
          </a:r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452168" y="22903"/>
        <a:ext cx="1438936" cy="697760"/>
      </dsp:txXfrm>
    </dsp:sp>
    <dsp:sp modelId="{0C1A48E9-A051-4D55-B24E-6B47A6EA0D2C}">
      <dsp:nvSpPr>
        <dsp:cNvPr id="0" name=""/>
        <dsp:cNvSpPr/>
      </dsp:nvSpPr>
      <dsp:spPr>
        <a:xfrm>
          <a:off x="1762227" y="1196889"/>
          <a:ext cx="59294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92940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043873" y="1209312"/>
        <a:ext cx="29647" cy="29647"/>
      </dsp:txXfrm>
    </dsp:sp>
    <dsp:sp modelId="{921357D8-CC1A-4E8B-8750-EAB7A388BEF4}">
      <dsp:nvSpPr>
        <dsp:cNvPr id="0" name=""/>
        <dsp:cNvSpPr/>
      </dsp:nvSpPr>
      <dsp:spPr>
        <a:xfrm>
          <a:off x="2355167" y="853547"/>
          <a:ext cx="1482352" cy="74117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solidFill>
                <a:schemeClr val="tx1"/>
              </a:solidFill>
            </a:rPr>
            <a:t>理系</a:t>
          </a:r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376875" y="875255"/>
        <a:ext cx="1438936" cy="697760"/>
      </dsp:txXfrm>
    </dsp:sp>
    <dsp:sp modelId="{1CE1CFEB-1AB4-4F74-910F-0CB1E9E41D34}">
      <dsp:nvSpPr>
        <dsp:cNvPr id="0" name=""/>
        <dsp:cNvSpPr/>
      </dsp:nvSpPr>
      <dsp:spPr>
        <a:xfrm>
          <a:off x="3837520" y="1196889"/>
          <a:ext cx="59294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92940" y="272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119167" y="1209312"/>
        <a:ext cx="29647" cy="29647"/>
      </dsp:txXfrm>
    </dsp:sp>
    <dsp:sp modelId="{1D33FD4D-ED6B-431E-A021-A2D92021DB9B}">
      <dsp:nvSpPr>
        <dsp:cNvPr id="0" name=""/>
        <dsp:cNvSpPr/>
      </dsp:nvSpPr>
      <dsp:spPr>
        <a:xfrm>
          <a:off x="4430460" y="853547"/>
          <a:ext cx="1482352" cy="741176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solidFill>
                <a:schemeClr val="tx1"/>
              </a:solidFill>
            </a:rPr>
            <a:t>マッドサイエンティスト</a:t>
          </a:r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452168" y="875255"/>
        <a:ext cx="1438936" cy="697760"/>
      </dsp:txXfrm>
    </dsp:sp>
    <dsp:sp modelId="{1C2A35AB-8391-418D-B6F2-9108752A35BE}">
      <dsp:nvSpPr>
        <dsp:cNvPr id="0" name=""/>
        <dsp:cNvSpPr/>
      </dsp:nvSpPr>
      <dsp:spPr>
        <a:xfrm rot="3310531">
          <a:off x="1539543" y="1623066"/>
          <a:ext cx="103830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38308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032739" y="1624354"/>
        <a:ext cx="51915" cy="51915"/>
      </dsp:txXfrm>
    </dsp:sp>
    <dsp:sp modelId="{83FC7551-ED5D-44BA-BB2E-4BC55B6437FF}">
      <dsp:nvSpPr>
        <dsp:cNvPr id="0" name=""/>
        <dsp:cNvSpPr/>
      </dsp:nvSpPr>
      <dsp:spPr>
        <a:xfrm>
          <a:off x="2355167" y="1705900"/>
          <a:ext cx="1482352" cy="741176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solidFill>
                <a:schemeClr val="tx1"/>
              </a:solidFill>
            </a:rPr>
            <a:t>体育会系</a:t>
          </a:r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2376875" y="1727608"/>
        <a:ext cx="1438936" cy="697760"/>
      </dsp:txXfrm>
    </dsp:sp>
    <dsp:sp modelId="{4BCAA3B8-F9A3-4566-82CF-E7232C371EAB}">
      <dsp:nvSpPr>
        <dsp:cNvPr id="0" name=""/>
        <dsp:cNvSpPr/>
      </dsp:nvSpPr>
      <dsp:spPr>
        <a:xfrm>
          <a:off x="3837520" y="2049242"/>
          <a:ext cx="59294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92940" y="272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119167" y="2061664"/>
        <a:ext cx="29647" cy="29647"/>
      </dsp:txXfrm>
    </dsp:sp>
    <dsp:sp modelId="{AF15D781-626B-4B68-9D25-648E387C6DD9}">
      <dsp:nvSpPr>
        <dsp:cNvPr id="0" name=""/>
        <dsp:cNvSpPr/>
      </dsp:nvSpPr>
      <dsp:spPr>
        <a:xfrm>
          <a:off x="4430460" y="1705900"/>
          <a:ext cx="1482352" cy="741176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>
              <a:solidFill>
                <a:schemeClr val="tx1"/>
              </a:solidFill>
            </a:rPr>
            <a:t>バトルマスター</a:t>
          </a:r>
          <a:endParaRPr kumimoji="1" lang="ja-JP" altLang="en-US" sz="1800" kern="1200" dirty="0">
            <a:solidFill>
              <a:schemeClr val="tx1"/>
            </a:solidFill>
          </a:endParaRPr>
        </a:p>
      </dsp:txBody>
      <dsp:txXfrm>
        <a:off x="4452168" y="1727608"/>
        <a:ext cx="1438936" cy="69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A8CDD-E997-4BF2-A3E1-39DD83C82A4C}" type="datetimeFigureOut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85B71-C979-45CF-A2D7-01E69F9FC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66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6" name="日付プレースホルダー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0E696A04-D68F-4000-B893-27B604231FE9}" type="datetime1">
              <a:rPr kumimoji="1" lang="ja-JP" altLang="en-US" smtClean="0"/>
              <a:pPr/>
              <a:t>2015/6/30</a:t>
            </a:fld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「青春」をテーマにした企画案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664E1-00F5-48B4-8AFF-5D8AE74EF003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ACB-B26C-4E8C-8AFF-B13CA9BBC208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27" name="コンテンツ プレースホルダー 26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Ø"/>
              <a:defRPr/>
            </a:lvl1pPr>
            <a:lvl2pPr marL="971550" indent="-514350">
              <a:buFont typeface="Wingdings" panose="05000000000000000000" pitchFamily="2" charset="2"/>
              <a:buChar char="p"/>
              <a:defRPr/>
            </a:lvl2pPr>
            <a:lvl3pPr marL="1371600" indent="-457200">
              <a:buFont typeface="Wingdings" panose="05000000000000000000" pitchFamily="2" charset="2"/>
              <a:buChar char="u"/>
              <a:defRPr/>
            </a:lvl3pPr>
            <a:lvl4pPr marL="1828800" indent="-457200">
              <a:buFont typeface="Wingdings" panose="05000000000000000000" pitchFamily="2" charset="2"/>
              <a:buChar char="u"/>
              <a:defRPr/>
            </a:lvl4pPr>
            <a:lvl5pPr marL="2171700" indent="-342900">
              <a:buFont typeface="Wingdings" panose="05000000000000000000" pitchFamily="2" charset="2"/>
              <a:buChar char="u"/>
              <a:defRPr/>
            </a:lvl5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A213-09E6-404F-8AAD-D47E03EFDE3F}" type="datetime1">
              <a:rPr kumimoji="1" lang="ja-JP" altLang="en-US" smtClean="0"/>
              <a:t>2015/6/30</a:t>
            </a:fld>
            <a:endParaRPr kumimoji="1" lang="ja-JP" alt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9" name="日付プレースホルダー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6C1B-3F51-49BB-854C-F856752D46C7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DB34-CD6B-4533-BC7C-C70002D71A5F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ー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D3B-07A0-40E6-8EF8-17382FFBD02D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5109-9119-4BE7-90DF-101D2182329F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E44B-3BB5-4A19-B562-7E53BFD57EDA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29" name="フッター プレースホルダー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ー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5CCE-032D-4855-A568-D266AAE3C23D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2 </a:t>
            </a:r>
            <a:r>
              <a:rPr kumimoji="0" lang="ja-JP" altLang="en-US" dirty="0" smtClean="0"/>
              <a:t>レベル</a:t>
            </a:r>
          </a:p>
          <a:p>
            <a:pPr lvl="2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3 </a:t>
            </a:r>
            <a:r>
              <a:rPr kumimoji="0" lang="ja-JP" altLang="en-US" dirty="0" smtClean="0"/>
              <a:t>レベル</a:t>
            </a:r>
          </a:p>
          <a:p>
            <a:pPr lvl="3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4 </a:t>
            </a:r>
            <a:r>
              <a:rPr kumimoji="0" lang="ja-JP" altLang="en-US" dirty="0" smtClean="0"/>
              <a:t>レベル</a:t>
            </a:r>
          </a:p>
          <a:p>
            <a:pPr lvl="4" eaLnBrk="1" latinLnBrk="0" hangingPunct="1"/>
            <a:r>
              <a:rPr kumimoji="0" lang="ja-JP" altLang="en-US" dirty="0" smtClean="0"/>
              <a:t>第 </a:t>
            </a:r>
            <a:r>
              <a:rPr kumimoji="0" lang="en-US" altLang="ja-JP" dirty="0" smtClean="0"/>
              <a:t>5 </a:t>
            </a:r>
            <a:r>
              <a:rPr kumimoji="0" lang="ja-JP" altLang="en-US" dirty="0" smtClean="0"/>
              <a:t>レベル</a:t>
            </a:r>
            <a:endParaRPr kumimoji="0" lang="en-US" dirty="0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7E31DBF-1CEF-48CB-8BBE-5CE13065CAF5}" type="datetime1">
              <a:rPr kumimoji="1" lang="ja-JP" altLang="en-US" smtClean="0"/>
              <a:pPr/>
              <a:t>2015/6/30</a:t>
            </a:fld>
            <a:endParaRPr kumimoji="1" lang="ja-JP" altLang="en-US" dirty="0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「青春」をテーマにした企画案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85FFE7-6619-47D8-A6E0-802078F1C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356992"/>
            <a:ext cx="7308304" cy="2301240"/>
          </a:xfrm>
        </p:spPr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ja-JP" altLang="en-US" i="1" u="sng" dirty="0" smtClean="0"/>
              <a:t>青春</a:t>
            </a:r>
            <a:r>
              <a:rPr kumimoji="1" lang="ja-JP" altLang="en-US" dirty="0" smtClean="0"/>
              <a:t>」をテーマにした企画案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9512" y="4077072"/>
            <a:ext cx="6480048" cy="1752600"/>
          </a:xfrm>
        </p:spPr>
        <p:txBody>
          <a:bodyPr/>
          <a:lstStyle/>
          <a:p>
            <a:r>
              <a:rPr lang="ja-JP" altLang="en-US" dirty="0"/>
              <a:t>盛岡情報ビジネス専門</a:t>
            </a:r>
            <a:r>
              <a:rPr lang="ja-JP" altLang="en-US" dirty="0" smtClean="0"/>
              <a:t>学校　システム工学科</a:t>
            </a:r>
            <a:endParaRPr lang="en-US" altLang="ja-JP" dirty="0" smtClean="0"/>
          </a:p>
          <a:p>
            <a:r>
              <a:rPr kumimoji="1" lang="ja-JP" altLang="en-US" dirty="0" smtClean="0"/>
              <a:t>ゲームクリエイトコース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　　　山田　太郎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49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YamadaTarou\Desktop\城下町_リニューアル後のコピ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2" y="1124744"/>
            <a:ext cx="3048001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Ｕｉのイメージ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88024" y="1539044"/>
            <a:ext cx="4203576" cy="454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お知らせがすぐわかる位置に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タップすると詳細へ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一目</a:t>
            </a:r>
            <a:r>
              <a:rPr lang="ja-JP" altLang="en-US" dirty="0" smtClean="0"/>
              <a:t>でその機能がわかるアイコン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A213-09E6-404F-8AAD-D47E03EFDE3F}" type="datetime1">
              <a:rPr kumimoji="1" lang="ja-JP" altLang="en-US" smtClean="0"/>
              <a:t>2015/6/30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827584" y="3789040"/>
            <a:ext cx="2520279" cy="576064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0" name="直線矢印コネクタ 9"/>
          <p:cNvCxnSpPr>
            <a:endCxn id="8" idx="6"/>
          </p:cNvCxnSpPr>
          <p:nvPr/>
        </p:nvCxnSpPr>
        <p:spPr>
          <a:xfrm flipH="1">
            <a:off x="3347863" y="2132856"/>
            <a:ext cx="151217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1754257" y="4532020"/>
            <a:ext cx="648072" cy="64807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/>
          <p:cNvCxnSpPr>
            <a:endCxn id="18" idx="6"/>
          </p:cNvCxnSpPr>
          <p:nvPr/>
        </p:nvCxnSpPr>
        <p:spPr>
          <a:xfrm flipH="1">
            <a:off x="2402329" y="4856056"/>
            <a:ext cx="231368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1979712" y="3140968"/>
            <a:ext cx="1579460" cy="504056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3" name="直線矢印コネクタ 32"/>
          <p:cNvCxnSpPr>
            <a:endCxn id="31" idx="6"/>
          </p:cNvCxnSpPr>
          <p:nvPr/>
        </p:nvCxnSpPr>
        <p:spPr>
          <a:xfrm flipH="1" flipV="1">
            <a:off x="3559172" y="3392996"/>
            <a:ext cx="1156844" cy="14630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完成をお楽しみに！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67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1520" y="476672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あなたが青春時代にやり残した事はなんですか？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458112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あなたが青春時代欲しかったものは何ですか？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155679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/>
              <a:t>もう少し</a:t>
            </a:r>
            <a:r>
              <a:rPr lang="ja-JP" altLang="en-US" sz="4800" dirty="0" smtClean="0"/>
              <a:t>「</a:t>
            </a:r>
            <a:r>
              <a:rPr lang="ja-JP" altLang="en-US" sz="4800" dirty="0" smtClean="0">
                <a:solidFill>
                  <a:srgbClr val="0070C0"/>
                </a:solidFill>
              </a:rPr>
              <a:t>時間</a:t>
            </a:r>
            <a:r>
              <a:rPr lang="ja-JP" altLang="en-US" sz="4800" dirty="0" smtClean="0"/>
              <a:t>」</a:t>
            </a:r>
            <a:r>
              <a:rPr lang="ja-JP" altLang="en-US" sz="2800" dirty="0" smtClean="0"/>
              <a:t>があれば・・・</a:t>
            </a:r>
            <a:endParaRPr lang="en-US" altLang="ja-JP" sz="28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30586" y="285293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そう思ったことはありませんか？</a:t>
            </a:r>
            <a:endParaRPr kumimoji="1" lang="ja-JP" altLang="en-US" sz="28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4294967295"/>
          </p:nvPr>
        </p:nvSpPr>
        <p:spPr>
          <a:xfrm>
            <a:off x="8229600" y="6477000"/>
            <a:ext cx="762000" cy="244475"/>
          </a:xfrm>
        </p:spPr>
        <p:txBody>
          <a:bodyPr/>
          <a:lstStyle/>
          <a:p>
            <a:fld id="{0585FFE7-6619-47D8-A6E0-802078F1CE2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996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600" dirty="0"/>
              <a:t>自ら</a:t>
            </a:r>
            <a:r>
              <a:rPr lang="ja-JP" altLang="en-US" sz="3600" dirty="0" smtClean="0"/>
              <a:t>の</a:t>
            </a:r>
            <a:r>
              <a:rPr lang="ja-JP" altLang="en-US" sz="3600" dirty="0"/>
              <a:t>時間</a:t>
            </a:r>
            <a:r>
              <a:rPr lang="ja-JP" altLang="en-US" sz="3600" dirty="0" smtClean="0"/>
              <a:t>を守り、青春を有意義に</a:t>
            </a:r>
            <a:r>
              <a:rPr lang="ja-JP" altLang="en-US" dirty="0"/>
              <a:t>過ごす</a:t>
            </a:r>
            <a:r>
              <a:rPr lang="en-US" altLang="ja-JP" sz="3600" dirty="0" smtClean="0"/>
              <a:t>RPG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敵は邪念、誘惑、煩悩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それらを振り払い自らの「時間」を守</a:t>
            </a:r>
            <a:r>
              <a:rPr lang="ja-JP" altLang="en-US" dirty="0"/>
              <a:t>り</a:t>
            </a:r>
            <a:r>
              <a:rPr lang="ja-JP" altLang="en-US" dirty="0" smtClean="0"/>
              <a:t>、獲得していく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守った時間を効率よく自分の時間に変換していく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AAB5-2132-460F-8D7C-318C9FECD769}" type="datetime1">
              <a:rPr kumimoji="1" lang="ja-JP" altLang="en-US" smtClean="0"/>
              <a:t>2015/6/30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814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ゲームのスペック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プラットフォーム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スマホ向け（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r>
              <a:rPr lang="en-US" altLang="ja-JP" dirty="0" smtClean="0"/>
              <a:t>RPG</a:t>
            </a:r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ターゲット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高校生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代前半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541D-BE42-4763-9C23-1E0536282FBA}" type="datetime1">
              <a:rPr kumimoji="1" lang="ja-JP" altLang="en-US" smtClean="0"/>
              <a:t>2015/6/30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C:\Users\YamadaTarou\Desktop\Screenshot_2013-07-15-17-20-26_x12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72816"/>
            <a:ext cx="295232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60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スマートフォン市場の成長率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スマートフォン市場合算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種別市場規模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6D3B-07A0-40E6-8EF8-17382FFBD02D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2050" name="Picture 2" descr="C:\Users\YamadaTarou\Desktop\l_yuo_cyber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423562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madaTarou\Desktop\l_yuo_cyber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9"/>
            <a:ext cx="432048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33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ゲーム市場の現状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スマホゲーム売上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kumimoji="1" lang="ja-JP" altLang="en-US" sz="2800" dirty="0" smtClean="0"/>
              <a:t>好きなジャンルランキング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１位　</a:t>
            </a:r>
            <a:r>
              <a:rPr lang="ja-JP" altLang="en-US" dirty="0"/>
              <a:t>ＲＰＧ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　２位　アクション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　３位　アクションＲＰＧ　　</a:t>
            </a:r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130-42C5-4C9A-9E61-2F0FBECAB7BF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0" name="Picture 3" descr="C:\Users\YamadaTarou\Desktop\l_yuo_cyber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19" y="1340768"/>
            <a:ext cx="4142673" cy="388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22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具体的な仕様について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kumimoji="1" lang="ja-JP" altLang="en-US" dirty="0" smtClean="0"/>
              <a:t>タップ、フリップ操作で手軽にできる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一回のプレイ時間の目安は５</a:t>
            </a:r>
            <a:r>
              <a:rPr lang="en-US" altLang="ja-JP" dirty="0"/>
              <a:t>~</a:t>
            </a:r>
            <a:r>
              <a:rPr lang="ja-JP" altLang="en-US" dirty="0" smtClean="0"/>
              <a:t>６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育成要素を入れることで継続的に遊べるようにする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0A3E-5F82-4E3B-955C-F3B310ED2C22}" type="datetime1">
              <a:rPr kumimoji="1" lang="ja-JP" altLang="en-US" smtClean="0"/>
              <a:t>2015/6/30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5997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オリジナル要素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育成</a:t>
            </a:r>
            <a:endParaRPr kumimoji="1" lang="ja-JP" altLang="en-US" sz="28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ジョブシステム</a:t>
            </a:r>
            <a:endParaRPr kumimoji="1" lang="en-US" altLang="ja-JP" sz="2800" dirty="0" smtClean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kumimoji="1" lang="ja-JP" altLang="en-US" dirty="0" smtClean="0"/>
              <a:t>手に入れた通貨（時間）を使い、プレイヤーを強化していく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強化する</a:t>
            </a:r>
            <a:r>
              <a:rPr lang="ja-JP" altLang="en-US" dirty="0"/>
              <a:t>パラメータは文系、理系、体育会</a:t>
            </a:r>
            <a:r>
              <a:rPr lang="ja-JP" altLang="en-US" dirty="0" smtClean="0"/>
              <a:t>系</a:t>
            </a:r>
            <a:r>
              <a:rPr kumimoji="1" lang="ja-JP" altLang="en-US" dirty="0" smtClean="0"/>
              <a:t>の中から自分で設定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育成の仕方によって様々な通り名（ジョブ）に変化</a:t>
            </a:r>
            <a:r>
              <a:rPr kumimoji="1" lang="ja-JP" altLang="en-US" dirty="0" smtClean="0"/>
              <a:t>する</a:t>
            </a:r>
            <a:endParaRPr lang="en-US" altLang="ja-JP" dirty="0"/>
          </a:p>
          <a:p>
            <a:r>
              <a:rPr lang="ja-JP" altLang="en-US" dirty="0" smtClean="0"/>
              <a:t>ジョブ毎にアクションやパラメータ等が変化</a:t>
            </a: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1BE1-A46D-4E39-AB7D-DB497B8FEA29}" type="datetime1">
              <a:rPr kumimoji="1" lang="ja-JP" altLang="en-US" smtClean="0"/>
              <a:t>2015/6/30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1726929368"/>
              </p:ext>
            </p:extLst>
          </p:nvPr>
        </p:nvGraphicFramePr>
        <p:xfrm>
          <a:off x="2843808" y="3429000"/>
          <a:ext cx="6192688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991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重点を置きたいポイント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自分なりの「青春」をちゃんと伝える</a:t>
            </a:r>
            <a:endParaRPr lang="en-US" altLang="ja-JP" dirty="0" smtClean="0"/>
          </a:p>
          <a:p>
            <a:pPr lvl="1"/>
            <a:r>
              <a:rPr lang="ja-JP" altLang="en-US" dirty="0"/>
              <a:t>だれも</a:t>
            </a:r>
            <a:r>
              <a:rPr lang="ja-JP" altLang="en-US" dirty="0" smtClean="0"/>
              <a:t>が納得</a:t>
            </a:r>
            <a:r>
              <a:rPr lang="ja-JP" altLang="en-US" dirty="0"/>
              <a:t>する</a:t>
            </a:r>
            <a:r>
              <a:rPr lang="ja-JP" altLang="en-US" dirty="0" smtClean="0"/>
              <a:t>青春ではなくプレイヤー</a:t>
            </a:r>
            <a:r>
              <a:rPr lang="ja-JP" altLang="en-US" dirty="0"/>
              <a:t>自身</a:t>
            </a:r>
            <a:r>
              <a:rPr lang="ja-JP" altLang="en-US" dirty="0" smtClean="0"/>
              <a:t>の考えを反映できる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アクションでは爽快感重視！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青春時代の</a:t>
            </a:r>
            <a:r>
              <a:rPr lang="ja-JP" altLang="en-US" dirty="0"/>
              <a:t>後悔</a:t>
            </a:r>
            <a:r>
              <a:rPr lang="ja-JP" altLang="en-US" dirty="0" smtClean="0"/>
              <a:t>を晴らそう！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UI</a:t>
            </a:r>
            <a:r>
              <a:rPr lang="ja-JP" altLang="en-US" dirty="0" smtClean="0"/>
              <a:t>を意識する</a:t>
            </a:r>
            <a:endParaRPr lang="en-US" altLang="ja-JP" dirty="0" smtClean="0"/>
          </a:p>
          <a:p>
            <a:pPr lvl="1"/>
            <a:r>
              <a:rPr lang="ja-JP" altLang="en-US" dirty="0"/>
              <a:t>何</a:t>
            </a:r>
            <a:r>
              <a:rPr lang="ja-JP" altLang="en-US" dirty="0" smtClean="0"/>
              <a:t>を</a:t>
            </a:r>
            <a:r>
              <a:rPr lang="ja-JP" altLang="en-US" dirty="0"/>
              <a:t>表すのか</a:t>
            </a:r>
            <a:r>
              <a:rPr lang="ja-JP" altLang="en-US" dirty="0" smtClean="0"/>
              <a:t>を一目でわかるように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3B79-662B-4659-A486-E8B76A5A6727}" type="datetime1">
              <a:rPr kumimoji="1" lang="ja-JP" altLang="en-US" smtClean="0"/>
              <a:t>2015/6/30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「青春」をテーマにした企画案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FFE7-6619-47D8-A6E0-802078F1CE24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Picture 3" descr="C:\Users\YamadaTarou\Desktop\9f66608e97aeedd9f946ff0de6acb09a-420x2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19" y="3429000"/>
            <a:ext cx="259228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09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1391</TotalTime>
  <Words>415</Words>
  <Application>Microsoft Office PowerPoint</Application>
  <PresentationFormat>画面に合わせる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トラベル</vt:lpstr>
      <vt:lpstr>「青春」をテーマにした企画案</vt:lpstr>
      <vt:lpstr>PowerPoint プレゼンテーション</vt:lpstr>
      <vt:lpstr>自らの時間を守り、青春を有意義に過ごすRPG</vt:lpstr>
      <vt:lpstr>ゲームのスペック</vt:lpstr>
      <vt:lpstr>スマートフォン市場の成長率</vt:lpstr>
      <vt:lpstr>ゲーム市場の現状</vt:lpstr>
      <vt:lpstr>具体的な仕様について</vt:lpstr>
      <vt:lpstr>オリジナル要素</vt:lpstr>
      <vt:lpstr>重点を置きたいポイント</vt:lpstr>
      <vt:lpstr>Ｕｉのイメージ</vt:lpstr>
      <vt:lpstr>ご清聴ありがとうございました。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「青春」をテーマにした企画案</dc:title>
  <dc:creator>YamadaTarou</dc:creator>
  <cp:lastModifiedBy>YamadaTarou</cp:lastModifiedBy>
  <cp:revision>60</cp:revision>
  <dcterms:created xsi:type="dcterms:W3CDTF">2015-06-22T04:24:29Z</dcterms:created>
  <dcterms:modified xsi:type="dcterms:W3CDTF">2015-06-30T04:25:03Z</dcterms:modified>
</cp:coreProperties>
</file>