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6" r:id="rId3"/>
    <p:sldId id="263" r:id="rId4"/>
    <p:sldId id="260" r:id="rId5"/>
    <p:sldId id="259" r:id="rId6"/>
    <p:sldId id="264" r:id="rId7"/>
    <p:sldId id="269" r:id="rId8"/>
    <p:sldId id="258" r:id="rId9"/>
    <p:sldId id="268" r:id="rId10"/>
    <p:sldId id="267" r:id="rId11"/>
    <p:sldId id="262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フリーフォーム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4A81A2D-DE0A-44E4-B3F4-C2C49332D57D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F07D18-E1E9-4C34-B0AD-947D340D8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A81A2D-DE0A-44E4-B3F4-C2C49332D57D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07D18-E1E9-4C34-B0AD-947D340D8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A81A2D-DE0A-44E4-B3F4-C2C49332D57D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07D18-E1E9-4C34-B0AD-947D340D8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A81A2D-DE0A-44E4-B3F4-C2C49332D57D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07D18-E1E9-4C34-B0AD-947D340D8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A81A2D-DE0A-44E4-B3F4-C2C49332D57D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07D18-E1E9-4C34-B0AD-947D340D8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山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山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A81A2D-DE0A-44E4-B3F4-C2C49332D57D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07D18-E1E9-4C34-B0AD-947D340D8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A81A2D-DE0A-44E4-B3F4-C2C49332D57D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07D18-E1E9-4C34-B0AD-947D340D8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A81A2D-DE0A-44E4-B3F4-C2C49332D57D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07D18-E1E9-4C34-B0AD-947D340D8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A81A2D-DE0A-44E4-B3F4-C2C49332D57D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07D18-E1E9-4C34-B0AD-947D340D8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4A81A2D-DE0A-44E4-B3F4-C2C49332D57D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F07D18-E1E9-4C34-B0AD-947D340D8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4A81A2D-DE0A-44E4-B3F4-C2C49332D57D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F07D18-E1E9-4C34-B0AD-947D340D8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フリーフォーム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フリーフォーム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山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山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フリーフォーム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4A81A2D-DE0A-44E4-B3F4-C2C49332D57D}" type="datetimeFigureOut">
              <a:rPr kumimoji="1" lang="ja-JP" altLang="en-US" smtClean="0"/>
              <a:t>2015/7/1</a:t>
            </a:fld>
            <a:endParaRPr kumimoji="1" lang="ja-JP" altLang="en-US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BF07D18-E1E9-4C34-B0AD-947D340D8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6000" dirty="0" smtClean="0">
                <a:effectLst/>
              </a:rPr>
              <a:t>Unity</a:t>
            </a:r>
            <a:r>
              <a:rPr kumimoji="1" lang="ja-JP" altLang="en-US" sz="6000" dirty="0" smtClean="0">
                <a:effectLst/>
              </a:rPr>
              <a:t>ゲーム企画案</a:t>
            </a:r>
            <a:endParaRPr kumimoji="1" lang="ja-JP" altLang="en-US" sz="6000" dirty="0">
              <a:effectLst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システム工</a:t>
            </a:r>
            <a:r>
              <a:rPr kumimoji="1" lang="ja-JP" altLang="en-US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学科ゲームクリエイトコース</a:t>
            </a:r>
            <a:endParaRPr kumimoji="1" lang="en-US" altLang="ja-JP" dirty="0" smtClean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ctr"/>
            <a:r>
              <a:rPr lang="ja-JP" altLang="en-US" dirty="0" smtClean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藤澤 友基</a:t>
            </a:r>
            <a:endParaRPr kumimoji="1" lang="ja-JP" altLang="en-US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6383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 smtClean="0"/>
              <a:t>画面の見やすさ</a:t>
            </a:r>
            <a:endParaRPr lang="en-US" altLang="ja-JP" sz="4800" dirty="0"/>
          </a:p>
          <a:p>
            <a:pPr lvl="1"/>
            <a:r>
              <a:rPr kumimoji="1" lang="ja-JP" altLang="en-US" sz="3200" dirty="0" smtClean="0"/>
              <a:t>字を読む場面があるので見づらいと</a:t>
            </a:r>
            <a:endParaRPr kumimoji="1" lang="en-US" altLang="ja-JP" sz="3200" dirty="0" smtClean="0"/>
          </a:p>
          <a:p>
            <a:pPr marL="393192" lvl="1" indent="0">
              <a:buNone/>
            </a:pPr>
            <a:r>
              <a:rPr lang="ja-JP" altLang="en-US" sz="3200" dirty="0" smtClean="0"/>
              <a:t>　話に</a:t>
            </a:r>
            <a:r>
              <a:rPr lang="ja-JP" altLang="en-US" sz="3200" dirty="0"/>
              <a:t>ならない</a:t>
            </a:r>
            <a:r>
              <a:rPr lang="ja-JP" altLang="en-US" sz="3600" dirty="0"/>
              <a:t>　</a:t>
            </a:r>
            <a:endParaRPr kumimoji="1" lang="en-US" altLang="ja-JP" sz="3600" dirty="0" smtClean="0"/>
          </a:p>
          <a:p>
            <a:r>
              <a:rPr kumimoji="1" lang="ja-JP" altLang="en-US" sz="4800" dirty="0" smtClean="0"/>
              <a:t>フラグ管理</a:t>
            </a:r>
            <a:endParaRPr kumimoji="1" lang="en-US" altLang="ja-JP" sz="4800" dirty="0" smtClean="0"/>
          </a:p>
          <a:p>
            <a:pPr lvl="1"/>
            <a:r>
              <a:rPr kumimoji="1" lang="ja-JP" altLang="en-US" sz="3200" dirty="0" smtClean="0"/>
              <a:t>ゲーム全体を通してフラグを管理する</a:t>
            </a:r>
            <a:endParaRPr kumimoji="1" lang="ja-JP" altLang="en-US" sz="32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9425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1143000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ご清聴ありがとうございました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29149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思いついたもの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恋愛</a:t>
            </a:r>
            <a:endParaRPr lang="en-US" altLang="ja-JP" sz="2400" dirty="0" smtClean="0"/>
          </a:p>
          <a:p>
            <a:pPr lvl="1"/>
            <a:r>
              <a:rPr kumimoji="1" lang="ja-JP" altLang="en-US" sz="2400" dirty="0"/>
              <a:t>学園も</a:t>
            </a:r>
            <a:r>
              <a:rPr kumimoji="1" lang="ja-JP" altLang="en-US" sz="2400" dirty="0" smtClean="0"/>
              <a:t>の</a:t>
            </a:r>
            <a:endParaRPr kumimoji="1" lang="en-US" altLang="ja-JP" sz="2400" dirty="0" smtClean="0"/>
          </a:p>
          <a:p>
            <a:pPr lvl="1"/>
            <a:r>
              <a:rPr lang="ja-JP" altLang="en-US" sz="2400" dirty="0" smtClean="0"/>
              <a:t>部活</a:t>
            </a:r>
            <a:endParaRPr lang="en-US" altLang="ja-JP" sz="2400" dirty="0" smtClean="0"/>
          </a:p>
          <a:p>
            <a:endParaRPr kumimoji="1" lang="en-US" altLang="ja-JP" dirty="0"/>
          </a:p>
          <a:p>
            <a:r>
              <a:rPr lang="ja-JP" altLang="en-US" sz="2800" dirty="0" smtClean="0"/>
              <a:t>最終的に</a:t>
            </a:r>
            <a:endParaRPr lang="en-US" altLang="ja-JP" sz="2800" dirty="0" smtClean="0"/>
          </a:p>
          <a:p>
            <a:pPr marL="109728" indent="0">
              <a:buNone/>
            </a:pPr>
            <a:r>
              <a:rPr lang="ja-JP" altLang="en-US" dirty="0" smtClean="0"/>
              <a:t>　　　　　　</a:t>
            </a:r>
            <a:r>
              <a:rPr lang="ja-JP" altLang="en-US" sz="4000" dirty="0" smtClean="0"/>
              <a:t>舞台は</a:t>
            </a:r>
            <a:r>
              <a:rPr lang="ja-JP" altLang="en-US" sz="4000" dirty="0" smtClean="0">
                <a:solidFill>
                  <a:srgbClr val="00B0F0"/>
                </a:solidFill>
              </a:rPr>
              <a:t>学園</a:t>
            </a:r>
            <a:endParaRPr lang="en-US" altLang="ja-JP" sz="4000" dirty="0" smtClean="0">
              <a:solidFill>
                <a:srgbClr val="00B0F0"/>
              </a:solidFill>
            </a:endParaRPr>
          </a:p>
          <a:p>
            <a:pPr marL="109728" indent="0">
              <a:buNone/>
            </a:pPr>
            <a:r>
              <a:rPr lang="ja-JP" altLang="en-US" sz="4000" dirty="0"/>
              <a:t>　</a:t>
            </a:r>
            <a:r>
              <a:rPr lang="ja-JP" altLang="en-US" sz="4000" dirty="0" smtClean="0"/>
              <a:t>　　　　　　　　「</a:t>
            </a:r>
            <a:r>
              <a:rPr lang="ja-JP" altLang="en-US" sz="4000" dirty="0" smtClean="0">
                <a:solidFill>
                  <a:srgbClr val="FF0000"/>
                </a:solidFill>
              </a:rPr>
              <a:t>アドベンチャー</a:t>
            </a:r>
            <a:r>
              <a:rPr lang="ja-JP" altLang="en-US" sz="4000" dirty="0" smtClean="0"/>
              <a:t>」</a:t>
            </a:r>
            <a:endParaRPr lang="en-US" altLang="ja-JP" sz="40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テーマは「青春」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557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タイトル</a:t>
            </a:r>
            <a:endParaRPr kumimoji="1" lang="en-US" altLang="ja-JP" sz="3200" dirty="0" smtClean="0"/>
          </a:p>
          <a:p>
            <a:pPr lvl="1"/>
            <a:r>
              <a:rPr lang="ja-JP" altLang="en-US" sz="2600" dirty="0" smtClean="0"/>
              <a:t>「青春アドベンチャー（仮）」</a:t>
            </a:r>
            <a:endParaRPr lang="en-US" altLang="ja-JP" sz="2600" dirty="0" smtClean="0"/>
          </a:p>
          <a:p>
            <a:r>
              <a:rPr lang="ja-JP" altLang="en-US" sz="3200" dirty="0" smtClean="0"/>
              <a:t>ジャンル</a:t>
            </a:r>
            <a:endParaRPr lang="en-US" altLang="ja-JP" sz="3200" dirty="0" smtClean="0"/>
          </a:p>
          <a:p>
            <a:pPr lvl="1"/>
            <a:r>
              <a:rPr lang="ja-JP" altLang="en-US" sz="2600" dirty="0" smtClean="0"/>
              <a:t>アドベンチャー</a:t>
            </a:r>
            <a:endParaRPr lang="en-US" altLang="ja-JP" sz="2600" dirty="0"/>
          </a:p>
          <a:p>
            <a:r>
              <a:rPr lang="ja-JP" altLang="en-US" sz="3200" dirty="0" smtClean="0"/>
              <a:t>プラットフォーム</a:t>
            </a:r>
            <a:endParaRPr lang="en-US" altLang="ja-JP" sz="3200" dirty="0" smtClean="0"/>
          </a:p>
          <a:p>
            <a:pPr lvl="1"/>
            <a:r>
              <a:rPr lang="ja-JP" altLang="en-US" sz="2600" dirty="0" smtClean="0"/>
              <a:t>スマートフォン</a:t>
            </a:r>
            <a:endParaRPr lang="en-US" altLang="ja-JP" sz="2600" dirty="0" smtClean="0"/>
          </a:p>
          <a:p>
            <a:r>
              <a:rPr lang="ja-JP" altLang="en-US" sz="3200" dirty="0" smtClean="0"/>
              <a:t>コンセプト</a:t>
            </a:r>
            <a:endParaRPr lang="en-US" altLang="ja-JP" sz="3200" dirty="0" smtClean="0"/>
          </a:p>
          <a:p>
            <a:pPr lvl="1"/>
            <a:r>
              <a:rPr lang="ja-JP" altLang="en-US" sz="2600" dirty="0" smtClean="0"/>
              <a:t>シナリオ、アクションがあり、やりこめるもの</a:t>
            </a:r>
            <a:endParaRPr lang="en-US" altLang="ja-JP" sz="2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どんなゲームか</a:t>
            </a:r>
            <a:endParaRPr kumimoji="1" lang="ja-JP" altLang="en-US" dirty="0"/>
          </a:p>
        </p:txBody>
      </p:sp>
      <p:pic>
        <p:nvPicPr>
          <p:cNvPr id="1026" name="Picture 2" descr="C:\Users\FujisawaT\AppData\Local\Microsoft\Windows\Temporary Internet Files\Content.IE5\FTA4ZI3Z\gi01a201502031600-thum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7979">
            <a:off x="5868145" y="1423707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968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短時間でプレイできるアドベンチャー</a:t>
            </a:r>
            <a:endParaRPr kumimoji="1" lang="en-US" altLang="ja-JP" sz="3600" dirty="0" smtClean="0"/>
          </a:p>
          <a:p>
            <a:pPr marL="109728" indent="0">
              <a:buNone/>
            </a:pPr>
            <a:endParaRPr lang="en-US" altLang="ja-JP" sz="3600" dirty="0"/>
          </a:p>
          <a:p>
            <a:r>
              <a:rPr kumimoji="1" lang="ja-JP" altLang="en-US" sz="3600" dirty="0" smtClean="0"/>
              <a:t>アドベンチャーだけでは単調なので</a:t>
            </a:r>
            <a:endParaRPr kumimoji="1" lang="en-US" altLang="ja-JP" sz="3600" dirty="0" smtClean="0"/>
          </a:p>
          <a:p>
            <a:pPr marL="109728" indent="0">
              <a:buNone/>
            </a:pPr>
            <a:r>
              <a:rPr lang="ja-JP" altLang="en-US" sz="3600" dirty="0"/>
              <a:t>　</a:t>
            </a:r>
            <a:r>
              <a:rPr kumimoji="1" lang="ja-JP" altLang="en-US" sz="3600" dirty="0" smtClean="0"/>
              <a:t>アクション要素も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r>
              <a:rPr kumimoji="1" lang="ja-JP" altLang="en-US" sz="3600" dirty="0" smtClean="0"/>
              <a:t>やりこみ要素としての</a:t>
            </a:r>
            <a:endParaRPr kumimoji="1" lang="en-US" altLang="ja-JP" sz="3600" dirty="0" smtClean="0"/>
          </a:p>
          <a:p>
            <a:pPr marL="109728" indent="0">
              <a:buNone/>
            </a:pPr>
            <a:r>
              <a:rPr lang="ja-JP" altLang="en-US" sz="3600" dirty="0"/>
              <a:t>　</a:t>
            </a:r>
            <a:r>
              <a:rPr lang="ja-JP" altLang="en-US" sz="3600" dirty="0" smtClean="0"/>
              <a:t>　　</a:t>
            </a:r>
            <a:r>
              <a:rPr lang="en-US" altLang="ja-JP" sz="3600" dirty="0" smtClean="0"/>
              <a:t>	</a:t>
            </a:r>
            <a:r>
              <a:rPr lang="ja-JP" altLang="en-US" sz="3600" dirty="0" smtClean="0"/>
              <a:t>　　</a:t>
            </a:r>
            <a:r>
              <a:rPr kumimoji="1" lang="ja-JP" altLang="en-US" sz="3600" dirty="0" smtClean="0"/>
              <a:t>マルチエンディング</a:t>
            </a:r>
            <a:endParaRPr kumimoji="1" lang="en-US" altLang="ja-JP" sz="3600" dirty="0" smtClean="0"/>
          </a:p>
          <a:p>
            <a:endParaRPr lang="en-US" altLang="ja-JP" sz="3600" dirty="0"/>
          </a:p>
          <a:p>
            <a:endParaRPr kumimoji="1" lang="ja-JP" altLang="en-US" sz="36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ゲームの特徴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208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ゲームの流れ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5" y="1052736"/>
            <a:ext cx="5400600" cy="5400600"/>
          </a:xfrm>
        </p:spPr>
      </p:pic>
      <p:sp>
        <p:nvSpPr>
          <p:cNvPr id="5" name="右矢印 4"/>
          <p:cNvSpPr/>
          <p:nvPr/>
        </p:nvSpPr>
        <p:spPr>
          <a:xfrm rot="20345433">
            <a:off x="5235905" y="3212977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26260" y="2764838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この</a:t>
            </a:r>
            <a:r>
              <a:rPr lang="ja-JP" altLang="en-US" sz="2400" dirty="0" smtClean="0"/>
              <a:t>部分の遷移は</a:t>
            </a:r>
            <a:endParaRPr lang="en-US" altLang="ja-JP" sz="2400" dirty="0" smtClean="0"/>
          </a:p>
          <a:p>
            <a:r>
              <a:rPr kumimoji="1" lang="ja-JP" altLang="en-US" sz="2400" dirty="0"/>
              <a:t>全て</a:t>
            </a:r>
            <a:r>
              <a:rPr kumimoji="1" lang="ja-JP" altLang="en-US" sz="2400" dirty="0" smtClean="0"/>
              <a:t>のチャプターを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終了したら</a:t>
            </a:r>
            <a:endParaRPr kumimoji="1" lang="ja-JP" altLang="en-US" sz="2400" dirty="0"/>
          </a:p>
        </p:txBody>
      </p:sp>
      <p:sp>
        <p:nvSpPr>
          <p:cNvPr id="8" name="左カーブ矢印 7"/>
          <p:cNvSpPr/>
          <p:nvPr/>
        </p:nvSpPr>
        <p:spPr>
          <a:xfrm rot="10800000">
            <a:off x="107503" y="1861533"/>
            <a:ext cx="641508" cy="23363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55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1" y="1481138"/>
            <a:ext cx="7241538" cy="4525962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400" dirty="0" smtClean="0"/>
              <a:t>アドベンチャーパート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22476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96752"/>
            <a:ext cx="7056784" cy="5292589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dirty="0" smtClean="0"/>
              <a:t>アクションパート</a:t>
            </a:r>
            <a:endParaRPr kumimoji="1" lang="ja-JP" altLang="en-US" sz="4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3" y="1196752"/>
            <a:ext cx="72008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91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40768"/>
            <a:ext cx="5112568" cy="5112568"/>
          </a:xfrm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シナリオ進行の一例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5536" y="1677319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アイテム回収や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選択肢での分岐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73538" y="4077071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アクションパートを○秒以内にクリアなどの条件で分岐</a:t>
            </a:r>
            <a:endParaRPr kumimoji="1" lang="ja-JP" altLang="en-US" sz="2400" dirty="0"/>
          </a:p>
        </p:txBody>
      </p:sp>
      <p:sp>
        <p:nvSpPr>
          <p:cNvPr id="6" name="右矢印 5"/>
          <p:cNvSpPr/>
          <p:nvPr/>
        </p:nvSpPr>
        <p:spPr>
          <a:xfrm rot="1131753">
            <a:off x="2771799" y="2189287"/>
            <a:ext cx="432048" cy="256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左矢印 8"/>
          <p:cNvSpPr/>
          <p:nvPr/>
        </p:nvSpPr>
        <p:spPr>
          <a:xfrm rot="19930794">
            <a:off x="6178273" y="4627311"/>
            <a:ext cx="360040" cy="2401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369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3600" dirty="0" smtClean="0"/>
              <a:t>セーブ機能</a:t>
            </a:r>
            <a:endParaRPr kumimoji="1" lang="en-US" altLang="ja-JP" sz="3600" dirty="0" smtClean="0"/>
          </a:p>
          <a:p>
            <a:pPr marL="109728" indent="0">
              <a:buNone/>
            </a:pPr>
            <a:r>
              <a:rPr kumimoji="1" lang="en-US" altLang="ja-JP" sz="3600" dirty="0" smtClean="0"/>
              <a:t>	</a:t>
            </a:r>
            <a:r>
              <a:rPr kumimoji="1" lang="ja-JP" altLang="en-US" sz="3600" dirty="0" smtClean="0"/>
              <a:t>　　</a:t>
            </a:r>
            <a:r>
              <a:rPr kumimoji="1" lang="ja-JP" altLang="en-US" sz="3200" dirty="0" smtClean="0"/>
              <a:t>途中でやめられないので短時間で</a:t>
            </a:r>
            <a:endParaRPr lang="en-US" altLang="ja-JP" sz="3200" dirty="0"/>
          </a:p>
          <a:p>
            <a:pPr marL="109728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smtClean="0"/>
              <a:t>　　　　 プレイすることができない</a:t>
            </a:r>
            <a:endParaRPr lang="en-US" altLang="ja-JP" sz="3200" dirty="0" smtClean="0"/>
          </a:p>
          <a:p>
            <a:pPr marL="109728" indent="0">
              <a:buNone/>
            </a:pPr>
            <a:endParaRPr kumimoji="1" lang="en-US" altLang="ja-JP" sz="3200" dirty="0" smtClean="0"/>
          </a:p>
          <a:p>
            <a:r>
              <a:rPr kumimoji="1" lang="ja-JP" altLang="en-US" sz="3600" dirty="0" smtClean="0"/>
              <a:t>選択肢による分岐</a:t>
            </a:r>
            <a:endParaRPr kumimoji="1" lang="en-US" altLang="ja-JP" sz="3600" dirty="0" smtClean="0"/>
          </a:p>
          <a:p>
            <a:pPr marL="109728" indent="0">
              <a:buNone/>
            </a:pPr>
            <a:r>
              <a:rPr lang="ja-JP" altLang="en-US" sz="3600" dirty="0" smtClean="0"/>
              <a:t>　　　　 複数のフラグを管理してルート</a:t>
            </a:r>
            <a:endParaRPr lang="en-US" altLang="ja-JP" sz="3600" dirty="0" smtClean="0"/>
          </a:p>
          <a:p>
            <a:pPr marL="109728" indent="0">
              <a:buNone/>
            </a:pPr>
            <a:r>
              <a:rPr kumimoji="1" lang="ja-JP" altLang="en-US" sz="3600" dirty="0"/>
              <a:t>　</a:t>
            </a:r>
            <a:r>
              <a:rPr kumimoji="1" lang="ja-JP" altLang="en-US" sz="3600" dirty="0" smtClean="0"/>
              <a:t>　　　 分岐の判定の際にフラグを参照</a:t>
            </a:r>
            <a:endParaRPr kumimoji="1" lang="en-US" altLang="ja-JP" sz="3600" dirty="0" smtClean="0"/>
          </a:p>
          <a:p>
            <a:pPr marL="109728" indent="0">
              <a:buNone/>
            </a:pPr>
            <a:r>
              <a:rPr lang="ja-JP" altLang="en-US" sz="3600" dirty="0"/>
              <a:t>　</a:t>
            </a:r>
            <a:r>
              <a:rPr lang="ja-JP" altLang="en-US" sz="3600" dirty="0" smtClean="0"/>
              <a:t>　　　 してルートを決定する</a:t>
            </a:r>
            <a:endParaRPr kumimoji="1" lang="en-US" altLang="ja-JP" sz="32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やりたいこと</a:t>
            </a:r>
            <a:endParaRPr kumimoji="1" lang="ja-JP" altLang="en-US" dirty="0"/>
          </a:p>
        </p:txBody>
      </p:sp>
      <p:sp>
        <p:nvSpPr>
          <p:cNvPr id="6" name="屈折矢印 5"/>
          <p:cNvSpPr/>
          <p:nvPr/>
        </p:nvSpPr>
        <p:spPr>
          <a:xfrm rot="5400000">
            <a:off x="1313638" y="2236303"/>
            <a:ext cx="468052" cy="576064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7963" y="3738638"/>
            <a:ext cx="712879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スキップ機能</a:t>
            </a:r>
            <a:endParaRPr kumimoji="1" lang="en-US" altLang="ja-JP" sz="4000" dirty="0" smtClean="0"/>
          </a:p>
          <a:p>
            <a:r>
              <a:rPr lang="ja-JP" altLang="en-US" sz="4000" dirty="0"/>
              <a:t>　</a:t>
            </a:r>
            <a:r>
              <a:rPr lang="ja-JP" altLang="en-US" sz="4000" dirty="0" smtClean="0"/>
              <a:t>　　</a:t>
            </a:r>
            <a:r>
              <a:rPr lang="en-US" altLang="ja-JP" sz="3600" dirty="0" smtClean="0"/>
              <a:t>2</a:t>
            </a:r>
            <a:r>
              <a:rPr lang="ja-JP" altLang="en-US" sz="3600" dirty="0" smtClean="0"/>
              <a:t>周目以降の既読会話</a:t>
            </a:r>
            <a:r>
              <a:rPr kumimoji="1" lang="ja-JP" altLang="en-US" sz="3600" dirty="0" smtClean="0"/>
              <a:t>を</a:t>
            </a:r>
            <a:endParaRPr kumimoji="1" lang="en-US" altLang="ja-JP" sz="3600" dirty="0" smtClean="0"/>
          </a:p>
          <a:p>
            <a:r>
              <a:rPr lang="ja-JP" altLang="en-US" sz="3600" dirty="0"/>
              <a:t>　</a:t>
            </a:r>
            <a:r>
              <a:rPr lang="ja-JP" altLang="en-US" sz="3600" dirty="0" smtClean="0"/>
              <a:t>　　 </a:t>
            </a:r>
            <a:r>
              <a:rPr kumimoji="1" lang="ja-JP" altLang="en-US" sz="3600" dirty="0" smtClean="0"/>
              <a:t>スキップ</a:t>
            </a:r>
            <a:endParaRPr kumimoji="1" lang="ja-JP" altLang="en-US" sz="3600" dirty="0"/>
          </a:p>
        </p:txBody>
      </p:sp>
      <p:sp>
        <p:nvSpPr>
          <p:cNvPr id="8" name="屈折矢印 7"/>
          <p:cNvSpPr/>
          <p:nvPr/>
        </p:nvSpPr>
        <p:spPr>
          <a:xfrm rot="5400000">
            <a:off x="1393110" y="4383106"/>
            <a:ext cx="468052" cy="576064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127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ビジネス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1295</TotalTime>
  <Words>121</Words>
  <Application>Microsoft Office PowerPoint</Application>
  <PresentationFormat>画面に合わせる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ビジネス</vt:lpstr>
      <vt:lpstr>Unityゲーム企画案</vt:lpstr>
      <vt:lpstr>テーマは「青春」</vt:lpstr>
      <vt:lpstr>どんなゲームか</vt:lpstr>
      <vt:lpstr>ゲームの特徴</vt:lpstr>
      <vt:lpstr>ゲームの流れ</vt:lpstr>
      <vt:lpstr>アドベンチャーパート</vt:lpstr>
      <vt:lpstr>アクションパート</vt:lpstr>
      <vt:lpstr>シナリオ進行の一例</vt:lpstr>
      <vt:lpstr>やりたいこと</vt:lpstr>
      <vt:lpstr>まとめ</vt:lpstr>
      <vt:lpstr>ご清聴ありがとうございました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FujisawaT</dc:creator>
  <cp:lastModifiedBy>FujisawaT</cp:lastModifiedBy>
  <cp:revision>47</cp:revision>
  <dcterms:created xsi:type="dcterms:W3CDTF">2015-06-23T00:28:32Z</dcterms:created>
  <dcterms:modified xsi:type="dcterms:W3CDTF">2015-07-01T02:04:17Z</dcterms:modified>
</cp:coreProperties>
</file>