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7" r:id="rId9"/>
    <p:sldId id="266" r:id="rId10"/>
    <p:sldId id="264" r:id="rId11"/>
    <p:sldId id="265" r:id="rId12"/>
    <p:sldId id="261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7BDF433-D29C-4A5B-9EFA-3B55DAC0B4D5}" type="datetimeFigureOut">
              <a:rPr kumimoji="1" lang="ja-JP" altLang="en-US" smtClean="0"/>
              <a:t>2015/7/6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D71141A-C7C0-4273-8148-DBE37C083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887412"/>
          </a:xfrm>
        </p:spPr>
        <p:txBody>
          <a:bodyPr/>
          <a:lstStyle/>
          <a:p>
            <a:r>
              <a:rPr kumimoji="1" lang="ja-JP" altLang="en-US" dirty="0" smtClean="0"/>
              <a:t>ゲームの企画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789040"/>
            <a:ext cx="6400800" cy="1473200"/>
          </a:xfrm>
        </p:spPr>
        <p:txBody>
          <a:bodyPr/>
          <a:lstStyle/>
          <a:p>
            <a:r>
              <a:rPr kumimoji="1" lang="ja-JP" altLang="en-US" dirty="0" smtClean="0"/>
              <a:t>システム工学科ゲームクリエイトコース</a:t>
            </a:r>
            <a:endParaRPr kumimoji="1" lang="en-US" altLang="ja-JP" dirty="0" smtClean="0"/>
          </a:p>
          <a:p>
            <a:r>
              <a:rPr lang="ja-JP" altLang="en-US" dirty="0" smtClean="0"/>
              <a:t>工藤　大知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38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武器の進化</a:t>
            </a:r>
            <a:endParaRPr kumimoji="1" lang="ja-JP" altLang="en-US" dirty="0"/>
          </a:p>
        </p:txBody>
      </p:sp>
      <p:pic>
        <p:nvPicPr>
          <p:cNvPr id="1026" name="Picture 2" descr="C:\Users\KudouD\Desktop\imagesEW7Q3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280035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udouD\Desktop\jgu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61048"/>
            <a:ext cx="3296791" cy="20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罠の設置</a:t>
            </a:r>
            <a:endParaRPr kumimoji="1" lang="ja-JP" altLang="en-US"/>
          </a:p>
        </p:txBody>
      </p:sp>
      <p:pic>
        <p:nvPicPr>
          <p:cNvPr id="1026" name="Picture 2" descr="C:\Users\KudouD\Desktop\lp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715794" cy="267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78010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ご清聴ありがとうございました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flipV="1">
            <a:off x="1403648" y="6309320"/>
            <a:ext cx="6400800" cy="127991"/>
          </a:xfrm>
        </p:spPr>
        <p:txBody>
          <a:bodyPr>
            <a:normAutofit fontScale="25000" lnSpcReduction="20000"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62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自分が思った青春「冒険」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アクションゲーム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サクサクかつガッツリ遊べる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テーマ「青春」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3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/>
          <a:lstStyle/>
          <a:p>
            <a:r>
              <a:rPr kumimoji="1" lang="ja-JP" altLang="en-US" dirty="0" smtClean="0"/>
              <a:t>視点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FPS</a:t>
            </a:r>
          </a:p>
          <a:p>
            <a:r>
              <a:rPr lang="ja-JP" altLang="en-US" dirty="0"/>
              <a:t>難易度別</a:t>
            </a:r>
            <a:r>
              <a:rPr lang="ja-JP" altLang="en-US" dirty="0" smtClean="0"/>
              <a:t>にステージが変わる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ゲーム仕様</a:t>
            </a:r>
            <a:endParaRPr kumimoji="1" lang="ja-JP" altLang="en-US" dirty="0"/>
          </a:p>
        </p:txBody>
      </p:sp>
      <p:pic>
        <p:nvPicPr>
          <p:cNvPr id="1026" name="Picture 2" descr="C:\Users\KudouD\Desktop\imagesU2TPPOR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7398"/>
            <a:ext cx="4380388" cy="22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udouD\Desktop\imagesYZWAYH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9" y="3357398"/>
            <a:ext cx="3985432" cy="22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kumimoji="1" lang="ja-JP" altLang="en-US" dirty="0" smtClean="0"/>
              <a:t>敵を倒す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/>
              <a:t>難易度別の</a:t>
            </a:r>
            <a:r>
              <a:rPr lang="ja-JP" altLang="en-US" dirty="0" smtClean="0"/>
              <a:t>ステージ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dirty="0" smtClean="0"/>
              <a:t>難易度に</a:t>
            </a:r>
            <a:r>
              <a:rPr kumimoji="1" lang="ja-JP" altLang="en-US" dirty="0" smtClean="0"/>
              <a:t>よってポイントを獲得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/>
              <a:t>獲得</a:t>
            </a:r>
            <a:r>
              <a:rPr lang="ja-JP" altLang="en-US" dirty="0" smtClean="0"/>
              <a:t>したポイントで武器の購入と強化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プレイヤーステータスの強化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ゲームの</a:t>
            </a:r>
            <a:r>
              <a:rPr lang="ja-JP" altLang="en-US" dirty="0"/>
              <a:t>内容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0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　　　　　　　　　　　　　　　　　　　　　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ゲームのイメージ</a:t>
            </a:r>
            <a:endParaRPr kumimoji="1" lang="ja-JP" altLang="en-US" dirty="0"/>
          </a:p>
        </p:txBody>
      </p:sp>
      <p:pic>
        <p:nvPicPr>
          <p:cNvPr id="1026" name="Picture 2" descr="C:\Users\KudouD\Desktop\images9ASGDD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93483"/>
            <a:ext cx="3374008" cy="25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udouD\Desktop\imagesT84Q2V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93483"/>
            <a:ext cx="3777263" cy="26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武器の候補</a:t>
            </a:r>
            <a:endParaRPr kumimoji="1" lang="ja-JP" altLang="en-US" dirty="0"/>
          </a:p>
        </p:txBody>
      </p:sp>
      <p:pic>
        <p:nvPicPr>
          <p:cNvPr id="1026" name="Picture 2" descr="C:\Users\KudouD\Desktop\k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302260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udouD\Desktop\kjh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0832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kumimoji="1" lang="ja-JP" altLang="en-US" dirty="0" smtClean="0"/>
              <a:t>強敵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 smtClean="0"/>
              <a:t>防具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武器</a:t>
            </a:r>
            <a:r>
              <a:rPr lang="ja-JP" altLang="en-US" dirty="0" smtClean="0"/>
              <a:t>の進化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罠の設置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追加したいと思っている仕様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強敵</a:t>
            </a:r>
            <a:endParaRPr kumimoji="1" lang="ja-JP" altLang="en-US" dirty="0"/>
          </a:p>
        </p:txBody>
      </p:sp>
      <p:pic>
        <p:nvPicPr>
          <p:cNvPr id="3074" name="Picture 2" descr="C:\Users\KudouD\Desktop\,ij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852935"/>
            <a:ext cx="3948005" cy="32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udouD\Desktop\juby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" y="2708920"/>
            <a:ext cx="3185865" cy="341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防具</a:t>
            </a:r>
            <a:endParaRPr kumimoji="1" lang="ja-JP" altLang="en-US" dirty="0"/>
          </a:p>
        </p:txBody>
      </p:sp>
      <p:pic>
        <p:nvPicPr>
          <p:cNvPr id="2050" name="Picture 2" descr="C:\Users\KudouD\Desktop\imagesHLT9AZK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2852936"/>
            <a:ext cx="4555529" cy="29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1395</TotalTime>
  <Words>51</Words>
  <Application>Microsoft Office PowerPoint</Application>
  <PresentationFormat>画面に合わせる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ウェーブ</vt:lpstr>
      <vt:lpstr>ゲームの企画</vt:lpstr>
      <vt:lpstr>テーマ「青春」</vt:lpstr>
      <vt:lpstr>ゲーム仕様</vt:lpstr>
      <vt:lpstr>ゲームの内容</vt:lpstr>
      <vt:lpstr>ゲームのイメージ</vt:lpstr>
      <vt:lpstr>武器の候補</vt:lpstr>
      <vt:lpstr>追加したいと思っている仕様</vt:lpstr>
      <vt:lpstr>強敵</vt:lpstr>
      <vt:lpstr>防具</vt:lpstr>
      <vt:lpstr>武器の進化</vt:lpstr>
      <vt:lpstr>罠の設置</vt:lpstr>
      <vt:lpstr>ご清聴ありがとうございました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ゲームの企画</dc:title>
  <dc:creator>KudouD</dc:creator>
  <cp:lastModifiedBy>KudouD</cp:lastModifiedBy>
  <cp:revision>26</cp:revision>
  <dcterms:created xsi:type="dcterms:W3CDTF">2015-06-28T18:43:21Z</dcterms:created>
  <dcterms:modified xsi:type="dcterms:W3CDTF">2015-07-06T04:05:56Z</dcterms:modified>
</cp:coreProperties>
</file>