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7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4" autoAdjust="0"/>
  </p:normalViewPr>
  <p:slideViewPr>
    <p:cSldViewPr>
      <p:cViewPr varScale="1">
        <p:scale>
          <a:sx n="53" d="100"/>
          <a:sy n="53" d="100"/>
        </p:scale>
        <p:origin x="-8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7E40-419F-4F88-B154-1F4B0145D0F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065B-0F3E-48BE-9700-30F6CE78C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18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9065B-0F3E-48BE-9700-30F6CE78C84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229B73E-C998-4AE0-97BF-3E3E51D8EC31}" type="datetime1">
              <a:rPr lang="ja-JP" altLang="en-US" smtClean="0"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164F618-00BC-4246-920D-F37B14A3B5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42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940-55A7-4B7A-8FF3-6208070FE1A4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37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8E45-C189-4181-B662-62455B63F6AB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3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algn="ctr">
              <a:buFont typeface="Wingdings" panose="05000000000000000000" pitchFamily="2" charset="2"/>
              <a:buChar char="ü"/>
              <a:defRPr sz="2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 algn="ctr">
              <a:buFont typeface="Wingdings" panose="05000000000000000000" pitchFamily="2" charset="2"/>
              <a:buChar char="ü"/>
              <a:defRPr sz="2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 algn="ctr">
              <a:buFont typeface="Wingdings" panose="05000000000000000000" pitchFamily="2" charset="2"/>
              <a:buChar char="ü"/>
              <a:defRPr sz="2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 algn="ctr">
              <a:buFont typeface="Wingdings" panose="05000000000000000000" pitchFamily="2" charset="2"/>
              <a:buChar char="ü"/>
              <a:defRPr sz="2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 algn="ctr">
              <a:buFont typeface="Wingdings" panose="05000000000000000000" pitchFamily="2" charset="2"/>
              <a:buChar char="ü"/>
              <a:defRPr sz="2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fld id="{20E61C31-44CB-4130-8207-C6D9FB2DEE2A}" type="datetime1">
              <a:rPr lang="ja-JP" altLang="en-US" smtClean="0"/>
              <a:pPr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 dirty="0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fld id="{1164F618-00BC-4246-920D-F37B14A3B5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86F-5CF4-4159-B2C3-C6FD40363164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1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E931-1943-4EC0-A021-4F99BA4F605E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8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3775-592D-40BB-8A87-9FBC7D576865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4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FD15-9872-4222-B879-DDD0A61EDB4A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3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35CE-0948-4FE8-8254-290BED68ABAF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73EF-E8E9-4881-8359-9A7410C35219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2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ADBF-430D-4C8C-9F40-30CC3D89C571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84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8797-6905-48D5-A127-A1570C4F0A52}" type="datetime1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青春ゲー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F618-00BC-4246-920D-F37B14A3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3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青春ゲーム</a:t>
            </a:r>
            <a:r>
              <a:rPr lang="ja-JP" altLang="en-US" sz="8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企画</a:t>
            </a:r>
            <a:endParaRPr kumimoji="1" lang="ja-JP" altLang="en-US" sz="8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512" y="3886200"/>
            <a:ext cx="8712968" cy="1752600"/>
          </a:xfrm>
        </p:spPr>
        <p:txBody>
          <a:bodyPr/>
          <a:lstStyle/>
          <a:p>
            <a:r>
              <a:rPr kumimoji="1" lang="ja-JP" altLang="en-US" dirty="0" smtClean="0"/>
              <a:t>盛岡情報ビジネス専門学校</a:t>
            </a:r>
            <a:endParaRPr kumimoji="1" lang="en-US" altLang="ja-JP" dirty="0" smtClean="0"/>
          </a:p>
          <a:p>
            <a:r>
              <a:rPr lang="ja-JP" altLang="en-US" dirty="0"/>
              <a:t>システム工</a:t>
            </a:r>
            <a:r>
              <a:rPr lang="ja-JP" altLang="en-US" dirty="0" smtClean="0"/>
              <a:t>学科 ゲームクリエイトコース </a:t>
            </a:r>
            <a:r>
              <a:rPr lang="en-US" altLang="ja-JP" dirty="0" smtClean="0"/>
              <a:t>2</a:t>
            </a:r>
            <a:r>
              <a:rPr lang="ja-JP" altLang="en-US" dirty="0" smtClean="0"/>
              <a:t>年</a:t>
            </a:r>
            <a:endParaRPr lang="en-US" altLang="ja-JP" dirty="0" smtClean="0"/>
          </a:p>
          <a:p>
            <a:r>
              <a:rPr kumimoji="1" lang="ja-JP" altLang="en-US" dirty="0" smtClean="0"/>
              <a:t>畠山 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99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FF00"/>
                </a:solidFill>
              </a:rPr>
              <a:t>ソフトテニスパート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C31-44CB-4130-8207-C6D9FB2DEE2A}" type="datetime1">
              <a:rPr lang="ja-JP" altLang="en-US" sz="20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pPr/>
              <a:t>2015/7/5</a:t>
            </a:fld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青春ゲー</a:t>
            </a:r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z="20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pPr/>
              <a:t>10</a:t>
            </a:fld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7" name="Picture 3" descr="C:\Unity\Presentation\青春_Presents\displayim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1268759"/>
            <a:ext cx="9000000" cy="50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9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フォアハンド、バックハンドの処理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テニスにおける「</a:t>
            </a:r>
            <a:r>
              <a:rPr lang="ja-JP" altLang="en-US" dirty="0"/>
              <a:t>バウンド</a:t>
            </a:r>
            <a:r>
              <a:rPr lang="ja-JP" altLang="en-US" dirty="0" smtClean="0"/>
              <a:t>」「</a:t>
            </a:r>
            <a:r>
              <a:rPr lang="ja-JP" altLang="en-US" dirty="0"/>
              <a:t>コース</a:t>
            </a:r>
            <a:r>
              <a:rPr lang="ja-JP" altLang="en-US" dirty="0" smtClean="0"/>
              <a:t>」の処理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 smtClean="0"/>
              <a:t>経験値やスキル、アドベンチャーパートのセーブ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C31-44CB-4130-8207-C6D9FB2DEE2A}" type="datetime1">
              <a:rPr lang="ja-JP" altLang="en-US" smtClean="0"/>
              <a:pPr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2050" name="Picture 2" descr="C:\Unity\Presentation\青春_Presents\display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9" y="1268760"/>
            <a:ext cx="9000000" cy="50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ご静聴ありがとうございました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3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nity\Presentation\青春_Presents\ke-tsowy-v-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87" y="1825734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7200" dirty="0" smtClean="0">
                <a:solidFill>
                  <a:srgbClr val="0070C0"/>
                </a:solidFill>
              </a:rPr>
              <a:t>青春</a:t>
            </a:r>
            <a:endParaRPr lang="en-US" altLang="ja-JP" sz="7200" dirty="0" smtClean="0"/>
          </a:p>
          <a:p>
            <a:pPr marL="0" indent="0" algn="ctr">
              <a:buNone/>
            </a:pPr>
            <a:r>
              <a:rPr lang="en-US" altLang="ja-JP" sz="6000" dirty="0" smtClean="0"/>
              <a:t>||</a:t>
            </a:r>
          </a:p>
          <a:p>
            <a:pPr marL="0" indent="0" algn="ctr">
              <a:buNone/>
            </a:pPr>
            <a:r>
              <a:rPr lang="ja-JP" altLang="en-US" sz="7200" dirty="0" smtClean="0">
                <a:solidFill>
                  <a:schemeClr val="accent6">
                    <a:lumMod val="75000"/>
                  </a:schemeClr>
                </a:solidFill>
              </a:rPr>
              <a:t>勉強</a:t>
            </a:r>
            <a:r>
              <a:rPr lang="ja-JP" altLang="en-US" sz="7200" dirty="0" smtClean="0"/>
              <a:t>、</a:t>
            </a:r>
            <a:r>
              <a:rPr lang="ja-JP" altLang="en-US" sz="7200" dirty="0" smtClean="0">
                <a:solidFill>
                  <a:srgbClr val="FF0000"/>
                </a:solidFill>
              </a:rPr>
              <a:t>恋愛</a:t>
            </a:r>
            <a:r>
              <a:rPr lang="ja-JP" altLang="en-US" sz="7200" dirty="0" smtClean="0"/>
              <a:t>、</a:t>
            </a:r>
            <a:r>
              <a:rPr lang="ja-JP" altLang="en-US" sz="7200" dirty="0" smtClean="0">
                <a:solidFill>
                  <a:srgbClr val="FFFF00"/>
                </a:solidFill>
              </a:rPr>
              <a:t>部活動</a:t>
            </a:r>
            <a:endParaRPr lang="en-US" altLang="ja-JP" sz="7200" dirty="0" smtClean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9731-D060-4808-8416-64A5CF1659C0}" type="datetime1">
              <a:rPr lang="ja-JP" altLang="en-US" smtClean="0"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95128" y="2564904"/>
            <a:ext cx="6191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ソフトテニス</a:t>
            </a:r>
            <a:endParaRPr kumimoji="1" lang="ja-JP" altLang="en-US" sz="96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5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個人的なテーマ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>
              <a:solidFill>
                <a:srgbClr val="0070C0"/>
              </a:solidFill>
            </a:endParaRPr>
          </a:p>
          <a:p>
            <a:r>
              <a:rPr lang="ja-JP" altLang="en-US" dirty="0"/>
              <a:t>爽やか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、</a:t>
            </a:r>
            <a:r>
              <a:rPr lang="ja-JP" altLang="en-US" dirty="0" smtClean="0"/>
              <a:t>直感的</a:t>
            </a:r>
            <a:r>
              <a:rPr lang="ja-JP" altLang="en-US" dirty="0"/>
              <a:t>に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>
              <a:solidFill>
                <a:srgbClr val="0070C0"/>
              </a:solidFill>
            </a:endParaRPr>
          </a:p>
          <a:p>
            <a:r>
              <a:rPr lang="ja-JP" altLang="en-US" dirty="0" smtClean="0"/>
              <a:t>なるべくシンプルに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「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ゲームオーバー</a:t>
            </a:r>
            <a:r>
              <a:rPr lang="ja-JP" altLang="en-US" dirty="0"/>
              <a:t>」や「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バッドエンド</a:t>
            </a:r>
            <a:r>
              <a:rPr lang="ja-JP" altLang="en-US" dirty="0"/>
              <a:t>」</a:t>
            </a:r>
            <a:r>
              <a:rPr lang="ja-JP" altLang="en-US" dirty="0" smtClean="0"/>
              <a:t>は設けない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C31-44CB-4130-8207-C6D9FB2DEE2A}" type="datetime1">
              <a:rPr lang="ja-JP" altLang="en-US" smtClean="0"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1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対象年代、性別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4000" dirty="0">
                <a:solidFill>
                  <a:srgbClr val="0070C0"/>
                </a:solidFill>
              </a:rPr>
              <a:t>青春</a:t>
            </a:r>
            <a:r>
              <a:rPr lang="ja-JP" altLang="en-US" sz="4000" dirty="0" smtClean="0">
                <a:solidFill>
                  <a:srgbClr val="0070C0"/>
                </a:solidFill>
              </a:rPr>
              <a:t>を</a:t>
            </a:r>
            <a:r>
              <a:rPr lang="ja-JP" altLang="en-US" sz="4000" dirty="0">
                <a:solidFill>
                  <a:srgbClr val="0070C0"/>
                </a:solidFill>
              </a:rPr>
              <a:t>終えた世代</a:t>
            </a:r>
            <a:endParaRPr kumimoji="1" lang="en-US" altLang="ja-JP" sz="4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ジャンル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4000" dirty="0">
                <a:solidFill>
                  <a:srgbClr val="FFFF00"/>
                </a:solidFill>
              </a:rPr>
              <a:t>スポーツ</a:t>
            </a:r>
            <a:r>
              <a:rPr lang="ja-JP" altLang="en-US" sz="4000" dirty="0"/>
              <a:t>、</a:t>
            </a:r>
            <a:r>
              <a:rPr lang="ja-JP" altLang="en-US" sz="4000" dirty="0">
                <a:solidFill>
                  <a:srgbClr val="00B050"/>
                </a:solidFill>
              </a:rPr>
              <a:t>アドベンチャー</a:t>
            </a:r>
            <a:endParaRPr lang="en-US" altLang="ja-JP" sz="4000" dirty="0">
              <a:solidFill>
                <a:srgbClr val="00B05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9DC5-0C50-40AD-A626-2A2FC1291F21}" type="datetime1">
              <a:rPr lang="ja-JP" altLang="en-US" smtClean="0"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6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50"/>
                </a:solidFill>
              </a:rPr>
              <a:t>アドベンチャーパート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/>
              <a:t>年の間で</a:t>
            </a:r>
            <a:r>
              <a:rPr lang="en-US" altLang="ja-JP" dirty="0"/>
              <a:t>1</a:t>
            </a:r>
            <a:r>
              <a:rPr lang="ja-JP" altLang="en-US" dirty="0"/>
              <a:t>週間ごとに行動を</a:t>
            </a:r>
            <a:r>
              <a:rPr lang="ja-JP" altLang="en-US" dirty="0" smtClean="0"/>
              <a:t>決める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 smtClean="0"/>
              <a:t>３，４</a:t>
            </a:r>
            <a:r>
              <a:rPr lang="ja-JP" altLang="en-US" dirty="0"/>
              <a:t>ヵ月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回で試合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練習で</a:t>
            </a:r>
            <a:r>
              <a:rPr lang="ja-JP" altLang="en-US" dirty="0">
                <a:solidFill>
                  <a:srgbClr val="FF0000"/>
                </a:solidFill>
              </a:rPr>
              <a:t>スキル</a:t>
            </a:r>
            <a:r>
              <a:rPr lang="ja-JP" altLang="en-US" dirty="0"/>
              <a:t>（ドライブ等）を</a:t>
            </a:r>
            <a:r>
              <a:rPr lang="ja-JP" altLang="en-US" dirty="0" smtClean="0"/>
              <a:t>取得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↓</a:t>
            </a:r>
          </a:p>
          <a:p>
            <a:r>
              <a:rPr lang="ja-JP" altLang="en-US" dirty="0" smtClean="0"/>
              <a:t>最終戦</a:t>
            </a:r>
            <a:r>
              <a:rPr lang="ja-JP" altLang="en-US" dirty="0"/>
              <a:t>の結果で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>
                <a:solidFill>
                  <a:srgbClr val="FF0000"/>
                </a:solidFill>
              </a:rPr>
              <a:t>パターンのエンディング</a:t>
            </a:r>
            <a:r>
              <a:rPr lang="ja-JP" altLang="en-US" dirty="0"/>
              <a:t>に</a:t>
            </a:r>
            <a:r>
              <a:rPr lang="ja-JP" altLang="en-US" dirty="0" smtClean="0"/>
              <a:t>遷移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C31-44CB-4130-8207-C6D9FB2DEE2A}" type="datetime1">
              <a:rPr lang="ja-JP" altLang="en-US" smtClean="0"/>
              <a:pPr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5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50"/>
                </a:solidFill>
              </a:rPr>
              <a:t>アドベンチャーパート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パイロット画面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年月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「○年目○月○週目」のように表記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モチベーションゲージ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経験値の量など練習に影響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C31-44CB-4130-8207-C6D9FB2DEE2A}" type="datetime1">
              <a:rPr lang="ja-JP" altLang="en-US" smtClean="0"/>
              <a:pPr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0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イメージ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C31-44CB-4130-8207-C6D9FB2DEE2A}" type="datetime1">
              <a:rPr lang="ja-JP" altLang="en-US" sz="20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pPr/>
              <a:t>2015/7/5</a:t>
            </a:fld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青春ゲー</a:t>
            </a:r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z="20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pPr/>
              <a:t>7</a:t>
            </a:fld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" y="0"/>
            <a:ext cx="9121366" cy="6858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" y="5065504"/>
            <a:ext cx="9144000" cy="179249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5065504"/>
            <a:ext cx="9144000" cy="17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経験値</a:t>
            </a:r>
            <a:r>
              <a:rPr lang="ja-JP" altLang="en-US" dirty="0" smtClean="0"/>
              <a:t>とスキルについて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練習をする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ランダム</a:t>
            </a:r>
            <a:r>
              <a:rPr lang="ja-JP" altLang="en-US" dirty="0" smtClean="0"/>
              <a:t>でアップグレードポイントを取得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（モチベーションが高いほど確率上昇）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 smtClean="0"/>
              <a:t>アップグレードポイントでスキルを取得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C31-44CB-4130-8207-C6D9FB2DEE2A}" type="datetime1">
              <a:rPr lang="ja-JP" altLang="en-US" smtClean="0"/>
              <a:pPr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3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FFFF00"/>
                </a:solidFill>
              </a:rPr>
              <a:t>ソフトテニス</a:t>
            </a:r>
            <a:r>
              <a:rPr kumimoji="1" lang="ja-JP" altLang="en-US" dirty="0" smtClean="0">
                <a:solidFill>
                  <a:srgbClr val="FFFF00"/>
                </a:solidFill>
              </a:rPr>
              <a:t>パート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スキル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kumimoji="1" lang="ja-JP" altLang="en-US" dirty="0" smtClean="0"/>
              <a:t>プレイヤー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人につき</a:t>
            </a:r>
            <a:r>
              <a:rPr kumimoji="1" lang="en-US" altLang="ja-JP" dirty="0" smtClean="0"/>
              <a:t>1</a:t>
            </a:r>
            <a:r>
              <a:rPr lang="ja-JP" altLang="en-US" dirty="0" err="1"/>
              <a:t>、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アドベンチャーパートで取得した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スキル</a:t>
            </a:r>
            <a:r>
              <a:rPr kumimoji="1" lang="ja-JP" altLang="en-US" dirty="0" smtClean="0"/>
              <a:t>を反映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試合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見おろし画面</a:t>
            </a:r>
            <a:endParaRPr kumimoji="1" lang="en-US" altLang="ja-JP" dirty="0" smtClean="0"/>
          </a:p>
          <a:p>
            <a:r>
              <a:rPr lang="ja-JP" altLang="en-US" dirty="0"/>
              <a:t>シングルス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C31-44CB-4130-8207-C6D9FB2DEE2A}" type="datetime1">
              <a:rPr lang="ja-JP" altLang="en-US" smtClean="0"/>
              <a:pPr/>
              <a:t>2015/7/5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青春ゲー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F618-00BC-4246-920D-F37B14A3B55F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92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242</Words>
  <Application>Microsoft Office PowerPoint</Application>
  <PresentationFormat>画面に合わせる (4:3)</PresentationFormat>
  <Paragraphs>99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青春ゲーム企画</vt:lpstr>
      <vt:lpstr>テーマについて</vt:lpstr>
      <vt:lpstr>個人的なテーマ</vt:lpstr>
      <vt:lpstr>ターゲット</vt:lpstr>
      <vt:lpstr>アドベンチャーパート</vt:lpstr>
      <vt:lpstr>アドベンチャーパート</vt:lpstr>
      <vt:lpstr>イメージ</vt:lpstr>
      <vt:lpstr>経験値とスキルについて</vt:lpstr>
      <vt:lpstr>ソフトテニスパート</vt:lpstr>
      <vt:lpstr>ソフトテニスパート</vt:lpstr>
      <vt:lpstr>課題</vt:lpstr>
      <vt:lpstr>ご静聴ありがとうございました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Hatakeyamakan</dc:creator>
  <cp:lastModifiedBy>Hatakeyamakan</cp:lastModifiedBy>
  <cp:revision>83</cp:revision>
  <dcterms:created xsi:type="dcterms:W3CDTF">2015-06-23T00:29:46Z</dcterms:created>
  <dcterms:modified xsi:type="dcterms:W3CDTF">2015-07-05T14:44:29Z</dcterms:modified>
</cp:coreProperties>
</file>