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0" r:id="rId4"/>
    <p:sldId id="259" r:id="rId5"/>
    <p:sldId id="273" r:id="rId6"/>
    <p:sldId id="279" r:id="rId7"/>
    <p:sldId id="262" r:id="rId8"/>
    <p:sldId id="263" r:id="rId9"/>
    <p:sldId id="264" r:id="rId10"/>
    <p:sldId id="269" r:id="rId11"/>
    <p:sldId id="276" r:id="rId12"/>
    <p:sldId id="277" r:id="rId13"/>
    <p:sldId id="266" r:id="rId14"/>
    <p:sldId id="278" r:id="rId15"/>
    <p:sldId id="267" r:id="rId16"/>
    <p:sldId id="268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737" autoAdjust="0"/>
  </p:normalViewPr>
  <p:slideViewPr>
    <p:cSldViewPr>
      <p:cViewPr varScale="1">
        <p:scale>
          <a:sx n="69" d="100"/>
          <a:sy n="69" d="100"/>
        </p:scale>
        <p:origin x="-7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3687C98-1CB8-4070-87BC-21A09D342BF5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125BD1B-CD22-481A-A305-9423B1BF4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渡邊　善生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85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クリア後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難易度変更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/>
              <a:t>小学校編</a:t>
            </a:r>
            <a:r>
              <a:rPr lang="ja-JP" altLang="en-US" dirty="0" smtClean="0"/>
              <a:t>　</a:t>
            </a:r>
            <a:r>
              <a:rPr lang="ja-JP" altLang="en-US" dirty="0"/>
              <a:t>中学校編</a:t>
            </a:r>
            <a:r>
              <a:rPr lang="ja-JP" altLang="en-US" dirty="0" smtClean="0"/>
              <a:t>　高校編の３段階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Easy</a:t>
            </a:r>
            <a:r>
              <a:rPr lang="ja-JP" altLang="en-US" dirty="0" smtClean="0"/>
              <a:t>）（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）（</a:t>
            </a:r>
            <a:r>
              <a:rPr lang="en-US" altLang="ja-JP" dirty="0" smtClean="0"/>
              <a:t>Hard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　モードによって　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マップ・アイテムの配置の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キャラクターのスピード変化</a:t>
            </a:r>
            <a:endParaRPr lang="en-US" altLang="ja-JP" dirty="0" smtClean="0"/>
          </a:p>
          <a:p>
            <a:pPr marL="109728" indent="0" algn="ctr">
              <a:buNone/>
            </a:pPr>
            <a:endParaRPr lang="en-US" altLang="ja-JP" dirty="0"/>
          </a:p>
          <a:p>
            <a:r>
              <a:rPr lang="ja-JP" altLang="en-US" dirty="0" smtClean="0"/>
              <a:t>タイムアタック</a:t>
            </a:r>
            <a:r>
              <a:rPr lang="ja-JP" altLang="en-US" dirty="0"/>
              <a:t>モード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　　　　</a:t>
            </a:r>
            <a:r>
              <a:rPr lang="ja-JP" altLang="en-US" dirty="0" smtClean="0">
                <a:solidFill>
                  <a:srgbClr val="FF0000"/>
                </a:solidFill>
              </a:rPr>
              <a:t>何度でも遊べる</a:t>
            </a:r>
            <a:r>
              <a:rPr kumimoji="1" lang="ja-JP" altLang="en-US" dirty="0" smtClean="0"/>
              <a:t>　　　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3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ハード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スマートフォン向け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携帯電話が必需品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スマホユーザが多い</a:t>
            </a:r>
            <a:endParaRPr lang="en-US" altLang="ja-JP" dirty="0"/>
          </a:p>
        </p:txBody>
      </p:sp>
      <p:pic>
        <p:nvPicPr>
          <p:cNvPr id="1026" name="Picture 2" descr="C:\Users\KO26-WatanabeY\AppData\Local\Microsoft\Windows\Temporary Internet Files\Content.IE5\4P4Y30T8\sgi01a201411082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780928"/>
            <a:ext cx="2968887" cy="29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スマートフォン向け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ヒット商品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パズル＆ドラゴンズ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　（２０１３年　第２位）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モンスターストライク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（２０１４年　第２３位）</a:t>
            </a:r>
            <a:endParaRPr kumimoji="1" lang="ja-JP" altLang="en-US" dirty="0"/>
          </a:p>
        </p:txBody>
      </p:sp>
      <p:pic>
        <p:nvPicPr>
          <p:cNvPr id="1026" name="Picture 2" descr="C:\Users\KO26-WatanabeY\AppData\Local\Microsoft\Windows\Temporary Internet Files\Content.IE5\4P4Y30T8\sgi01a201411082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780928"/>
            <a:ext cx="2968887" cy="29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普段ゲームをしない人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なじみやすい２</a:t>
            </a:r>
            <a:r>
              <a:rPr lang="en-US" altLang="ja-JP" dirty="0" smtClean="0"/>
              <a:t>D</a:t>
            </a:r>
            <a:r>
              <a:rPr lang="ja-JP" altLang="en-US" dirty="0" smtClean="0"/>
              <a:t>画面に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操作もジャンプのみ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目的も家を目指すだけ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やりこみ要素を取り入れる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88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ゲームをする時間がない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いつ</a:t>
            </a:r>
            <a:r>
              <a:rPr lang="ja-JP" altLang="en-US" dirty="0" smtClean="0"/>
              <a:t>ゲームできる？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通勤・帰宅時の移動時間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場所の制限を無くす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3075" name="Picture 3" descr="C:\Users\KO26-WatanabeY\AppData\Local\Microsoft\Windows\Temporary Internet Files\Content.IE5\WJ3CMFH2\gi01a20150203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49" y="2348880"/>
            <a:ext cx="2467779" cy="40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ゲームをしたいけど、時間があまりない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制限</a:t>
            </a:r>
            <a:r>
              <a:rPr lang="ja-JP" altLang="en-US" dirty="0"/>
              <a:t>時間</a:t>
            </a:r>
            <a:r>
              <a:rPr lang="ja-JP" altLang="en-US" dirty="0" smtClean="0"/>
              <a:t>を設定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　　　</a:t>
            </a:r>
            <a:r>
              <a:rPr lang="ja-JP" altLang="en-US" dirty="0" smtClean="0">
                <a:solidFill>
                  <a:srgbClr val="FF0000"/>
                </a:solidFill>
              </a:rPr>
              <a:t>時間内にゲームを完結できる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491880" y="4491314"/>
            <a:ext cx="86409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誰でも簡単</a:t>
            </a:r>
            <a:r>
              <a:rPr lang="ja-JP" altLang="en-US" dirty="0" smtClean="0"/>
              <a:t>に出来る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どこでも手軽に遊べる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ちょっとした時間に遊べる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２</a:t>
            </a:r>
            <a:r>
              <a:rPr lang="en-US" altLang="ja-JP" dirty="0" smtClean="0"/>
              <a:t>D</a:t>
            </a:r>
            <a:r>
              <a:rPr lang="ja-JP" altLang="en-US" dirty="0" smtClean="0"/>
              <a:t>青春アクションゲーム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20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069848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今回の企画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ゲームクリエイター就職大作戦２０１５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テーマ　</a:t>
            </a:r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青春</a:t>
            </a:r>
            <a:r>
              <a:rPr kumimoji="1" lang="en-US" altLang="ja-JP" dirty="0" smtClean="0"/>
              <a:t>』</a:t>
            </a:r>
          </a:p>
          <a:p>
            <a:endParaRPr lang="en-US" altLang="ja-JP" dirty="0"/>
          </a:p>
          <a:p>
            <a:pPr marL="109728" indent="0" algn="ctr">
              <a:buNone/>
            </a:pPr>
            <a:r>
              <a:rPr kumimoji="1" lang="ja-JP" altLang="en-US" dirty="0" smtClean="0"/>
              <a:t>　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  <a:p>
            <a:pPr marL="109728" indent="0" algn="ctr">
              <a:buNone/>
            </a:pPr>
            <a:r>
              <a:rPr kumimoji="1" lang="ja-JP" altLang="en-US" dirty="0"/>
              <a:t>　</a:t>
            </a:r>
            <a:endParaRPr kumimoji="1" lang="en-US" altLang="ja-JP" dirty="0" smtClean="0"/>
          </a:p>
          <a:p>
            <a:pPr marL="109728" indent="0" algn="ctr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部活をテーマにしたゲーム</a:t>
            </a:r>
            <a:endParaRPr kumimoji="1" lang="en-US" altLang="ja-JP" dirty="0" smtClean="0">
              <a:solidFill>
                <a:srgbClr val="00B050"/>
              </a:solidFill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6005264" y="2726788"/>
            <a:ext cx="2880320" cy="1728192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 algn="ctr">
              <a:buNone/>
            </a:pPr>
            <a:r>
              <a:rPr lang="ja-JP" altLang="en-US" sz="2800" dirty="0">
                <a:solidFill>
                  <a:srgbClr val="FF0000"/>
                </a:solidFill>
              </a:rPr>
              <a:t>青春</a:t>
            </a:r>
            <a:r>
              <a:rPr lang="ja-JP" altLang="en-US" sz="2800" dirty="0" smtClean="0"/>
              <a:t>ってなに？</a:t>
            </a:r>
            <a:endParaRPr lang="en-US" altLang="ja-JP" sz="2800" dirty="0"/>
          </a:p>
        </p:txBody>
      </p:sp>
      <p:sp>
        <p:nvSpPr>
          <p:cNvPr id="4" name="下矢印 3"/>
          <p:cNvSpPr/>
          <p:nvPr/>
        </p:nvSpPr>
        <p:spPr>
          <a:xfrm>
            <a:off x="4101067" y="3933056"/>
            <a:ext cx="792088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9" name="Picture 5" descr="C:\Users\KO26-WatanabeY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" y="2213193"/>
            <a:ext cx="8572290" cy="27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達成感を与える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できるだけシンプルに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何回でも遊べる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7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企画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タイトル　</a:t>
            </a:r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帰宅部</a:t>
            </a:r>
            <a:r>
              <a:rPr kumimoji="1" lang="en-US" altLang="ja-JP" sz="3600" dirty="0" smtClean="0"/>
              <a:t>』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32" y="3140968"/>
            <a:ext cx="215652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横スクロールアクション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縦向き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　なじみやすい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2050" name="Picture 2" descr="C:\Users\KO26-WatanabeY\Desktop\イラスト\eef70881647038727d830d6787205f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2958533" cy="26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O26-WatanabeY\AppData\Local\Microsoft\Windows\Temporary Internet Files\Content.IE5\6330FF43\gi01a201502031600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7707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キャラクターは自動移動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（左から右へ）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操作はジャンプだけ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（スマホの画面をタッチ）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</a:t>
            </a:r>
            <a:r>
              <a:rPr lang="ja-JP" altLang="en-US" dirty="0" smtClean="0">
                <a:solidFill>
                  <a:srgbClr val="FF0000"/>
                </a:solidFill>
              </a:rPr>
              <a:t>操作しやすい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KO26-WatanabeY\AppData\Local\Microsoft\Windows\Temporary Internet Files\Content.IE5\4P4Y30T8\hqdefault[2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0728"/>
            <a:ext cx="3419872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家を目指す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家に着いたらクリア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ゲームオーバー有り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シンプルで分かりやすい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 smtClean="0"/>
          </a:p>
        </p:txBody>
      </p:sp>
      <p:pic>
        <p:nvPicPr>
          <p:cNvPr id="1032" name="Picture 8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2134188" cy="35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ゲームオーバー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敵と衝突する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落下する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時間内</a:t>
            </a:r>
            <a:r>
              <a:rPr lang="ja-JP" altLang="en-US" dirty="0" smtClean="0"/>
              <a:t>にゴールできない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2058" name="Picture 10" descr="C:\Users\KO26-WatanabeY\AppData\Local\Microsoft\Windows\Temporary Internet Files\Content.IE5\5SFF1BAE\lgi01a201409242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2" y="1988840"/>
            <a:ext cx="207248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O26-WatanabeY\AppData\Local\Microsoft\Windows\Temporary Internet Files\Content.IE5\5SFF1BAE\gi01a2013122707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64" y="1863871"/>
            <a:ext cx="2267744" cy="15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くつ　・・・　スピード</a:t>
            </a:r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DOWN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泥　・・・　ジャンプ力の低下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飲み物　・・・　取ったらゲーム終了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3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2072</TotalTime>
  <Words>152</Words>
  <Application>Microsoft Office PowerPoint</Application>
  <PresentationFormat>画面に合わせる 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アーバン</vt:lpstr>
      <vt:lpstr>ゲーム企画</vt:lpstr>
      <vt:lpstr>今回の企画</vt:lpstr>
      <vt:lpstr>目標</vt:lpstr>
      <vt:lpstr>企画</vt:lpstr>
      <vt:lpstr>画面</vt:lpstr>
      <vt:lpstr>操作</vt:lpstr>
      <vt:lpstr>ルール</vt:lpstr>
      <vt:lpstr>ゲームオーバー</vt:lpstr>
      <vt:lpstr>アイテム</vt:lpstr>
      <vt:lpstr>クリア後</vt:lpstr>
      <vt:lpstr>ハード</vt:lpstr>
      <vt:lpstr>ハード</vt:lpstr>
      <vt:lpstr>ターゲット</vt:lpstr>
      <vt:lpstr>ターゲット</vt:lpstr>
      <vt:lpstr>ターゲット</vt:lpstr>
      <vt:lpstr>まとめ</vt:lpstr>
      <vt:lpstr>ご清聴ありがとうございました。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ゲーム企画</dc:title>
  <dc:creator>KO26-WatanabeY</dc:creator>
  <cp:lastModifiedBy>KO26-WatanabeY</cp:lastModifiedBy>
  <cp:revision>84</cp:revision>
  <dcterms:created xsi:type="dcterms:W3CDTF">2015-06-23T00:57:05Z</dcterms:created>
  <dcterms:modified xsi:type="dcterms:W3CDTF">2015-06-30T22:45:38Z</dcterms:modified>
</cp:coreProperties>
</file>