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9" r:id="rId4"/>
    <p:sldId id="259" r:id="rId5"/>
    <p:sldId id="262" r:id="rId6"/>
    <p:sldId id="268" r:id="rId7"/>
    <p:sldId id="271" r:id="rId8"/>
    <p:sldId id="263" r:id="rId9"/>
    <p:sldId id="276" r:id="rId10"/>
    <p:sldId id="261" r:id="rId11"/>
    <p:sldId id="266" r:id="rId12"/>
    <p:sldId id="273" r:id="rId13"/>
    <p:sldId id="267" r:id="rId14"/>
    <p:sldId id="274" r:id="rId15"/>
    <p:sldId id="272" r:id="rId16"/>
    <p:sldId id="277" r:id="rId17"/>
    <p:sldId id="270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34" autoAdjust="0"/>
  </p:normalViewPr>
  <p:slideViewPr>
    <p:cSldViewPr>
      <p:cViewPr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37D376-9AB6-44E6-B84C-2DABD76D611B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23676DFB-F4FD-40B7-B4F0-D1001ED8D6E3}">
      <dgm:prSet phldrT="[テキスト]"/>
      <dgm:spPr/>
      <dgm:t>
        <a:bodyPr/>
        <a:lstStyle/>
        <a:p>
          <a:pPr algn="ctr"/>
          <a:r>
            <a:rPr kumimoji="1" lang="ja-JP" altLang="en-US" dirty="0" smtClean="0"/>
            <a:t>剣</a:t>
          </a:r>
          <a:endParaRPr kumimoji="1" lang="ja-JP" altLang="en-US" dirty="0"/>
        </a:p>
      </dgm:t>
    </dgm:pt>
    <dgm:pt modelId="{D6BA2B7C-6511-4EEE-91D1-A70D26C0D57F}" type="parTrans" cxnId="{2AC1E019-5333-4127-A0A4-A5DEDE315F1D}">
      <dgm:prSet/>
      <dgm:spPr/>
      <dgm:t>
        <a:bodyPr/>
        <a:lstStyle/>
        <a:p>
          <a:endParaRPr kumimoji="1" lang="ja-JP" altLang="en-US"/>
        </a:p>
      </dgm:t>
    </dgm:pt>
    <dgm:pt modelId="{AC8AA503-A42B-4745-A7AA-9FCF51BA0C9E}" type="sibTrans" cxnId="{2AC1E019-5333-4127-A0A4-A5DEDE315F1D}">
      <dgm:prSet/>
      <dgm:spPr/>
      <dgm:t>
        <a:bodyPr/>
        <a:lstStyle/>
        <a:p>
          <a:endParaRPr kumimoji="1" lang="ja-JP" altLang="en-US"/>
        </a:p>
      </dgm:t>
    </dgm:pt>
    <dgm:pt modelId="{98F7315A-E532-4C69-AF43-BD5B6A50C430}">
      <dgm:prSet phldrT="[テキスト]"/>
      <dgm:spPr/>
      <dgm:t>
        <a:bodyPr/>
        <a:lstStyle/>
        <a:p>
          <a:pPr algn="ctr"/>
          <a:r>
            <a:rPr kumimoji="1" lang="ja-JP" altLang="en-US" dirty="0" smtClean="0"/>
            <a:t>盾</a:t>
          </a:r>
          <a:endParaRPr kumimoji="1" lang="ja-JP" altLang="en-US" dirty="0"/>
        </a:p>
      </dgm:t>
    </dgm:pt>
    <dgm:pt modelId="{A86FFB32-7F4F-441E-B827-7F26EA1CDBE4}" type="parTrans" cxnId="{53383AEB-3792-47FB-B952-9047BBDEE194}">
      <dgm:prSet/>
      <dgm:spPr/>
      <dgm:t>
        <a:bodyPr/>
        <a:lstStyle/>
        <a:p>
          <a:endParaRPr kumimoji="1" lang="ja-JP" altLang="en-US"/>
        </a:p>
      </dgm:t>
    </dgm:pt>
    <dgm:pt modelId="{5341DDD5-243B-4B29-8394-AE870CECF9C8}" type="sibTrans" cxnId="{53383AEB-3792-47FB-B952-9047BBDEE194}">
      <dgm:prSet/>
      <dgm:spPr/>
      <dgm:t>
        <a:bodyPr/>
        <a:lstStyle/>
        <a:p>
          <a:endParaRPr kumimoji="1" lang="ja-JP" altLang="en-US"/>
        </a:p>
      </dgm:t>
    </dgm:pt>
    <dgm:pt modelId="{35672510-031C-489A-8211-F8ED40664726}">
      <dgm:prSet phldrT="[テキスト]" custT="1"/>
      <dgm:spPr/>
      <dgm:t>
        <a:bodyPr/>
        <a:lstStyle/>
        <a:p>
          <a:pPr algn="ctr"/>
          <a:r>
            <a:rPr kumimoji="1" lang="ja-JP" altLang="en-US" sz="6600" dirty="0" smtClean="0"/>
            <a:t>銃</a:t>
          </a:r>
          <a:endParaRPr kumimoji="1" lang="en-US" altLang="ja-JP" sz="6600" dirty="0" smtClean="0"/>
        </a:p>
      </dgm:t>
    </dgm:pt>
    <dgm:pt modelId="{16A6C6E5-411B-4491-BD17-D61178A80A28}" type="parTrans" cxnId="{682EFC9B-CD5E-403C-8D85-F9142D4F7B78}">
      <dgm:prSet/>
      <dgm:spPr/>
      <dgm:t>
        <a:bodyPr/>
        <a:lstStyle/>
        <a:p>
          <a:endParaRPr kumimoji="1" lang="ja-JP" altLang="en-US"/>
        </a:p>
      </dgm:t>
    </dgm:pt>
    <dgm:pt modelId="{A3C55A78-BCE6-4D9B-8CA1-FC10D0A67667}" type="sibTrans" cxnId="{682EFC9B-CD5E-403C-8D85-F9142D4F7B78}">
      <dgm:prSet/>
      <dgm:spPr/>
      <dgm:t>
        <a:bodyPr/>
        <a:lstStyle/>
        <a:p>
          <a:endParaRPr kumimoji="1" lang="ja-JP" altLang="en-US"/>
        </a:p>
      </dgm:t>
    </dgm:pt>
    <dgm:pt modelId="{98DA78B8-7152-4CA9-99D7-72839A0B91B1}">
      <dgm:prSet phldrT="[テキスト]"/>
      <dgm:spPr/>
      <dgm:t>
        <a:bodyPr/>
        <a:lstStyle/>
        <a:p>
          <a:pPr algn="l"/>
          <a:endParaRPr kumimoji="1" lang="ja-JP" altLang="en-US" sz="1900" dirty="0"/>
        </a:p>
      </dgm:t>
    </dgm:pt>
    <dgm:pt modelId="{8ED72819-5987-45F6-B29C-05D551915D2A}" type="parTrans" cxnId="{D73C7614-74AD-4FD9-85B7-AFA836BF178F}">
      <dgm:prSet/>
      <dgm:spPr/>
      <dgm:t>
        <a:bodyPr/>
        <a:lstStyle/>
        <a:p>
          <a:endParaRPr kumimoji="1" lang="ja-JP" altLang="en-US"/>
        </a:p>
      </dgm:t>
    </dgm:pt>
    <dgm:pt modelId="{DB19E16B-6152-478E-8180-067EECD3D8B6}" type="sibTrans" cxnId="{D73C7614-74AD-4FD9-85B7-AFA836BF178F}">
      <dgm:prSet/>
      <dgm:spPr/>
      <dgm:t>
        <a:bodyPr/>
        <a:lstStyle/>
        <a:p>
          <a:endParaRPr kumimoji="1" lang="ja-JP" altLang="en-US"/>
        </a:p>
      </dgm:t>
    </dgm:pt>
    <dgm:pt modelId="{EECAC3E2-0EBD-4308-A41D-5A9D0291F6DD}" type="pres">
      <dgm:prSet presAssocID="{9637D376-9AB6-44E6-B84C-2DABD76D61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5784FDD-4B33-427C-A7EF-9A0360F4AE4B}" type="pres">
      <dgm:prSet presAssocID="{23676DFB-F4FD-40B7-B4F0-D1001ED8D6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F384CB4-8E98-42A2-8C7B-08C286288CF8}" type="pres">
      <dgm:prSet presAssocID="{23676DFB-F4FD-40B7-B4F0-D1001ED8D6E3}" presName="spNode" presStyleCnt="0"/>
      <dgm:spPr/>
    </dgm:pt>
    <dgm:pt modelId="{F87F527D-80EA-44A5-8E9A-F154E8706CB2}" type="pres">
      <dgm:prSet presAssocID="{AC8AA503-A42B-4745-A7AA-9FCF51BA0C9E}" presName="sibTrans" presStyleLbl="sibTrans1D1" presStyleIdx="0" presStyleCnt="3"/>
      <dgm:spPr/>
      <dgm:t>
        <a:bodyPr/>
        <a:lstStyle/>
        <a:p>
          <a:endParaRPr kumimoji="1" lang="ja-JP" altLang="en-US"/>
        </a:p>
      </dgm:t>
    </dgm:pt>
    <dgm:pt modelId="{1CD238DD-3025-414A-9D4C-A4A18DB012E9}" type="pres">
      <dgm:prSet presAssocID="{98F7315A-E532-4C69-AF43-BD5B6A50C43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349F2E3-4B87-46D2-9FE9-626909C18127}" type="pres">
      <dgm:prSet presAssocID="{98F7315A-E532-4C69-AF43-BD5B6A50C430}" presName="spNode" presStyleCnt="0"/>
      <dgm:spPr/>
    </dgm:pt>
    <dgm:pt modelId="{AF6F41DB-DA1D-4D91-9FD3-2B955593FA03}" type="pres">
      <dgm:prSet presAssocID="{5341DDD5-243B-4B29-8394-AE870CECF9C8}" presName="sibTrans" presStyleLbl="sibTrans1D1" presStyleIdx="1" presStyleCnt="3"/>
      <dgm:spPr/>
      <dgm:t>
        <a:bodyPr/>
        <a:lstStyle/>
        <a:p>
          <a:endParaRPr kumimoji="1" lang="ja-JP" altLang="en-US"/>
        </a:p>
      </dgm:t>
    </dgm:pt>
    <dgm:pt modelId="{591FDF15-E603-4A7E-B427-C93E96FC2784}" type="pres">
      <dgm:prSet presAssocID="{35672510-031C-489A-8211-F8ED4066472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392767C-76CF-46BC-9A21-F6A530BE77B9}" type="pres">
      <dgm:prSet presAssocID="{35672510-031C-489A-8211-F8ED40664726}" presName="spNode" presStyleCnt="0"/>
      <dgm:spPr/>
    </dgm:pt>
    <dgm:pt modelId="{DE475FAC-C1FE-4C72-AC6F-8E20DEA011E5}" type="pres">
      <dgm:prSet presAssocID="{A3C55A78-BCE6-4D9B-8CA1-FC10D0A67667}" presName="sibTrans" presStyleLbl="sibTrans1D1" presStyleIdx="2" presStyleCnt="3"/>
      <dgm:spPr/>
      <dgm:t>
        <a:bodyPr/>
        <a:lstStyle/>
        <a:p>
          <a:endParaRPr kumimoji="1" lang="ja-JP" altLang="en-US"/>
        </a:p>
      </dgm:t>
    </dgm:pt>
  </dgm:ptLst>
  <dgm:cxnLst>
    <dgm:cxn modelId="{24FFFCCA-675E-4118-8A31-50033CBFC8BC}" type="presOf" srcId="{9637D376-9AB6-44E6-B84C-2DABD76D611B}" destId="{EECAC3E2-0EBD-4308-A41D-5A9D0291F6DD}" srcOrd="0" destOrd="0" presId="urn:microsoft.com/office/officeart/2005/8/layout/cycle5"/>
    <dgm:cxn modelId="{C708C238-AF22-490C-A035-1150C794CDFF}" type="presOf" srcId="{AC8AA503-A42B-4745-A7AA-9FCF51BA0C9E}" destId="{F87F527D-80EA-44A5-8E9A-F154E8706CB2}" srcOrd="0" destOrd="0" presId="urn:microsoft.com/office/officeart/2005/8/layout/cycle5"/>
    <dgm:cxn modelId="{7F93B542-3EB0-432A-8105-A155058FD547}" type="presOf" srcId="{35672510-031C-489A-8211-F8ED40664726}" destId="{591FDF15-E603-4A7E-B427-C93E96FC2784}" srcOrd="0" destOrd="0" presId="urn:microsoft.com/office/officeart/2005/8/layout/cycle5"/>
    <dgm:cxn modelId="{9251EFD3-A196-49FF-9EC8-5063A3C522DE}" type="presOf" srcId="{5341DDD5-243B-4B29-8394-AE870CECF9C8}" destId="{AF6F41DB-DA1D-4D91-9FD3-2B955593FA03}" srcOrd="0" destOrd="0" presId="urn:microsoft.com/office/officeart/2005/8/layout/cycle5"/>
    <dgm:cxn modelId="{2AC1E019-5333-4127-A0A4-A5DEDE315F1D}" srcId="{9637D376-9AB6-44E6-B84C-2DABD76D611B}" destId="{23676DFB-F4FD-40B7-B4F0-D1001ED8D6E3}" srcOrd="0" destOrd="0" parTransId="{D6BA2B7C-6511-4EEE-91D1-A70D26C0D57F}" sibTransId="{AC8AA503-A42B-4745-A7AA-9FCF51BA0C9E}"/>
    <dgm:cxn modelId="{53383AEB-3792-47FB-B952-9047BBDEE194}" srcId="{9637D376-9AB6-44E6-B84C-2DABD76D611B}" destId="{98F7315A-E532-4C69-AF43-BD5B6A50C430}" srcOrd="1" destOrd="0" parTransId="{A86FFB32-7F4F-441E-B827-7F26EA1CDBE4}" sibTransId="{5341DDD5-243B-4B29-8394-AE870CECF9C8}"/>
    <dgm:cxn modelId="{7ABC94F3-9C93-4802-A126-4102108C30F3}" type="presOf" srcId="{98DA78B8-7152-4CA9-99D7-72839A0B91B1}" destId="{591FDF15-E603-4A7E-B427-C93E96FC2784}" srcOrd="0" destOrd="1" presId="urn:microsoft.com/office/officeart/2005/8/layout/cycle5"/>
    <dgm:cxn modelId="{D73C7614-74AD-4FD9-85B7-AFA836BF178F}" srcId="{35672510-031C-489A-8211-F8ED40664726}" destId="{98DA78B8-7152-4CA9-99D7-72839A0B91B1}" srcOrd="0" destOrd="0" parTransId="{8ED72819-5987-45F6-B29C-05D551915D2A}" sibTransId="{DB19E16B-6152-478E-8180-067EECD3D8B6}"/>
    <dgm:cxn modelId="{04A0CA80-E0A7-4892-B57E-A34CC0B85149}" type="presOf" srcId="{23676DFB-F4FD-40B7-B4F0-D1001ED8D6E3}" destId="{E5784FDD-4B33-427C-A7EF-9A0360F4AE4B}" srcOrd="0" destOrd="0" presId="urn:microsoft.com/office/officeart/2005/8/layout/cycle5"/>
    <dgm:cxn modelId="{51F5962D-8BA5-4601-8D03-5C1E0486EAC3}" type="presOf" srcId="{A3C55A78-BCE6-4D9B-8CA1-FC10D0A67667}" destId="{DE475FAC-C1FE-4C72-AC6F-8E20DEA011E5}" srcOrd="0" destOrd="0" presId="urn:microsoft.com/office/officeart/2005/8/layout/cycle5"/>
    <dgm:cxn modelId="{682EFC9B-CD5E-403C-8D85-F9142D4F7B78}" srcId="{9637D376-9AB6-44E6-B84C-2DABD76D611B}" destId="{35672510-031C-489A-8211-F8ED40664726}" srcOrd="2" destOrd="0" parTransId="{16A6C6E5-411B-4491-BD17-D61178A80A28}" sibTransId="{A3C55A78-BCE6-4D9B-8CA1-FC10D0A67667}"/>
    <dgm:cxn modelId="{178FD982-AA40-48DF-8E6D-EA90AA847C40}" type="presOf" srcId="{98F7315A-E532-4C69-AF43-BD5B6A50C430}" destId="{1CD238DD-3025-414A-9D4C-A4A18DB012E9}" srcOrd="0" destOrd="0" presId="urn:microsoft.com/office/officeart/2005/8/layout/cycle5"/>
    <dgm:cxn modelId="{83DCF372-02FD-494D-9120-FA33D2D07CEA}" type="presParOf" srcId="{EECAC3E2-0EBD-4308-A41D-5A9D0291F6DD}" destId="{E5784FDD-4B33-427C-A7EF-9A0360F4AE4B}" srcOrd="0" destOrd="0" presId="urn:microsoft.com/office/officeart/2005/8/layout/cycle5"/>
    <dgm:cxn modelId="{3DAB05D8-C5FC-4163-8668-D6BBB5BF120C}" type="presParOf" srcId="{EECAC3E2-0EBD-4308-A41D-5A9D0291F6DD}" destId="{4F384CB4-8E98-42A2-8C7B-08C286288CF8}" srcOrd="1" destOrd="0" presId="urn:microsoft.com/office/officeart/2005/8/layout/cycle5"/>
    <dgm:cxn modelId="{3B3BED94-5F4B-4C61-B47A-174BA49C62EF}" type="presParOf" srcId="{EECAC3E2-0EBD-4308-A41D-5A9D0291F6DD}" destId="{F87F527D-80EA-44A5-8E9A-F154E8706CB2}" srcOrd="2" destOrd="0" presId="urn:microsoft.com/office/officeart/2005/8/layout/cycle5"/>
    <dgm:cxn modelId="{5CA62E15-5E83-4BB8-9D5C-C4822133D9D0}" type="presParOf" srcId="{EECAC3E2-0EBD-4308-A41D-5A9D0291F6DD}" destId="{1CD238DD-3025-414A-9D4C-A4A18DB012E9}" srcOrd="3" destOrd="0" presId="urn:microsoft.com/office/officeart/2005/8/layout/cycle5"/>
    <dgm:cxn modelId="{6652E6D7-8B74-4A1C-8E35-6F562EC65C1B}" type="presParOf" srcId="{EECAC3E2-0EBD-4308-A41D-5A9D0291F6DD}" destId="{9349F2E3-4B87-46D2-9FE9-626909C18127}" srcOrd="4" destOrd="0" presId="urn:microsoft.com/office/officeart/2005/8/layout/cycle5"/>
    <dgm:cxn modelId="{8D30C34B-009E-49C6-B324-6A3402F4888D}" type="presParOf" srcId="{EECAC3E2-0EBD-4308-A41D-5A9D0291F6DD}" destId="{AF6F41DB-DA1D-4D91-9FD3-2B955593FA03}" srcOrd="5" destOrd="0" presId="urn:microsoft.com/office/officeart/2005/8/layout/cycle5"/>
    <dgm:cxn modelId="{0BEA663C-8B78-446F-8DB1-C9CF777A9BB6}" type="presParOf" srcId="{EECAC3E2-0EBD-4308-A41D-5A9D0291F6DD}" destId="{591FDF15-E603-4A7E-B427-C93E96FC2784}" srcOrd="6" destOrd="0" presId="urn:microsoft.com/office/officeart/2005/8/layout/cycle5"/>
    <dgm:cxn modelId="{0BA4809C-3405-4F11-B166-C3CEBF333849}" type="presParOf" srcId="{EECAC3E2-0EBD-4308-A41D-5A9D0291F6DD}" destId="{F392767C-76CF-46BC-9A21-F6A530BE77B9}" srcOrd="7" destOrd="0" presId="urn:microsoft.com/office/officeart/2005/8/layout/cycle5"/>
    <dgm:cxn modelId="{96D5C578-A82E-4AED-AD16-739799E9E4D8}" type="presParOf" srcId="{EECAC3E2-0EBD-4308-A41D-5A9D0291F6DD}" destId="{DE475FAC-C1FE-4C72-AC6F-8E20DEA011E5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84FDD-4B33-427C-A7EF-9A0360F4AE4B}">
      <dsp:nvSpPr>
        <dsp:cNvPr id="0" name=""/>
        <dsp:cNvSpPr/>
      </dsp:nvSpPr>
      <dsp:spPr>
        <a:xfrm>
          <a:off x="1987076" y="1568"/>
          <a:ext cx="2434559" cy="15824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300" kern="1200" dirty="0" smtClean="0"/>
            <a:t>剣</a:t>
          </a:r>
          <a:endParaRPr kumimoji="1" lang="ja-JP" altLang="en-US" sz="6300" kern="1200" dirty="0"/>
        </a:p>
      </dsp:txBody>
      <dsp:txXfrm>
        <a:off x="2064325" y="78817"/>
        <a:ext cx="2280061" cy="1427965"/>
      </dsp:txXfrm>
    </dsp:sp>
    <dsp:sp modelId="{F87F527D-80EA-44A5-8E9A-F154E8706CB2}">
      <dsp:nvSpPr>
        <dsp:cNvPr id="0" name=""/>
        <dsp:cNvSpPr/>
      </dsp:nvSpPr>
      <dsp:spPr>
        <a:xfrm>
          <a:off x="1092831" y="792800"/>
          <a:ext cx="4223048" cy="4223048"/>
        </a:xfrm>
        <a:custGeom>
          <a:avLst/>
          <a:gdLst/>
          <a:ahLst/>
          <a:cxnLst/>
          <a:rect l="0" t="0" r="0" b="0"/>
          <a:pathLst>
            <a:path>
              <a:moveTo>
                <a:pt x="3655966" y="671651"/>
              </a:moveTo>
              <a:arcTo wR="2111524" hR="2111524" stAng="19020409" swAng="2303252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238DD-3025-414A-9D4C-A4A18DB012E9}">
      <dsp:nvSpPr>
        <dsp:cNvPr id="0" name=""/>
        <dsp:cNvSpPr/>
      </dsp:nvSpPr>
      <dsp:spPr>
        <a:xfrm>
          <a:off x="3815709" y="3168855"/>
          <a:ext cx="2434559" cy="15824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300" kern="1200" dirty="0" smtClean="0"/>
            <a:t>盾</a:t>
          </a:r>
          <a:endParaRPr kumimoji="1" lang="ja-JP" altLang="en-US" sz="6300" kern="1200" dirty="0"/>
        </a:p>
      </dsp:txBody>
      <dsp:txXfrm>
        <a:off x="3892958" y="3246104"/>
        <a:ext cx="2280061" cy="1427965"/>
      </dsp:txXfrm>
    </dsp:sp>
    <dsp:sp modelId="{AF6F41DB-DA1D-4D91-9FD3-2B955593FA03}">
      <dsp:nvSpPr>
        <dsp:cNvPr id="0" name=""/>
        <dsp:cNvSpPr/>
      </dsp:nvSpPr>
      <dsp:spPr>
        <a:xfrm>
          <a:off x="1092831" y="792800"/>
          <a:ext cx="4223048" cy="4223048"/>
        </a:xfrm>
        <a:custGeom>
          <a:avLst/>
          <a:gdLst/>
          <a:ahLst/>
          <a:cxnLst/>
          <a:rect l="0" t="0" r="0" b="0"/>
          <a:pathLst>
            <a:path>
              <a:moveTo>
                <a:pt x="2759856" y="4121051"/>
              </a:moveTo>
              <a:arcTo wR="2111524" hR="2111524" stAng="4327127" swAng="2145746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FDF15-E603-4A7E-B427-C93E96FC2784}">
      <dsp:nvSpPr>
        <dsp:cNvPr id="0" name=""/>
        <dsp:cNvSpPr/>
      </dsp:nvSpPr>
      <dsp:spPr>
        <a:xfrm>
          <a:off x="158442" y="3168855"/>
          <a:ext cx="2434559" cy="158246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60" tIns="251460" rIns="251460" bIns="251460" numCol="1" spcCol="1270" anchor="t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600" kern="1200" dirty="0" smtClean="0"/>
            <a:t>銃</a:t>
          </a:r>
          <a:endParaRPr kumimoji="1" lang="en-US" altLang="ja-JP" sz="66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900" kern="1200" dirty="0"/>
        </a:p>
      </dsp:txBody>
      <dsp:txXfrm>
        <a:off x="235691" y="3246104"/>
        <a:ext cx="2280061" cy="1427965"/>
      </dsp:txXfrm>
    </dsp:sp>
    <dsp:sp modelId="{DE475FAC-C1FE-4C72-AC6F-8E20DEA011E5}">
      <dsp:nvSpPr>
        <dsp:cNvPr id="0" name=""/>
        <dsp:cNvSpPr/>
      </dsp:nvSpPr>
      <dsp:spPr>
        <a:xfrm>
          <a:off x="1092831" y="792800"/>
          <a:ext cx="4223048" cy="4223048"/>
        </a:xfrm>
        <a:custGeom>
          <a:avLst/>
          <a:gdLst/>
          <a:ahLst/>
          <a:cxnLst/>
          <a:rect l="0" t="0" r="0" b="0"/>
          <a:pathLst>
            <a:path>
              <a:moveTo>
                <a:pt x="6818" y="1941974"/>
              </a:moveTo>
              <a:arcTo wR="2111524" hR="2111524" stAng="11076339" swAng="2303252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22F26-7034-40ED-81C5-5ABD9CABE73A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6E766-3ECD-4F44-ADC2-36D5631ED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55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6E766-3ECD-4F44-ADC2-36D5631ED75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13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作りたいジャンル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まず、自分が考えた作りたいゲームは、</a:t>
            </a:r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のアクション</a:t>
            </a:r>
            <a:r>
              <a:rPr kumimoji="1" lang="en-US" altLang="ja-JP" dirty="0" smtClean="0"/>
              <a:t>RPG</a:t>
            </a:r>
            <a:r>
              <a:rPr kumimoji="1" lang="ja-JP" altLang="en-US" dirty="0" smtClean="0"/>
              <a:t>ゲームです。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このジャンルにしようと思った理由は、青春とついたゲームの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6E766-3ECD-4F44-ADC2-36D5631ED75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11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6B70EEE-93CF-46A0-9F33-EFB0207AB1C7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5B7F002-ED39-405E-A884-24858731B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EEE-93CF-46A0-9F33-EFB0207AB1C7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F002-ED39-405E-A884-24858731B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EEE-93CF-46A0-9F33-EFB0207AB1C7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F002-ED39-405E-A884-24858731B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B70EEE-93CF-46A0-9F33-EFB0207AB1C7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B7F002-ED39-405E-A884-24858731B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6B70EEE-93CF-46A0-9F33-EFB0207AB1C7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5B7F002-ED39-405E-A884-24858731B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EEE-93CF-46A0-9F33-EFB0207AB1C7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F002-ED39-405E-A884-24858731B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EEE-93CF-46A0-9F33-EFB0207AB1C7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F002-ED39-405E-A884-24858731B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70EEE-93CF-46A0-9F33-EFB0207AB1C7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B7F002-ED39-405E-A884-24858731B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0EEE-93CF-46A0-9F33-EFB0207AB1C7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F002-ED39-405E-A884-24858731B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B70EEE-93CF-46A0-9F33-EFB0207AB1C7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B7F002-ED39-405E-A884-24858731B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70EEE-93CF-46A0-9F33-EFB0207AB1C7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B7F002-ED39-405E-A884-24858731B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B70EEE-93CF-46A0-9F33-EFB0207AB1C7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B7F002-ED39-405E-A884-24858731B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87624" y="1268760"/>
            <a:ext cx="7848872" cy="1894362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dirty="0" smtClean="0">
                <a:ln>
                  <a:solidFill>
                    <a:sysClr val="windowText" lastClr="000000"/>
                  </a:solidFill>
                </a:ln>
              </a:rPr>
              <a:t>青春をテーマとしたゲーム</a:t>
            </a:r>
            <a:endParaRPr kumimoji="1" lang="ja-JP" altLang="en-US" sz="5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60240" y="4365104"/>
            <a:ext cx="6172200" cy="1371600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>
                <a:ln>
                  <a:solidFill>
                    <a:sysClr val="windowText" lastClr="000000"/>
                  </a:solidFill>
                </a:ln>
              </a:rPr>
              <a:t>システム工学科</a:t>
            </a:r>
            <a:endParaRPr kumimoji="1" lang="en-US" altLang="ja-JP" sz="3200" dirty="0" smtClean="0">
              <a:ln>
                <a:solidFill>
                  <a:sysClr val="windowText" lastClr="000000"/>
                </a:solidFill>
              </a:ln>
            </a:endParaRPr>
          </a:p>
          <a:p>
            <a:r>
              <a:rPr kumimoji="1" lang="ja-JP" altLang="en-US" sz="3200" dirty="0" smtClean="0">
                <a:ln>
                  <a:solidFill>
                    <a:sysClr val="windowText" lastClr="000000"/>
                  </a:solidFill>
                </a:ln>
              </a:rPr>
              <a:t>ゲームクリエイトコース</a:t>
            </a:r>
            <a:endParaRPr kumimoji="1" lang="en-US" altLang="ja-JP" sz="3200" dirty="0" smtClean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ja-JP" altLang="en-US" sz="3200" dirty="0" smtClean="0">
                <a:ln>
                  <a:solidFill>
                    <a:sysClr val="windowText" lastClr="000000"/>
                  </a:solidFill>
                </a:ln>
              </a:rPr>
              <a:t>熊谷　研哉</a:t>
            </a:r>
            <a:endParaRPr kumimoji="1" lang="ja-JP" altLang="en-US" sz="3200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027" name="Picture 3" descr="C:\Users\morijyobi\AppData\Local\Microsoft\Windows\Temporary Internet Files\Content.IE5\U7700MLS\gi01c20140409040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397" y="3789040"/>
            <a:ext cx="1800035" cy="155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03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ゲームの特徴①</a:t>
            </a:r>
            <a:endParaRPr kumimoji="1" lang="ja-JP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4294967295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ja-JP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傘で戦う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ja-JP" altLang="en-US" sz="3600" dirty="0" smtClean="0"/>
              <a:t>小さいころ、傘でいろいろ遊んだ（主に振り回す）</a:t>
            </a:r>
            <a:endParaRPr lang="en-US" altLang="ja-JP" sz="3600" dirty="0" smtClean="0"/>
          </a:p>
          <a:p>
            <a:pPr lvl="1"/>
            <a:endParaRPr lang="en-US" altLang="ja-JP" sz="3600" dirty="0"/>
          </a:p>
          <a:p>
            <a:pPr lvl="1"/>
            <a:r>
              <a:rPr lang="ja-JP" altLang="en-US" sz="3600" dirty="0" smtClean="0"/>
              <a:t>傘にはいろいろな形状がある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</p:txBody>
      </p:sp>
      <p:pic>
        <p:nvPicPr>
          <p:cNvPr id="3074" name="Picture 2" descr="C:\Users\morijyobi\Pictures\11212306_50acdfe75f768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560">
            <a:off x="6693241" y="3101969"/>
            <a:ext cx="2522537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44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傘バトルシステム</a:t>
            </a:r>
            <a:endParaRPr kumimoji="1" lang="ja-JP" alt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684336636"/>
              </p:ext>
            </p:extLst>
          </p:nvPr>
        </p:nvGraphicFramePr>
        <p:xfrm>
          <a:off x="1115616" y="1548435"/>
          <a:ext cx="6408712" cy="5309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morijyobi\AppData\Local\Microsoft\Windows\Temporary Internet Files\Content.IE5\JVX7CRAW\3905484447_5a7256db8b_m[1]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29000"/>
            <a:ext cx="130064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orijyobi\AppData\Local\Microsoft\Windows\Temporary Internet Files\Content.IE5\TDLW3UPB\lgi01a2014021907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62" y="1700808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orijyobi\AppData\Local\Microsoft\Windows\Temporary Internet Files\Content.IE5\JVX7CRAW\1c1dfa4e[1]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683319"/>
            <a:ext cx="1440160" cy="15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morijyobi\AppData\Local\Microsoft\Windows\Temporary Internet Files\Content.IE5\U7700MLS\1024-cc-library010006383[1]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39017"/>
            <a:ext cx="1106694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97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ゲームイメージ</a:t>
            </a:r>
            <a:endParaRPr kumimoji="1" lang="ja-JP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9512" y="1484784"/>
            <a:ext cx="8496944" cy="5256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3921460" y="4746994"/>
            <a:ext cx="576064" cy="1152128"/>
            <a:chOff x="4211960" y="5445224"/>
            <a:chExt cx="576064" cy="1152128"/>
          </a:xfrm>
        </p:grpSpPr>
        <p:sp>
          <p:nvSpPr>
            <p:cNvPr id="4" name="円/楕円 3"/>
            <p:cNvSpPr/>
            <p:nvPr/>
          </p:nvSpPr>
          <p:spPr>
            <a:xfrm>
              <a:off x="4211960" y="5445224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4499992" y="6021288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4499992" y="6093296"/>
              <a:ext cx="288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>
              <a:off x="4211960" y="6093296"/>
              <a:ext cx="288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H="1">
              <a:off x="4355976" y="6381328"/>
              <a:ext cx="144016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4499992" y="6381328"/>
              <a:ext cx="144016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円/楕円 15"/>
          <p:cNvSpPr/>
          <p:nvPr/>
        </p:nvSpPr>
        <p:spPr>
          <a:xfrm>
            <a:off x="827584" y="2492896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</a:t>
            </a:r>
            <a:endParaRPr kumimoji="1" lang="ja-JP" altLang="en-US" sz="48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3887924" y="1844824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</a:t>
            </a:r>
            <a:endParaRPr kumimoji="1" lang="ja-JP" altLang="en-US" sz="48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7020272" y="3176972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</a:t>
            </a:r>
            <a:endParaRPr kumimoji="1" lang="ja-JP" altLang="en-US" sz="48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" descr="C:\Users\morijyobi\Pictures\11212306_50acdfe75f768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76042">
            <a:off x="2934626" y="4237330"/>
            <a:ext cx="1486019" cy="14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/>
          <p:cNvGrpSpPr/>
          <p:nvPr/>
        </p:nvGrpSpPr>
        <p:grpSpPr>
          <a:xfrm>
            <a:off x="480940" y="4568090"/>
            <a:ext cx="1909192" cy="1331032"/>
            <a:chOff x="318432" y="5158308"/>
            <a:chExt cx="1909192" cy="1331032"/>
          </a:xfrm>
        </p:grpSpPr>
        <p:sp>
          <p:nvSpPr>
            <p:cNvPr id="22" name="正方形/長方形 21"/>
            <p:cNvSpPr/>
            <p:nvPr/>
          </p:nvSpPr>
          <p:spPr>
            <a:xfrm>
              <a:off x="885156" y="5158308"/>
              <a:ext cx="792088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2">
                      <a:lumMod val="50000"/>
                    </a:schemeClr>
                  </a:solidFill>
                </a:rPr>
                <a:t>剣</a:t>
              </a:r>
              <a:endParaRPr kumimoji="1" lang="ja-JP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435536" y="5913276"/>
              <a:ext cx="792088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 smtClean="0">
                  <a:solidFill>
                    <a:schemeClr val="tx2">
                      <a:lumMod val="50000"/>
                    </a:schemeClr>
                  </a:solidFill>
                </a:rPr>
                <a:t>盾</a:t>
              </a:r>
              <a:endParaRPr kumimoji="1" lang="ja-JP" altLang="en-US" sz="3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18432" y="5913276"/>
              <a:ext cx="792088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 smtClean="0">
                  <a:solidFill>
                    <a:schemeClr val="tx2">
                      <a:lumMod val="50000"/>
                    </a:schemeClr>
                  </a:solidFill>
                </a:rPr>
                <a:t>銃</a:t>
              </a:r>
              <a:endParaRPr kumimoji="1" lang="ja-JP" altLang="en-US" sz="3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正方形/長方形 26"/>
          <p:cNvSpPr/>
          <p:nvPr/>
        </p:nvSpPr>
        <p:spPr>
          <a:xfrm>
            <a:off x="714476" y="1592796"/>
            <a:ext cx="111710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メニュー</a:t>
            </a:r>
            <a:endParaRPr kumimoji="1" lang="ja-JP" altLang="en-US" sz="2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123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ゲームの特徴②</a:t>
            </a:r>
            <a:endParaRPr kumimoji="1" lang="ja-JP" alt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9592" y="1769083"/>
            <a:ext cx="784060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着せ替えシステム</a:t>
            </a:r>
            <a:endParaRPr kumimoji="1" lang="en-US" altLang="ja-JP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endParaRPr lang="en-US" altLang="ja-JP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・服装を自由にカスタマイズできる機能</a:t>
            </a:r>
            <a:endParaRPr lang="en-US" altLang="ja-JP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・</a:t>
            </a:r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ステータス</a:t>
            </a:r>
            <a:r>
              <a:rPr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には</a:t>
            </a:r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反映</a:t>
            </a:r>
            <a:r>
              <a:rPr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しない</a:t>
            </a:r>
            <a:endParaRPr lang="en-US" altLang="ja-JP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・アクセサリや髪形なども変更</a:t>
            </a:r>
            <a:endParaRPr lang="en-US" altLang="ja-JP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4745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着せ替えイメージ</a:t>
            </a:r>
            <a:endParaRPr kumimoji="1" lang="ja-JP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9512" y="1412776"/>
            <a:ext cx="8568952" cy="5328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26604" y="1988840"/>
            <a:ext cx="3528392" cy="47525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1322752" y="2848438"/>
            <a:ext cx="1536095" cy="3028834"/>
            <a:chOff x="4211960" y="5445224"/>
            <a:chExt cx="576064" cy="1152128"/>
          </a:xfrm>
        </p:grpSpPr>
        <p:sp>
          <p:nvSpPr>
            <p:cNvPr id="5" name="円/楕円 4"/>
            <p:cNvSpPr/>
            <p:nvPr/>
          </p:nvSpPr>
          <p:spPr>
            <a:xfrm>
              <a:off x="4211960" y="5445224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4499992" y="6021288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4499992" y="6093296"/>
              <a:ext cx="288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H="1">
              <a:off x="4211960" y="6093296"/>
              <a:ext cx="288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H="1">
              <a:off x="4355976" y="6381328"/>
              <a:ext cx="144016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4499992" y="6381328"/>
              <a:ext cx="144016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正方形/長方形 12"/>
          <p:cNvSpPr/>
          <p:nvPr/>
        </p:nvSpPr>
        <p:spPr>
          <a:xfrm>
            <a:off x="4559796" y="1988840"/>
            <a:ext cx="3600400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服　　装</a:t>
            </a:r>
            <a:endParaRPr kumimoji="1" lang="ja-JP" altLang="en-US" sz="3600" dirty="0"/>
          </a:p>
        </p:txBody>
      </p:sp>
      <p:sp>
        <p:nvSpPr>
          <p:cNvPr id="14" name="正方形/長方形 13"/>
          <p:cNvSpPr/>
          <p:nvPr/>
        </p:nvSpPr>
        <p:spPr>
          <a:xfrm>
            <a:off x="4572000" y="5080686"/>
            <a:ext cx="3600400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髪　　型</a:t>
            </a:r>
            <a:endParaRPr kumimoji="1" lang="ja-JP" altLang="en-US" sz="3600" dirty="0"/>
          </a:p>
        </p:txBody>
      </p:sp>
      <p:sp>
        <p:nvSpPr>
          <p:cNvPr id="15" name="正方形/長方形 14"/>
          <p:cNvSpPr/>
          <p:nvPr/>
        </p:nvSpPr>
        <p:spPr>
          <a:xfrm>
            <a:off x="4572000" y="3573016"/>
            <a:ext cx="3600400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アクセサリー</a:t>
            </a:r>
            <a:endParaRPr kumimoji="1" lang="ja-JP" altLang="en-US" sz="36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20055" y="1412776"/>
            <a:ext cx="1764196" cy="5325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2">
                    <a:lumMod val="50000"/>
                  </a:schemeClr>
                </a:solidFill>
              </a:rPr>
              <a:t>戻る</a:t>
            </a:r>
            <a:endParaRPr kumimoji="1" lang="ja-JP" alt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5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育成要素（傘）</a:t>
            </a:r>
            <a:endParaRPr kumimoji="1" lang="ja-JP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1484784"/>
            <a:ext cx="8496944" cy="5256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23528" y="2276872"/>
            <a:ext cx="2448272" cy="40273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2" descr="C:\Users\morijyobi\Pictures\11212306_50acdfe75f768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" y="2402536"/>
            <a:ext cx="3272172" cy="370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987824" y="2132856"/>
            <a:ext cx="41044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131840" y="2379082"/>
            <a:ext cx="3816424" cy="185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1840" y="2374575"/>
            <a:ext cx="927720" cy="18582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987824" y="3825044"/>
            <a:ext cx="41044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131840" y="4071270"/>
            <a:ext cx="3816424" cy="185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131840" y="4066763"/>
            <a:ext cx="927720" cy="18582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025924" y="5512129"/>
            <a:ext cx="41044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169940" y="5758355"/>
            <a:ext cx="3816424" cy="185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169940" y="5753848"/>
            <a:ext cx="927720" cy="18582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61680" y="1628799"/>
            <a:ext cx="18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打撃力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25924" y="3140968"/>
            <a:ext cx="18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射撃力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441480" y="1916832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2">
                    <a:lumMod val="50000"/>
                  </a:schemeClr>
                </a:solidFill>
              </a:rPr>
              <a:t>UP</a:t>
            </a:r>
            <a:endParaRPr kumimoji="1" lang="ja-JP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25924" y="4885545"/>
            <a:ext cx="18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防御力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7441480" y="3655618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2">
                    <a:lumMod val="50000"/>
                  </a:schemeClr>
                </a:solidFill>
              </a:rPr>
              <a:t>UP</a:t>
            </a:r>
            <a:endParaRPr kumimoji="1" lang="ja-JP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7441480" y="5296105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2">
                    <a:lumMod val="50000"/>
                  </a:schemeClr>
                </a:solidFill>
              </a:rPr>
              <a:t>UP</a:t>
            </a:r>
            <a:endParaRPr kumimoji="1" lang="ja-JP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51520" y="1484784"/>
            <a:ext cx="2520280" cy="605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2">
                    <a:lumMod val="50000"/>
                  </a:schemeClr>
                </a:solidFill>
              </a:rPr>
              <a:t>戻る</a:t>
            </a:r>
            <a:endParaRPr kumimoji="1" lang="ja-JP" alt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72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やり遂げたいこと</a:t>
            </a:r>
            <a:endParaRPr kumimoji="1" lang="ja-JP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03648" y="2276872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/>
              <a:t>できる</a:t>
            </a:r>
            <a:r>
              <a:rPr lang="ja-JP" altLang="en-US" sz="6000" dirty="0" smtClean="0"/>
              <a:t>限り、</a:t>
            </a:r>
            <a:endParaRPr lang="en-US" altLang="ja-JP" sz="6000" dirty="0" smtClean="0"/>
          </a:p>
          <a:p>
            <a:r>
              <a:rPr lang="en-US" altLang="ja-JP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Blender</a:t>
            </a:r>
          </a:p>
          <a:p>
            <a:r>
              <a:rPr lang="ja-JP" altLang="en-US" sz="6000" dirty="0" smtClean="0"/>
              <a:t>でモデルを作る</a:t>
            </a:r>
            <a:endParaRPr kumimoji="1" lang="ja-JP" altLang="en-US" sz="6000" dirty="0"/>
          </a:p>
        </p:txBody>
      </p:sp>
      <p:pic>
        <p:nvPicPr>
          <p:cNvPr id="1026" name="Picture 2" descr="C:\Users\morijyobi\Pictures\blend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90" y="1916832"/>
            <a:ext cx="2209428" cy="22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03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560" y="2574032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ja-JP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御静聴ありがとうございました</a:t>
            </a:r>
            <a:endParaRPr kumimoji="1" lang="ja-JP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8025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ja-JP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ゲームのジャンル</a:t>
            </a:r>
            <a:endParaRPr kumimoji="1" lang="ja-JP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4294967295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３</a:t>
            </a:r>
            <a:r>
              <a:rPr kumimoji="1" lang="en-US" altLang="ja-JP" sz="4000" dirty="0" smtClean="0"/>
              <a:t>D</a:t>
            </a:r>
            <a:r>
              <a:rPr kumimoji="1" lang="ja-JP" altLang="en-US" sz="4000" dirty="0" smtClean="0"/>
              <a:t>アクション</a:t>
            </a:r>
            <a:r>
              <a:rPr kumimoji="1" lang="en-US" altLang="ja-JP" sz="4000" dirty="0" smtClean="0"/>
              <a:t>RPG</a:t>
            </a:r>
          </a:p>
          <a:p>
            <a:endParaRPr lang="en-US" altLang="ja-JP" sz="4000" dirty="0"/>
          </a:p>
          <a:p>
            <a:pPr marL="0" indent="0">
              <a:buNone/>
            </a:pPr>
            <a:endParaRPr kumimoji="1" lang="en-US" altLang="ja-JP" sz="4000" dirty="0" smtClean="0"/>
          </a:p>
          <a:p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 smtClean="0"/>
          </a:p>
        </p:txBody>
      </p:sp>
      <p:pic>
        <p:nvPicPr>
          <p:cNvPr id="3074" name="Picture 2" descr="C:\Users\morijyobi\Pictures\E382ACE383ABE383A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77686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005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現在の利用者傾向</a:t>
            </a:r>
            <a:endParaRPr kumimoji="1" lang="ja-JP" alt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916832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・とにかくプレイ時間がない</a:t>
            </a:r>
            <a:endParaRPr kumimoji="1" lang="en-US" altLang="ja-JP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kumimoji="1"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（短い時間で済ませたい）</a:t>
            </a:r>
            <a:endParaRPr kumimoji="1" lang="en-US" altLang="ja-JP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・気分転換したい</a:t>
            </a:r>
            <a:endParaRPr kumimoji="1" lang="en-US" altLang="ja-JP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・操作が難しいのはしたくない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morijyobi\AppData\Local\Microsoft\Windows\Temporary Internet Files\Content.IE5\TDLW3UPB\gi01a201503162200-thum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77" y="1772816"/>
            <a:ext cx="1833902" cy="154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61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ポイント</a:t>
            </a:r>
            <a:endParaRPr kumimoji="1" lang="ja-JP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4294967295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endParaRPr kumimoji="1" lang="en-US" altLang="ja-JP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操作が簡単にできる</a:t>
            </a:r>
            <a:endParaRPr kumimoji="1" lang="en-US" altLang="ja-JP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kumimoji="1" lang="en-US" altLang="ja-JP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kumimoji="1" lang="en-US" altLang="ja-JP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一回が短時間で済む（約</a:t>
            </a:r>
            <a:r>
              <a:rPr lang="en-US" altLang="ja-JP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ja-JP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分）</a:t>
            </a:r>
            <a:endParaRPr lang="en-US" altLang="ja-JP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ja-JP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en-US" altLang="ja-JP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66297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ストーリーの概要</a:t>
            </a:r>
            <a:endParaRPr kumimoji="1" lang="ja-JP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4294967295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若き者たちはみな、自分を見失ってしまう</a:t>
            </a:r>
            <a:endParaRPr lang="en-US" altLang="ja-JP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「夢」を食べられてしまうからである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「夢」を取り戻すには、モンスターたちと戦うしかない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自分を求めて旅をする（自分探し）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自分の「夢」を取り戻すため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その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ほか、友達などの「夢」も取り戻す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8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85690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世界観</a:t>
            </a:r>
            <a:endParaRPr kumimoji="1" lang="ja-JP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844824"/>
            <a:ext cx="770485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世界設定</a:t>
            </a:r>
            <a:endParaRPr lang="en-US" altLang="ja-JP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200" b="1" dirty="0" smtClean="0"/>
              <a:t>青春時代を過ごしていた人の「夢」がたくさん</a:t>
            </a:r>
            <a:endParaRPr lang="en-US" altLang="ja-JP" sz="3200" b="1" dirty="0" smtClean="0"/>
          </a:p>
          <a:p>
            <a:r>
              <a:rPr lang="ja-JP" altLang="en-US" sz="3200" b="1" dirty="0" smtClean="0"/>
              <a:t>　ボールや教科書など</a:t>
            </a:r>
            <a:endParaRPr lang="en-US" altLang="ja-JP" sz="3200" b="1" dirty="0" smtClean="0"/>
          </a:p>
          <a:p>
            <a:r>
              <a:rPr kumimoji="1" lang="ja-JP" altLang="en-US" sz="3200" b="1" dirty="0"/>
              <a:t>　</a:t>
            </a:r>
            <a:r>
              <a:rPr kumimoji="1" lang="ja-JP" altLang="en-US" sz="3200" b="1" dirty="0" smtClean="0"/>
              <a:t>それらに憑依するモンスター</a:t>
            </a:r>
            <a:endParaRPr kumimoji="1" lang="en-US" altLang="ja-JP" sz="3200" b="1" dirty="0" smtClean="0"/>
          </a:p>
          <a:p>
            <a:r>
              <a:rPr lang="ja-JP" altLang="en-US" sz="3200" b="1" dirty="0"/>
              <a:t>　</a:t>
            </a:r>
            <a:r>
              <a:rPr lang="ja-JP" altLang="en-US" sz="3200" b="1" dirty="0" smtClean="0"/>
              <a:t>　　</a:t>
            </a:r>
            <a:r>
              <a:rPr kumimoji="1" lang="ja-JP" altLang="en-US" sz="3200" b="1" dirty="0" smtClean="0"/>
              <a:t>「</a:t>
            </a:r>
            <a:r>
              <a:rPr kumimoji="1" lang="ja-JP" altLang="en-US" sz="3200" b="1" dirty="0" err="1" smtClean="0"/>
              <a:t>夢喰らい</a:t>
            </a:r>
            <a:r>
              <a:rPr kumimoji="1" lang="en-US" altLang="ja-JP" sz="3200" b="1" dirty="0" smtClean="0"/>
              <a:t>(</a:t>
            </a:r>
            <a:r>
              <a:rPr lang="ja-JP" altLang="en-US" sz="3200" b="1" dirty="0" smtClean="0"/>
              <a:t>ムーバー</a:t>
            </a:r>
            <a:r>
              <a:rPr lang="en-US" altLang="ja-JP" sz="3200" b="1" dirty="0" smtClean="0"/>
              <a:t>)</a:t>
            </a:r>
            <a:r>
              <a:rPr kumimoji="1" lang="ja-JP" altLang="en-US" sz="3200" b="1" dirty="0" smtClean="0"/>
              <a:t>」を倒すこと</a:t>
            </a:r>
            <a:endParaRPr kumimoji="1" lang="en-US" altLang="ja-JP" sz="3200" b="1" dirty="0" smtClean="0"/>
          </a:p>
          <a:p>
            <a:endParaRPr lang="en-US" altLang="ja-JP" sz="2800" b="1" dirty="0"/>
          </a:p>
          <a:p>
            <a:r>
              <a:rPr kumimoji="1"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フィールド</a:t>
            </a:r>
            <a:endParaRPr kumimoji="1" lang="en-US" altLang="ja-JP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200" b="1" dirty="0" smtClean="0"/>
              <a:t>　主に学校</a:t>
            </a:r>
            <a:endParaRPr lang="en-US" altLang="ja-JP" sz="3200" b="1" dirty="0" smtClean="0"/>
          </a:p>
          <a:p>
            <a:endParaRPr lang="en-US" altLang="ja-JP" sz="2000" b="1" dirty="0" smtClean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6477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素材詳細</a:t>
            </a:r>
            <a:endParaRPr kumimoji="1" lang="ja-JP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morijyobi\Pictures\2011081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0" y="2780928"/>
            <a:ext cx="337408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12207" y="1746394"/>
            <a:ext cx="3374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等身キャラを作成</a:t>
            </a:r>
            <a:endParaRPr lang="en-US" altLang="ja-JP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(Blender)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C:\Users\morijyobi\Pictures\imagesXIYAY57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80928"/>
            <a:ext cx="3816424" cy="29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427984" y="1772816"/>
            <a:ext cx="36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建物の作成</a:t>
            </a:r>
            <a:endParaRPr lang="en-US" altLang="ja-JP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(Blender)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42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ゲームの流れ</a:t>
            </a:r>
            <a:endParaRPr kumimoji="1" lang="ja-JP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91880" y="2051556"/>
            <a:ext cx="158417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ゲームスタート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91880" y="1340768"/>
            <a:ext cx="158417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91880" y="2843644"/>
            <a:ext cx="158417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自分探し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1600" y="2843644"/>
            <a:ext cx="158417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傘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手入れ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56176" y="2843644"/>
            <a:ext cx="144016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着せ替え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コネクタ 11"/>
          <p:cNvCxnSpPr>
            <a:stCxn id="5" idx="2"/>
            <a:endCxn id="4" idx="0"/>
          </p:cNvCxnSpPr>
          <p:nvPr/>
        </p:nvCxnSpPr>
        <p:spPr>
          <a:xfrm>
            <a:off x="4283968" y="1710100"/>
            <a:ext cx="0" cy="341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862998" y="2632266"/>
            <a:ext cx="0" cy="21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4" idx="2"/>
            <a:endCxn id="6" idx="0"/>
          </p:cNvCxnSpPr>
          <p:nvPr/>
        </p:nvCxnSpPr>
        <p:spPr>
          <a:xfrm>
            <a:off x="4283968" y="2420888"/>
            <a:ext cx="0" cy="422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876256" y="2632266"/>
            <a:ext cx="0" cy="21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6" idx="1"/>
            <a:endCxn id="8" idx="3"/>
          </p:cNvCxnSpPr>
          <p:nvPr/>
        </p:nvCxnSpPr>
        <p:spPr>
          <a:xfrm flipH="1">
            <a:off x="2555776" y="3028310"/>
            <a:ext cx="936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6" idx="3"/>
            <a:endCxn id="9" idx="1"/>
          </p:cNvCxnSpPr>
          <p:nvPr/>
        </p:nvCxnSpPr>
        <p:spPr>
          <a:xfrm>
            <a:off x="5076056" y="3028310"/>
            <a:ext cx="1080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6" idx="2"/>
          </p:cNvCxnSpPr>
          <p:nvPr/>
        </p:nvCxnSpPr>
        <p:spPr>
          <a:xfrm>
            <a:off x="4283968" y="3212976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491880" y="3861048"/>
            <a:ext cx="158417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ステージ選択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直線コネクタ 27"/>
          <p:cNvCxnSpPr>
            <a:stCxn id="26" idx="2"/>
          </p:cNvCxnSpPr>
          <p:nvPr/>
        </p:nvCxnSpPr>
        <p:spPr>
          <a:xfrm>
            <a:off x="4283968" y="4230380"/>
            <a:ext cx="0" cy="63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491880" y="4869160"/>
            <a:ext cx="158417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アクション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91880" y="5805264"/>
            <a:ext cx="158417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冒険終了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直線コネクタ 31"/>
          <p:cNvCxnSpPr>
            <a:stCxn id="29" idx="2"/>
            <a:endCxn id="30" idx="0"/>
          </p:cNvCxnSpPr>
          <p:nvPr/>
        </p:nvCxnSpPr>
        <p:spPr>
          <a:xfrm>
            <a:off x="4283968" y="5238492"/>
            <a:ext cx="0" cy="566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0" idx="2"/>
          </p:cNvCxnSpPr>
          <p:nvPr/>
        </p:nvCxnSpPr>
        <p:spPr>
          <a:xfrm>
            <a:off x="4283968" y="6174596"/>
            <a:ext cx="0" cy="350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539552" y="6525344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539552" y="2492896"/>
            <a:ext cx="0" cy="4032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539552" y="2492896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1862998" y="2632266"/>
            <a:ext cx="5013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61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選択</a:t>
            </a:r>
            <a:r>
              <a:rPr lang="ja-JP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画面イメージ</a:t>
            </a:r>
            <a:endParaRPr kumimoji="1" lang="ja-JP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9512" y="1412776"/>
            <a:ext cx="8568952" cy="5328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39552" y="5517232"/>
            <a:ext cx="158417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自分探し</a:t>
            </a:r>
            <a:endParaRPr kumimoji="1" lang="ja-JP" altLang="en-US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635406" y="5520208"/>
            <a:ext cx="158417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傘の手入れ</a:t>
            </a:r>
            <a:endParaRPr kumimoji="1" lang="ja-JP" altLang="en-US" sz="2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755296" y="5541144"/>
            <a:ext cx="13115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</a:t>
            </a:r>
            <a:endParaRPr kumimoji="1" lang="ja-JP" altLang="en-US" sz="2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680012" y="5523184"/>
            <a:ext cx="158417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着せ替え</a:t>
            </a:r>
            <a:endParaRPr kumimoji="1" lang="ja-JP" altLang="en-US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39552" y="1673807"/>
            <a:ext cx="3600400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466444" y="1660304"/>
            <a:ext cx="3600400" cy="35283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646464" y="1876328"/>
            <a:ext cx="3168352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2">
                    <a:lumMod val="50000"/>
                  </a:schemeClr>
                </a:solidFill>
              </a:rPr>
              <a:t>名　前</a:t>
            </a:r>
            <a:endParaRPr kumimoji="1" lang="ja-JP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629820" y="3964560"/>
            <a:ext cx="3168352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2">
                    <a:lumMod val="50000"/>
                  </a:schemeClr>
                </a:solidFill>
              </a:rPr>
              <a:t>所　持　金</a:t>
            </a:r>
            <a:endParaRPr kumimoji="1" lang="ja-JP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655676" y="1844824"/>
            <a:ext cx="1368152" cy="2808312"/>
            <a:chOff x="4211960" y="5445224"/>
            <a:chExt cx="576064" cy="1152128"/>
          </a:xfrm>
        </p:grpSpPr>
        <p:sp>
          <p:nvSpPr>
            <p:cNvPr id="18" name="円/楕円 17"/>
            <p:cNvSpPr/>
            <p:nvPr/>
          </p:nvSpPr>
          <p:spPr>
            <a:xfrm>
              <a:off x="4211960" y="5445224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4499992" y="6021288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4499992" y="6093296"/>
              <a:ext cx="288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H="1">
              <a:off x="4211960" y="6093296"/>
              <a:ext cx="288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H="1">
              <a:off x="4355976" y="6381328"/>
              <a:ext cx="144016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4499992" y="6381328"/>
              <a:ext cx="144016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正方形/長方形 23"/>
          <p:cNvSpPr/>
          <p:nvPr/>
        </p:nvSpPr>
        <p:spPr>
          <a:xfrm>
            <a:off x="4646464" y="2956448"/>
            <a:ext cx="3168352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2">
                    <a:lumMod val="50000"/>
                  </a:schemeClr>
                </a:solidFill>
              </a:rPr>
              <a:t>LV</a:t>
            </a:r>
            <a:endParaRPr kumimoji="1" lang="ja-JP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51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1510</TotalTime>
  <Words>280</Words>
  <Application>Microsoft Office PowerPoint</Application>
  <PresentationFormat>画面に合わせる (4:3)</PresentationFormat>
  <Paragraphs>115</Paragraphs>
  <Slides>17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スパイス</vt:lpstr>
      <vt:lpstr>青春をテーマとしたゲーム</vt:lpstr>
      <vt:lpstr>ゲームのジャンル</vt:lpstr>
      <vt:lpstr>現在の利用者傾向</vt:lpstr>
      <vt:lpstr>ポイント</vt:lpstr>
      <vt:lpstr>ストーリーの概要</vt:lpstr>
      <vt:lpstr>世界観</vt:lpstr>
      <vt:lpstr>素材詳細</vt:lpstr>
      <vt:lpstr>ゲームの流れ</vt:lpstr>
      <vt:lpstr>選択画面イメージ</vt:lpstr>
      <vt:lpstr>ゲームの特徴①</vt:lpstr>
      <vt:lpstr>傘バトルシステム</vt:lpstr>
      <vt:lpstr>ゲームイメージ</vt:lpstr>
      <vt:lpstr>ゲームの特徴②</vt:lpstr>
      <vt:lpstr>着せ替えイメージ</vt:lpstr>
      <vt:lpstr>育成要素（傘）</vt:lpstr>
      <vt:lpstr>やり遂げたいこと</vt:lpstr>
      <vt:lpstr>御静聴ありがとうございました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Unity5 ゲーム企画</dc:title>
  <dc:creator>morijyobi</dc:creator>
  <cp:lastModifiedBy>morijyobi</cp:lastModifiedBy>
  <cp:revision>71</cp:revision>
  <dcterms:created xsi:type="dcterms:W3CDTF">2015-06-23T00:32:31Z</dcterms:created>
  <dcterms:modified xsi:type="dcterms:W3CDTF">2015-07-06T01:18:14Z</dcterms:modified>
</cp:coreProperties>
</file>