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71" r:id="rId5"/>
    <p:sldId id="260" r:id="rId6"/>
    <p:sldId id="262" r:id="rId7"/>
    <p:sldId id="263" r:id="rId8"/>
    <p:sldId id="261" r:id="rId9"/>
    <p:sldId id="264" r:id="rId10"/>
    <p:sldId id="269" r:id="rId11"/>
    <p:sldId id="265" r:id="rId12"/>
    <p:sldId id="270" r:id="rId13"/>
    <p:sldId id="266" r:id="rId14"/>
    <p:sldId id="267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73" d="100"/>
          <a:sy n="73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764C025-9C33-43F6-992C-36F4EC0CE16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C84E9E7-6723-4AD0-9661-019CA31D1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en-US" sz="6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ＵＮＩＴＹ</a:t>
            </a:r>
            <a:r>
              <a:rPr kumimoji="1" lang="ja-JP" altLang="en-US" sz="6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ゲーム企画</a:t>
            </a:r>
            <a:endParaRPr kumimoji="1" lang="ja-JP" altLang="en-US" sz="6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システム工学科</a:t>
            </a:r>
            <a:endParaRPr kumimoji="1" lang="en-US" altLang="ja-JP" dirty="0" smtClean="0"/>
          </a:p>
          <a:p>
            <a:r>
              <a:rPr lang="ja-JP" altLang="en-US" dirty="0" smtClean="0"/>
              <a:t>ゲームクリエイトコース</a:t>
            </a:r>
            <a:endParaRPr lang="en-US" altLang="ja-JP" dirty="0" smtClean="0"/>
          </a:p>
          <a:p>
            <a:r>
              <a:rPr lang="ja-JP" altLang="en-US" dirty="0" smtClean="0"/>
              <a:t>高橋　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52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スペシャルスキル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本命チョコを取ると　　　　　　「スペシャルスキル」が使えるようになる</a:t>
            </a:r>
            <a:endParaRPr lang="en-US" altLang="ja-JP" dirty="0"/>
          </a:p>
          <a:p>
            <a:r>
              <a:rPr lang="ja-JP" altLang="en-US" dirty="0"/>
              <a:t>スペシャルスキル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ボールに関係する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　</a:t>
            </a:r>
            <a:r>
              <a:rPr lang="ja-JP" altLang="en-US" dirty="0" smtClean="0"/>
              <a:t>無敵</a:t>
            </a:r>
            <a:r>
              <a:rPr lang="ja-JP" altLang="en-US" dirty="0"/>
              <a:t>になる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</a:t>
            </a:r>
            <a:r>
              <a:rPr lang="ja-JP" altLang="en-US" dirty="0" smtClean="0"/>
              <a:t>増殖</a:t>
            </a:r>
            <a:r>
              <a:rPr lang="ja-JP" altLang="en-US" dirty="0"/>
              <a:t>する</a:t>
            </a:r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　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76871"/>
            <a:ext cx="4613461" cy="461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1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ゲームシステム</a:t>
            </a:r>
            <a:endParaRPr kumimoji="1" lang="ja-JP" altLang="en-US" dirty="0">
              <a:solidFill>
                <a:srgbClr val="FF0000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ステージは１つ</a:t>
            </a:r>
            <a:endParaRPr lang="en-US" altLang="ja-JP" dirty="0" smtClean="0"/>
          </a:p>
          <a:p>
            <a:r>
              <a:rPr kumimoji="1" lang="ja-JP" altLang="en-US" dirty="0"/>
              <a:t>制限</a:t>
            </a:r>
            <a:r>
              <a:rPr kumimoji="1" lang="ja-JP" altLang="en-US" dirty="0" smtClean="0"/>
              <a:t>時間中はブロックが一定間隔で出現する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一</a:t>
            </a:r>
            <a:r>
              <a:rPr lang="ja-JP" altLang="en-US" dirty="0" smtClean="0"/>
              <a:t>定数スコアを稼ぐと</a:t>
            </a:r>
            <a:r>
              <a:rPr lang="ja-JP" altLang="en-US" dirty="0"/>
              <a:t>　</a:t>
            </a:r>
            <a:r>
              <a:rPr lang="ja-JP" altLang="en-US" dirty="0" smtClean="0"/>
              <a:t>ボールのスピードが上がる</a:t>
            </a:r>
            <a:endParaRPr kumimoji="1" lang="en-US" altLang="ja-JP" dirty="0" smtClean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9" y="2636838"/>
            <a:ext cx="3744912" cy="3744912"/>
          </a:xfrm>
        </p:spPr>
      </p:pic>
    </p:spTree>
    <p:extLst>
      <p:ext uri="{BB962C8B-B14F-4D97-AF65-F5344CB8AC3E}">
        <p14:creationId xmlns:p14="http://schemas.microsoft.com/office/powerpoint/2010/main" val="347819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ゲームシステム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難易度は３つを用意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</a:t>
            </a:r>
            <a:r>
              <a:rPr lang="en-US" altLang="ja-JP" dirty="0"/>
              <a:t>『</a:t>
            </a:r>
            <a:r>
              <a:rPr lang="ja-JP" altLang="en-US" dirty="0"/>
              <a:t>ＥＡＳＹ</a:t>
            </a:r>
            <a:r>
              <a:rPr lang="en-US" altLang="ja-JP" dirty="0"/>
              <a:t>』</a:t>
            </a:r>
          </a:p>
          <a:p>
            <a:pPr marL="0" indent="0">
              <a:buNone/>
            </a:pPr>
            <a:r>
              <a:rPr lang="ja-JP" altLang="en-US" dirty="0"/>
              <a:t>　　　　</a:t>
            </a:r>
            <a:r>
              <a:rPr lang="en-US" altLang="ja-JP" dirty="0"/>
              <a:t>『</a:t>
            </a:r>
            <a:r>
              <a:rPr lang="ja-JP" altLang="en-US" dirty="0"/>
              <a:t>ＮＯＲＭＡＬ</a:t>
            </a:r>
            <a:r>
              <a:rPr lang="en-US" altLang="ja-JP" dirty="0"/>
              <a:t>』</a:t>
            </a:r>
          </a:p>
          <a:p>
            <a:pPr marL="0" indent="0">
              <a:buNone/>
            </a:pPr>
            <a:r>
              <a:rPr lang="ja-JP" altLang="en-US" dirty="0"/>
              <a:t>　　　　</a:t>
            </a:r>
            <a:r>
              <a:rPr lang="en-US" altLang="ja-JP" dirty="0"/>
              <a:t>『</a:t>
            </a:r>
            <a:r>
              <a:rPr lang="ja-JP" altLang="en-US" dirty="0"/>
              <a:t>ＨＡＲＤ</a:t>
            </a:r>
            <a:r>
              <a:rPr lang="en-US" altLang="ja-JP" dirty="0"/>
              <a:t>』</a:t>
            </a:r>
          </a:p>
          <a:p>
            <a:r>
              <a:rPr lang="ja-JP" altLang="en-US" dirty="0"/>
              <a:t>操作は簡単に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十字キー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ＥＮＴＥＲキー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ＳＰＡＣＥキー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8920"/>
            <a:ext cx="3633267" cy="3633267"/>
          </a:xfrm>
        </p:spPr>
      </p:pic>
    </p:spTree>
    <p:extLst>
      <p:ext uri="{BB962C8B-B14F-4D97-AF65-F5344CB8AC3E}">
        <p14:creationId xmlns:p14="http://schemas.microsoft.com/office/powerpoint/2010/main" val="312818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追加していきたい要素</a:t>
            </a:r>
            <a:endParaRPr kumimoji="1" lang="ja-JP" altLang="en-US" dirty="0">
              <a:solidFill>
                <a:srgbClr val="FF0000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タイムアタック形式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キャラクターへのレベルの導入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対戦モードと協力モードの追加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73851"/>
            <a:ext cx="3822700" cy="3058160"/>
          </a:xfrm>
        </p:spPr>
      </p:pic>
    </p:spTree>
    <p:extLst>
      <p:ext uri="{BB962C8B-B14F-4D97-AF65-F5344CB8AC3E}">
        <p14:creationId xmlns:p14="http://schemas.microsoft.com/office/powerpoint/2010/main" val="341855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2332856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ご清聴ありがとうございました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38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『</a:t>
            </a:r>
            <a:r>
              <a:rPr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青春</a:t>
            </a:r>
            <a:r>
              <a:rPr lang="en-US" altLang="ja-JP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』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とは何か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スポーツや勉強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仕事に遊びなど、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様々な物がある中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選んだものは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7200" dirty="0" smtClean="0">
                <a:solidFill>
                  <a:srgbClr val="FF0000"/>
                </a:solidFill>
              </a:rPr>
              <a:t>『</a:t>
            </a:r>
            <a:r>
              <a:rPr lang="ja-JP" altLang="en-US" sz="7200" dirty="0" smtClean="0">
                <a:solidFill>
                  <a:srgbClr val="FF0000"/>
                </a:solidFill>
              </a:rPr>
              <a:t>恋愛</a:t>
            </a:r>
            <a:r>
              <a:rPr lang="en-US" altLang="ja-JP" sz="7200" dirty="0" smtClean="0">
                <a:solidFill>
                  <a:srgbClr val="FF0000"/>
                </a:solidFill>
              </a:rPr>
              <a:t>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564904"/>
            <a:ext cx="3855333" cy="2565549"/>
          </a:xfrm>
        </p:spPr>
      </p:pic>
    </p:spTree>
    <p:extLst>
      <p:ext uri="{BB962C8B-B14F-4D97-AF65-F5344CB8AC3E}">
        <p14:creationId xmlns:p14="http://schemas.microsoft.com/office/powerpoint/2010/main" val="283782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バレンタインデー</a:t>
            </a:r>
            <a:r>
              <a:rPr kumimoji="1" lang="en-US" altLang="ja-JP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』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を題材に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チョコが貰えないかと淡い期待を持ったり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告白したり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淡い思い出になる日</a:t>
            </a:r>
            <a:endParaRPr lang="en-US" altLang="ja-JP" dirty="0"/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青春</a:t>
            </a:r>
            <a:r>
              <a:rPr kumimoji="1" lang="en-US" altLang="ja-JP" dirty="0" smtClean="0">
                <a:solidFill>
                  <a:srgbClr val="FF0000"/>
                </a:solidFill>
              </a:rPr>
              <a:t>』</a:t>
            </a:r>
            <a:r>
              <a:rPr kumimoji="1" lang="ja-JP" altLang="en-US" dirty="0" smtClean="0"/>
              <a:t>だと思う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420888"/>
            <a:ext cx="4175637" cy="3522351"/>
          </a:xfrm>
        </p:spPr>
      </p:pic>
    </p:spTree>
    <p:extLst>
      <p:ext uri="{BB962C8B-B14F-4D97-AF65-F5344CB8AC3E}">
        <p14:creationId xmlns:p14="http://schemas.microsoft.com/office/powerpoint/2010/main" val="2605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ゲームストーリー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683568" y="2420888"/>
            <a:ext cx="7056784" cy="3960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時は２０</a:t>
            </a:r>
            <a:r>
              <a:rPr kumimoji="1" lang="en-US" altLang="ja-JP" dirty="0" smtClean="0"/>
              <a:t>XX</a:t>
            </a:r>
            <a:r>
              <a:rPr kumimoji="1" lang="ja-JP" altLang="en-US" dirty="0" smtClean="0"/>
              <a:t>年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バレンタインデーはそのあり方を変えてしまっていた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チョコ</a:t>
            </a:r>
            <a:r>
              <a:rPr lang="ja-JP" altLang="en-US" dirty="0" smtClean="0"/>
              <a:t>とは貰うものではない！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自ら</a:t>
            </a:r>
            <a:r>
              <a:rPr lang="ja-JP" altLang="en-US" dirty="0" smtClean="0">
                <a:solidFill>
                  <a:srgbClr val="FF0000"/>
                </a:solidFill>
              </a:rPr>
              <a:t>勝ち取る</a:t>
            </a:r>
            <a:r>
              <a:rPr lang="ja-JP" altLang="en-US" dirty="0" smtClean="0"/>
              <a:t>ものだと！！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3900" dirty="0" smtClean="0">
                <a:solidFill>
                  <a:srgbClr val="FF0000"/>
                </a:solidFill>
              </a:rPr>
              <a:t>勝ち取れ</a:t>
            </a:r>
            <a:r>
              <a:rPr lang="ja-JP" altLang="en-US" sz="4000" dirty="0" smtClean="0"/>
              <a:t>！！</a:t>
            </a:r>
            <a:endParaRPr lang="en-US" altLang="ja-JP" sz="3900" dirty="0" smtClean="0"/>
          </a:p>
          <a:p>
            <a:pPr marL="0" indent="0">
              <a:buNone/>
            </a:pPr>
            <a:r>
              <a:rPr lang="ja-JP" altLang="en-US" sz="3900" dirty="0" smtClean="0">
                <a:solidFill>
                  <a:srgbClr val="FF0000"/>
                </a:solidFill>
              </a:rPr>
              <a:t>さすれば与えられん</a:t>
            </a:r>
            <a:r>
              <a:rPr lang="ja-JP" altLang="en-US" sz="4000" dirty="0" smtClean="0"/>
              <a:t>！！！</a:t>
            </a:r>
            <a:endParaRPr lang="en-US" altLang="ja-JP" sz="3900" dirty="0" smtClean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56992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22620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ゲームコンセプト</a:t>
            </a:r>
            <a:endParaRPr kumimoji="1" lang="ja-JP" altLang="en-US" dirty="0">
              <a:solidFill>
                <a:srgbClr val="FF0000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676654" y="2679192"/>
            <a:ext cx="7855785" cy="34472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11500" dirty="0" smtClean="0">
                <a:solidFill>
                  <a:srgbClr val="0070C0"/>
                </a:solidFill>
              </a:rPr>
              <a:t>爽快</a:t>
            </a:r>
            <a:endParaRPr lang="en-US" altLang="ja-JP" sz="115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ja-JP" altLang="en-US" sz="11500" dirty="0" smtClean="0">
                <a:solidFill>
                  <a:srgbClr val="FF0000"/>
                </a:solidFill>
              </a:rPr>
              <a:t>ブロック崩し</a:t>
            </a:r>
            <a:endParaRPr kumimoji="1" lang="ja-JP" altLang="en-US" sz="115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4"/>
          </p:nvPr>
        </p:nvSpPr>
        <p:spPr>
          <a:xfrm>
            <a:off x="5321808" y="2420888"/>
            <a:ext cx="3822192" cy="344728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68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ゲーム内容</a:t>
            </a:r>
            <a:endParaRPr kumimoji="1" lang="ja-JP" altLang="en-US" dirty="0">
              <a:solidFill>
                <a:srgbClr val="FF0000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基本はブロック崩し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時間制限式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2800" dirty="0" smtClean="0"/>
              <a:t>チョコを模ったブロックを消していきスコアを競うゲーム</a:t>
            </a:r>
            <a:endParaRPr kumimoji="1" lang="ja-JP" altLang="en-US" sz="28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204864"/>
            <a:ext cx="4291677" cy="4291677"/>
          </a:xfrm>
        </p:spPr>
      </p:pic>
    </p:spTree>
    <p:extLst>
      <p:ext uri="{BB962C8B-B14F-4D97-AF65-F5344CB8AC3E}">
        <p14:creationId xmlns:p14="http://schemas.microsoft.com/office/powerpoint/2010/main" val="265908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オリジナル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要素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395536" y="2492896"/>
            <a:ext cx="5616623" cy="359130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ブロックを壊すことでチョコが落ちる</a:t>
            </a:r>
            <a:endParaRPr kumimoji="1" lang="en-US" altLang="ja-JP" dirty="0" smtClean="0"/>
          </a:p>
          <a:p>
            <a:r>
              <a:rPr lang="ja-JP" altLang="en-US" dirty="0" smtClean="0"/>
              <a:t>チョコの種類は３つ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「本命チョコ・</a:t>
            </a:r>
            <a:r>
              <a:rPr kumimoji="1" lang="ja-JP" altLang="en-US" dirty="0" smtClean="0"/>
              <a:t>義理チョコ・</a:t>
            </a:r>
            <a:r>
              <a:rPr lang="ja-JP" altLang="en-US" dirty="0" smtClean="0"/>
              <a:t>ダミーチョコ」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本命・義理チョコを取るとスコアが加算され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lang="ja-JP" altLang="en-US" dirty="0" smtClean="0"/>
              <a:t>ダミーチョコを取るとスコアが減算される</a:t>
            </a:r>
            <a:endParaRPr lang="en-US" altLang="ja-JP" dirty="0" smtClean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04864"/>
            <a:ext cx="4015333" cy="4015333"/>
          </a:xfrm>
        </p:spPr>
      </p:pic>
    </p:spTree>
    <p:extLst>
      <p:ext uri="{BB962C8B-B14F-4D97-AF65-F5344CB8AC3E}">
        <p14:creationId xmlns:p14="http://schemas.microsoft.com/office/powerpoint/2010/main" val="3263529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キャラクター</a:t>
            </a:r>
            <a:endParaRPr kumimoji="1" lang="ja-JP" altLang="en-US" dirty="0">
              <a:solidFill>
                <a:srgbClr val="FF0000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822192" cy="4065632"/>
          </a:xfrm>
        </p:spPr>
        <p:txBody>
          <a:bodyPr/>
          <a:lstStyle/>
          <a:p>
            <a:r>
              <a:rPr kumimoji="1" lang="ja-JP" altLang="en-US" dirty="0" smtClean="0"/>
              <a:t>プレイヤーが使うキャラクターは３人</a:t>
            </a:r>
            <a:endParaRPr kumimoji="1" lang="en-US" altLang="ja-JP" dirty="0" smtClean="0"/>
          </a:p>
          <a:p>
            <a:r>
              <a:rPr lang="ja-JP" altLang="en-US" dirty="0" smtClean="0"/>
              <a:t>キャラクターは「スキル」が使える</a:t>
            </a:r>
            <a:endParaRPr kumimoji="1" lang="en-US" altLang="ja-JP" dirty="0" smtClean="0"/>
          </a:p>
          <a:p>
            <a:r>
              <a:rPr lang="ja-JP" altLang="en-US" dirty="0" smtClean="0"/>
              <a:t>使える「スキル」はキャラクターごとに異なるものが使える</a:t>
            </a:r>
            <a:endParaRPr lang="en-US" altLang="ja-JP" dirty="0" smtClean="0"/>
          </a:p>
          <a:p>
            <a:r>
              <a:rPr kumimoji="1" lang="ja-JP" altLang="en-US" dirty="0" smtClean="0"/>
              <a:t>キャラクターデザインはパワプロ君やマインクラフトを参考に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573016"/>
            <a:ext cx="2209800" cy="2066925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99696"/>
            <a:ext cx="1872208" cy="29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8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キャラクタースキル</a:t>
            </a:r>
            <a:endParaRPr kumimoji="1" lang="ja-JP" altLang="en-US" dirty="0">
              <a:solidFill>
                <a:srgbClr val="FF0000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義理チョコを取ることで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スキルに使うエネルギーが貯まる</a:t>
            </a:r>
            <a:endParaRPr kumimoji="1" lang="en-US" altLang="ja-JP" dirty="0" smtClean="0"/>
          </a:p>
          <a:p>
            <a:r>
              <a:rPr lang="ja-JP" altLang="en-US" dirty="0"/>
              <a:t>スキル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主にバーに関係する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  </a:t>
            </a:r>
            <a:r>
              <a:rPr lang="ja-JP" altLang="en-US" dirty="0" smtClean="0"/>
              <a:t>長くなる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   </a:t>
            </a:r>
            <a:r>
              <a:rPr lang="ja-JP" altLang="en-US" dirty="0" smtClean="0"/>
              <a:t>移動速度が速くなる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 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8" y="2205831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185110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690</TotalTime>
  <Words>235</Words>
  <Application>Microsoft Office PowerPoint</Application>
  <PresentationFormat>画面に合わせる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ウェーブ</vt:lpstr>
      <vt:lpstr>ＵＮＩＴＹゲーム企画</vt:lpstr>
      <vt:lpstr>『青春』とは何か</vt:lpstr>
      <vt:lpstr>『バレンタインデー』を題材に</vt:lpstr>
      <vt:lpstr>ゲームストーリー</vt:lpstr>
      <vt:lpstr>ゲームコンセプト</vt:lpstr>
      <vt:lpstr>ゲーム内容</vt:lpstr>
      <vt:lpstr>オリジナル要素</vt:lpstr>
      <vt:lpstr>キャラクター</vt:lpstr>
      <vt:lpstr>キャラクタースキル</vt:lpstr>
      <vt:lpstr>スペシャルスキル</vt:lpstr>
      <vt:lpstr>ゲームシステム</vt:lpstr>
      <vt:lpstr>ゲームシステム</vt:lpstr>
      <vt:lpstr>追加していきたい要素</vt:lpstr>
      <vt:lpstr>ご清聴ありがとうございました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KO26-TakahashHaruka</dc:creator>
  <cp:lastModifiedBy>KO26-TakahashHaruka</cp:lastModifiedBy>
  <cp:revision>49</cp:revision>
  <dcterms:created xsi:type="dcterms:W3CDTF">2015-06-24T00:25:28Z</dcterms:created>
  <dcterms:modified xsi:type="dcterms:W3CDTF">2015-07-01T03:08:56Z</dcterms:modified>
</cp:coreProperties>
</file>