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4"/>
  </p:sldMasterIdLst>
  <p:notesMasterIdLst>
    <p:notesMasterId r:id="rId12"/>
  </p:notesMasterIdLst>
  <p:sldIdLst>
    <p:sldId id="276" r:id="rId5"/>
    <p:sldId id="301" r:id="rId6"/>
    <p:sldId id="294" r:id="rId7"/>
    <p:sldId id="295" r:id="rId8"/>
    <p:sldId id="296" r:id="rId9"/>
    <p:sldId id="297" r:id="rId10"/>
    <p:sldId id="298" r:id="rId11"/>
  </p:sldIdLst>
  <p:sldSz cx="9144000" cy="5715000" type="screen16x1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89"/>
  </p:normalViewPr>
  <p:slideViewPr>
    <p:cSldViewPr snapToGrid="0" snapToObjects="1">
      <p:cViewPr>
        <p:scale>
          <a:sx n="66" d="100"/>
          <a:sy n="66" d="100"/>
        </p:scale>
        <p:origin x="10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4K4345HI:山口" userId="3fc95e19-4147-4962-953d-dc2cb584d23a" providerId="ADAL" clId="{91ACA372-1F74-4057-9D99-804A07A665EA}"/>
    <pc:docChg chg="undo custSel addSld delSld modSld">
      <pc:chgData name="24K4345HI:山口" userId="3fc95e19-4147-4962-953d-dc2cb584d23a" providerId="ADAL" clId="{91ACA372-1F74-4057-9D99-804A07A665EA}" dt="2024-06-02T14:15:11.469" v="120" actId="20577"/>
      <pc:docMkLst>
        <pc:docMk/>
      </pc:docMkLst>
      <pc:sldChg chg="modSp mod">
        <pc:chgData name="24K4345HI:山口" userId="3fc95e19-4147-4962-953d-dc2cb584d23a" providerId="ADAL" clId="{91ACA372-1F74-4057-9D99-804A07A665EA}" dt="2024-06-02T14:13:06.458" v="38" actId="20577"/>
        <pc:sldMkLst>
          <pc:docMk/>
          <pc:sldMk cId="1086367698" sldId="295"/>
        </pc:sldMkLst>
        <pc:spChg chg="mod">
          <ac:chgData name="24K4345HI:山口" userId="3fc95e19-4147-4962-953d-dc2cb584d23a" providerId="ADAL" clId="{91ACA372-1F74-4057-9D99-804A07A665EA}" dt="2024-06-02T14:12:59.675" v="30" actId="20577"/>
          <ac:spMkLst>
            <pc:docMk/>
            <pc:sldMk cId="1086367698" sldId="295"/>
            <ac:spMk id="10" creationId="{E8477898-E287-A54C-9BC5-4F985ACDB206}"/>
          </ac:spMkLst>
        </pc:spChg>
        <pc:spChg chg="mod">
          <ac:chgData name="24K4345HI:山口" userId="3fc95e19-4147-4962-953d-dc2cb584d23a" providerId="ADAL" clId="{91ACA372-1F74-4057-9D99-804A07A665EA}" dt="2024-06-02T14:13:06.458" v="38" actId="20577"/>
          <ac:spMkLst>
            <pc:docMk/>
            <pc:sldMk cId="1086367698" sldId="295"/>
            <ac:spMk id="11" creationId="{030E690A-B6DE-2A4B-899F-7FD4015ADB25}"/>
          </ac:spMkLst>
        </pc:spChg>
      </pc:sldChg>
      <pc:sldChg chg="modSp mod">
        <pc:chgData name="24K4345HI:山口" userId="3fc95e19-4147-4962-953d-dc2cb584d23a" providerId="ADAL" clId="{91ACA372-1F74-4057-9D99-804A07A665EA}" dt="2024-06-02T14:13:53.203" v="67" actId="20577"/>
        <pc:sldMkLst>
          <pc:docMk/>
          <pc:sldMk cId="3469312074" sldId="296"/>
        </pc:sldMkLst>
        <pc:spChg chg="mod">
          <ac:chgData name="24K4345HI:山口" userId="3fc95e19-4147-4962-953d-dc2cb584d23a" providerId="ADAL" clId="{91ACA372-1F74-4057-9D99-804A07A665EA}" dt="2024-06-02T14:13:45.522" v="57" actId="20577"/>
          <ac:spMkLst>
            <pc:docMk/>
            <pc:sldMk cId="3469312074" sldId="296"/>
            <ac:spMk id="10" creationId="{E8477898-E287-A54C-9BC5-4F985ACDB206}"/>
          </ac:spMkLst>
        </pc:spChg>
        <pc:spChg chg="mod">
          <ac:chgData name="24K4345HI:山口" userId="3fc95e19-4147-4962-953d-dc2cb584d23a" providerId="ADAL" clId="{91ACA372-1F74-4057-9D99-804A07A665EA}" dt="2024-06-02T14:13:53.203" v="67" actId="20577"/>
          <ac:spMkLst>
            <pc:docMk/>
            <pc:sldMk cId="3469312074" sldId="296"/>
            <ac:spMk id="11" creationId="{030E690A-B6DE-2A4B-899F-7FD4015ADB25}"/>
          </ac:spMkLst>
        </pc:spChg>
      </pc:sldChg>
      <pc:sldChg chg="modSp mod">
        <pc:chgData name="24K4345HI:山口" userId="3fc95e19-4147-4962-953d-dc2cb584d23a" providerId="ADAL" clId="{91ACA372-1F74-4057-9D99-804A07A665EA}" dt="2024-06-02T14:15:11.469" v="120" actId="20577"/>
        <pc:sldMkLst>
          <pc:docMk/>
          <pc:sldMk cId="915823624" sldId="297"/>
        </pc:sldMkLst>
        <pc:spChg chg="mod">
          <ac:chgData name="24K4345HI:山口" userId="3fc95e19-4147-4962-953d-dc2cb584d23a" providerId="ADAL" clId="{91ACA372-1F74-4057-9D99-804A07A665EA}" dt="2024-06-02T14:15:11.469" v="120" actId="20577"/>
          <ac:spMkLst>
            <pc:docMk/>
            <pc:sldMk cId="915823624" sldId="297"/>
            <ac:spMk id="6" creationId="{976D0F61-88D1-AA43-A29F-DF47EE48D37A}"/>
          </ac:spMkLst>
        </pc:spChg>
        <pc:spChg chg="mod">
          <ac:chgData name="24K4345HI:山口" userId="3fc95e19-4147-4962-953d-dc2cb584d23a" providerId="ADAL" clId="{91ACA372-1F74-4057-9D99-804A07A665EA}" dt="2024-06-02T14:14:33.982" v="92" actId="20577"/>
          <ac:spMkLst>
            <pc:docMk/>
            <pc:sldMk cId="915823624" sldId="297"/>
            <ac:spMk id="10" creationId="{E8477898-E287-A54C-9BC5-4F985ACDB206}"/>
          </ac:spMkLst>
        </pc:spChg>
        <pc:spChg chg="mod">
          <ac:chgData name="24K4345HI:山口" userId="3fc95e19-4147-4962-953d-dc2cb584d23a" providerId="ADAL" clId="{91ACA372-1F74-4057-9D99-804A07A665EA}" dt="2024-06-02T14:15:03.169" v="112" actId="20577"/>
          <ac:spMkLst>
            <pc:docMk/>
            <pc:sldMk cId="915823624" sldId="297"/>
            <ac:spMk id="11" creationId="{030E690A-B6DE-2A4B-899F-7FD4015ADB25}"/>
          </ac:spMkLst>
        </pc:spChg>
      </pc:sldChg>
      <pc:sldChg chg="new del">
        <pc:chgData name="24K4345HI:山口" userId="3fc95e19-4147-4962-953d-dc2cb584d23a" providerId="ADAL" clId="{91ACA372-1F74-4057-9D99-804A07A665EA}" dt="2024-06-02T14:11:38.304" v="1" actId="680"/>
        <pc:sldMkLst>
          <pc:docMk/>
          <pc:sldMk cId="2203756629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D9657-F3EE-864A-9CBB-8DDF6CF849F8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969B-5C10-854F-A5F7-45F6474D2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7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76027-E3E5-FC48-BA26-E4B9EABD4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5302"/>
            <a:ext cx="9144000" cy="1150937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34E95E-6031-794B-A597-F44B01F4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477825"/>
            <a:ext cx="9143999" cy="627064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A59DF-F61C-D847-A0DF-A9D9DB0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0263-DDAE-414D-8033-CA4E0CE3B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7B86C16-24FF-3742-877D-311C01F0925C}"/>
              </a:ext>
            </a:extLst>
          </p:cNvPr>
          <p:cNvSpPr txBox="1">
            <a:spLocks/>
          </p:cNvSpPr>
          <p:nvPr userDrawn="1"/>
        </p:nvSpPr>
        <p:spPr>
          <a:xfrm>
            <a:off x="-2" y="3613933"/>
            <a:ext cx="9143999" cy="62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2400" b="0" i="0" kern="1200" baseline="0">
                <a:solidFill>
                  <a:schemeClr val="bg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b="0" i="0" kern="1200" baseline="0">
                <a:solidFill>
                  <a:schemeClr val="bg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b="0" i="0" kern="1200" baseline="0">
                <a:solidFill>
                  <a:schemeClr val="bg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b="0" i="0" kern="1200" baseline="0">
                <a:solidFill>
                  <a:schemeClr val="bg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b="0" i="0" kern="1200" baseline="0">
                <a:solidFill>
                  <a:schemeClr val="bg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7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0E0CA-4D1A-9C41-9DF6-9BFFCBAD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289D7-3733-D64D-B8D3-325947C0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06F0F-CE65-2547-9B94-3F56853D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0263-DDAE-414D-8033-CA4E0CE3B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1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6ACF8-4B44-E64D-9724-C84DCA5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079EC-CF52-D24E-903E-2F23AB4B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717021"/>
            <a:ext cx="4571999" cy="4996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D27997-8A2D-5245-ACCE-721973A8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717021"/>
            <a:ext cx="4572000" cy="49979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CD017E-9ABB-1A4A-B4F7-22B2869D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0263-DDAE-414D-8033-CA4E0CE3B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6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84E02-5EF1-0C4B-99C7-B026C916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01F889-3F42-3A47-9226-C740DF6E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0263-DDAE-414D-8033-CA4E0CE3B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82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AB8402-FB43-3E45-9103-4D16706C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0263-DDAE-414D-8033-CA4E0CE3B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40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EE918B-8426-B44A-940F-9C4F18A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59F3A-9F35-7F4C-8995-CCDE4B52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2941"/>
            <a:ext cx="9144000" cy="50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C98E5-D7DD-6D47-BEE3-F2FC3F2C9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5409547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</a:defRPr>
            </a:lvl1pPr>
          </a:lstStyle>
          <a:p>
            <a:fld id="{CD140263-DDAE-414D-8033-CA4E0CE3BC0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8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9" r:id="rId3"/>
    <p:sldLayoutId id="2147483891" r:id="rId4"/>
    <p:sldLayoutId id="2147483892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u="sng" kern="1200" baseline="0">
          <a:solidFill>
            <a:srgbClr val="FFFF00"/>
          </a:solidFill>
          <a:latin typeface="Cambria" panose="02040503050406030204" pitchFamily="18" charset="0"/>
          <a:ea typeface="游ゴシック" panose="020B04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kumimoji="1" sz="2400" b="0" i="0" kern="1200" baseline="0">
          <a:solidFill>
            <a:schemeClr val="tx1"/>
          </a:solidFill>
          <a:latin typeface="Cambria" panose="02040503050406030204" pitchFamily="18" charset="0"/>
          <a:ea typeface="游ゴシック" panose="020B04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kumimoji="1" sz="2000" b="0" i="0" kern="1200" baseline="0">
          <a:solidFill>
            <a:schemeClr val="tx1"/>
          </a:solidFill>
          <a:latin typeface="Cambria" panose="02040503050406030204" pitchFamily="18" charset="0"/>
          <a:ea typeface="游ゴシック" panose="020B04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kumimoji="1" sz="1800" b="0" i="0" kern="1200" baseline="0">
          <a:solidFill>
            <a:schemeClr val="tx1"/>
          </a:solidFill>
          <a:latin typeface="Cambria" panose="02040503050406030204" pitchFamily="18" charset="0"/>
          <a:ea typeface="游ゴシック" panose="020B04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kumimoji="1" sz="1600" b="0" i="0" kern="1200" baseline="0">
          <a:solidFill>
            <a:schemeClr val="tx1"/>
          </a:solidFill>
          <a:latin typeface="Cambria" panose="02040503050406030204" pitchFamily="18" charset="0"/>
          <a:ea typeface="游ゴシック" panose="020B04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kumimoji="1" sz="1400" b="0" i="0" kern="1200" baseline="0">
          <a:solidFill>
            <a:schemeClr val="tx1"/>
          </a:solidFill>
          <a:latin typeface="Cambria" panose="02040503050406030204" pitchFamily="18" charset="0"/>
          <a:ea typeface="游ゴシック" panose="020B04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86B15-EE29-984D-80A5-53652AEE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477231-A8F8-B84C-879B-F82C743E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2941"/>
            <a:ext cx="9144000" cy="4074549"/>
          </a:xfrm>
        </p:spPr>
        <p:txBody>
          <a:bodyPr>
            <a:normAutofit/>
          </a:bodyPr>
          <a:lstStyle/>
          <a:p>
            <a:r>
              <a:rPr lang="ja-JP" altLang="en-US"/>
              <a:t>授業の資料の続きとして、</a:t>
            </a:r>
            <a:r>
              <a:rPr lang="en-US" altLang="ja-JP" dirty="0"/>
              <a:t>0006</a:t>
            </a:r>
            <a:r>
              <a:rPr lang="ja-JP" altLang="en-US"/>
              <a:t>番地の命令を実行するときの命令実行サイクルを、この</a:t>
            </a:r>
            <a:r>
              <a:rPr lang="en-US" altLang="ja-JP" dirty="0"/>
              <a:t>PowerPoint</a:t>
            </a:r>
            <a:r>
              <a:rPr lang="ja-JP" altLang="en-US"/>
              <a:t>の資料を使って説明しなさい。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16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3C7E8-80AD-FD42-B520-B3F89CBD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Z80</a:t>
            </a:r>
            <a:r>
              <a:rPr kumimoji="1" lang="ja-JP" altLang="en-US"/>
              <a:t> 機械語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12B6FB2-1F0F-0944-8106-D20345DA27AA}"/>
              </a:ext>
            </a:extLst>
          </p:cNvPr>
          <p:cNvSpPr txBox="1">
            <a:spLocks/>
          </p:cNvSpPr>
          <p:nvPr/>
        </p:nvSpPr>
        <p:spPr>
          <a:xfrm>
            <a:off x="316992" y="672941"/>
            <a:ext cx="3547872" cy="5042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ORG	0000H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START:	LD	H,01H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LD	L,00H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LD	(HL),0AH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LD	A,(HL)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ADD	A,08H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LD	L,01H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LD	(HL),A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HALT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ORG	0100H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X:	DS	1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Y:	DS	1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tabLst>
                <a:tab pos="1150938" algn="l"/>
                <a:tab pos="2130425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  <a:endParaRPr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2BF9A69-5B82-154D-9B61-86301902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75175"/>
              </p:ext>
            </p:extLst>
          </p:nvPr>
        </p:nvGraphicFramePr>
        <p:xfrm>
          <a:off x="3941064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766DD01-E722-434F-A05E-4DCA0C35A1F1}"/>
              </a:ext>
            </a:extLst>
          </p:cNvPr>
          <p:cNvSpPr txBox="1">
            <a:spLocks/>
          </p:cNvSpPr>
          <p:nvPr/>
        </p:nvSpPr>
        <p:spPr>
          <a:xfrm>
            <a:off x="6327648" y="146159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H,01H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52878DE-D3C8-6240-8A24-EE43C94D885D}"/>
              </a:ext>
            </a:extLst>
          </p:cNvPr>
          <p:cNvSpPr/>
          <p:nvPr/>
        </p:nvSpPr>
        <p:spPr>
          <a:xfrm>
            <a:off x="6065520" y="51149"/>
            <a:ext cx="237744" cy="621792"/>
          </a:xfrm>
          <a:prstGeom prst="rightBrace">
            <a:avLst>
              <a:gd name="adj1" fmla="val 3141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F055FEC-D718-C14A-852A-A738948C88D4}"/>
              </a:ext>
            </a:extLst>
          </p:cNvPr>
          <p:cNvSpPr txBox="1">
            <a:spLocks/>
          </p:cNvSpPr>
          <p:nvPr/>
        </p:nvSpPr>
        <p:spPr>
          <a:xfrm>
            <a:off x="6327648" y="810872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L,00H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3DC68B06-C612-5049-87D8-D874F70BCC21}"/>
              </a:ext>
            </a:extLst>
          </p:cNvPr>
          <p:cNvSpPr/>
          <p:nvPr/>
        </p:nvSpPr>
        <p:spPr>
          <a:xfrm>
            <a:off x="6065520" y="715862"/>
            <a:ext cx="237744" cy="621792"/>
          </a:xfrm>
          <a:prstGeom prst="rightBrace">
            <a:avLst>
              <a:gd name="adj1" fmla="val 3141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8CDF6E4-AF93-F048-B24F-1BD7E33CDB65}"/>
              </a:ext>
            </a:extLst>
          </p:cNvPr>
          <p:cNvSpPr txBox="1">
            <a:spLocks/>
          </p:cNvSpPr>
          <p:nvPr/>
        </p:nvSpPr>
        <p:spPr>
          <a:xfrm>
            <a:off x="6327648" y="1475585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(HL),0AH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000342CC-4C6D-B042-8D8E-D538D77AEB92}"/>
              </a:ext>
            </a:extLst>
          </p:cNvPr>
          <p:cNvSpPr/>
          <p:nvPr/>
        </p:nvSpPr>
        <p:spPr>
          <a:xfrm>
            <a:off x="6065520" y="2045288"/>
            <a:ext cx="237744" cy="301921"/>
          </a:xfrm>
          <a:prstGeom prst="rightBrace">
            <a:avLst>
              <a:gd name="adj1" fmla="val 1602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817C8250-2A78-4D4A-8DE1-88538ED209AF}"/>
              </a:ext>
            </a:extLst>
          </p:cNvPr>
          <p:cNvSpPr/>
          <p:nvPr/>
        </p:nvSpPr>
        <p:spPr>
          <a:xfrm>
            <a:off x="6065520" y="1380575"/>
            <a:ext cx="237744" cy="621792"/>
          </a:xfrm>
          <a:prstGeom prst="rightBrace">
            <a:avLst>
              <a:gd name="adj1" fmla="val 3141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F30D464-AA6C-8941-9A1D-0A96C381BBDF}"/>
              </a:ext>
            </a:extLst>
          </p:cNvPr>
          <p:cNvSpPr txBox="1">
            <a:spLocks/>
          </p:cNvSpPr>
          <p:nvPr/>
        </p:nvSpPr>
        <p:spPr>
          <a:xfrm>
            <a:off x="6327648" y="2005744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A,(HL)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0E5D638-DACF-FD4C-BB93-DB69235DBAD1}"/>
              </a:ext>
            </a:extLst>
          </p:cNvPr>
          <p:cNvSpPr txBox="1">
            <a:spLocks/>
          </p:cNvSpPr>
          <p:nvPr/>
        </p:nvSpPr>
        <p:spPr>
          <a:xfrm>
            <a:off x="6327648" y="2482196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ADD	A,08H</a:t>
            </a: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C324ED96-ADBD-3143-AE1B-7F8DFF8F42C3}"/>
              </a:ext>
            </a:extLst>
          </p:cNvPr>
          <p:cNvSpPr/>
          <p:nvPr/>
        </p:nvSpPr>
        <p:spPr>
          <a:xfrm>
            <a:off x="6065520" y="2387186"/>
            <a:ext cx="237744" cy="621792"/>
          </a:xfrm>
          <a:prstGeom prst="rightBrace">
            <a:avLst>
              <a:gd name="adj1" fmla="val 3141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4D65F93C-9CDA-6A46-A388-A503DA9AEE6F}"/>
              </a:ext>
            </a:extLst>
          </p:cNvPr>
          <p:cNvSpPr txBox="1">
            <a:spLocks/>
          </p:cNvSpPr>
          <p:nvPr/>
        </p:nvSpPr>
        <p:spPr>
          <a:xfrm>
            <a:off x="6327648" y="3141021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L,01H</a:t>
            </a:r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AD54F3F2-7932-974C-984F-4CA745F92422}"/>
              </a:ext>
            </a:extLst>
          </p:cNvPr>
          <p:cNvSpPr/>
          <p:nvPr/>
        </p:nvSpPr>
        <p:spPr>
          <a:xfrm>
            <a:off x="6065520" y="3046011"/>
            <a:ext cx="237744" cy="621792"/>
          </a:xfrm>
          <a:prstGeom prst="rightBrace">
            <a:avLst>
              <a:gd name="adj1" fmla="val 3141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DFB28890-82C1-2E42-B11D-D6AE0F38DC1F}"/>
              </a:ext>
            </a:extLst>
          </p:cNvPr>
          <p:cNvSpPr txBox="1">
            <a:spLocks/>
          </p:cNvSpPr>
          <p:nvPr/>
        </p:nvSpPr>
        <p:spPr>
          <a:xfrm>
            <a:off x="6327648" y="3628679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LD	(HL),A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28BFD721-B217-D643-AED5-A4E34E426BF4}"/>
              </a:ext>
            </a:extLst>
          </p:cNvPr>
          <p:cNvSpPr/>
          <p:nvPr/>
        </p:nvSpPr>
        <p:spPr>
          <a:xfrm>
            <a:off x="6065520" y="3704836"/>
            <a:ext cx="237744" cy="301921"/>
          </a:xfrm>
          <a:prstGeom prst="rightBrace">
            <a:avLst>
              <a:gd name="adj1" fmla="val 1602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199696BE-787B-5145-BB50-B8B6C2BF4BCE}"/>
              </a:ext>
            </a:extLst>
          </p:cNvPr>
          <p:cNvSpPr txBox="1">
            <a:spLocks/>
          </p:cNvSpPr>
          <p:nvPr/>
        </p:nvSpPr>
        <p:spPr>
          <a:xfrm>
            <a:off x="6327648" y="3953747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HALT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1B40C115-DB58-C049-8E96-332BCFD8F103}"/>
              </a:ext>
            </a:extLst>
          </p:cNvPr>
          <p:cNvSpPr/>
          <p:nvPr/>
        </p:nvSpPr>
        <p:spPr>
          <a:xfrm>
            <a:off x="6065520" y="4029904"/>
            <a:ext cx="237744" cy="301921"/>
          </a:xfrm>
          <a:prstGeom prst="rightBrace">
            <a:avLst>
              <a:gd name="adj1" fmla="val 1602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D1CF70F6-7DC9-8F41-8B98-D6D3A4A852AE}"/>
              </a:ext>
            </a:extLst>
          </p:cNvPr>
          <p:cNvSpPr txBox="1">
            <a:spLocks/>
          </p:cNvSpPr>
          <p:nvPr/>
        </p:nvSpPr>
        <p:spPr>
          <a:xfrm>
            <a:off x="6327648" y="4622147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領域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334E9344-2CE7-AA4F-BED3-E9A3B204F1FF}"/>
              </a:ext>
            </a:extLst>
          </p:cNvPr>
          <p:cNvSpPr/>
          <p:nvPr/>
        </p:nvSpPr>
        <p:spPr>
          <a:xfrm>
            <a:off x="6065520" y="4697217"/>
            <a:ext cx="237744" cy="301921"/>
          </a:xfrm>
          <a:prstGeom prst="rightBrace">
            <a:avLst>
              <a:gd name="adj1" fmla="val 1602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FE3D6563-5E35-F743-9ACC-451E052C60FA}"/>
              </a:ext>
            </a:extLst>
          </p:cNvPr>
          <p:cNvSpPr txBox="1">
            <a:spLocks/>
          </p:cNvSpPr>
          <p:nvPr/>
        </p:nvSpPr>
        <p:spPr>
          <a:xfrm>
            <a:off x="6327648" y="4944274"/>
            <a:ext cx="2130552" cy="45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8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6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sz="1400" b="0" i="0" kern="1200" baseline="0">
                <a:solidFill>
                  <a:schemeClr val="tx1"/>
                </a:solidFill>
                <a:latin typeface="Cambria" panose="02040503050406030204" pitchFamily="18" charset="0"/>
                <a:ea typeface="游ゴシック" panose="020B0400000000000000" pitchFamily="34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tabLst>
                <a:tab pos="706438" algn="l"/>
                <a:tab pos="2130425" algn="l"/>
              </a:tabLst>
            </a:pP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領域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8784E5D6-1B17-494C-926F-F3341A6596A7}"/>
              </a:ext>
            </a:extLst>
          </p:cNvPr>
          <p:cNvSpPr/>
          <p:nvPr/>
        </p:nvSpPr>
        <p:spPr>
          <a:xfrm>
            <a:off x="6065520" y="5017426"/>
            <a:ext cx="237744" cy="301921"/>
          </a:xfrm>
          <a:prstGeom prst="rightBrace">
            <a:avLst>
              <a:gd name="adj1" fmla="val 1602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0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BD2B-8715-274C-A555-7E5B380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r>
              <a:rPr lang="en-US" altLang="ja-JP" dirty="0"/>
              <a:t>(Fetch)</a:t>
            </a:r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FC247-D813-7145-8CEB-5FAEACC8691D}"/>
              </a:ext>
            </a:extLst>
          </p:cNvPr>
          <p:cNvGrpSpPr/>
          <p:nvPr/>
        </p:nvGrpSpPr>
        <p:grpSpPr>
          <a:xfrm>
            <a:off x="246175" y="511384"/>
            <a:ext cx="6664299" cy="4144698"/>
            <a:chOff x="246175" y="511384"/>
            <a:chExt cx="6664299" cy="414469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9AC2DD1-D1F2-0F46-9495-4024E3A3FC0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114475" y="1751497"/>
              <a:ext cx="9906" cy="382815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D0B164-6108-A140-A42D-1763EF2868D9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1114474" y="2566235"/>
              <a:ext cx="9907" cy="38952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2533E0B-B207-694F-9E7B-BDE618DC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74" y="902938"/>
              <a:ext cx="13716" cy="560559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6740D1-855E-D64D-8A4D-F4B3406A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474" y="869688"/>
              <a:ext cx="579600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717B75F-A4F9-AB45-9AF6-68AFC3D7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70" y="904148"/>
              <a:ext cx="13716" cy="559257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D715B-B07C-7046-9655-BA7D0E59F0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283200" y="869687"/>
              <a:ext cx="0" cy="573652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E5D511D-5EE9-9849-896E-A30483C38D7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0" y="1726395"/>
              <a:ext cx="0" cy="65110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A0F4803-8DF6-C044-953D-226345B180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0" y="904148"/>
              <a:ext cx="0" cy="1473351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39B0647-8B27-B74F-8692-CABA45C8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160" y="904149"/>
              <a:ext cx="0" cy="23396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A949BBA-2152-B148-8655-DDF7E95E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2998249"/>
              <a:ext cx="0" cy="2455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BBA789B-45FF-8847-8137-EA1A3524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3243759"/>
              <a:ext cx="117856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A68C0F2-ED09-564F-970E-D880FD61E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86" y="4170350"/>
              <a:ext cx="5796000" cy="34553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B6C6C9F-D745-324F-BDB6-1C0CDD60B7B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114474" y="3243759"/>
              <a:ext cx="0" cy="964957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AB71A4-3838-524C-97FD-8AD3A0478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6" y="3605243"/>
              <a:ext cx="3852000" cy="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2C3890-5299-CF4F-B93A-5AC21694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270" y="2039497"/>
              <a:ext cx="13716" cy="1565746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6F3E0B2-B080-1146-8210-61D6BB9BDDF2}"/>
                </a:ext>
              </a:extLst>
            </p:cNvPr>
            <p:cNvSpPr/>
            <p:nvPr/>
          </p:nvSpPr>
          <p:spPr>
            <a:xfrm>
              <a:off x="3299891" y="511384"/>
              <a:ext cx="23185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データバス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(8)</a:t>
              </a:r>
              <a:endParaRPr lang="ja-JP" altLang="en-US" sz="20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E5D537D-48BF-C84A-A3F2-05C44E489996}"/>
                </a:ext>
              </a:extLst>
            </p:cNvPr>
            <p:cNvSpPr/>
            <p:nvPr/>
          </p:nvSpPr>
          <p:spPr>
            <a:xfrm>
              <a:off x="3515360" y="3644409"/>
              <a:ext cx="2418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アドレスバス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(16)</a:t>
              </a:r>
              <a:endParaRPr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34316D7-AC41-CA4C-A33C-83088960B6BE}"/>
                </a:ext>
              </a:extLst>
            </p:cNvPr>
            <p:cNvSpPr/>
            <p:nvPr/>
          </p:nvSpPr>
          <p:spPr>
            <a:xfrm>
              <a:off x="3403600" y="4255972"/>
              <a:ext cx="23039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コントロールバス</a:t>
              </a:r>
              <a:endParaRPr lang="ja-JP" altLang="en-US" sz="200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6FA786B5-4DBB-FE4D-9ECA-81F7396BD6F0}"/>
                </a:ext>
              </a:extLst>
            </p:cNvPr>
            <p:cNvSpPr/>
            <p:nvPr/>
          </p:nvSpPr>
          <p:spPr>
            <a:xfrm>
              <a:off x="4278375" y="2377499"/>
              <a:ext cx="1249680" cy="620750"/>
            </a:xfrm>
            <a:custGeom>
              <a:avLst/>
              <a:gdLst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518886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81429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959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95085 w 1157515"/>
                <a:gd name="connsiteY5" fmla="*/ 239486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515" h="529771">
                  <a:moveTo>
                    <a:pt x="0" y="0"/>
                  </a:moveTo>
                  <a:lnTo>
                    <a:pt x="235857" y="526143"/>
                  </a:lnTo>
                  <a:lnTo>
                    <a:pt x="932543" y="529771"/>
                  </a:lnTo>
                  <a:lnTo>
                    <a:pt x="1157515" y="3629"/>
                  </a:lnTo>
                  <a:lnTo>
                    <a:pt x="729343" y="3629"/>
                  </a:lnTo>
                  <a:lnTo>
                    <a:pt x="595085" y="239486"/>
                  </a:lnTo>
                  <a:lnTo>
                    <a:pt x="453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ALU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76D0F61-88D1-AA43-A29F-DF47EE48D37A}"/>
                </a:ext>
              </a:extLst>
            </p:cNvPr>
            <p:cNvSpPr/>
            <p:nvPr/>
          </p:nvSpPr>
          <p:spPr>
            <a:xfrm>
              <a:off x="4708144" y="1443339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4DCAE77-C3B4-9D47-AD80-60735BBDD2F9}"/>
                </a:ext>
              </a:extLst>
            </p:cNvPr>
            <p:cNvSpPr/>
            <p:nvPr/>
          </p:nvSpPr>
          <p:spPr>
            <a:xfrm>
              <a:off x="188815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00000001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3BAAD7-A1DD-AC46-A2A5-717B4C187809}"/>
                </a:ext>
              </a:extLst>
            </p:cNvPr>
            <p:cNvSpPr/>
            <p:nvPr/>
          </p:nvSpPr>
          <p:spPr>
            <a:xfrm>
              <a:off x="3038270" y="1463682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8477898-E287-A54C-9BC5-4F985ACDB206}"/>
                </a:ext>
              </a:extLst>
            </p:cNvPr>
            <p:cNvSpPr/>
            <p:nvPr/>
          </p:nvSpPr>
          <p:spPr>
            <a:xfrm>
              <a:off x="1888159" y="1751497"/>
              <a:ext cx="2300222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00000000 00000110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0E690A-B6DE-2A4B-899F-7FD4015ADB25}"/>
                </a:ext>
              </a:extLst>
            </p:cNvPr>
            <p:cNvSpPr/>
            <p:nvPr/>
          </p:nvSpPr>
          <p:spPr>
            <a:xfrm>
              <a:off x="53941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00110110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BBA88F-61D4-CC41-97D1-498A5F3427B6}"/>
                </a:ext>
              </a:extLst>
            </p:cNvPr>
            <p:cNvSpPr/>
            <p:nvPr/>
          </p:nvSpPr>
          <p:spPr>
            <a:xfrm>
              <a:off x="246175" y="2955759"/>
              <a:ext cx="1736598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</a:rPr>
                <a:t>制御信号</a:t>
              </a:r>
            </a:p>
          </p:txBody>
        </p:sp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71AA9F18-5F93-3541-89B8-B45F84A90026}"/>
                </a:ext>
              </a:extLst>
            </p:cNvPr>
            <p:cNvSpPr/>
            <p:nvPr/>
          </p:nvSpPr>
          <p:spPr>
            <a:xfrm>
              <a:off x="464313" y="2134312"/>
              <a:ext cx="1320136" cy="431923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デコーダ</a:t>
              </a:r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7E1855C9-67A0-CB42-88AF-B9AB9E43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09601"/>
              </p:ext>
            </p:extLst>
          </p:nvPr>
        </p:nvGraphicFramePr>
        <p:xfrm>
          <a:off x="6963231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AD81BC-629C-5946-A491-FF37A76CADF0}"/>
              </a:ext>
            </a:extLst>
          </p:cNvPr>
          <p:cNvSpPr/>
          <p:nvPr/>
        </p:nvSpPr>
        <p:spPr>
          <a:xfrm>
            <a:off x="142947" y="14339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9660279-F91E-9F44-89DA-EDD20116BB59}"/>
              </a:ext>
            </a:extLst>
          </p:cNvPr>
          <p:cNvSpPr/>
          <p:nvPr/>
        </p:nvSpPr>
        <p:spPr>
          <a:xfrm>
            <a:off x="1871954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 Reg.</a:t>
            </a:r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1BA323-CC5B-6A42-A648-C2EBA056E813}"/>
              </a:ext>
            </a:extLst>
          </p:cNvPr>
          <p:cNvSpPr/>
          <p:nvPr/>
        </p:nvSpPr>
        <p:spPr>
          <a:xfrm>
            <a:off x="3172267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 Reg.</a:t>
            </a:r>
            <a:endParaRPr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5386030-929A-1340-9D49-9F912E4B77EF}"/>
              </a:ext>
            </a:extLst>
          </p:cNvPr>
          <p:cNvSpPr/>
          <p:nvPr/>
        </p:nvSpPr>
        <p:spPr>
          <a:xfrm>
            <a:off x="4656286" y="11056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 Reg.</a:t>
            </a:r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F136310-A0F0-9847-9CEA-2BFA8377868B}"/>
              </a:ext>
            </a:extLst>
          </p:cNvPr>
          <p:cNvSpPr/>
          <p:nvPr/>
        </p:nvSpPr>
        <p:spPr>
          <a:xfrm>
            <a:off x="1850508" y="20249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EB7AED-4E74-A346-A1EF-37894F6374C9}"/>
              </a:ext>
            </a:extLst>
          </p:cNvPr>
          <p:cNvSpPr txBox="1"/>
          <p:nvPr/>
        </p:nvSpPr>
        <p:spPr>
          <a:xfrm>
            <a:off x="40641" y="4656082"/>
            <a:ext cx="6910474" cy="1014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BD2B-8715-274C-A555-7E5B380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フェッチ</a:t>
            </a:r>
            <a:r>
              <a:rPr kumimoji="1" lang="en-US" altLang="ja-JP" dirty="0"/>
              <a:t>(Fetch)</a:t>
            </a:r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FC247-D813-7145-8CEB-5FAEACC8691D}"/>
              </a:ext>
            </a:extLst>
          </p:cNvPr>
          <p:cNvGrpSpPr/>
          <p:nvPr/>
        </p:nvGrpSpPr>
        <p:grpSpPr>
          <a:xfrm>
            <a:off x="246175" y="511384"/>
            <a:ext cx="6664299" cy="4144698"/>
            <a:chOff x="246175" y="511384"/>
            <a:chExt cx="6664299" cy="414469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9AC2DD1-D1F2-0F46-9495-4024E3A3FC0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114475" y="1751497"/>
              <a:ext cx="9906" cy="382815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D0B164-6108-A140-A42D-1763EF2868D9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1114474" y="2566235"/>
              <a:ext cx="9907" cy="38952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2533E0B-B207-694F-9E7B-BDE618DC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74" y="902938"/>
              <a:ext cx="13716" cy="560559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6740D1-855E-D64D-8A4D-F4B3406A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474" y="869688"/>
              <a:ext cx="579600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717B75F-A4F9-AB45-9AF6-68AFC3D7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70" y="904148"/>
              <a:ext cx="13716" cy="559257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D715B-B07C-7046-9655-BA7D0E59F0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283200" y="869687"/>
              <a:ext cx="0" cy="573652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E5D511D-5EE9-9849-896E-A30483C38D7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0" y="1726395"/>
              <a:ext cx="0" cy="65110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A0F4803-8DF6-C044-953D-226345B180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0" y="904148"/>
              <a:ext cx="0" cy="1473351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39B0647-8B27-B74F-8692-CABA45C8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160" y="904149"/>
              <a:ext cx="0" cy="23396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A949BBA-2152-B148-8655-DDF7E95E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2998249"/>
              <a:ext cx="0" cy="2455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BBA789B-45FF-8847-8137-EA1A3524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3243759"/>
              <a:ext cx="117856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A68C0F2-ED09-564F-970E-D880FD61E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86" y="4170350"/>
              <a:ext cx="5796000" cy="34553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B6C6C9F-D745-324F-BDB6-1C0CDD60B7B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114474" y="3243759"/>
              <a:ext cx="0" cy="964957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AB71A4-3838-524C-97FD-8AD3A0478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6" y="3605243"/>
              <a:ext cx="3852000" cy="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2C3890-5299-CF4F-B93A-5AC21694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270" y="2039497"/>
              <a:ext cx="13716" cy="1565746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6F3E0B2-B080-1146-8210-61D6BB9BDDF2}"/>
                </a:ext>
              </a:extLst>
            </p:cNvPr>
            <p:cNvSpPr/>
            <p:nvPr/>
          </p:nvSpPr>
          <p:spPr>
            <a:xfrm>
              <a:off x="3299891" y="511384"/>
              <a:ext cx="23185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データバス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(8)</a:t>
              </a:r>
              <a:endParaRPr lang="ja-JP" altLang="en-US" sz="20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E5D537D-48BF-C84A-A3F2-05C44E489996}"/>
                </a:ext>
              </a:extLst>
            </p:cNvPr>
            <p:cNvSpPr/>
            <p:nvPr/>
          </p:nvSpPr>
          <p:spPr>
            <a:xfrm>
              <a:off x="3515360" y="3644409"/>
              <a:ext cx="2418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アドレスバス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(16)</a:t>
              </a:r>
              <a:endParaRPr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34316D7-AC41-CA4C-A33C-83088960B6BE}"/>
                </a:ext>
              </a:extLst>
            </p:cNvPr>
            <p:cNvSpPr/>
            <p:nvPr/>
          </p:nvSpPr>
          <p:spPr>
            <a:xfrm>
              <a:off x="3403600" y="4255972"/>
              <a:ext cx="23039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コントロールバス</a:t>
              </a:r>
              <a:endParaRPr lang="ja-JP" altLang="en-US" sz="200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6FA786B5-4DBB-FE4D-9ECA-81F7396BD6F0}"/>
                </a:ext>
              </a:extLst>
            </p:cNvPr>
            <p:cNvSpPr/>
            <p:nvPr/>
          </p:nvSpPr>
          <p:spPr>
            <a:xfrm>
              <a:off x="4278375" y="2377499"/>
              <a:ext cx="1249680" cy="620750"/>
            </a:xfrm>
            <a:custGeom>
              <a:avLst/>
              <a:gdLst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518886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81429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959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95085 w 1157515"/>
                <a:gd name="connsiteY5" fmla="*/ 239486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515" h="529771">
                  <a:moveTo>
                    <a:pt x="0" y="0"/>
                  </a:moveTo>
                  <a:lnTo>
                    <a:pt x="235857" y="526143"/>
                  </a:lnTo>
                  <a:lnTo>
                    <a:pt x="932543" y="529771"/>
                  </a:lnTo>
                  <a:lnTo>
                    <a:pt x="1157515" y="3629"/>
                  </a:lnTo>
                  <a:lnTo>
                    <a:pt x="729343" y="3629"/>
                  </a:lnTo>
                  <a:lnTo>
                    <a:pt x="595085" y="239486"/>
                  </a:lnTo>
                  <a:lnTo>
                    <a:pt x="453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ALU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76D0F61-88D1-AA43-A29F-DF47EE48D37A}"/>
                </a:ext>
              </a:extLst>
            </p:cNvPr>
            <p:cNvSpPr/>
            <p:nvPr/>
          </p:nvSpPr>
          <p:spPr>
            <a:xfrm>
              <a:off x="4708144" y="1443339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4DCAE77-C3B4-9D47-AD80-60735BBDD2F9}"/>
                </a:ext>
              </a:extLst>
            </p:cNvPr>
            <p:cNvSpPr/>
            <p:nvPr/>
          </p:nvSpPr>
          <p:spPr>
            <a:xfrm>
              <a:off x="188815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00000001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3BAAD7-A1DD-AC46-A2A5-717B4C187809}"/>
                </a:ext>
              </a:extLst>
            </p:cNvPr>
            <p:cNvSpPr/>
            <p:nvPr/>
          </p:nvSpPr>
          <p:spPr>
            <a:xfrm>
              <a:off x="3038270" y="1463682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8477898-E287-A54C-9BC5-4F985ACDB206}"/>
                </a:ext>
              </a:extLst>
            </p:cNvPr>
            <p:cNvSpPr/>
            <p:nvPr/>
          </p:nvSpPr>
          <p:spPr>
            <a:xfrm>
              <a:off x="1888159" y="1751497"/>
              <a:ext cx="2300222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00000000 00000110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0E690A-B6DE-2A4B-899F-7FD4015ADB25}"/>
                </a:ext>
              </a:extLst>
            </p:cNvPr>
            <p:cNvSpPr/>
            <p:nvPr/>
          </p:nvSpPr>
          <p:spPr>
            <a:xfrm>
              <a:off x="53941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01111110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BBA88F-61D4-CC41-97D1-498A5F3427B6}"/>
                </a:ext>
              </a:extLst>
            </p:cNvPr>
            <p:cNvSpPr/>
            <p:nvPr/>
          </p:nvSpPr>
          <p:spPr>
            <a:xfrm>
              <a:off x="246175" y="2955759"/>
              <a:ext cx="1736598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</a:rPr>
                <a:t>制御信号</a:t>
              </a:r>
            </a:p>
          </p:txBody>
        </p:sp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71AA9F18-5F93-3541-89B8-B45F84A90026}"/>
                </a:ext>
              </a:extLst>
            </p:cNvPr>
            <p:cNvSpPr/>
            <p:nvPr/>
          </p:nvSpPr>
          <p:spPr>
            <a:xfrm>
              <a:off x="464313" y="2134312"/>
              <a:ext cx="1320136" cy="431923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デコーダ</a:t>
              </a:r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7E1855C9-67A0-CB42-88AF-B9AB9E43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74347"/>
              </p:ext>
            </p:extLst>
          </p:nvPr>
        </p:nvGraphicFramePr>
        <p:xfrm>
          <a:off x="6963231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AD81BC-629C-5946-A491-FF37A76CADF0}"/>
              </a:ext>
            </a:extLst>
          </p:cNvPr>
          <p:cNvSpPr/>
          <p:nvPr/>
        </p:nvSpPr>
        <p:spPr>
          <a:xfrm>
            <a:off x="142947" y="14339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9660279-F91E-9F44-89DA-EDD20116BB59}"/>
              </a:ext>
            </a:extLst>
          </p:cNvPr>
          <p:cNvSpPr/>
          <p:nvPr/>
        </p:nvSpPr>
        <p:spPr>
          <a:xfrm>
            <a:off x="1871954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 Reg.</a:t>
            </a:r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1BA323-CC5B-6A42-A648-C2EBA056E813}"/>
              </a:ext>
            </a:extLst>
          </p:cNvPr>
          <p:cNvSpPr/>
          <p:nvPr/>
        </p:nvSpPr>
        <p:spPr>
          <a:xfrm>
            <a:off x="3172267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 Reg.</a:t>
            </a:r>
            <a:endParaRPr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5386030-929A-1340-9D49-9F912E4B77EF}"/>
              </a:ext>
            </a:extLst>
          </p:cNvPr>
          <p:cNvSpPr/>
          <p:nvPr/>
        </p:nvSpPr>
        <p:spPr>
          <a:xfrm>
            <a:off x="4656286" y="11056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 Reg.</a:t>
            </a:r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F136310-A0F0-9847-9CEA-2BFA8377868B}"/>
              </a:ext>
            </a:extLst>
          </p:cNvPr>
          <p:cNvSpPr/>
          <p:nvPr/>
        </p:nvSpPr>
        <p:spPr>
          <a:xfrm>
            <a:off x="1850508" y="20249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EB7AED-4E74-A346-A1EF-37894F6374C9}"/>
              </a:ext>
            </a:extLst>
          </p:cNvPr>
          <p:cNvSpPr txBox="1"/>
          <p:nvPr/>
        </p:nvSpPr>
        <p:spPr>
          <a:xfrm>
            <a:off x="40641" y="4656082"/>
            <a:ext cx="6910474" cy="1014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6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BD2B-8715-274C-A555-7E5B380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解読</a:t>
            </a:r>
            <a:r>
              <a:rPr kumimoji="1" lang="en-US" altLang="ja-JP" dirty="0"/>
              <a:t>(Decode)</a:t>
            </a:r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FC247-D813-7145-8CEB-5FAEACC8691D}"/>
              </a:ext>
            </a:extLst>
          </p:cNvPr>
          <p:cNvGrpSpPr/>
          <p:nvPr/>
        </p:nvGrpSpPr>
        <p:grpSpPr>
          <a:xfrm>
            <a:off x="246175" y="511384"/>
            <a:ext cx="6664299" cy="4144698"/>
            <a:chOff x="246175" y="511384"/>
            <a:chExt cx="6664299" cy="414469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9AC2DD1-D1F2-0F46-9495-4024E3A3FC0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114475" y="1751497"/>
              <a:ext cx="9906" cy="382815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D0B164-6108-A140-A42D-1763EF2868D9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1114474" y="2566235"/>
              <a:ext cx="9907" cy="38952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2533E0B-B207-694F-9E7B-BDE618DC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74" y="902938"/>
              <a:ext cx="13716" cy="560559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6740D1-855E-D64D-8A4D-F4B3406A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474" y="869688"/>
              <a:ext cx="579600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717B75F-A4F9-AB45-9AF6-68AFC3D7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70" y="904148"/>
              <a:ext cx="13716" cy="559257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D715B-B07C-7046-9655-BA7D0E59F0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283200" y="869687"/>
              <a:ext cx="0" cy="573652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E5D511D-5EE9-9849-896E-A30483C38D7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0" y="1726395"/>
              <a:ext cx="0" cy="65110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A0F4803-8DF6-C044-953D-226345B180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0" y="904148"/>
              <a:ext cx="0" cy="1473351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39B0647-8B27-B74F-8692-CABA45C8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160" y="904149"/>
              <a:ext cx="0" cy="23396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A949BBA-2152-B148-8655-DDF7E95E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2998249"/>
              <a:ext cx="0" cy="2455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BBA789B-45FF-8847-8137-EA1A3524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3243759"/>
              <a:ext cx="117856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A68C0F2-ED09-564F-970E-D880FD61E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86" y="4170350"/>
              <a:ext cx="5796000" cy="34553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B6C6C9F-D745-324F-BDB6-1C0CDD60B7B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114474" y="3243759"/>
              <a:ext cx="0" cy="964957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AB71A4-3838-524C-97FD-8AD3A0478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6" y="3605243"/>
              <a:ext cx="3852000" cy="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2C3890-5299-CF4F-B93A-5AC21694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270" y="2039497"/>
              <a:ext cx="13716" cy="1565746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6F3E0B2-B080-1146-8210-61D6BB9BDDF2}"/>
                </a:ext>
              </a:extLst>
            </p:cNvPr>
            <p:cNvSpPr/>
            <p:nvPr/>
          </p:nvSpPr>
          <p:spPr>
            <a:xfrm>
              <a:off x="3299891" y="511384"/>
              <a:ext cx="23185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データバス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(8)</a:t>
              </a:r>
              <a:endParaRPr lang="ja-JP" altLang="en-US" sz="20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E5D537D-48BF-C84A-A3F2-05C44E489996}"/>
                </a:ext>
              </a:extLst>
            </p:cNvPr>
            <p:cNvSpPr/>
            <p:nvPr/>
          </p:nvSpPr>
          <p:spPr>
            <a:xfrm>
              <a:off x="3515360" y="3644409"/>
              <a:ext cx="2418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アドレスバス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(16)</a:t>
              </a:r>
              <a:endParaRPr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34316D7-AC41-CA4C-A33C-83088960B6BE}"/>
                </a:ext>
              </a:extLst>
            </p:cNvPr>
            <p:cNvSpPr/>
            <p:nvPr/>
          </p:nvSpPr>
          <p:spPr>
            <a:xfrm>
              <a:off x="3403600" y="4255972"/>
              <a:ext cx="23039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コントロールバス</a:t>
              </a:r>
              <a:endParaRPr lang="ja-JP" altLang="en-US" sz="200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6FA786B5-4DBB-FE4D-9ECA-81F7396BD6F0}"/>
                </a:ext>
              </a:extLst>
            </p:cNvPr>
            <p:cNvSpPr/>
            <p:nvPr/>
          </p:nvSpPr>
          <p:spPr>
            <a:xfrm>
              <a:off x="4278375" y="2377499"/>
              <a:ext cx="1249680" cy="620750"/>
            </a:xfrm>
            <a:custGeom>
              <a:avLst/>
              <a:gdLst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518886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81429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959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95085 w 1157515"/>
                <a:gd name="connsiteY5" fmla="*/ 239486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515" h="529771">
                  <a:moveTo>
                    <a:pt x="0" y="0"/>
                  </a:moveTo>
                  <a:lnTo>
                    <a:pt x="235857" y="526143"/>
                  </a:lnTo>
                  <a:lnTo>
                    <a:pt x="932543" y="529771"/>
                  </a:lnTo>
                  <a:lnTo>
                    <a:pt x="1157515" y="3629"/>
                  </a:lnTo>
                  <a:lnTo>
                    <a:pt x="729343" y="3629"/>
                  </a:lnTo>
                  <a:lnTo>
                    <a:pt x="595085" y="239486"/>
                  </a:lnTo>
                  <a:lnTo>
                    <a:pt x="453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ALU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76D0F61-88D1-AA43-A29F-DF47EE48D37A}"/>
                </a:ext>
              </a:extLst>
            </p:cNvPr>
            <p:cNvSpPr/>
            <p:nvPr/>
          </p:nvSpPr>
          <p:spPr>
            <a:xfrm>
              <a:off x="4708144" y="1443339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4DCAE77-C3B4-9D47-AD80-60735BBDD2F9}"/>
                </a:ext>
              </a:extLst>
            </p:cNvPr>
            <p:cNvSpPr/>
            <p:nvPr/>
          </p:nvSpPr>
          <p:spPr>
            <a:xfrm>
              <a:off x="188815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00000001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3BAAD7-A1DD-AC46-A2A5-717B4C187809}"/>
                </a:ext>
              </a:extLst>
            </p:cNvPr>
            <p:cNvSpPr/>
            <p:nvPr/>
          </p:nvSpPr>
          <p:spPr>
            <a:xfrm>
              <a:off x="3038270" y="1463682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8477898-E287-A54C-9BC5-4F985ACDB206}"/>
                </a:ext>
              </a:extLst>
            </p:cNvPr>
            <p:cNvSpPr/>
            <p:nvPr/>
          </p:nvSpPr>
          <p:spPr>
            <a:xfrm>
              <a:off x="1888159" y="1751497"/>
              <a:ext cx="2300222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00000000 00000110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0E690A-B6DE-2A4B-899F-7FD4015ADB25}"/>
                </a:ext>
              </a:extLst>
            </p:cNvPr>
            <p:cNvSpPr/>
            <p:nvPr/>
          </p:nvSpPr>
          <p:spPr>
            <a:xfrm>
              <a:off x="53941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rgbClr val="FF8AD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01111110</a:t>
              </a:r>
              <a:endParaRPr kumimoji="1" lang="ja-JP" altLang="en-US" dirty="0">
                <a:solidFill>
                  <a:srgbClr val="FF8AD8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BBA88F-61D4-CC41-97D1-498A5F3427B6}"/>
                </a:ext>
              </a:extLst>
            </p:cNvPr>
            <p:cNvSpPr/>
            <p:nvPr/>
          </p:nvSpPr>
          <p:spPr>
            <a:xfrm>
              <a:off x="246175" y="2955759"/>
              <a:ext cx="1736598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</a:rPr>
                <a:t>制御信号</a:t>
              </a:r>
            </a:p>
          </p:txBody>
        </p:sp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71AA9F18-5F93-3541-89B8-B45F84A90026}"/>
                </a:ext>
              </a:extLst>
            </p:cNvPr>
            <p:cNvSpPr/>
            <p:nvPr/>
          </p:nvSpPr>
          <p:spPr>
            <a:xfrm>
              <a:off x="464313" y="2134312"/>
              <a:ext cx="1320136" cy="431923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デコーダ</a:t>
              </a:r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7E1855C9-67A0-CB42-88AF-B9AB9E43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9095"/>
              </p:ext>
            </p:extLst>
          </p:nvPr>
        </p:nvGraphicFramePr>
        <p:xfrm>
          <a:off x="6963231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AD81BC-629C-5946-A491-FF37A76CADF0}"/>
              </a:ext>
            </a:extLst>
          </p:cNvPr>
          <p:cNvSpPr/>
          <p:nvPr/>
        </p:nvSpPr>
        <p:spPr>
          <a:xfrm>
            <a:off x="142947" y="14339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9660279-F91E-9F44-89DA-EDD20116BB59}"/>
              </a:ext>
            </a:extLst>
          </p:cNvPr>
          <p:cNvSpPr/>
          <p:nvPr/>
        </p:nvSpPr>
        <p:spPr>
          <a:xfrm>
            <a:off x="1871954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 Reg.</a:t>
            </a:r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1BA323-CC5B-6A42-A648-C2EBA056E813}"/>
              </a:ext>
            </a:extLst>
          </p:cNvPr>
          <p:cNvSpPr/>
          <p:nvPr/>
        </p:nvSpPr>
        <p:spPr>
          <a:xfrm>
            <a:off x="3172267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 Reg.</a:t>
            </a:r>
            <a:endParaRPr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5386030-929A-1340-9D49-9F912E4B77EF}"/>
              </a:ext>
            </a:extLst>
          </p:cNvPr>
          <p:cNvSpPr/>
          <p:nvPr/>
        </p:nvSpPr>
        <p:spPr>
          <a:xfrm>
            <a:off x="4656286" y="11056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 Reg.</a:t>
            </a:r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F136310-A0F0-9847-9CEA-2BFA8377868B}"/>
              </a:ext>
            </a:extLst>
          </p:cNvPr>
          <p:cNvSpPr/>
          <p:nvPr/>
        </p:nvSpPr>
        <p:spPr>
          <a:xfrm>
            <a:off x="1850508" y="20249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EB7AED-4E74-A346-A1EF-37894F6374C9}"/>
              </a:ext>
            </a:extLst>
          </p:cNvPr>
          <p:cNvSpPr txBox="1"/>
          <p:nvPr/>
        </p:nvSpPr>
        <p:spPr>
          <a:xfrm>
            <a:off x="40641" y="4656082"/>
            <a:ext cx="6910474" cy="1014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1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BD2B-8715-274C-A555-7E5B380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Excecute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FC247-D813-7145-8CEB-5FAEACC8691D}"/>
              </a:ext>
            </a:extLst>
          </p:cNvPr>
          <p:cNvGrpSpPr/>
          <p:nvPr/>
        </p:nvGrpSpPr>
        <p:grpSpPr>
          <a:xfrm>
            <a:off x="246175" y="511384"/>
            <a:ext cx="6664299" cy="4144698"/>
            <a:chOff x="246175" y="511384"/>
            <a:chExt cx="6664299" cy="414469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9AC2DD1-D1F2-0F46-9495-4024E3A3FC0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114475" y="1751497"/>
              <a:ext cx="9906" cy="382815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D0B164-6108-A140-A42D-1763EF2868D9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1114474" y="2566235"/>
              <a:ext cx="9907" cy="38952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2533E0B-B207-694F-9E7B-BDE618DC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74" y="902938"/>
              <a:ext cx="13716" cy="560559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6740D1-855E-D64D-8A4D-F4B3406A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474" y="869688"/>
              <a:ext cx="579600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717B75F-A4F9-AB45-9AF6-68AFC3D7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70" y="904148"/>
              <a:ext cx="13716" cy="559257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D715B-B07C-7046-9655-BA7D0E59F0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283200" y="869687"/>
              <a:ext cx="0" cy="573652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E5D511D-5EE9-9849-896E-A30483C38D7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0" y="1726395"/>
              <a:ext cx="0" cy="65110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A0F4803-8DF6-C044-953D-226345B180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0" y="904148"/>
              <a:ext cx="0" cy="1473351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39B0647-8B27-B74F-8692-CABA45C8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160" y="904149"/>
              <a:ext cx="0" cy="23396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A949BBA-2152-B148-8655-DDF7E95E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2998249"/>
              <a:ext cx="0" cy="2455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BBA789B-45FF-8847-8137-EA1A3524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3243759"/>
              <a:ext cx="117856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A68C0F2-ED09-564F-970E-D880FD61E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86" y="4170350"/>
              <a:ext cx="5796000" cy="34553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B6C6C9F-D745-324F-BDB6-1C0CDD60B7B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114474" y="3243759"/>
              <a:ext cx="0" cy="964957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AB71A4-3838-524C-97FD-8AD3A0478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6" y="3605243"/>
              <a:ext cx="3852000" cy="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2C3890-5299-CF4F-B93A-5AC21694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270" y="2039497"/>
              <a:ext cx="13716" cy="1565746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6F3E0B2-B080-1146-8210-61D6BB9BDDF2}"/>
                </a:ext>
              </a:extLst>
            </p:cNvPr>
            <p:cNvSpPr/>
            <p:nvPr/>
          </p:nvSpPr>
          <p:spPr>
            <a:xfrm>
              <a:off x="3299891" y="511384"/>
              <a:ext cx="23185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データバス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(8)</a:t>
              </a:r>
              <a:endParaRPr lang="ja-JP" altLang="en-US" sz="20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E5D537D-48BF-C84A-A3F2-05C44E489996}"/>
                </a:ext>
              </a:extLst>
            </p:cNvPr>
            <p:cNvSpPr/>
            <p:nvPr/>
          </p:nvSpPr>
          <p:spPr>
            <a:xfrm>
              <a:off x="3515360" y="3644409"/>
              <a:ext cx="2418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アドレスバス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(16)</a:t>
              </a:r>
              <a:endParaRPr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34316D7-AC41-CA4C-A33C-83088960B6BE}"/>
                </a:ext>
              </a:extLst>
            </p:cNvPr>
            <p:cNvSpPr/>
            <p:nvPr/>
          </p:nvSpPr>
          <p:spPr>
            <a:xfrm>
              <a:off x="3403600" y="4255972"/>
              <a:ext cx="23039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コントロールバス</a:t>
              </a:r>
              <a:endParaRPr lang="ja-JP" altLang="en-US" sz="200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6FA786B5-4DBB-FE4D-9ECA-81F7396BD6F0}"/>
                </a:ext>
              </a:extLst>
            </p:cNvPr>
            <p:cNvSpPr/>
            <p:nvPr/>
          </p:nvSpPr>
          <p:spPr>
            <a:xfrm>
              <a:off x="4278375" y="2377499"/>
              <a:ext cx="1249680" cy="620750"/>
            </a:xfrm>
            <a:custGeom>
              <a:avLst/>
              <a:gdLst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518886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81429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959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95085 w 1157515"/>
                <a:gd name="connsiteY5" fmla="*/ 239486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515" h="529771">
                  <a:moveTo>
                    <a:pt x="0" y="0"/>
                  </a:moveTo>
                  <a:lnTo>
                    <a:pt x="235857" y="526143"/>
                  </a:lnTo>
                  <a:lnTo>
                    <a:pt x="932543" y="529771"/>
                  </a:lnTo>
                  <a:lnTo>
                    <a:pt x="1157515" y="3629"/>
                  </a:lnTo>
                  <a:lnTo>
                    <a:pt x="729343" y="3629"/>
                  </a:lnTo>
                  <a:lnTo>
                    <a:pt x="595085" y="239486"/>
                  </a:lnTo>
                  <a:lnTo>
                    <a:pt x="453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ALU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76D0F61-88D1-AA43-A29F-DF47EE48D37A}"/>
                </a:ext>
              </a:extLst>
            </p:cNvPr>
            <p:cNvSpPr/>
            <p:nvPr/>
          </p:nvSpPr>
          <p:spPr>
            <a:xfrm>
              <a:off x="4708144" y="1443339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4DCAE77-C3B4-9D47-AD80-60735BBDD2F9}"/>
                </a:ext>
              </a:extLst>
            </p:cNvPr>
            <p:cNvSpPr/>
            <p:nvPr/>
          </p:nvSpPr>
          <p:spPr>
            <a:xfrm>
              <a:off x="188815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00000001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3BAAD7-A1DD-AC46-A2A5-717B4C187809}"/>
                </a:ext>
              </a:extLst>
            </p:cNvPr>
            <p:cNvSpPr/>
            <p:nvPr/>
          </p:nvSpPr>
          <p:spPr>
            <a:xfrm>
              <a:off x="3038270" y="1463682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8477898-E287-A54C-9BC5-4F985ACDB206}"/>
                </a:ext>
              </a:extLst>
            </p:cNvPr>
            <p:cNvSpPr/>
            <p:nvPr/>
          </p:nvSpPr>
          <p:spPr>
            <a:xfrm>
              <a:off x="1888159" y="1751497"/>
              <a:ext cx="2300222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00000000 00000110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0E690A-B6DE-2A4B-899F-7FD4015ADB25}"/>
                </a:ext>
              </a:extLst>
            </p:cNvPr>
            <p:cNvSpPr/>
            <p:nvPr/>
          </p:nvSpPr>
          <p:spPr>
            <a:xfrm>
              <a:off x="53941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01111110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BBA88F-61D4-CC41-97D1-498A5F3427B6}"/>
                </a:ext>
              </a:extLst>
            </p:cNvPr>
            <p:cNvSpPr/>
            <p:nvPr/>
          </p:nvSpPr>
          <p:spPr>
            <a:xfrm>
              <a:off x="246175" y="2955759"/>
              <a:ext cx="1736598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</a:rPr>
                <a:t>制御信号</a:t>
              </a:r>
            </a:p>
          </p:txBody>
        </p:sp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71AA9F18-5F93-3541-89B8-B45F84A90026}"/>
                </a:ext>
              </a:extLst>
            </p:cNvPr>
            <p:cNvSpPr/>
            <p:nvPr/>
          </p:nvSpPr>
          <p:spPr>
            <a:xfrm>
              <a:off x="464313" y="2134312"/>
              <a:ext cx="1320136" cy="431923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デコーダ</a:t>
              </a:r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7E1855C9-67A0-CB42-88AF-B9AB9E43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98887"/>
              </p:ext>
            </p:extLst>
          </p:nvPr>
        </p:nvGraphicFramePr>
        <p:xfrm>
          <a:off x="6963231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AD81BC-629C-5946-A491-FF37A76CADF0}"/>
              </a:ext>
            </a:extLst>
          </p:cNvPr>
          <p:cNvSpPr/>
          <p:nvPr/>
        </p:nvSpPr>
        <p:spPr>
          <a:xfrm>
            <a:off x="142947" y="14339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9660279-F91E-9F44-89DA-EDD20116BB59}"/>
              </a:ext>
            </a:extLst>
          </p:cNvPr>
          <p:cNvSpPr/>
          <p:nvPr/>
        </p:nvSpPr>
        <p:spPr>
          <a:xfrm>
            <a:off x="1871954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 Reg.</a:t>
            </a:r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1BA323-CC5B-6A42-A648-C2EBA056E813}"/>
              </a:ext>
            </a:extLst>
          </p:cNvPr>
          <p:cNvSpPr/>
          <p:nvPr/>
        </p:nvSpPr>
        <p:spPr>
          <a:xfrm>
            <a:off x="3172267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 Reg.</a:t>
            </a:r>
            <a:endParaRPr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5386030-929A-1340-9D49-9F912E4B77EF}"/>
              </a:ext>
            </a:extLst>
          </p:cNvPr>
          <p:cNvSpPr/>
          <p:nvPr/>
        </p:nvSpPr>
        <p:spPr>
          <a:xfrm>
            <a:off x="4656286" y="11056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 Reg.</a:t>
            </a:r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F136310-A0F0-9847-9CEA-2BFA8377868B}"/>
              </a:ext>
            </a:extLst>
          </p:cNvPr>
          <p:cNvSpPr/>
          <p:nvPr/>
        </p:nvSpPr>
        <p:spPr>
          <a:xfrm>
            <a:off x="1850508" y="20249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EB7AED-4E74-A346-A1EF-37894F6374C9}"/>
              </a:ext>
            </a:extLst>
          </p:cNvPr>
          <p:cNvSpPr txBox="1"/>
          <p:nvPr/>
        </p:nvSpPr>
        <p:spPr>
          <a:xfrm>
            <a:off x="40641" y="4656082"/>
            <a:ext cx="6910474" cy="1014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2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BD2B-8715-274C-A555-7E5B380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Excecute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FC247-D813-7145-8CEB-5FAEACC8691D}"/>
              </a:ext>
            </a:extLst>
          </p:cNvPr>
          <p:cNvGrpSpPr/>
          <p:nvPr/>
        </p:nvGrpSpPr>
        <p:grpSpPr>
          <a:xfrm>
            <a:off x="246175" y="511384"/>
            <a:ext cx="6664299" cy="4144698"/>
            <a:chOff x="246175" y="511384"/>
            <a:chExt cx="6664299" cy="414469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9AC2DD1-D1F2-0F46-9495-4024E3A3FC0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114475" y="1751497"/>
              <a:ext cx="9906" cy="382815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D0B164-6108-A140-A42D-1763EF2868D9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1114474" y="2566235"/>
              <a:ext cx="9907" cy="38952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2533E0B-B207-694F-9E7B-BDE618DC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74" y="902938"/>
              <a:ext cx="13716" cy="560559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6740D1-855E-D64D-8A4D-F4B3406A0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474" y="869688"/>
              <a:ext cx="579600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717B75F-A4F9-AB45-9AF6-68AFC3D7B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70" y="904148"/>
              <a:ext cx="13716" cy="559257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D715B-B07C-7046-9655-BA7D0E59F0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283200" y="869687"/>
              <a:ext cx="0" cy="573652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E5D511D-5EE9-9849-896E-A30483C38D7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0" y="1726395"/>
              <a:ext cx="0" cy="651104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A0F4803-8DF6-C044-953D-226345B180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0" y="904148"/>
              <a:ext cx="0" cy="1473351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39B0647-8B27-B74F-8692-CABA45C8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160" y="904149"/>
              <a:ext cx="0" cy="23396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A949BBA-2152-B148-8655-DDF7E95E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00" y="2998249"/>
              <a:ext cx="0" cy="24551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BBA789B-45FF-8847-8137-EA1A3524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3243759"/>
              <a:ext cx="1178560" cy="0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A68C0F2-ED09-564F-970E-D880FD61E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86" y="4170350"/>
              <a:ext cx="5796000" cy="34553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B6C6C9F-D745-324F-BDB6-1C0CDD60B7B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114474" y="3243759"/>
              <a:ext cx="0" cy="964957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AB71A4-3838-524C-97FD-8AD3A0478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6" y="3605243"/>
              <a:ext cx="3852000" cy="0"/>
            </a:xfrm>
            <a:prstGeom prst="straightConnector1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2C3890-5299-CF4F-B93A-5AC216943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270" y="2039497"/>
              <a:ext cx="13716" cy="1565746"/>
            </a:xfrm>
            <a:prstGeom prst="straightConnector1">
              <a:avLst/>
            </a:prstGeom>
            <a:ln w="76200" cap="sq">
              <a:solidFill>
                <a:schemeClr val="accent5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6F3E0B2-B080-1146-8210-61D6BB9BDDF2}"/>
                </a:ext>
              </a:extLst>
            </p:cNvPr>
            <p:cNvSpPr/>
            <p:nvPr/>
          </p:nvSpPr>
          <p:spPr>
            <a:xfrm>
              <a:off x="3299891" y="511384"/>
              <a:ext cx="23185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データバス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(8)</a:t>
              </a:r>
              <a:endParaRPr lang="ja-JP" altLang="en-US" sz="20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E5D537D-48BF-C84A-A3F2-05C44E489996}"/>
                </a:ext>
              </a:extLst>
            </p:cNvPr>
            <p:cNvSpPr/>
            <p:nvPr/>
          </p:nvSpPr>
          <p:spPr>
            <a:xfrm>
              <a:off x="3515360" y="3644409"/>
              <a:ext cx="2418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アドレスバス</a:t>
              </a:r>
              <a:r>
                <a:rPr lang="en-US" altLang="ja-JP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(16)</a:t>
              </a:r>
              <a:endParaRPr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34316D7-AC41-CA4C-A33C-83088960B6BE}"/>
                </a:ext>
              </a:extLst>
            </p:cNvPr>
            <p:cNvSpPr/>
            <p:nvPr/>
          </p:nvSpPr>
          <p:spPr>
            <a:xfrm>
              <a:off x="3403600" y="4255972"/>
              <a:ext cx="23039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コントロールバス</a:t>
              </a:r>
              <a:endParaRPr lang="ja-JP" altLang="en-US" sz="200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6FA786B5-4DBB-FE4D-9ECA-81F7396BD6F0}"/>
                </a:ext>
              </a:extLst>
            </p:cNvPr>
            <p:cNvSpPr/>
            <p:nvPr/>
          </p:nvSpPr>
          <p:spPr>
            <a:xfrm>
              <a:off x="4278375" y="2377499"/>
              <a:ext cx="1249680" cy="620750"/>
            </a:xfrm>
            <a:custGeom>
              <a:avLst/>
              <a:gdLst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518886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624115 w 1157515"/>
                <a:gd name="connsiteY5" fmla="*/ 1705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81429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84200 w 1157515"/>
                <a:gd name="connsiteY5" fmla="*/ 195943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  <a:gd name="connsiteX0" fmla="*/ 0 w 1157515"/>
                <a:gd name="connsiteY0" fmla="*/ 0 h 529771"/>
                <a:gd name="connsiteX1" fmla="*/ 235857 w 1157515"/>
                <a:gd name="connsiteY1" fmla="*/ 526143 h 529771"/>
                <a:gd name="connsiteX2" fmla="*/ 932543 w 1157515"/>
                <a:gd name="connsiteY2" fmla="*/ 529771 h 529771"/>
                <a:gd name="connsiteX3" fmla="*/ 1157515 w 1157515"/>
                <a:gd name="connsiteY3" fmla="*/ 3629 h 529771"/>
                <a:gd name="connsiteX4" fmla="*/ 729343 w 1157515"/>
                <a:gd name="connsiteY4" fmla="*/ 3629 h 529771"/>
                <a:gd name="connsiteX5" fmla="*/ 595085 w 1157515"/>
                <a:gd name="connsiteY5" fmla="*/ 239486 h 529771"/>
                <a:gd name="connsiteX6" fmla="*/ 453572 w 1157515"/>
                <a:gd name="connsiteY6" fmla="*/ 0 h 529771"/>
                <a:gd name="connsiteX7" fmla="*/ 0 w 1157515"/>
                <a:gd name="connsiteY7" fmla="*/ 0 h 52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515" h="529771">
                  <a:moveTo>
                    <a:pt x="0" y="0"/>
                  </a:moveTo>
                  <a:lnTo>
                    <a:pt x="235857" y="526143"/>
                  </a:lnTo>
                  <a:lnTo>
                    <a:pt x="932543" y="529771"/>
                  </a:lnTo>
                  <a:lnTo>
                    <a:pt x="1157515" y="3629"/>
                  </a:lnTo>
                  <a:lnTo>
                    <a:pt x="729343" y="3629"/>
                  </a:lnTo>
                  <a:lnTo>
                    <a:pt x="595085" y="239486"/>
                  </a:lnTo>
                  <a:lnTo>
                    <a:pt x="453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</a:rPr>
                <a:t>ALU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76D0F61-88D1-AA43-A29F-DF47EE48D37A}"/>
                </a:ext>
              </a:extLst>
            </p:cNvPr>
            <p:cNvSpPr/>
            <p:nvPr/>
          </p:nvSpPr>
          <p:spPr>
            <a:xfrm>
              <a:off x="4708144" y="1443339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4DCAE77-C3B4-9D47-AD80-60735BBDD2F9}"/>
                </a:ext>
              </a:extLst>
            </p:cNvPr>
            <p:cNvSpPr/>
            <p:nvPr/>
          </p:nvSpPr>
          <p:spPr>
            <a:xfrm>
              <a:off x="188815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00000001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13BAAD7-A1DD-AC46-A2A5-717B4C187809}"/>
                </a:ext>
              </a:extLst>
            </p:cNvPr>
            <p:cNvSpPr/>
            <p:nvPr/>
          </p:nvSpPr>
          <p:spPr>
            <a:xfrm>
              <a:off x="3038270" y="1463682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00000000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8477898-E287-A54C-9BC5-4F985ACDB206}"/>
                </a:ext>
              </a:extLst>
            </p:cNvPr>
            <p:cNvSpPr/>
            <p:nvPr/>
          </p:nvSpPr>
          <p:spPr>
            <a:xfrm>
              <a:off x="1888159" y="1751497"/>
              <a:ext cx="2300222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0E690A-B6DE-2A4B-899F-7FD4015ADB25}"/>
                </a:ext>
              </a:extLst>
            </p:cNvPr>
            <p:cNvSpPr/>
            <p:nvPr/>
          </p:nvSpPr>
          <p:spPr>
            <a:xfrm>
              <a:off x="539419" y="1463497"/>
              <a:ext cx="1150111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BBA88F-61D4-CC41-97D1-498A5F3427B6}"/>
                </a:ext>
              </a:extLst>
            </p:cNvPr>
            <p:cNvSpPr/>
            <p:nvPr/>
          </p:nvSpPr>
          <p:spPr>
            <a:xfrm>
              <a:off x="246175" y="2955759"/>
              <a:ext cx="1736598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</a:rPr>
                <a:t>制御信号</a:t>
              </a:r>
            </a:p>
          </p:txBody>
        </p:sp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71AA9F18-5F93-3541-89B8-B45F84A90026}"/>
                </a:ext>
              </a:extLst>
            </p:cNvPr>
            <p:cNvSpPr/>
            <p:nvPr/>
          </p:nvSpPr>
          <p:spPr>
            <a:xfrm>
              <a:off x="464313" y="2134312"/>
              <a:ext cx="1320136" cy="431923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デコーダ</a:t>
              </a:r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7E1855C9-67A0-CB42-88AF-B9AB9E43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9932"/>
              </p:ext>
            </p:extLst>
          </p:nvPr>
        </p:nvGraphicFramePr>
        <p:xfrm>
          <a:off x="6963231" y="44025"/>
          <a:ext cx="2048256" cy="5626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944">
                  <a:extLst>
                    <a:ext uri="{9D8B030D-6E8A-4147-A177-3AD203B41FA5}">
                      <a16:colId xmlns:a16="http://schemas.microsoft.com/office/drawing/2014/main" val="82404755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2176536984"/>
                    </a:ext>
                  </a:extLst>
                </a:gridCol>
              </a:tblGrid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93437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20870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268391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958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00110110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016245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9902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2922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0007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74813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0008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00001000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17578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0009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00101110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36340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000A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579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000B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01110111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82344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000C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01110110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1466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64216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kumimoji="1" lang="ja-JP" altLang="en-US" sz="16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00001010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68582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591579"/>
                  </a:ext>
                </a:extLst>
              </a:tr>
              <a:tr h="33099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kumimoji="1" lang="en-US" altLang="ja-JP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〜</a:t>
                      </a:r>
                      <a:endParaRPr kumimoji="1" lang="ja-JP" altLang="en-US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129362"/>
                  </a:ext>
                </a:extLst>
              </a:tr>
            </a:tbl>
          </a:graphicData>
        </a:graphic>
      </p:graphicFrame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AD81BC-629C-5946-A491-FF37A76CADF0}"/>
              </a:ext>
            </a:extLst>
          </p:cNvPr>
          <p:cNvSpPr/>
          <p:nvPr/>
        </p:nvSpPr>
        <p:spPr>
          <a:xfrm>
            <a:off x="142947" y="14339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9660279-F91E-9F44-89DA-EDD20116BB59}"/>
              </a:ext>
            </a:extLst>
          </p:cNvPr>
          <p:cNvSpPr/>
          <p:nvPr/>
        </p:nvSpPr>
        <p:spPr>
          <a:xfrm>
            <a:off x="1871954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 Reg.</a:t>
            </a:r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1BA323-CC5B-6A42-A648-C2EBA056E813}"/>
              </a:ext>
            </a:extLst>
          </p:cNvPr>
          <p:cNvSpPr/>
          <p:nvPr/>
        </p:nvSpPr>
        <p:spPr>
          <a:xfrm>
            <a:off x="3172267" y="11373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 Reg.</a:t>
            </a:r>
            <a:endParaRPr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5386030-929A-1340-9D49-9F912E4B77EF}"/>
              </a:ext>
            </a:extLst>
          </p:cNvPr>
          <p:cNvSpPr/>
          <p:nvPr/>
        </p:nvSpPr>
        <p:spPr>
          <a:xfrm>
            <a:off x="4656286" y="11056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 Reg.</a:t>
            </a:r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F136310-A0F0-9847-9CEA-2BFA8377868B}"/>
              </a:ext>
            </a:extLst>
          </p:cNvPr>
          <p:cNvSpPr/>
          <p:nvPr/>
        </p:nvSpPr>
        <p:spPr>
          <a:xfrm>
            <a:off x="1850508" y="20249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EB7AED-4E74-A346-A1EF-37894F6374C9}"/>
              </a:ext>
            </a:extLst>
          </p:cNvPr>
          <p:cNvSpPr txBox="1"/>
          <p:nvPr/>
        </p:nvSpPr>
        <p:spPr>
          <a:xfrm>
            <a:off x="40641" y="4656082"/>
            <a:ext cx="6910474" cy="1014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2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a0a87e-9d0b-4f4c-bc47-cb78adb3fc33" xsi:nil="true"/>
    <lcf76f155ced4ddcb4097134ff3c332f xmlns="6b603f71-8c93-4136-83be-9efdf2b2b1c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18E704357489E45B22840661B1D82C2" ma:contentTypeVersion="14" ma:contentTypeDescription="新しいドキュメントを作成します。" ma:contentTypeScope="" ma:versionID="4e643aae4ef6474d8a706c0fb5c82041">
  <xsd:schema xmlns:xsd="http://www.w3.org/2001/XMLSchema" xmlns:xs="http://www.w3.org/2001/XMLSchema" xmlns:p="http://schemas.microsoft.com/office/2006/metadata/properties" xmlns:ns2="1ea0a87e-9d0b-4f4c-bc47-cb78adb3fc33" xmlns:ns3="6b603f71-8c93-4136-83be-9efdf2b2b1ce" targetNamespace="http://schemas.microsoft.com/office/2006/metadata/properties" ma:root="true" ma:fieldsID="a10532905b3b23f90b17df0b355ee91d" ns2:_="" ns3:_="">
    <xsd:import namespace="1ea0a87e-9d0b-4f4c-bc47-cb78adb3fc33"/>
    <xsd:import namespace="6b603f71-8c93-4136-83be-9efdf2b2b1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0a87e-9d0b-4f4c-bc47-cb78adb3fc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6ba5660-81ee-4206-9ff7-abadda2080dc}" ma:internalName="TaxCatchAll" ma:showField="CatchAllData" ma:web="1ea0a87e-9d0b-4f4c-bc47-cb78adb3f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03f71-8c93-4136-83be-9efdf2b2b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C427B-F130-4FA2-92E0-406BAC3F98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0C5B68-BEF3-4A52-9C0C-7717F951AFEE}">
  <ds:schemaRefs>
    <ds:schemaRef ds:uri="http://schemas.microsoft.com/office/2006/metadata/properties"/>
    <ds:schemaRef ds:uri="http://schemas.microsoft.com/office/infopath/2007/PartnerControls"/>
    <ds:schemaRef ds:uri="1ea0a87e-9d0b-4f4c-bc47-cb78adb3fc33"/>
    <ds:schemaRef ds:uri="6b603f71-8c93-4136-83be-9efdf2b2b1ce"/>
  </ds:schemaRefs>
</ds:datastoreItem>
</file>

<file path=customXml/itemProps3.xml><?xml version="1.0" encoding="utf-8"?>
<ds:datastoreItem xmlns:ds="http://schemas.openxmlformats.org/officeDocument/2006/customXml" ds:itemID="{89421BA7-A671-4326-9365-5CE86F9DE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a0a87e-9d0b-4f4c-bc47-cb78adb3fc33"/>
    <ds:schemaRef ds:uri="6b603f71-8c93-4136-83be-9efdf2b2b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520</Words>
  <Application>Microsoft Office PowerPoint</Application>
  <PresentationFormat>画面に合わせる (16:10)</PresentationFormat>
  <Paragraphs>313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Cambria</vt:lpstr>
      <vt:lpstr>Consolas</vt:lpstr>
      <vt:lpstr>Office テーマ</vt:lpstr>
      <vt:lpstr>課題</vt:lpstr>
      <vt:lpstr>Z80 機械語</vt:lpstr>
      <vt:lpstr>フェッチ(Fetch)</vt:lpstr>
      <vt:lpstr>フェッチ(Fetch)</vt:lpstr>
      <vt:lpstr>解読(Decode)</vt:lpstr>
      <vt:lpstr>実行(Excecute)</vt:lpstr>
      <vt:lpstr>実行(Excecute)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Shimakawa Manabu</dc:creator>
  <cp:lastModifiedBy>24K4345HI:山口</cp:lastModifiedBy>
  <cp:revision>124</cp:revision>
  <dcterms:created xsi:type="dcterms:W3CDTF">2020-04-15T13:41:25Z</dcterms:created>
  <dcterms:modified xsi:type="dcterms:W3CDTF">2024-06-02T14:15:16Z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0x010100518E704357489E45B22840661B1D82C2</vt:lpwstr>
  </property>
  <property fmtid="{D5CDD505-2E9C-101B-9397-08002B2CF9AE}" pid="3" name="MediaServiceImageTags">
    <vt:lpwstr/>
  </property>
</Properties>
</file>